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9802-B796-EFE1-FD09-1D2395B59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27DCD-7B40-370D-D6B7-ECBC03F56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5DB02-A565-A810-4158-502DF0C1F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CAF-0110-47B6-9E6D-0168B1B7CEC0}" type="datetimeFigureOut">
              <a:rPr lang="en-ID" smtClean="0"/>
              <a:t>27/03/2024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AB312-474A-7071-D1E4-C1D5079C0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C731C-4FA1-7DB2-7CC9-D0EC03F8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6182-360F-4F5F-89D4-C6D57ACE5D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263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0EDD6-371B-ABC0-5719-DFF1ED27D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F8582-788B-E278-E7A0-770D63AC8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7714B-7E06-DE75-EE22-F344B1722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CAF-0110-47B6-9E6D-0168B1B7CEC0}" type="datetimeFigureOut">
              <a:rPr lang="en-ID" smtClean="0"/>
              <a:t>27/03/2024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0AF7B-8BEA-10C1-5FF7-FA023A24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82DEB-9690-89BE-6226-78EFC6C5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6182-360F-4F5F-89D4-C6D57ACE5D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431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59334A-47DE-F928-0679-BC0889C15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146309-F570-D67A-9E5B-010C4E8E9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64AE0-A246-B94C-5E0D-591FBBC24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CAF-0110-47B6-9E6D-0168B1B7CEC0}" type="datetimeFigureOut">
              <a:rPr lang="en-ID" smtClean="0"/>
              <a:t>27/03/2024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27CC3-9909-ED1E-595C-4E05315C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402D0-77CA-4B91-A226-CECEAD58E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6182-360F-4F5F-89D4-C6D57ACE5D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905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90BC2-4E6B-6B19-7B3A-FBE862123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A54CA-F291-FA68-3CE2-A129EE2BE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26ED1-503B-92DF-F1FD-C8DFDE500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CAF-0110-47B6-9E6D-0168B1B7CEC0}" type="datetimeFigureOut">
              <a:rPr lang="en-ID" smtClean="0"/>
              <a:t>27/03/2024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FE894-1466-C555-92E2-1E0790F65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7AF51-6E37-C0CA-3988-0F4DD1BF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6182-360F-4F5F-89D4-C6D57ACE5D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490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9B452-650A-EADE-F369-D698EADE0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BEE95-FDD0-F14D-1DBE-3467E2CC2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7172E-05A3-1E65-4BCB-03EC05DC2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CAF-0110-47B6-9E6D-0168B1B7CEC0}" type="datetimeFigureOut">
              <a:rPr lang="en-ID" smtClean="0"/>
              <a:t>27/03/2024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AB035-ACCD-C61B-C7D9-4EA7EDE06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4CFCB-2344-07BD-1E10-871D2D21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6182-360F-4F5F-89D4-C6D57ACE5D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867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57A6-A3FA-18BC-319D-9DF0DCBB1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8DF64-4F34-4C88-99C5-BFB7250707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9B08F-5F6D-3A7F-CA84-2556E471F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43A9B-3F0E-3895-B1C7-551CDC47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CAF-0110-47B6-9E6D-0168B1B7CEC0}" type="datetimeFigureOut">
              <a:rPr lang="en-ID" smtClean="0"/>
              <a:t>27/03/2024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94035-CA69-F451-ACE6-695F3AE07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1005B-3C2F-D117-936F-44F003AD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6182-360F-4F5F-89D4-C6D57ACE5D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5124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73F5-6C65-BC12-6083-3F80F79B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E27F6-FEC4-151F-F365-9FAEF1CCA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13450-A62E-2D3A-33D0-A8B0A6DE0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DDBC2F-FCCF-7650-DCE3-3E3AA03743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0823FB-0E64-2EB3-A1E4-54D4C5CD8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52DA1B-D88A-0C7D-20F5-F8D592C8E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CAF-0110-47B6-9E6D-0168B1B7CEC0}" type="datetimeFigureOut">
              <a:rPr lang="en-ID" smtClean="0"/>
              <a:t>27/03/2024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D6BEAA-2DBA-D291-6918-9E2A5B7A4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15176B-300A-56FC-0D0A-5052131A7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6182-360F-4F5F-89D4-C6D57ACE5D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14244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98A8A-DA36-D5FE-517E-2A1092664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453D5-1352-4E67-BE1E-E37480E30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CAF-0110-47B6-9E6D-0168B1B7CEC0}" type="datetimeFigureOut">
              <a:rPr lang="en-ID" smtClean="0"/>
              <a:t>27/03/2024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EE3F5-94CD-7449-EF9B-3006779ED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A58440-47AA-E4D4-0C98-8CD73F05D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6182-360F-4F5F-89D4-C6D57ACE5D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03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AEBE0F-6DE6-63BC-4244-569462699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CAF-0110-47B6-9E6D-0168B1B7CEC0}" type="datetimeFigureOut">
              <a:rPr lang="en-ID" smtClean="0"/>
              <a:t>27/03/2024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76F593-A226-85C0-E6E5-68602C773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E8C05-8D7A-1A16-5E3A-E695027BC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6182-360F-4F5F-89D4-C6D57ACE5D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1949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A54CC-CE53-BD9A-E553-7204470D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52B7B-3503-4A16-AB64-AD0D18418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0CF89-E492-DAE8-9AEE-97D0E7BB6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8241F-4C09-6124-DE6A-68EBC7AC4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CAF-0110-47B6-9E6D-0168B1B7CEC0}" type="datetimeFigureOut">
              <a:rPr lang="en-ID" smtClean="0"/>
              <a:t>27/03/2024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17A16-2116-2268-34BA-EBB9CF35E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EC7B7-1A09-82EA-7E7C-3C3E8C3C8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6182-360F-4F5F-89D4-C6D57ACE5D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2092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7E61-0C4F-BF8A-33FF-289A9CDB1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DF69E-D5EC-A7E1-5EFD-001D38F53E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6C44F-FF7D-6A2B-5B8C-72559FDA2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9F89E-39D5-FEC4-2741-2D47566DC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CAF-0110-47B6-9E6D-0168B1B7CEC0}" type="datetimeFigureOut">
              <a:rPr lang="en-ID" smtClean="0"/>
              <a:t>27/03/2024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AE5FE-0679-CC91-C331-90FF65B1A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1F474-CDF5-DE51-F401-362CCAE8A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6182-360F-4F5F-89D4-C6D57ACE5D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799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F64E30-8829-E33B-43BA-A017A818F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E6BCD-67EE-8987-A3E5-0579EA298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DEDBE-9B2C-FF1E-36E9-0A5B10CE4D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97CAF-0110-47B6-9E6D-0168B1B7CEC0}" type="datetimeFigureOut">
              <a:rPr lang="en-ID" smtClean="0"/>
              <a:t>27/03/2024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E2BE8-8E4F-6087-70DA-19B80CB4A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123B5-2A47-AF7F-C03A-8A3EDFFBF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06182-360F-4F5F-89D4-C6D57ACE5D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697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290A4-B4F7-FFD0-E3A0-D2AD6DAAEF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 dirty="0">
              <a:latin typeface="Martel" panose="00000500000000000000" pitchFamily="2" charset="0"/>
              <a:cs typeface="Martel" panose="000005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30D48-7A9A-C6F7-2D8E-F01DE4F15B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582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E2BC48-DB77-BB3D-77BE-1D46542E2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527" y="268664"/>
            <a:ext cx="4789698" cy="561373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91595B4-F1C8-FC0F-C6AC-17BD018444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8012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C85F7D3-67CC-72CD-F36E-3FAB648E8392}"/>
              </a:ext>
            </a:extLst>
          </p:cNvPr>
          <p:cNvGrpSpPr/>
          <p:nvPr/>
        </p:nvGrpSpPr>
        <p:grpSpPr>
          <a:xfrm>
            <a:off x="0" y="9832"/>
            <a:ext cx="12192000" cy="6858000"/>
            <a:chOff x="0" y="9832"/>
            <a:chExt cx="12192000" cy="685800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A2BBC34-20F2-3E44-07C1-0DF7806E480A}"/>
                </a:ext>
              </a:extLst>
            </p:cNvPr>
            <p:cNvSpPr txBox="1"/>
            <p:nvPr/>
          </p:nvSpPr>
          <p:spPr>
            <a:xfrm>
              <a:off x="3441220" y="2350698"/>
              <a:ext cx="530956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fontAlgn="base"/>
              <a:r>
                <a:rPr lang="en-US" sz="3600" b="0" i="0" dirty="0">
                  <a:solidFill>
                    <a:srgbClr val="282828"/>
                  </a:solidFill>
                  <a:effectLst/>
                  <a:latin typeface="Georgia" panose="02040502050405020303" pitchFamily="18" charset="0"/>
                </a:rPr>
                <a:t>"When it is obvious that the goals cannot be reached, don't adjust the goals; adjust the action steps."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7901F22-29DC-8B48-0CE8-0513C7AB4FA9}"/>
                </a:ext>
              </a:extLst>
            </p:cNvPr>
            <p:cNvSpPr/>
            <p:nvPr/>
          </p:nvSpPr>
          <p:spPr>
            <a:xfrm>
              <a:off x="0" y="9832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1033878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22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Georgia</vt:lpstr>
      <vt:lpstr>Martel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Azky Fadhel Ahmad</dc:creator>
  <cp:lastModifiedBy>Azky Fadhel Ahmad</cp:lastModifiedBy>
  <cp:revision>2</cp:revision>
  <dcterms:created xsi:type="dcterms:W3CDTF">2024-03-25T07:53:46Z</dcterms:created>
  <dcterms:modified xsi:type="dcterms:W3CDTF">2024-03-27T07:43:10Z</dcterms:modified>
</cp:coreProperties>
</file>