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792307-D391-43B8-BBB4-ABF460222C66}" type="datetime">
              <a:rPr b="0" lang="es-CL" sz="1200" spc="-1" strike="noStrike">
                <a:solidFill>
                  <a:srgbClr val="8b8b8b"/>
                </a:solidFill>
                <a:latin typeface="Calibri"/>
              </a:rPr>
              <a:t>10-09-20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95029D-833B-41FC-9EEB-B6E24012AA4E}" type="slidenum">
              <a:rPr b="0" lang="es-CL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los estilos de texto del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patrón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C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43D31E-0BCF-4954-8A4C-BA8AD05E7BAA}" type="datetime">
              <a:rPr b="0" lang="es-CL" sz="1200" spc="-1" strike="noStrike">
                <a:solidFill>
                  <a:srgbClr val="8b8b8b"/>
                </a:solidFill>
                <a:latin typeface="Calibri"/>
              </a:rPr>
              <a:t>10-09-20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101589-785A-4C2A-9C22-C46A335E836A}" type="slidenum">
              <a:rPr b="0" lang="es-C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linkedin.com/in/clebermirandabarboza/" TargetMode="External"/><Relationship Id="rId3" Type="http://schemas.openxmlformats.org/officeDocument/2006/relationships/hyperlink" Target="https://github.com/clebercmb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3" name="Imagen 9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0" y="0"/>
              <a:ext cx="68576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Imagen 11" descr="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5334120" y="0"/>
              <a:ext cx="6857640" cy="6857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2"/>
          <p:cNvSpPr/>
          <p:nvPr/>
        </p:nvSpPr>
        <p:spPr>
          <a:xfrm>
            <a:off x="6699240" y="0"/>
            <a:ext cx="5486040" cy="685764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0" y="0"/>
            <a:ext cx="6698880" cy="685764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7" name="Imagen 8" descr=""/>
          <p:cNvPicPr/>
          <p:nvPr/>
        </p:nvPicPr>
        <p:blipFill>
          <a:blip r:embed="rId3"/>
          <a:stretch/>
        </p:blipFill>
        <p:spPr>
          <a:xfrm>
            <a:off x="3422520" y="1309680"/>
            <a:ext cx="5538240" cy="204660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2785680" y="3601440"/>
            <a:ext cx="4241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404040"/>
                </a:solidFill>
                <a:latin typeface="Lato"/>
              </a:rPr>
              <a:t>Fases y etapas de su desarrollo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Line 5"/>
          <p:cNvSpPr/>
          <p:nvPr/>
        </p:nvSpPr>
        <p:spPr>
          <a:xfrm>
            <a:off x="2733840" y="3517560"/>
            <a:ext cx="654984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16" name="Imagen 12_3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127240" y="1920240"/>
            <a:ext cx="3229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Principales Desafios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Line 6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7"/>
          <p:cNvSpPr/>
          <p:nvPr/>
        </p:nvSpPr>
        <p:spPr>
          <a:xfrm rot="21579000">
            <a:off x="2131560" y="2759040"/>
            <a:ext cx="9485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Conciliación con nuestros Trabajos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Buscar profundizar los conocimientos técnicos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Tempo de desarrollo : 1 mes y medio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93" name="Imagen 12_1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2103120" y="1921320"/>
            <a:ext cx="3535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Presentación Personal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21579000">
            <a:off x="2136240" y="2765520"/>
            <a:ext cx="7382520" cy="30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Cleber Miranda Barbosa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Titulado en Computer Science – Universidad de São Paulo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Pos Graduado en Corporate Finance – FIA – Fundación Instituto Administración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MBA Gestión Estratégica de TI – Fundación Getulio Vargas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Gerente de Servicios de TI – Inmetrics Chile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Estoy en Chile desde Mayo de 2019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  <a:hlinkClick r:id="rId2"/>
              </a:rPr>
              <a:t>https://www.linkedin.com/in/clebermirandabarboza/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  <a:hlinkClick r:id="rId3"/>
              </a:rPr>
              <a:t>https://github.com/clebercmb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220560" y="1003680"/>
            <a:ext cx="5528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¿Qué es Cachurero?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144520" y="2329200"/>
            <a:ext cx="7902720" cy="192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Cachurero es un sitio web que su objetivo principal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 </a:t>
            </a:r>
            <a:r>
              <a:rPr b="0" lang="es-ES" sz="2800" spc="-1" strike="noStrike">
                <a:solidFill>
                  <a:srgbClr val="0070c0"/>
                </a:solidFill>
                <a:latin typeface="Calibri"/>
              </a:rPr>
              <a:t>lograr integrar en un espacio las personas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que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desean </a:t>
            </a:r>
            <a:r>
              <a:rPr b="0" lang="es-ES" sz="2800" spc="-1" strike="noStrike">
                <a:solidFill>
                  <a:srgbClr val="0070c0"/>
                </a:solidFill>
                <a:latin typeface="Calibri"/>
              </a:rPr>
              <a:t>vender productos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que ya no utilizan.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Tomamos la idea de una venta de Garaje.  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144520" y="4614840"/>
            <a:ext cx="790272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70c0"/>
                </a:solidFill>
                <a:latin typeface="Calibri"/>
              </a:rPr>
              <a:t>Nuestro lema: Recicla, vende y gana.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03" name="Imagen 12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07" name="Imagen 12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2103120" y="1921320"/>
            <a:ext cx="7245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Contacto inicial: Definiciónes de los  Objetivos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Line 6"/>
          <p:cNvSpPr/>
          <p:nvPr/>
        </p:nvSpPr>
        <p:spPr>
          <a:xfrm>
            <a:off x="2127240" y="2351160"/>
            <a:ext cx="7291080" cy="2628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" name="Group 7"/>
          <p:cNvGrpSpPr/>
          <p:nvPr/>
        </p:nvGrpSpPr>
        <p:grpSpPr>
          <a:xfrm>
            <a:off x="7177680" y="3007440"/>
            <a:ext cx="2168280" cy="2248200"/>
            <a:chOff x="7177680" y="3007440"/>
            <a:chExt cx="2168280" cy="2248200"/>
          </a:xfrm>
        </p:grpSpPr>
        <p:sp>
          <p:nvSpPr>
            <p:cNvPr id="112" name="CustomShape 8"/>
            <p:cNvSpPr/>
            <p:nvPr/>
          </p:nvSpPr>
          <p:spPr>
            <a:xfrm>
              <a:off x="7178040" y="3007440"/>
              <a:ext cx="205740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9"/>
            <p:cNvSpPr/>
            <p:nvPr/>
          </p:nvSpPr>
          <p:spPr>
            <a:xfrm>
              <a:off x="7177680" y="366984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7187400" y="326340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Historias de Usuario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15" name="Group 11"/>
          <p:cNvGrpSpPr/>
          <p:nvPr/>
        </p:nvGrpSpPr>
        <p:grpSpPr>
          <a:xfrm>
            <a:off x="4524120" y="3007440"/>
            <a:ext cx="1754280" cy="2248200"/>
            <a:chOff x="4524120" y="3007440"/>
            <a:chExt cx="1754280" cy="2248200"/>
          </a:xfrm>
        </p:grpSpPr>
        <p:sp>
          <p:nvSpPr>
            <p:cNvPr id="116" name="CustomShape 12"/>
            <p:cNvSpPr/>
            <p:nvPr/>
          </p:nvSpPr>
          <p:spPr>
            <a:xfrm>
              <a:off x="4524480" y="300744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13"/>
            <p:cNvSpPr/>
            <p:nvPr/>
          </p:nvSpPr>
          <p:spPr>
            <a:xfrm>
              <a:off x="4524120" y="366984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14"/>
            <p:cNvSpPr/>
            <p:nvPr/>
          </p:nvSpPr>
          <p:spPr>
            <a:xfrm>
              <a:off x="4524120" y="3153960"/>
              <a:ext cx="1744560" cy="51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Definiendo Objetivos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19" name="CustomShape 15"/>
          <p:cNvSpPr/>
          <p:nvPr/>
        </p:nvSpPr>
        <p:spPr>
          <a:xfrm>
            <a:off x="4533840" y="3868200"/>
            <a:ext cx="2158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Mindmeister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16"/>
          <p:cNvSpPr/>
          <p:nvPr/>
        </p:nvSpPr>
        <p:spPr>
          <a:xfrm>
            <a:off x="7187400" y="3858120"/>
            <a:ext cx="21585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Github (23 objetivos)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121" name="Group 17"/>
          <p:cNvGrpSpPr/>
          <p:nvPr/>
        </p:nvGrpSpPr>
        <p:grpSpPr>
          <a:xfrm>
            <a:off x="1707480" y="3000960"/>
            <a:ext cx="2167920" cy="2248200"/>
            <a:chOff x="1707480" y="3000960"/>
            <a:chExt cx="2167920" cy="2248200"/>
          </a:xfrm>
        </p:grpSpPr>
        <p:sp>
          <p:nvSpPr>
            <p:cNvPr id="122" name="CustomShape 18"/>
            <p:cNvSpPr/>
            <p:nvPr/>
          </p:nvSpPr>
          <p:spPr>
            <a:xfrm>
              <a:off x="1707480" y="300096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19"/>
            <p:cNvSpPr/>
            <p:nvPr/>
          </p:nvSpPr>
          <p:spPr>
            <a:xfrm>
              <a:off x="1707480" y="3663360"/>
              <a:ext cx="175392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20"/>
            <p:cNvSpPr/>
            <p:nvPr/>
          </p:nvSpPr>
          <p:spPr>
            <a:xfrm>
              <a:off x="1716840" y="325656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Posibles ideas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25" name="CustomShape 21"/>
          <p:cNvSpPr/>
          <p:nvPr/>
        </p:nvSpPr>
        <p:spPr>
          <a:xfrm>
            <a:off x="1707480" y="3883680"/>
            <a:ext cx="2158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Mindmeister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22"/>
          <p:cNvSpPr/>
          <p:nvPr/>
        </p:nvSpPr>
        <p:spPr>
          <a:xfrm>
            <a:off x="3779640" y="3820320"/>
            <a:ext cx="488160" cy="5922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3"/>
          <p:cNvSpPr/>
          <p:nvPr/>
        </p:nvSpPr>
        <p:spPr>
          <a:xfrm>
            <a:off x="6481080" y="3798720"/>
            <a:ext cx="488160" cy="5922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31" name="Imagen 12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2057760" y="1919880"/>
            <a:ext cx="3428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Modología de Trabajo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Line 6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3048840" y="4195440"/>
            <a:ext cx="1728360" cy="4791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3034440" y="4220280"/>
            <a:ext cx="17427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Backlog de Sprint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 flipV="1" rot="10800000">
            <a:off x="4964760" y="2872800"/>
            <a:ext cx="2382120" cy="2248200"/>
          </a:xfrm>
          <a:prstGeom prst="circularArrow">
            <a:avLst>
              <a:gd name="adj1" fmla="val 9365"/>
              <a:gd name="adj2" fmla="val 996568"/>
              <a:gd name="adj3" fmla="val 1019318"/>
              <a:gd name="adj4" fmla="val 5403521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"/>
          <p:cNvSpPr/>
          <p:nvPr/>
        </p:nvSpPr>
        <p:spPr>
          <a:xfrm>
            <a:off x="3048840" y="4736160"/>
            <a:ext cx="3148920" cy="21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1"/>
          <p:cNvSpPr/>
          <p:nvPr/>
        </p:nvSpPr>
        <p:spPr>
          <a:xfrm>
            <a:off x="5969520" y="4683960"/>
            <a:ext cx="1779840" cy="323640"/>
          </a:xfrm>
          <a:prstGeom prst="rightArrow">
            <a:avLst>
              <a:gd name="adj1" fmla="val 63403"/>
              <a:gd name="adj2" fmla="val 552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5536800" y="3604320"/>
            <a:ext cx="1322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Sprints 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7 días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7250040" y="3109320"/>
            <a:ext cx="3132360" cy="9612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7250040" y="3179160"/>
            <a:ext cx="3034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</a:rPr>
              <a:t>Reuniones de Priorizaciones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</a:rPr>
              <a:t>División de Tareas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7848720" y="4605480"/>
            <a:ext cx="2230200" cy="4791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7848720" y="4604760"/>
            <a:ext cx="2382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Incremento del Producto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589680" y="3906360"/>
            <a:ext cx="2244960" cy="167148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8"/>
          <p:cNvSpPr/>
          <p:nvPr/>
        </p:nvSpPr>
        <p:spPr>
          <a:xfrm>
            <a:off x="617760" y="3953160"/>
            <a:ext cx="21657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Backlog de Historias / Actividades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Reunión de Planificación del Sprint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50" name="Imagen 12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127240" y="1921320"/>
            <a:ext cx="6723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Diseño de las pantallas &amp; Modelo de Datos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Line 6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" name="Group 7"/>
          <p:cNvGrpSpPr/>
          <p:nvPr/>
        </p:nvGrpSpPr>
        <p:grpSpPr>
          <a:xfrm>
            <a:off x="2055960" y="3088440"/>
            <a:ext cx="2606400" cy="2248200"/>
            <a:chOff x="2055960" y="3088440"/>
            <a:chExt cx="2606400" cy="2248200"/>
          </a:xfrm>
        </p:grpSpPr>
        <p:sp>
          <p:nvSpPr>
            <p:cNvPr id="155" name="CustomShape 8"/>
            <p:cNvSpPr/>
            <p:nvPr/>
          </p:nvSpPr>
          <p:spPr>
            <a:xfrm>
              <a:off x="2055960" y="308844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9"/>
            <p:cNvSpPr/>
            <p:nvPr/>
          </p:nvSpPr>
          <p:spPr>
            <a:xfrm>
              <a:off x="2055960" y="3750840"/>
              <a:ext cx="175392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0"/>
            <p:cNvSpPr/>
            <p:nvPr/>
          </p:nvSpPr>
          <p:spPr>
            <a:xfrm>
              <a:off x="2503800" y="331632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Site Map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58" name="Group 11"/>
          <p:cNvGrpSpPr/>
          <p:nvPr/>
        </p:nvGrpSpPr>
        <p:grpSpPr>
          <a:xfrm>
            <a:off x="4662720" y="3088440"/>
            <a:ext cx="2569320" cy="2248200"/>
            <a:chOff x="4662720" y="3088440"/>
            <a:chExt cx="2569320" cy="2248200"/>
          </a:xfrm>
        </p:grpSpPr>
        <p:sp>
          <p:nvSpPr>
            <p:cNvPr id="159" name="CustomShape 12"/>
            <p:cNvSpPr/>
            <p:nvPr/>
          </p:nvSpPr>
          <p:spPr>
            <a:xfrm>
              <a:off x="4663080" y="308844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13"/>
            <p:cNvSpPr/>
            <p:nvPr/>
          </p:nvSpPr>
          <p:spPr>
            <a:xfrm>
              <a:off x="4662720" y="375084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4"/>
            <p:cNvSpPr/>
            <p:nvPr/>
          </p:nvSpPr>
          <p:spPr>
            <a:xfrm>
              <a:off x="5073480" y="332964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Wireframes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62" name="Group 15"/>
          <p:cNvGrpSpPr/>
          <p:nvPr/>
        </p:nvGrpSpPr>
        <p:grpSpPr>
          <a:xfrm>
            <a:off x="7342560" y="3088440"/>
            <a:ext cx="2271240" cy="2248200"/>
            <a:chOff x="7342560" y="3088440"/>
            <a:chExt cx="2271240" cy="2248200"/>
          </a:xfrm>
        </p:grpSpPr>
        <p:sp>
          <p:nvSpPr>
            <p:cNvPr id="163" name="CustomShape 16"/>
            <p:cNvSpPr/>
            <p:nvPr/>
          </p:nvSpPr>
          <p:spPr>
            <a:xfrm>
              <a:off x="7342920" y="308844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17"/>
            <p:cNvSpPr/>
            <p:nvPr/>
          </p:nvSpPr>
          <p:spPr>
            <a:xfrm>
              <a:off x="7342560" y="375084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18"/>
            <p:cNvSpPr/>
            <p:nvPr/>
          </p:nvSpPr>
          <p:spPr>
            <a:xfrm>
              <a:off x="7455240" y="334620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Modelo de Datos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66" name="CustomShape 19"/>
          <p:cNvSpPr/>
          <p:nvPr/>
        </p:nvSpPr>
        <p:spPr>
          <a:xfrm>
            <a:off x="7342920" y="3783240"/>
            <a:ext cx="21585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QuickDBD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4663080" y="3877920"/>
            <a:ext cx="21585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Figma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2058840" y="3887280"/>
            <a:ext cx="21585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Figma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Adobe Illustrator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4023360" y="3887280"/>
            <a:ext cx="446760" cy="671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3"/>
          <p:cNvSpPr/>
          <p:nvPr/>
        </p:nvSpPr>
        <p:spPr>
          <a:xfrm>
            <a:off x="6720480" y="3887280"/>
            <a:ext cx="446760" cy="671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74" name="Imagen 12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011680" y="1920240"/>
            <a:ext cx="3518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Desarrollo (Front-end)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8" name="Group 7"/>
          <p:cNvGrpSpPr/>
          <p:nvPr/>
        </p:nvGrpSpPr>
        <p:grpSpPr>
          <a:xfrm>
            <a:off x="2127240" y="2813040"/>
            <a:ext cx="2466720" cy="2248200"/>
            <a:chOff x="2127240" y="2813040"/>
            <a:chExt cx="2466720" cy="2248200"/>
          </a:xfrm>
        </p:grpSpPr>
        <p:sp>
          <p:nvSpPr>
            <p:cNvPr id="179" name="CustomShape 8"/>
            <p:cNvSpPr/>
            <p:nvPr/>
          </p:nvSpPr>
          <p:spPr>
            <a:xfrm>
              <a:off x="2127240" y="281304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Line 9"/>
            <p:cNvSpPr/>
            <p:nvPr/>
          </p:nvSpPr>
          <p:spPr>
            <a:xfrm>
              <a:off x="2127240" y="347544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0"/>
            <p:cNvSpPr/>
            <p:nvPr/>
          </p:nvSpPr>
          <p:spPr>
            <a:xfrm>
              <a:off x="2435400" y="307476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Maquetación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82" name="CustomShape 11"/>
          <p:cNvSpPr/>
          <p:nvPr/>
        </p:nvSpPr>
        <p:spPr>
          <a:xfrm>
            <a:off x="2127240" y="3657960"/>
            <a:ext cx="21585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CSS/SASS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Bootstrap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Java Script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183" name="Group 12"/>
          <p:cNvGrpSpPr/>
          <p:nvPr/>
        </p:nvGrpSpPr>
        <p:grpSpPr>
          <a:xfrm>
            <a:off x="4168800" y="2845800"/>
            <a:ext cx="2476080" cy="2248200"/>
            <a:chOff x="4168800" y="2845800"/>
            <a:chExt cx="2476080" cy="2248200"/>
          </a:xfrm>
        </p:grpSpPr>
        <p:sp>
          <p:nvSpPr>
            <p:cNvPr id="184" name="CustomShape 13"/>
            <p:cNvSpPr/>
            <p:nvPr/>
          </p:nvSpPr>
          <p:spPr>
            <a:xfrm>
              <a:off x="4168800" y="2845800"/>
              <a:ext cx="223200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Line 14"/>
            <p:cNvSpPr/>
            <p:nvPr/>
          </p:nvSpPr>
          <p:spPr>
            <a:xfrm>
              <a:off x="4168800" y="350820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5"/>
            <p:cNvSpPr/>
            <p:nvPr/>
          </p:nvSpPr>
          <p:spPr>
            <a:xfrm>
              <a:off x="4486320" y="309744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Integraciones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87" name="CustomShape 16"/>
          <p:cNvSpPr/>
          <p:nvPr/>
        </p:nvSpPr>
        <p:spPr>
          <a:xfrm>
            <a:off x="4286520" y="3663720"/>
            <a:ext cx="215856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React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React - Hook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React Route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Styled Components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91" name="Imagen 12_0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2103120" y="1920240"/>
            <a:ext cx="3489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Desarrollo (Back-end)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Line 6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5" name="Group 7"/>
          <p:cNvGrpSpPr/>
          <p:nvPr/>
        </p:nvGrpSpPr>
        <p:grpSpPr>
          <a:xfrm>
            <a:off x="2127240" y="2813040"/>
            <a:ext cx="2330640" cy="2248200"/>
            <a:chOff x="2127240" y="2813040"/>
            <a:chExt cx="2330640" cy="2248200"/>
          </a:xfrm>
        </p:grpSpPr>
        <p:sp>
          <p:nvSpPr>
            <p:cNvPr id="196" name="CustomShape 8"/>
            <p:cNvSpPr/>
            <p:nvPr/>
          </p:nvSpPr>
          <p:spPr>
            <a:xfrm>
              <a:off x="2127240" y="281304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Line 9"/>
            <p:cNvSpPr/>
            <p:nvPr/>
          </p:nvSpPr>
          <p:spPr>
            <a:xfrm>
              <a:off x="2127240" y="347544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2299320" y="305424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Maquetación BD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99" name="CustomShape 11"/>
          <p:cNvSpPr/>
          <p:nvPr/>
        </p:nvSpPr>
        <p:spPr>
          <a:xfrm>
            <a:off x="2127240" y="3657960"/>
            <a:ext cx="21585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QuickDBD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200" name="Group 12"/>
          <p:cNvGrpSpPr/>
          <p:nvPr/>
        </p:nvGrpSpPr>
        <p:grpSpPr>
          <a:xfrm>
            <a:off x="4168800" y="2845800"/>
            <a:ext cx="2476080" cy="2248200"/>
            <a:chOff x="4168800" y="2845800"/>
            <a:chExt cx="2476080" cy="2248200"/>
          </a:xfrm>
        </p:grpSpPr>
        <p:sp>
          <p:nvSpPr>
            <p:cNvPr id="201" name="CustomShape 13"/>
            <p:cNvSpPr/>
            <p:nvPr/>
          </p:nvSpPr>
          <p:spPr>
            <a:xfrm>
              <a:off x="4168800" y="2845800"/>
              <a:ext cx="1753920" cy="2248200"/>
            </a:xfrm>
            <a:prstGeom prst="roundRect">
              <a:avLst>
                <a:gd name="adj" fmla="val 16667"/>
              </a:avLst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Line 14"/>
            <p:cNvSpPr/>
            <p:nvPr/>
          </p:nvSpPr>
          <p:spPr>
            <a:xfrm>
              <a:off x="4168800" y="3508200"/>
              <a:ext cx="17542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5"/>
            <p:cNvSpPr/>
            <p:nvPr/>
          </p:nvSpPr>
          <p:spPr>
            <a:xfrm>
              <a:off x="4486320" y="3097440"/>
              <a:ext cx="2158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400" spc="-1" strike="noStrike">
                  <a:solidFill>
                    <a:srgbClr val="002060"/>
                  </a:solidFill>
                  <a:latin typeface="Calibri"/>
                </a:rPr>
                <a:t>Integraciones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04" name="CustomShape 16"/>
          <p:cNvSpPr/>
          <p:nvPr/>
        </p:nvSpPr>
        <p:spPr>
          <a:xfrm>
            <a:off x="4286520" y="3663720"/>
            <a:ext cx="21585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Herramientas: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Python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SQL Alchemy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2060"/>
                </a:solidFill>
                <a:latin typeface="Calibri"/>
              </a:rPr>
              <a:t>Insomnia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22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11287080" y="152280"/>
            <a:ext cx="653040" cy="6681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10555920" y="152280"/>
            <a:ext cx="653040" cy="66816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08" name="Imagen 12_2" descr=""/>
          <p:cNvPicPr/>
          <p:nvPr/>
        </p:nvPicPr>
        <p:blipFill>
          <a:blip r:embed="rId1"/>
          <a:stretch/>
        </p:blipFill>
        <p:spPr>
          <a:xfrm>
            <a:off x="8336160" y="115200"/>
            <a:ext cx="2180520" cy="80568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1707480" y="2015280"/>
            <a:ext cx="288720" cy="288720"/>
          </a:xfrm>
          <a:prstGeom prst="ellipse">
            <a:avLst/>
          </a:prstGeom>
          <a:solidFill>
            <a:schemeClr val="accent6"/>
          </a:solidFill>
          <a:ln w="316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088360" y="1920240"/>
            <a:ext cx="1373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Mejoras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Line 6"/>
          <p:cNvSpPr/>
          <p:nvPr/>
        </p:nvSpPr>
        <p:spPr>
          <a:xfrm>
            <a:off x="2127240" y="2351160"/>
            <a:ext cx="6550200" cy="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"/>
          <p:cNvSpPr/>
          <p:nvPr/>
        </p:nvSpPr>
        <p:spPr>
          <a:xfrm rot="21579000">
            <a:off x="2101680" y="2350800"/>
            <a:ext cx="94856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g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ó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M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g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v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g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ó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F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q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g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ó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g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V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v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v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v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q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g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F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m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ó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ú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m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ó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y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p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v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s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u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z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ó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n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m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b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2060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LibreOffice/6.4.5.2$Linux_X86_64 LibreOffice_project/40$Build-2</Application>
  <Words>182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2020-08-18T21:34:07Z</dcterms:created>
  <dc:creator>Iliam Carrion</dc:creator>
  <dc:description/>
  <dc:language>en-US</dc:language>
  <cp:lastModifiedBy/>
  <dcterms:modified xsi:type="dcterms:W3CDTF">2020-09-10T20:15:41Z</dcterms:modified>
  <cp:revision>43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