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34413-3F97-4FE5-A763-9158DB28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E87E89-E5F9-4FD1-A425-FAFCABC29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FD0DA-D19E-4116-A672-14CEF7C3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592B2-9B94-4688-8470-E436D890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19769-56FC-43AE-8315-B23BCA03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145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B618-AD7B-406F-8B78-272A1FBB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2149EB-B1BD-4500-A58C-3D352884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32E1C-FAAB-4806-B34C-DB362795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99FD0-AB08-43D7-95AE-3489A9EA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6ADC7-C74C-4984-A65A-B593613A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67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284737-5A88-4CA4-AC91-7CFD7A00F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DF6CBB-EC3E-4D70-975D-B2C86311E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A97A0-EB02-4566-970D-93C899FA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1144F-1D4D-4C9C-BCA9-1B3C9BA9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00248-055E-44A5-9225-182840E5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232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F8298-C3AC-4A95-B12E-B5117668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A8A2F-C4C5-4201-AAE8-C2117378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78D28-1B53-492A-8ABE-D00A8CC4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AD29B-8C97-4C27-8B5E-8B90F472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82CE0-2FDF-4934-AC30-3C5E0D8D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62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861A-4061-4AE4-AEDE-152483E2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BC7E9-B1A3-4C3C-84C1-01B02190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A12DB-FD21-443B-AE8D-CBB10994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8A694A-385F-4048-8108-AEA862FD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43201-A570-4DA9-B7E2-6770BA37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15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AFC58-15F8-4C21-8DE3-92541C2E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6F751-EB7F-4BAE-951C-D56DE9590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212660-BEAC-41FD-B26C-BC400EB7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60F05E-860B-4449-9253-FC57B1EB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50789-FDFA-437A-B845-8BC4AF7F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AB2B61-9CEB-433B-97E9-CD3F19F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12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09168-1FCD-4732-93D9-966ECEE9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FC314-6E68-4015-A056-079ACABD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D79E82-52D4-45F0-B119-28F31A94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188964-E869-416C-B455-327465072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8296BB-6E64-4307-A7D3-B15C1AA9C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516A8C-4D74-470E-87B0-8041B65C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8DBB7-5652-4536-AF7C-7E8F2FDE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6407AA-76FE-491D-A67A-831601A4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162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7D1C1-DD52-42B9-A940-49EE082F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C41213-607B-4FE6-97ED-B25C8ED2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7AD569-9987-4D1F-9BDA-BD7D52AE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0E712A-9D33-4343-8611-E6F66CDD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05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2C493D-66B7-4DAD-907F-40CD8534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C5D737-A01E-40CA-90B5-C85351B9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7A8849-5332-4744-9090-C0B21BE9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162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6626D-666F-4BA6-92AD-9E6A276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28B65-A40B-4F2F-95CE-9109E371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E1D00-93D0-4FF5-BA59-23CB9ADA5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DE9A9-2991-4D40-AD61-7304F80F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C73546-DE60-4F71-B401-E0BCE152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68B8C-C564-4ED0-A330-56E08B9D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88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EA037-777B-4411-8883-ED17AE01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AF1CCB-AC72-4379-870B-A24039AB7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458679-6728-46EA-AD6F-E34228E2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495B2E-49C4-4F10-B211-8A79E9EC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476184-A484-4E81-9059-E464B2E1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C626CA-9BAC-4781-A983-C6D9600D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61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4C8EAC-20BE-41AD-AF2C-7DD340BE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43BA6D-B431-4929-BB75-90A17C9A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ECFE5-A477-4E3E-9BAA-9EDD060B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044F-2152-4A2A-AF14-B519CCF44D7C}" type="datetimeFigureOut">
              <a:rPr lang="es-CL" smtClean="0"/>
              <a:t>10-09-2020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5AE43-750F-4A98-B408-0252357B7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6A5AD-EA02-4C46-A71E-07FCC451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DF76-5EF6-4EF9-B708-C9B9CEABEB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95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2BD9137-AB34-4D77-97E6-796E687E30FB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B9FC1D2-FF61-45FA-87CA-A9030F38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C7E2E22-A719-4B4E-9AC6-AE5168EAC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333999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42BE352-F1AA-4308-9EAD-E00F4BC5AF4C}"/>
              </a:ext>
            </a:extLst>
          </p:cNvPr>
          <p:cNvSpPr/>
          <p:nvPr/>
        </p:nvSpPr>
        <p:spPr>
          <a:xfrm>
            <a:off x="6699379" y="0"/>
            <a:ext cx="5486399" cy="6858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530FEA7-DD75-4EDF-B8C6-FC7CCB47FCEB}"/>
              </a:ext>
            </a:extLst>
          </p:cNvPr>
          <p:cNvSpPr/>
          <p:nvPr/>
        </p:nvSpPr>
        <p:spPr>
          <a:xfrm>
            <a:off x="0" y="0"/>
            <a:ext cx="6699380" cy="6858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4F27BD-906B-486F-A40A-8169FBC48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16" y="1309606"/>
            <a:ext cx="5538659" cy="204689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D4C7401-2A0C-435C-AE06-988CDD281A47}"/>
              </a:ext>
            </a:extLst>
          </p:cNvPr>
          <p:cNvSpPr txBox="1"/>
          <p:nvPr/>
        </p:nvSpPr>
        <p:spPr>
          <a:xfrm>
            <a:off x="3230924" y="3601616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Fases y etapas de su desarrollo</a:t>
            </a:r>
          </a:p>
          <a:p>
            <a:endParaRPr lang="es-CL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7DA82EE-6352-4FD3-8BF8-6D577FEAB5C3}"/>
              </a:ext>
            </a:extLst>
          </p:cNvPr>
          <p:cNvCxnSpPr/>
          <p:nvPr/>
        </p:nvCxnSpPr>
        <p:spPr>
          <a:xfrm>
            <a:off x="2733869" y="3517641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C7C6-1B75-42A8-9B75-17F0A176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673" y="1003504"/>
            <a:ext cx="5529044" cy="1325563"/>
          </a:xfrm>
        </p:spPr>
        <p:txBody>
          <a:bodyPr/>
          <a:lstStyle/>
          <a:p>
            <a:r>
              <a:rPr lang="es-ES" dirty="0"/>
              <a:t>¿Qué es Cachurero?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D9ED7-0AB0-4A37-9CA4-92E737109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436" y="2329067"/>
            <a:ext cx="7903128" cy="1920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Cachurero es un sitio web que su objetivo principal es </a:t>
            </a:r>
            <a:r>
              <a:rPr lang="es-ES" dirty="0">
                <a:solidFill>
                  <a:srgbClr val="0070C0"/>
                </a:solidFill>
              </a:rPr>
              <a:t>lograr integrar en un espacio las personas </a:t>
            </a:r>
            <a:r>
              <a:rPr lang="es-ES" dirty="0"/>
              <a:t>que desean </a:t>
            </a:r>
            <a:r>
              <a:rPr lang="es-ES" dirty="0">
                <a:solidFill>
                  <a:srgbClr val="0070C0"/>
                </a:solidFill>
              </a:rPr>
              <a:t>vender productos </a:t>
            </a:r>
            <a:r>
              <a:rPr lang="es-ES" dirty="0"/>
              <a:t>que ya no utilizan.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Tomamos la idea de una venta de Garaje.  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48C90A2-BA63-4D42-8754-AC6ED213EEDC}"/>
              </a:ext>
            </a:extLst>
          </p:cNvPr>
          <p:cNvSpPr txBox="1">
            <a:spLocks/>
          </p:cNvSpPr>
          <p:nvPr/>
        </p:nvSpPr>
        <p:spPr>
          <a:xfrm>
            <a:off x="2144436" y="4614966"/>
            <a:ext cx="7903128" cy="192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rgbClr val="0070C0"/>
                </a:solidFill>
              </a:rPr>
              <a:t>Nuestro lema: Recicla, vende y gana. 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6" name="Rectángulo 6">
            <a:extLst>
              <a:ext uri="{FF2B5EF4-FFF2-40B4-BE49-F238E27FC236}">
                <a16:creationId xmlns:a16="http://schemas.microsoft.com/office/drawing/2014/main" id="{15A9BB9E-EB2A-47D9-8086-3E09696D25AC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B03224F8-E63D-420B-9958-770836555E74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10">
            <a:extLst>
              <a:ext uri="{FF2B5EF4-FFF2-40B4-BE49-F238E27FC236}">
                <a16:creationId xmlns:a16="http://schemas.microsoft.com/office/drawing/2014/main" id="{BB5D6FAA-32A0-43C2-A5B6-3843319C2410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" name="Imagen 12">
            <a:extLst>
              <a:ext uri="{FF2B5EF4-FFF2-40B4-BE49-F238E27FC236}">
                <a16:creationId xmlns:a16="http://schemas.microsoft.com/office/drawing/2014/main" id="{456B6082-7EFC-4224-91A6-A56BCEB59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7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78DCAB-0589-45B8-BB73-4444FC830E9D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7E039-9C9F-418F-BCDF-B1155D63B7D6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B75E76-4122-4EE8-A978-62BAE8F0D97B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8D6E2A-907A-4262-B552-5708027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0EAB733-DC67-417A-AAAE-60F6C4D9DDA4}"/>
              </a:ext>
            </a:extLst>
          </p:cNvPr>
          <p:cNvSpPr/>
          <p:nvPr/>
        </p:nvSpPr>
        <p:spPr>
          <a:xfrm>
            <a:off x="1707502" y="2015407"/>
            <a:ext cx="289249" cy="289249"/>
          </a:xfrm>
          <a:prstGeom prst="ellipse">
            <a:avLst/>
          </a:prstGeom>
          <a:solidFill>
            <a:schemeClr val="accent6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1</a:t>
            </a:r>
            <a:endParaRPr lang="es-CL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1B8864-9E71-4929-8AB4-D8DBCF2094D8}"/>
              </a:ext>
            </a:extLst>
          </p:cNvPr>
          <p:cNvSpPr txBox="1"/>
          <p:nvPr/>
        </p:nvSpPr>
        <p:spPr>
          <a:xfrm>
            <a:off x="2127379" y="1919869"/>
            <a:ext cx="598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Contacto inicial: </a:t>
            </a:r>
            <a:r>
              <a:rPr lang="es-ES" sz="2400" dirty="0" err="1"/>
              <a:t>Definiciónes</a:t>
            </a:r>
            <a:r>
              <a:rPr lang="es-ES" sz="2400" dirty="0"/>
              <a:t> de los  Objetivos</a:t>
            </a:r>
            <a:endParaRPr lang="es-CL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76C26-49E9-43E2-9FA7-4F1871E514CA}"/>
              </a:ext>
            </a:extLst>
          </p:cNvPr>
          <p:cNvCxnSpPr/>
          <p:nvPr/>
        </p:nvCxnSpPr>
        <p:spPr>
          <a:xfrm>
            <a:off x="2127379" y="2351315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E57FBD1-000A-4FD9-A9EC-8501292D6598}"/>
              </a:ext>
            </a:extLst>
          </p:cNvPr>
          <p:cNvGrpSpPr/>
          <p:nvPr/>
        </p:nvGrpSpPr>
        <p:grpSpPr>
          <a:xfrm>
            <a:off x="7177937" y="3007568"/>
            <a:ext cx="2168320" cy="2248677"/>
            <a:chOff x="2304661" y="3284376"/>
            <a:chExt cx="2168320" cy="2248677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74BDFBBF-A152-4C22-BDB5-BC72B7393D51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1CDE4DE-FD2B-418E-BC33-282810A78BEE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C6ACEC7-F302-452B-A867-332118084012}"/>
                </a:ext>
              </a:extLst>
            </p:cNvPr>
            <p:cNvSpPr txBox="1"/>
            <p:nvPr/>
          </p:nvSpPr>
          <p:spPr>
            <a:xfrm>
              <a:off x="2313992" y="3540194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Historias de Usuario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FE6804D-D028-43B4-B8A1-152881157EF9}"/>
              </a:ext>
            </a:extLst>
          </p:cNvPr>
          <p:cNvGrpSpPr/>
          <p:nvPr/>
        </p:nvGrpSpPr>
        <p:grpSpPr>
          <a:xfrm>
            <a:off x="4524352" y="3007568"/>
            <a:ext cx="1754156" cy="2248677"/>
            <a:chOff x="2304661" y="3284376"/>
            <a:chExt cx="1754156" cy="2248677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CF964114-7E42-4EB9-8978-4A549D971734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36186CD2-6917-4BB4-A898-4094D04F9B43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DC3CB14-CF29-49A0-A81E-9A42E12F9B34}"/>
                </a:ext>
              </a:extLst>
            </p:cNvPr>
            <p:cNvSpPr txBox="1"/>
            <p:nvPr/>
          </p:nvSpPr>
          <p:spPr>
            <a:xfrm>
              <a:off x="2313993" y="3540194"/>
              <a:ext cx="1744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Definiendo Objetivos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DB8225-710E-41D4-9ABB-5EC24C54DBCF}"/>
              </a:ext>
            </a:extLst>
          </p:cNvPr>
          <p:cNvSpPr txBox="1"/>
          <p:nvPr/>
        </p:nvSpPr>
        <p:spPr>
          <a:xfrm>
            <a:off x="4533683" y="3868239"/>
            <a:ext cx="215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Mindmeister</a:t>
            </a:r>
            <a:endParaRPr lang="es-CL" sz="1400" dirty="0">
              <a:solidFill>
                <a:srgbClr val="002060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9281E18-E5D9-4E87-8907-B44BDB23E68A}"/>
              </a:ext>
            </a:extLst>
          </p:cNvPr>
          <p:cNvSpPr txBox="1"/>
          <p:nvPr/>
        </p:nvSpPr>
        <p:spPr>
          <a:xfrm>
            <a:off x="7187268" y="3858083"/>
            <a:ext cx="2158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Github</a:t>
            </a:r>
            <a:r>
              <a:rPr lang="es-ES" sz="1400" dirty="0">
                <a:solidFill>
                  <a:srgbClr val="002060"/>
                </a:solidFill>
              </a:rPr>
              <a:t> (23 objetivos)</a:t>
            </a: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grpSp>
        <p:nvGrpSpPr>
          <p:cNvPr id="19" name="Grupo 29">
            <a:extLst>
              <a:ext uri="{FF2B5EF4-FFF2-40B4-BE49-F238E27FC236}">
                <a16:creationId xmlns:a16="http://schemas.microsoft.com/office/drawing/2014/main" id="{EFF8521E-967D-4317-A05C-E36AAB1ABA3E}"/>
              </a:ext>
            </a:extLst>
          </p:cNvPr>
          <p:cNvGrpSpPr/>
          <p:nvPr/>
        </p:nvGrpSpPr>
        <p:grpSpPr>
          <a:xfrm>
            <a:off x="1707502" y="3000910"/>
            <a:ext cx="2168320" cy="2248677"/>
            <a:chOff x="2304661" y="3284376"/>
            <a:chExt cx="2168320" cy="2248677"/>
          </a:xfrm>
        </p:grpSpPr>
        <p:sp>
          <p:nvSpPr>
            <p:cNvPr id="20" name="Rectángulo: esquinas redondeadas 30">
              <a:extLst>
                <a:ext uri="{FF2B5EF4-FFF2-40B4-BE49-F238E27FC236}">
                  <a16:creationId xmlns:a16="http://schemas.microsoft.com/office/drawing/2014/main" id="{87436D4D-30E9-4832-A781-060A7C607120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1" name="Conector recto 31">
              <a:extLst>
                <a:ext uri="{FF2B5EF4-FFF2-40B4-BE49-F238E27FC236}">
                  <a16:creationId xmlns:a16="http://schemas.microsoft.com/office/drawing/2014/main" id="{F62A3D74-3FA1-45BB-930C-E487B874F7E4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32">
              <a:extLst>
                <a:ext uri="{FF2B5EF4-FFF2-40B4-BE49-F238E27FC236}">
                  <a16:creationId xmlns:a16="http://schemas.microsoft.com/office/drawing/2014/main" id="{616A170A-9ECF-4710-B188-A0EAD3F7BF6B}"/>
                </a:ext>
              </a:extLst>
            </p:cNvPr>
            <p:cNvSpPr txBox="1"/>
            <p:nvPr/>
          </p:nvSpPr>
          <p:spPr>
            <a:xfrm>
              <a:off x="2313992" y="3540194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Posibles ideas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CuadroTexto 34">
            <a:extLst>
              <a:ext uri="{FF2B5EF4-FFF2-40B4-BE49-F238E27FC236}">
                <a16:creationId xmlns:a16="http://schemas.microsoft.com/office/drawing/2014/main" id="{6441BBD8-6638-4C16-AC15-17CA14878A22}"/>
              </a:ext>
            </a:extLst>
          </p:cNvPr>
          <p:cNvSpPr txBox="1"/>
          <p:nvPr/>
        </p:nvSpPr>
        <p:spPr>
          <a:xfrm>
            <a:off x="1707502" y="3883826"/>
            <a:ext cx="215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Mindmeister</a:t>
            </a:r>
            <a:endParaRPr lang="es-CL" sz="1400" dirty="0">
              <a:solidFill>
                <a:srgbClr val="002060"/>
              </a:solidFill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FD1CA6D3-98CE-4211-A306-FDD761938D57}"/>
              </a:ext>
            </a:extLst>
          </p:cNvPr>
          <p:cNvSpPr/>
          <p:nvPr/>
        </p:nvSpPr>
        <p:spPr>
          <a:xfrm>
            <a:off x="3779713" y="3820323"/>
            <a:ext cx="488551" cy="592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0748F91B-EC4A-4566-A230-F836D6DE676B}"/>
              </a:ext>
            </a:extLst>
          </p:cNvPr>
          <p:cNvSpPr/>
          <p:nvPr/>
        </p:nvSpPr>
        <p:spPr>
          <a:xfrm>
            <a:off x="6481229" y="3798818"/>
            <a:ext cx="488551" cy="592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4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78DCAB-0589-45B8-BB73-4444FC830E9D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7E039-9C9F-418F-BCDF-B1155D63B7D6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B75E76-4122-4EE8-A978-62BAE8F0D97B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8D6E2A-907A-4262-B552-5708027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0EAB733-DC67-417A-AAAE-60F6C4D9DDA4}"/>
              </a:ext>
            </a:extLst>
          </p:cNvPr>
          <p:cNvSpPr/>
          <p:nvPr/>
        </p:nvSpPr>
        <p:spPr>
          <a:xfrm>
            <a:off x="1707502" y="2015407"/>
            <a:ext cx="289249" cy="289249"/>
          </a:xfrm>
          <a:prstGeom prst="ellipse">
            <a:avLst/>
          </a:prstGeom>
          <a:solidFill>
            <a:schemeClr val="accent6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2</a:t>
            </a:r>
            <a:endParaRPr lang="es-CL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1B8864-9E71-4929-8AB4-D8DBCF2094D8}"/>
              </a:ext>
            </a:extLst>
          </p:cNvPr>
          <p:cNvSpPr txBox="1"/>
          <p:nvPr/>
        </p:nvSpPr>
        <p:spPr>
          <a:xfrm>
            <a:off x="2127379" y="1919869"/>
            <a:ext cx="2906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Modología</a:t>
            </a:r>
            <a:r>
              <a:rPr lang="es-ES" sz="2400" dirty="0"/>
              <a:t> de Trabajo</a:t>
            </a:r>
            <a:endParaRPr lang="es-CL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76C26-49E9-43E2-9FA7-4F1871E514CA}"/>
              </a:ext>
            </a:extLst>
          </p:cNvPr>
          <p:cNvCxnSpPr/>
          <p:nvPr/>
        </p:nvCxnSpPr>
        <p:spPr>
          <a:xfrm>
            <a:off x="2127379" y="2351315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30">
            <a:extLst>
              <a:ext uri="{FF2B5EF4-FFF2-40B4-BE49-F238E27FC236}">
                <a16:creationId xmlns:a16="http://schemas.microsoft.com/office/drawing/2014/main" id="{87436D4D-30E9-4832-A781-060A7C607120}"/>
              </a:ext>
            </a:extLst>
          </p:cNvPr>
          <p:cNvSpPr/>
          <p:nvPr/>
        </p:nvSpPr>
        <p:spPr>
          <a:xfrm>
            <a:off x="3048819" y="4195599"/>
            <a:ext cx="1728625" cy="479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34">
            <a:extLst>
              <a:ext uri="{FF2B5EF4-FFF2-40B4-BE49-F238E27FC236}">
                <a16:creationId xmlns:a16="http://schemas.microsoft.com/office/drawing/2014/main" id="{6441BBD8-6638-4C16-AC15-17CA14878A22}"/>
              </a:ext>
            </a:extLst>
          </p:cNvPr>
          <p:cNvSpPr txBox="1"/>
          <p:nvPr/>
        </p:nvSpPr>
        <p:spPr>
          <a:xfrm>
            <a:off x="3048820" y="4265252"/>
            <a:ext cx="174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2060"/>
                </a:solidFill>
              </a:rPr>
              <a:t>Backlog de Sprint </a:t>
            </a:r>
          </a:p>
        </p:txBody>
      </p:sp>
      <p:sp>
        <p:nvSpPr>
          <p:cNvPr id="5" name="Seta: Circular 4">
            <a:extLst>
              <a:ext uri="{FF2B5EF4-FFF2-40B4-BE49-F238E27FC236}">
                <a16:creationId xmlns:a16="http://schemas.microsoft.com/office/drawing/2014/main" id="{7639FF95-A014-49C7-A780-C95D57874D0D}"/>
              </a:ext>
            </a:extLst>
          </p:cNvPr>
          <p:cNvSpPr/>
          <p:nvPr/>
        </p:nvSpPr>
        <p:spPr>
          <a:xfrm rot="10800000" flipV="1">
            <a:off x="4964178" y="2873139"/>
            <a:ext cx="2382611" cy="2248677"/>
          </a:xfrm>
          <a:prstGeom prst="circularArrow">
            <a:avLst>
              <a:gd name="adj1" fmla="val 9365"/>
              <a:gd name="adj2" fmla="val 996568"/>
              <a:gd name="adj3" fmla="val 1019318"/>
              <a:gd name="adj4" fmla="val 5403521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BD549F-E25F-4482-8551-9DE13F9AF933}"/>
              </a:ext>
            </a:extLst>
          </p:cNvPr>
          <p:cNvSpPr/>
          <p:nvPr/>
        </p:nvSpPr>
        <p:spPr>
          <a:xfrm>
            <a:off x="3048819" y="4736276"/>
            <a:ext cx="3149278" cy="214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1A2F0AC-867D-4CD5-9CE4-80E300B519C5}"/>
              </a:ext>
            </a:extLst>
          </p:cNvPr>
          <p:cNvSpPr/>
          <p:nvPr/>
        </p:nvSpPr>
        <p:spPr>
          <a:xfrm>
            <a:off x="5969406" y="4684016"/>
            <a:ext cx="1780211" cy="323850"/>
          </a:xfrm>
          <a:prstGeom prst="rightArrow">
            <a:avLst>
              <a:gd name="adj1" fmla="val 63403"/>
              <a:gd name="adj2" fmla="val 552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85BE76A-FA19-49EB-92EA-5516A0C99FD3}"/>
              </a:ext>
            </a:extLst>
          </p:cNvPr>
          <p:cNvSpPr txBox="1"/>
          <p:nvPr/>
        </p:nvSpPr>
        <p:spPr>
          <a:xfrm>
            <a:off x="5536680" y="3604340"/>
            <a:ext cx="1322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solidFill>
                  <a:srgbClr val="002060"/>
                </a:solidFill>
              </a:rPr>
              <a:t>Sprints</a:t>
            </a:r>
            <a:r>
              <a:rPr lang="es-ES" sz="1800" dirty="0">
                <a:solidFill>
                  <a:srgbClr val="002060"/>
                </a:solidFill>
              </a:rPr>
              <a:t> de </a:t>
            </a:r>
          </a:p>
          <a:p>
            <a:r>
              <a:rPr lang="es-ES" sz="1800" dirty="0">
                <a:solidFill>
                  <a:srgbClr val="002060"/>
                </a:solidFill>
              </a:rPr>
              <a:t>7 días</a:t>
            </a:r>
          </a:p>
        </p:txBody>
      </p:sp>
      <p:sp>
        <p:nvSpPr>
          <p:cNvPr id="18" name="Rectángulo: esquinas redondeadas 30">
            <a:extLst>
              <a:ext uri="{FF2B5EF4-FFF2-40B4-BE49-F238E27FC236}">
                <a16:creationId xmlns:a16="http://schemas.microsoft.com/office/drawing/2014/main" id="{1060706E-B8AE-4914-A501-AE2DBA0C7649}"/>
              </a:ext>
            </a:extLst>
          </p:cNvPr>
          <p:cNvSpPr/>
          <p:nvPr/>
        </p:nvSpPr>
        <p:spPr>
          <a:xfrm>
            <a:off x="7249872" y="3109411"/>
            <a:ext cx="3132723" cy="961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34">
            <a:extLst>
              <a:ext uri="{FF2B5EF4-FFF2-40B4-BE49-F238E27FC236}">
                <a16:creationId xmlns:a16="http://schemas.microsoft.com/office/drawing/2014/main" id="{12FBA22E-42DC-48A9-861B-B71CBD03C556}"/>
              </a:ext>
            </a:extLst>
          </p:cNvPr>
          <p:cNvSpPr txBox="1"/>
          <p:nvPr/>
        </p:nvSpPr>
        <p:spPr>
          <a:xfrm>
            <a:off x="7249872" y="3179064"/>
            <a:ext cx="303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002060"/>
                </a:solidFill>
              </a:rPr>
              <a:t>Reuniones</a:t>
            </a:r>
            <a:r>
              <a:rPr lang="pt-BR" sz="1400" dirty="0">
                <a:solidFill>
                  <a:srgbClr val="002060"/>
                </a:solidFill>
              </a:rPr>
              <a:t> de </a:t>
            </a:r>
            <a:r>
              <a:rPr lang="pt-BR" sz="1400" dirty="0" err="1">
                <a:solidFill>
                  <a:srgbClr val="002060"/>
                </a:solidFill>
              </a:rPr>
              <a:t>Priorizaciones</a:t>
            </a:r>
            <a:endParaRPr lang="pt-BR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002060"/>
                </a:solidFill>
              </a:rPr>
              <a:t>División</a:t>
            </a:r>
            <a:r>
              <a:rPr lang="pt-BR" sz="1400" dirty="0">
                <a:solidFill>
                  <a:srgbClr val="002060"/>
                </a:solidFill>
              </a:rPr>
              <a:t> de </a:t>
            </a:r>
            <a:r>
              <a:rPr lang="pt-BR" sz="1400" dirty="0" err="1">
                <a:solidFill>
                  <a:srgbClr val="002060"/>
                </a:solidFill>
              </a:rPr>
              <a:t>Tareas</a:t>
            </a:r>
            <a:endParaRPr lang="es-ES" sz="1400" dirty="0">
              <a:solidFill>
                <a:srgbClr val="002060"/>
              </a:solidFill>
            </a:endParaRPr>
          </a:p>
        </p:txBody>
      </p:sp>
      <p:sp>
        <p:nvSpPr>
          <p:cNvPr id="46" name="Rectángulo: esquinas redondeadas 30">
            <a:extLst>
              <a:ext uri="{FF2B5EF4-FFF2-40B4-BE49-F238E27FC236}">
                <a16:creationId xmlns:a16="http://schemas.microsoft.com/office/drawing/2014/main" id="{52E4B533-F58A-4215-AAD6-7CCFF03A32EF}"/>
              </a:ext>
            </a:extLst>
          </p:cNvPr>
          <p:cNvSpPr/>
          <p:nvPr/>
        </p:nvSpPr>
        <p:spPr>
          <a:xfrm>
            <a:off x="7848679" y="4605474"/>
            <a:ext cx="2230515" cy="479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CuadroTexto 34">
            <a:extLst>
              <a:ext uri="{FF2B5EF4-FFF2-40B4-BE49-F238E27FC236}">
                <a16:creationId xmlns:a16="http://schemas.microsoft.com/office/drawing/2014/main" id="{1DF0899B-AAB9-47DC-9C02-87CD685561AA}"/>
              </a:ext>
            </a:extLst>
          </p:cNvPr>
          <p:cNvSpPr txBox="1"/>
          <p:nvPr/>
        </p:nvSpPr>
        <p:spPr>
          <a:xfrm>
            <a:off x="7848679" y="4675127"/>
            <a:ext cx="238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2060"/>
                </a:solidFill>
              </a:rPr>
              <a:t>Incremento del Producto </a:t>
            </a:r>
          </a:p>
        </p:txBody>
      </p:sp>
      <p:sp>
        <p:nvSpPr>
          <p:cNvPr id="50" name="Rectángulo: esquinas redondeadas 30">
            <a:extLst>
              <a:ext uri="{FF2B5EF4-FFF2-40B4-BE49-F238E27FC236}">
                <a16:creationId xmlns:a16="http://schemas.microsoft.com/office/drawing/2014/main" id="{13BE217D-A1A5-4918-8F2E-116DF40471CA}"/>
              </a:ext>
            </a:extLst>
          </p:cNvPr>
          <p:cNvSpPr/>
          <p:nvPr/>
        </p:nvSpPr>
        <p:spPr>
          <a:xfrm>
            <a:off x="589826" y="3906376"/>
            <a:ext cx="2166083" cy="1090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CuadroTexto 34">
            <a:extLst>
              <a:ext uri="{FF2B5EF4-FFF2-40B4-BE49-F238E27FC236}">
                <a16:creationId xmlns:a16="http://schemas.microsoft.com/office/drawing/2014/main" id="{B9927FF3-90D4-4DF8-B481-AF28B4E61F16}"/>
              </a:ext>
            </a:extLst>
          </p:cNvPr>
          <p:cNvSpPr txBox="1"/>
          <p:nvPr/>
        </p:nvSpPr>
        <p:spPr>
          <a:xfrm>
            <a:off x="617802" y="3953036"/>
            <a:ext cx="2166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2060"/>
                </a:solidFill>
              </a:rPr>
              <a:t>Backlog de Historias /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2060"/>
                </a:solidFill>
              </a:rPr>
              <a:t>Reunión de Planificación del Sprint</a:t>
            </a:r>
          </a:p>
        </p:txBody>
      </p:sp>
    </p:spTree>
    <p:extLst>
      <p:ext uri="{BB962C8B-B14F-4D97-AF65-F5344CB8AC3E}">
        <p14:creationId xmlns:p14="http://schemas.microsoft.com/office/powerpoint/2010/main" val="39053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78DCAB-0589-45B8-BB73-4444FC830E9D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7E039-9C9F-418F-BCDF-B1155D63B7D6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B75E76-4122-4EE8-A978-62BAE8F0D97B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8D6E2A-907A-4262-B552-5708027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0EAB733-DC67-417A-AAAE-60F6C4D9DDA4}"/>
              </a:ext>
            </a:extLst>
          </p:cNvPr>
          <p:cNvSpPr/>
          <p:nvPr/>
        </p:nvSpPr>
        <p:spPr>
          <a:xfrm>
            <a:off x="1707502" y="2015407"/>
            <a:ext cx="289249" cy="289249"/>
          </a:xfrm>
          <a:prstGeom prst="ellipse">
            <a:avLst/>
          </a:prstGeom>
          <a:solidFill>
            <a:schemeClr val="accent6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3</a:t>
            </a:r>
            <a:endParaRPr lang="es-CL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1B8864-9E71-4929-8AB4-D8DBCF2094D8}"/>
              </a:ext>
            </a:extLst>
          </p:cNvPr>
          <p:cNvSpPr txBox="1"/>
          <p:nvPr/>
        </p:nvSpPr>
        <p:spPr>
          <a:xfrm>
            <a:off x="2127379" y="1919869"/>
            <a:ext cx="551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Diseño de las pantallas &amp; Modelo de Datos</a:t>
            </a:r>
            <a:endParaRPr lang="es-CL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76C26-49E9-43E2-9FA7-4F1871E514CA}"/>
              </a:ext>
            </a:extLst>
          </p:cNvPr>
          <p:cNvCxnSpPr/>
          <p:nvPr/>
        </p:nvCxnSpPr>
        <p:spPr>
          <a:xfrm>
            <a:off x="2127379" y="2351315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14E3BC-8306-4A55-8F7A-A0A930E1676D}"/>
              </a:ext>
            </a:extLst>
          </p:cNvPr>
          <p:cNvGrpSpPr/>
          <p:nvPr/>
        </p:nvGrpSpPr>
        <p:grpSpPr>
          <a:xfrm>
            <a:off x="2056043" y="3088433"/>
            <a:ext cx="2606858" cy="2248677"/>
            <a:chOff x="2304661" y="3284376"/>
            <a:chExt cx="2606858" cy="2248677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3C4DA099-F215-422B-9860-F4B3C2A66686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E626EE1-768A-4BC7-81BC-5FE2D474278A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BAA5D6B-BD35-4D3A-B72C-19F7BE910C8F}"/>
                </a:ext>
              </a:extLst>
            </p:cNvPr>
            <p:cNvSpPr txBox="1"/>
            <p:nvPr/>
          </p:nvSpPr>
          <p:spPr>
            <a:xfrm>
              <a:off x="2752530" y="3512200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rgbClr val="002060"/>
                  </a:solidFill>
                </a:rPr>
                <a:t>Site</a:t>
              </a:r>
              <a:r>
                <a:rPr lang="es-ES" sz="1400" dirty="0">
                  <a:solidFill>
                    <a:srgbClr val="002060"/>
                  </a:solidFill>
                </a:rPr>
                <a:t> </a:t>
              </a:r>
              <a:r>
                <a:rPr lang="es-ES" sz="1400" dirty="0" err="1">
                  <a:solidFill>
                    <a:srgbClr val="002060"/>
                  </a:solidFill>
                </a:rPr>
                <a:t>Map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B71767E-2182-4EBC-B9DA-8DD6DB6B864E}"/>
              </a:ext>
            </a:extLst>
          </p:cNvPr>
          <p:cNvGrpSpPr/>
          <p:nvPr/>
        </p:nvGrpSpPr>
        <p:grpSpPr>
          <a:xfrm>
            <a:off x="4662901" y="3088432"/>
            <a:ext cx="2569536" cy="2248677"/>
            <a:chOff x="2304661" y="3284376"/>
            <a:chExt cx="2569536" cy="2248677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AF706142-552D-4908-AD4B-C2AE9AE54272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07D801C-1099-452E-B49F-9B74323B9994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AC8CD24-2072-4FCF-87D2-A1324BE12622}"/>
                </a:ext>
              </a:extLst>
            </p:cNvPr>
            <p:cNvSpPr txBox="1"/>
            <p:nvPr/>
          </p:nvSpPr>
          <p:spPr>
            <a:xfrm>
              <a:off x="2715208" y="3525421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rgbClr val="002060"/>
                  </a:solidFill>
                </a:rPr>
                <a:t>Wireframes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726A760-ACED-4724-BA85-33CA9CABD9CD}"/>
              </a:ext>
            </a:extLst>
          </p:cNvPr>
          <p:cNvGrpSpPr/>
          <p:nvPr/>
        </p:nvGrpSpPr>
        <p:grpSpPr>
          <a:xfrm>
            <a:off x="7342824" y="3088432"/>
            <a:ext cx="2271247" cy="2248677"/>
            <a:chOff x="2304661" y="3284376"/>
            <a:chExt cx="2271247" cy="2248677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6F8CABAC-99E1-47EE-A01B-F77B09A40123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2E002A8-9BC4-42ED-B20A-E66778A0D391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47D9589-05B7-4038-8325-82987A508D4A}"/>
                </a:ext>
              </a:extLst>
            </p:cNvPr>
            <p:cNvSpPr txBox="1"/>
            <p:nvPr/>
          </p:nvSpPr>
          <p:spPr>
            <a:xfrm>
              <a:off x="2416919" y="3542010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Modelo de Datos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76EDFCF-A529-4598-82A4-8D2BDB4608AF}"/>
              </a:ext>
            </a:extLst>
          </p:cNvPr>
          <p:cNvSpPr txBox="1"/>
          <p:nvPr/>
        </p:nvSpPr>
        <p:spPr>
          <a:xfrm>
            <a:off x="7342824" y="3783277"/>
            <a:ext cx="2158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QuickDBD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6A01A-FDBA-4207-ACC1-53AD6B1C6A4D}"/>
              </a:ext>
            </a:extLst>
          </p:cNvPr>
          <p:cNvSpPr txBox="1"/>
          <p:nvPr/>
        </p:nvSpPr>
        <p:spPr>
          <a:xfrm>
            <a:off x="4662901" y="3877777"/>
            <a:ext cx="2158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Figma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7DB9B3-D1A3-46B8-B210-1A2919EDAFA5}"/>
              </a:ext>
            </a:extLst>
          </p:cNvPr>
          <p:cNvSpPr txBox="1"/>
          <p:nvPr/>
        </p:nvSpPr>
        <p:spPr>
          <a:xfrm>
            <a:off x="2058899" y="3887107"/>
            <a:ext cx="215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Figma</a:t>
            </a:r>
            <a:endParaRPr lang="es-ES" sz="1400" dirty="0">
              <a:solidFill>
                <a:srgbClr val="002060"/>
              </a:solidFill>
            </a:endParaRPr>
          </a:p>
          <a:p>
            <a:r>
              <a:rPr lang="es-ES" sz="1400" dirty="0">
                <a:solidFill>
                  <a:srgbClr val="002060"/>
                </a:solidFill>
              </a:rPr>
              <a:t>Adobe </a:t>
            </a:r>
            <a:r>
              <a:rPr lang="es-ES" sz="1400" dirty="0" err="1">
                <a:solidFill>
                  <a:srgbClr val="002060"/>
                </a:solidFill>
              </a:rPr>
              <a:t>Illustrator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1DB9B2D-497C-4A52-8003-A52F102428DC}"/>
              </a:ext>
            </a:extLst>
          </p:cNvPr>
          <p:cNvSpPr/>
          <p:nvPr/>
        </p:nvSpPr>
        <p:spPr>
          <a:xfrm>
            <a:off x="4023360" y="3887107"/>
            <a:ext cx="447040" cy="671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780E13E-7002-49E6-A679-F6F2BDB3F66B}"/>
              </a:ext>
            </a:extLst>
          </p:cNvPr>
          <p:cNvSpPr/>
          <p:nvPr/>
        </p:nvSpPr>
        <p:spPr>
          <a:xfrm>
            <a:off x="6720405" y="3887107"/>
            <a:ext cx="447040" cy="671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78DCAB-0589-45B8-BB73-4444FC830E9D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7E039-9C9F-418F-BCDF-B1155D63B7D6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B75E76-4122-4EE8-A978-62BAE8F0D97B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8D6E2A-907A-4262-B552-5708027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0EAB733-DC67-417A-AAAE-60F6C4D9DDA4}"/>
              </a:ext>
            </a:extLst>
          </p:cNvPr>
          <p:cNvSpPr/>
          <p:nvPr/>
        </p:nvSpPr>
        <p:spPr>
          <a:xfrm>
            <a:off x="1707502" y="2015407"/>
            <a:ext cx="289249" cy="289249"/>
          </a:xfrm>
          <a:prstGeom prst="ellipse">
            <a:avLst/>
          </a:prstGeom>
          <a:solidFill>
            <a:schemeClr val="accent6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4</a:t>
            </a:r>
            <a:endParaRPr lang="es-CL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1B8864-9E71-4929-8AB4-D8DBCF2094D8}"/>
              </a:ext>
            </a:extLst>
          </p:cNvPr>
          <p:cNvSpPr txBox="1"/>
          <p:nvPr/>
        </p:nvSpPr>
        <p:spPr>
          <a:xfrm>
            <a:off x="2127379" y="1919869"/>
            <a:ext cx="2964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Desarrollo (Front-</a:t>
            </a:r>
            <a:r>
              <a:rPr lang="es-ES" sz="2400" dirty="0" err="1"/>
              <a:t>end</a:t>
            </a:r>
            <a:r>
              <a:rPr lang="es-ES" sz="2400" dirty="0"/>
              <a:t>)</a:t>
            </a:r>
            <a:endParaRPr lang="es-CL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76C26-49E9-43E2-9FA7-4F1871E514CA}"/>
              </a:ext>
            </a:extLst>
          </p:cNvPr>
          <p:cNvCxnSpPr/>
          <p:nvPr/>
        </p:nvCxnSpPr>
        <p:spPr>
          <a:xfrm>
            <a:off x="2127379" y="2351315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1CD0225C-6B83-4425-8F33-0FE91D2EF89E}"/>
              </a:ext>
            </a:extLst>
          </p:cNvPr>
          <p:cNvGrpSpPr/>
          <p:nvPr/>
        </p:nvGrpSpPr>
        <p:grpSpPr>
          <a:xfrm>
            <a:off x="2127379" y="2812980"/>
            <a:ext cx="2466899" cy="2248677"/>
            <a:chOff x="2304661" y="3284376"/>
            <a:chExt cx="2466899" cy="2248677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E3A49330-FC8D-4E12-9471-EF5523239931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213F5BC-4EF2-462D-8975-5FD6A37AEEC5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DBB987B-80DF-4060-BF18-F86953AAF2D0}"/>
                </a:ext>
              </a:extLst>
            </p:cNvPr>
            <p:cNvSpPr txBox="1"/>
            <p:nvPr/>
          </p:nvSpPr>
          <p:spPr>
            <a:xfrm>
              <a:off x="2612571" y="3546166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Maquetación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4A68F7F-CA60-4C23-BEFB-471C8C7D103E}"/>
              </a:ext>
            </a:extLst>
          </p:cNvPr>
          <p:cNvSpPr txBox="1"/>
          <p:nvPr/>
        </p:nvSpPr>
        <p:spPr>
          <a:xfrm>
            <a:off x="2127379" y="3657914"/>
            <a:ext cx="2158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>
                <a:solidFill>
                  <a:srgbClr val="002060"/>
                </a:solidFill>
              </a:rPr>
              <a:t>CSS/SASS</a:t>
            </a:r>
          </a:p>
          <a:p>
            <a:r>
              <a:rPr lang="es-ES" sz="1400" dirty="0">
                <a:solidFill>
                  <a:srgbClr val="002060"/>
                </a:solidFill>
              </a:rPr>
              <a:t>HTML</a:t>
            </a:r>
          </a:p>
          <a:p>
            <a:r>
              <a:rPr lang="es-ES" sz="1400" dirty="0">
                <a:solidFill>
                  <a:srgbClr val="002060"/>
                </a:solidFill>
              </a:rPr>
              <a:t>Bootstrap</a:t>
            </a:r>
          </a:p>
          <a:p>
            <a:r>
              <a:rPr lang="es-ES" sz="1400" dirty="0">
                <a:solidFill>
                  <a:srgbClr val="002060"/>
                </a:solidFill>
              </a:rPr>
              <a:t>Java Script</a:t>
            </a: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1209522-659C-49AD-A228-8882F87E0415}"/>
              </a:ext>
            </a:extLst>
          </p:cNvPr>
          <p:cNvGrpSpPr/>
          <p:nvPr/>
        </p:nvGrpSpPr>
        <p:grpSpPr>
          <a:xfrm>
            <a:off x="4168974" y="2845970"/>
            <a:ext cx="2476230" cy="2248677"/>
            <a:chOff x="2304661" y="3284376"/>
            <a:chExt cx="2476230" cy="2248677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080A989-8D0E-47A5-9B7A-928D6E8FD6AE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AB409DB-8212-472C-9D1E-6BABE4F59449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76D1C55-B9A5-4C03-BF37-5822B96B0D54}"/>
                </a:ext>
              </a:extLst>
            </p:cNvPr>
            <p:cNvSpPr txBox="1"/>
            <p:nvPr/>
          </p:nvSpPr>
          <p:spPr>
            <a:xfrm>
              <a:off x="2621902" y="3535814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Integraciones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043312C-4490-408E-9199-273FAD84CB39}"/>
              </a:ext>
            </a:extLst>
          </p:cNvPr>
          <p:cNvSpPr txBox="1"/>
          <p:nvPr/>
        </p:nvSpPr>
        <p:spPr>
          <a:xfrm>
            <a:off x="4286368" y="3663579"/>
            <a:ext cx="2158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React</a:t>
            </a:r>
            <a:endParaRPr lang="es-ES" sz="1400" dirty="0">
              <a:solidFill>
                <a:srgbClr val="002060"/>
              </a:solidFill>
            </a:endParaRPr>
          </a:p>
          <a:p>
            <a:r>
              <a:rPr lang="es-ES" sz="1400" dirty="0" err="1">
                <a:solidFill>
                  <a:srgbClr val="002060"/>
                </a:solidFill>
              </a:rPr>
              <a:t>React</a:t>
            </a:r>
            <a:r>
              <a:rPr lang="es-ES" sz="1400" dirty="0">
                <a:solidFill>
                  <a:srgbClr val="002060"/>
                </a:solidFill>
              </a:rPr>
              <a:t> - Hook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React</a:t>
            </a:r>
            <a:r>
              <a:rPr lang="es-ES" sz="1400" dirty="0">
                <a:solidFill>
                  <a:srgbClr val="002060"/>
                </a:solidFill>
              </a:rPr>
              <a:t> </a:t>
            </a:r>
            <a:r>
              <a:rPr lang="es-ES" sz="1400" dirty="0" err="1">
                <a:solidFill>
                  <a:srgbClr val="002060"/>
                </a:solidFill>
              </a:rPr>
              <a:t>Route</a:t>
            </a:r>
            <a:endParaRPr lang="es-ES" sz="1400" dirty="0">
              <a:solidFill>
                <a:srgbClr val="002060"/>
              </a:solidFill>
            </a:endParaRPr>
          </a:p>
          <a:p>
            <a:r>
              <a:rPr lang="es-ES" sz="1400" dirty="0" err="1">
                <a:solidFill>
                  <a:srgbClr val="002060"/>
                </a:solidFill>
              </a:rPr>
              <a:t>Styled</a:t>
            </a:r>
            <a:r>
              <a:rPr lang="es-ES" sz="1400" dirty="0">
                <a:solidFill>
                  <a:srgbClr val="002060"/>
                </a:solidFill>
              </a:rPr>
              <a:t> </a:t>
            </a:r>
            <a:r>
              <a:rPr lang="es-ES" sz="1400" dirty="0" err="1">
                <a:solidFill>
                  <a:srgbClr val="002060"/>
                </a:solidFill>
              </a:rPr>
              <a:t>Components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3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978DCAB-0589-45B8-BB73-4444FC830E9D}"/>
              </a:ext>
            </a:extLst>
          </p:cNvPr>
          <p:cNvSpPr/>
          <p:nvPr/>
        </p:nvSpPr>
        <p:spPr>
          <a:xfrm>
            <a:off x="152400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E7E039-9C9F-418F-BCDF-B1155D63B7D6}"/>
              </a:ext>
            </a:extLst>
          </p:cNvPr>
          <p:cNvSpPr/>
          <p:nvPr/>
        </p:nvSpPr>
        <p:spPr>
          <a:xfrm>
            <a:off x="11286931" y="152400"/>
            <a:ext cx="653228" cy="66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B75E76-4122-4EE8-A978-62BAE8F0D97B}"/>
              </a:ext>
            </a:extLst>
          </p:cNvPr>
          <p:cNvSpPr/>
          <p:nvPr/>
        </p:nvSpPr>
        <p:spPr>
          <a:xfrm>
            <a:off x="10556033" y="152400"/>
            <a:ext cx="653228" cy="66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8D6E2A-907A-4262-B552-57080273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8" y="115076"/>
            <a:ext cx="2180860" cy="80597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0EAB733-DC67-417A-AAAE-60F6C4D9DDA4}"/>
              </a:ext>
            </a:extLst>
          </p:cNvPr>
          <p:cNvSpPr/>
          <p:nvPr/>
        </p:nvSpPr>
        <p:spPr>
          <a:xfrm>
            <a:off x="1707502" y="2015407"/>
            <a:ext cx="289249" cy="289249"/>
          </a:xfrm>
          <a:prstGeom prst="ellipse">
            <a:avLst/>
          </a:prstGeom>
          <a:solidFill>
            <a:schemeClr val="accent6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5</a:t>
            </a:r>
            <a:endParaRPr lang="es-CL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1B8864-9E71-4929-8AB4-D8DBCF2094D8}"/>
              </a:ext>
            </a:extLst>
          </p:cNvPr>
          <p:cNvSpPr txBox="1"/>
          <p:nvPr/>
        </p:nvSpPr>
        <p:spPr>
          <a:xfrm>
            <a:off x="2127379" y="1919869"/>
            <a:ext cx="288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Desarrollo (Back-</a:t>
            </a:r>
            <a:r>
              <a:rPr lang="es-ES" sz="2400" dirty="0" err="1"/>
              <a:t>end</a:t>
            </a:r>
            <a:r>
              <a:rPr lang="es-ES" sz="2400" dirty="0"/>
              <a:t>)</a:t>
            </a:r>
            <a:endParaRPr lang="es-CL" sz="2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76C26-49E9-43E2-9FA7-4F1871E514CA}"/>
              </a:ext>
            </a:extLst>
          </p:cNvPr>
          <p:cNvCxnSpPr/>
          <p:nvPr/>
        </p:nvCxnSpPr>
        <p:spPr>
          <a:xfrm>
            <a:off x="2127379" y="2351315"/>
            <a:ext cx="65500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1CD0225C-6B83-4425-8F33-0FE91D2EF89E}"/>
              </a:ext>
            </a:extLst>
          </p:cNvPr>
          <p:cNvGrpSpPr/>
          <p:nvPr/>
        </p:nvGrpSpPr>
        <p:grpSpPr>
          <a:xfrm>
            <a:off x="2127379" y="2812980"/>
            <a:ext cx="2330843" cy="2248677"/>
            <a:chOff x="2304661" y="3284376"/>
            <a:chExt cx="2330843" cy="2248677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E3A49330-FC8D-4E12-9471-EF5523239931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213F5BC-4EF2-462D-8975-5FD6A37AEEC5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DBB987B-80DF-4060-BF18-F86953AAF2D0}"/>
                </a:ext>
              </a:extLst>
            </p:cNvPr>
            <p:cNvSpPr txBox="1"/>
            <p:nvPr/>
          </p:nvSpPr>
          <p:spPr>
            <a:xfrm>
              <a:off x="2476515" y="3525778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Maquetación BD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4A68F7F-CA60-4C23-BEFB-471C8C7D103E}"/>
              </a:ext>
            </a:extLst>
          </p:cNvPr>
          <p:cNvSpPr txBox="1"/>
          <p:nvPr/>
        </p:nvSpPr>
        <p:spPr>
          <a:xfrm>
            <a:off x="2127379" y="3657914"/>
            <a:ext cx="2158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 err="1">
                <a:solidFill>
                  <a:srgbClr val="002060"/>
                </a:solidFill>
              </a:rPr>
              <a:t>QuickDBD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1209522-659C-49AD-A228-8882F87E0415}"/>
              </a:ext>
            </a:extLst>
          </p:cNvPr>
          <p:cNvGrpSpPr/>
          <p:nvPr/>
        </p:nvGrpSpPr>
        <p:grpSpPr>
          <a:xfrm>
            <a:off x="4168974" y="2845970"/>
            <a:ext cx="2476230" cy="2248677"/>
            <a:chOff x="2304661" y="3284376"/>
            <a:chExt cx="2476230" cy="2248677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080A989-8D0E-47A5-9B7A-928D6E8FD6AE}"/>
                </a:ext>
              </a:extLst>
            </p:cNvPr>
            <p:cNvSpPr/>
            <p:nvPr/>
          </p:nvSpPr>
          <p:spPr>
            <a:xfrm>
              <a:off x="2304661" y="3284376"/>
              <a:ext cx="1754155" cy="22486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AB409DB-8212-472C-9D1E-6BABE4F59449}"/>
                </a:ext>
              </a:extLst>
            </p:cNvPr>
            <p:cNvCxnSpPr/>
            <p:nvPr/>
          </p:nvCxnSpPr>
          <p:spPr>
            <a:xfrm>
              <a:off x="2304661" y="3946849"/>
              <a:ext cx="1754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76D1C55-B9A5-4C03-BF37-5822B96B0D54}"/>
                </a:ext>
              </a:extLst>
            </p:cNvPr>
            <p:cNvSpPr txBox="1"/>
            <p:nvPr/>
          </p:nvSpPr>
          <p:spPr>
            <a:xfrm>
              <a:off x="2621902" y="3535814"/>
              <a:ext cx="2158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002060"/>
                  </a:solidFill>
                </a:rPr>
                <a:t>Integraciones</a:t>
              </a:r>
              <a:endParaRPr lang="es-CL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043312C-4490-408E-9199-273FAD84CB39}"/>
              </a:ext>
            </a:extLst>
          </p:cNvPr>
          <p:cNvSpPr txBox="1"/>
          <p:nvPr/>
        </p:nvSpPr>
        <p:spPr>
          <a:xfrm>
            <a:off x="4286368" y="3663579"/>
            <a:ext cx="2158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2060"/>
                </a:solidFill>
              </a:rPr>
              <a:t>Herramientas: </a:t>
            </a:r>
          </a:p>
          <a:p>
            <a:r>
              <a:rPr lang="es-ES" sz="1400" dirty="0">
                <a:solidFill>
                  <a:srgbClr val="002060"/>
                </a:solidFill>
              </a:rPr>
              <a:t>Python</a:t>
            </a:r>
          </a:p>
          <a:p>
            <a:r>
              <a:rPr lang="es-ES" sz="1400" dirty="0">
                <a:solidFill>
                  <a:srgbClr val="002060"/>
                </a:solidFill>
              </a:rPr>
              <a:t>SQL </a:t>
            </a:r>
            <a:r>
              <a:rPr lang="es-ES" sz="1400" dirty="0" err="1">
                <a:solidFill>
                  <a:srgbClr val="002060"/>
                </a:solidFill>
              </a:rPr>
              <a:t>Alchemy</a:t>
            </a:r>
            <a:endParaRPr lang="es-ES" sz="1400" dirty="0">
              <a:solidFill>
                <a:srgbClr val="002060"/>
              </a:solidFill>
            </a:endParaRPr>
          </a:p>
          <a:p>
            <a:r>
              <a:rPr lang="es-ES" sz="1400" dirty="0" err="1">
                <a:solidFill>
                  <a:srgbClr val="002060"/>
                </a:solidFill>
              </a:rPr>
              <a:t>Insomnia</a:t>
            </a:r>
            <a:endParaRPr lang="es-ES" sz="1400" dirty="0">
              <a:solidFill>
                <a:srgbClr val="002060"/>
              </a:solidFill>
            </a:endParaRPr>
          </a:p>
          <a:p>
            <a:endParaRPr lang="es-ES" sz="1400" dirty="0">
              <a:solidFill>
                <a:srgbClr val="002060"/>
              </a:solidFill>
            </a:endParaRPr>
          </a:p>
          <a:p>
            <a:endParaRPr lang="es-CL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6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Tema de Office</vt:lpstr>
      <vt:lpstr>Apresentação do PowerPoint</vt:lpstr>
      <vt:lpstr>¿Qué es Cachurero?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Iliam Carrion</dc:creator>
  <cp:lastModifiedBy>cleber M B</cp:lastModifiedBy>
  <cp:revision>22</cp:revision>
  <dcterms:created xsi:type="dcterms:W3CDTF">2020-08-18T21:34:07Z</dcterms:created>
  <dcterms:modified xsi:type="dcterms:W3CDTF">2020-09-10T18:53:02Z</dcterms:modified>
</cp:coreProperties>
</file>