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80d1f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80d1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Diógenes Lanza López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4geeksacademy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Topología</a:t>
            </a:r>
            <a:r>
              <a:rPr lang="es"/>
              <a:t> de red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900" y="1165875"/>
            <a:ext cx="3573776" cy="29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50" y="1165874"/>
            <a:ext cx="3619476" cy="29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705058" y="2324051"/>
            <a:ext cx="1511400" cy="132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705258" y="2720702"/>
            <a:ext cx="1511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75" y="2394625"/>
            <a:ext cx="976644" cy="9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623" y="2559195"/>
            <a:ext cx="976650" cy="85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150" y="445025"/>
            <a:ext cx="1941151" cy="194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3725" y="2641114"/>
            <a:ext cx="781900" cy="4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7950" y="3854620"/>
            <a:ext cx="3524350" cy="11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1413" y="1869134"/>
            <a:ext cx="3433550" cy="185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311700" y="3204550"/>
            <a:ext cx="2279775" cy="22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1993" y="445025"/>
            <a:ext cx="1308653" cy="14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162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Inf. Pentesting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11700" y="1058025"/>
            <a:ext cx="721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Se identificaron vulnerabilidades críticas en un servidor Debian, incluyendo acceso SSH con configuración insegura y una mala configuración en WordPress que permitió la indexación de archivos sensibles. El atacante explotó la debilidad en SSH mediante un ataque de fuerza bruta y pudo obtener acceso root.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0325"/>
            <a:ext cx="2665699" cy="221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499" y="2780325"/>
            <a:ext cx="3332182" cy="221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5081" y="2780325"/>
            <a:ext cx="2536520" cy="180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Correcciones</a:t>
            </a:r>
            <a:r>
              <a:rPr lang="es"/>
              <a:t> 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389600"/>
            <a:ext cx="3076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Evitar indexación de datos del wordpress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ello modificaremos el archivo htaccess con los comandos de la captura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Configuración segura SSH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Esto evita que el usuario </a:t>
            </a:r>
            <a:r>
              <a:rPr b="1" lang="es" sz="1100"/>
              <a:t>root</a:t>
            </a:r>
            <a:r>
              <a:rPr lang="es" sz="1100"/>
              <a:t> pueda acceder por SSH y solo permite autenticación con claves SSH.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0" y="3966088"/>
            <a:ext cx="2257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50" y="4435213"/>
            <a:ext cx="21050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2038" y="4459025"/>
            <a:ext cx="29051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724825" y="2351400"/>
            <a:ext cx="26697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Esto </a:t>
            </a:r>
            <a:r>
              <a:rPr b="1" lang="es" sz="1100">
                <a:solidFill>
                  <a:schemeClr val="lt2"/>
                </a:solidFill>
              </a:rPr>
              <a:t>permite SSH solo desde la IP deseada </a:t>
            </a:r>
            <a:r>
              <a:rPr lang="es" sz="1100">
                <a:solidFill>
                  <a:schemeClr val="lt2"/>
                </a:solidFill>
              </a:rPr>
              <a:t>y bloquea todo lo demás.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sudo iptables -A INPUT -p tcp --dport 22 -s 10.0.2.48 -j ACCEPT 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sudo iptables -A INPUT -p tcp --dport 22 -j DROP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243150" y="252970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Para prevenir ataques de fuerza bruta usaremos este comando limitando el request a 5 peticiones en 60 segundos 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sudo iptables -A INPUT -p tcp --dport 22 -m state --state NEW -m recent --set 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sudo iptables -A INPUT -p tcp --dport 22 -m state --state NEW -m recent --update --seconds 60 --hitcount 5 -j DROP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900" y="401925"/>
            <a:ext cx="4275850" cy="20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respuesta </a:t>
            </a:r>
            <a:endParaRPr/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100"/>
              <a:buAutoNum type="arabicPeriod"/>
            </a:pPr>
            <a:r>
              <a:rPr b="1" lang="es" sz="1100">
                <a:solidFill>
                  <a:srgbClr val="B7B7B7"/>
                </a:solidFill>
              </a:rPr>
              <a:t>Identificación del incidente:</a:t>
            </a:r>
            <a:r>
              <a:rPr lang="es" sz="1100">
                <a:solidFill>
                  <a:srgbClr val="B7B7B7"/>
                </a:solidFill>
              </a:rPr>
              <a:t> Evaluar la situación y determinar el impacto.</a:t>
            </a:r>
            <a:endParaRPr sz="1100">
              <a:solidFill>
                <a:srgbClr val="B7B7B7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AutoNum type="arabicPeriod"/>
            </a:pPr>
            <a:r>
              <a:rPr b="1" lang="es" sz="1100">
                <a:solidFill>
                  <a:srgbClr val="B7B7B7"/>
                </a:solidFill>
              </a:rPr>
              <a:t>Aislamiento del sistema afectado:</a:t>
            </a:r>
            <a:r>
              <a:rPr lang="es" sz="1100">
                <a:solidFill>
                  <a:srgbClr val="B7B7B7"/>
                </a:solidFill>
              </a:rPr>
              <a:t> Desconectar el servidor comprometido de la red para evitar propagación del ataque.</a:t>
            </a:r>
            <a:endParaRPr sz="1100">
              <a:solidFill>
                <a:srgbClr val="B7B7B7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AutoNum type="arabicPeriod"/>
            </a:pPr>
            <a:r>
              <a:rPr b="1" lang="es" sz="1100">
                <a:solidFill>
                  <a:srgbClr val="B7B7B7"/>
                </a:solidFill>
              </a:rPr>
              <a:t>Análisis forense:</a:t>
            </a:r>
            <a:r>
              <a:rPr lang="es" sz="1100">
                <a:solidFill>
                  <a:srgbClr val="B7B7B7"/>
                </a:solidFill>
              </a:rPr>
              <a:t> Revisar logs y rastrear la causa del incidente.</a:t>
            </a:r>
            <a:endParaRPr sz="1100">
              <a:solidFill>
                <a:srgbClr val="B7B7B7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AutoNum type="arabicPeriod"/>
            </a:pPr>
            <a:r>
              <a:rPr b="1" lang="es" sz="1100">
                <a:solidFill>
                  <a:srgbClr val="B7B7B7"/>
                </a:solidFill>
              </a:rPr>
              <a:t>Restauración desde respaldos seguros:</a:t>
            </a:r>
            <a:r>
              <a:rPr lang="es" sz="1100">
                <a:solidFill>
                  <a:srgbClr val="B7B7B7"/>
                </a:solidFill>
              </a:rPr>
              <a:t> Implementar copias de seguridad verificadas para recuperar los sistemas.</a:t>
            </a:r>
            <a:endParaRPr sz="1100">
              <a:solidFill>
                <a:srgbClr val="B7B7B7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AutoNum type="arabicPeriod"/>
            </a:pPr>
            <a:r>
              <a:rPr b="1" lang="es" sz="1100">
                <a:solidFill>
                  <a:srgbClr val="B7B7B7"/>
                </a:solidFill>
              </a:rPr>
              <a:t>Aplicación de parches y mejoras:</a:t>
            </a:r>
            <a:r>
              <a:rPr lang="es" sz="1100">
                <a:solidFill>
                  <a:srgbClr val="B7B7B7"/>
                </a:solidFill>
              </a:rPr>
              <a:t> Corregir vulnerabilidades para evitar futuros ataques.</a:t>
            </a:r>
            <a:endParaRPr sz="1100">
              <a:solidFill>
                <a:srgbClr val="B7B7B7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AutoNum type="arabicPeriod"/>
            </a:pPr>
            <a:r>
              <a:rPr b="1" lang="es" sz="1100">
                <a:solidFill>
                  <a:srgbClr val="B7B7B7"/>
                </a:solidFill>
              </a:rPr>
              <a:t>Prueba de integridad:</a:t>
            </a:r>
            <a:r>
              <a:rPr lang="es" sz="1100">
                <a:solidFill>
                  <a:srgbClr val="B7B7B7"/>
                </a:solidFill>
              </a:rPr>
              <a:t> Validar que todos los servicios funcionan correctamente tras la restauración.</a:t>
            </a:r>
            <a:endParaRPr sz="1100">
              <a:solidFill>
                <a:srgbClr val="B7B7B7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AutoNum type="arabicPeriod"/>
            </a:pPr>
            <a:r>
              <a:rPr b="1" lang="es" sz="1100">
                <a:solidFill>
                  <a:srgbClr val="B7B7B7"/>
                </a:solidFill>
              </a:rPr>
              <a:t>Reevaluación de seguridad:</a:t>
            </a:r>
            <a:r>
              <a:rPr lang="es" sz="1100">
                <a:solidFill>
                  <a:srgbClr val="B7B7B7"/>
                </a:solidFill>
              </a:rPr>
              <a:t> Ajustar controles y políticas de seguridad</a:t>
            </a:r>
            <a:endParaRPr sz="11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175150" y="460450"/>
            <a:ext cx="2750878" cy="536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Desafíos</a:t>
            </a:r>
          </a:p>
        </p:txBody>
      </p:sp>
      <p:sp>
        <p:nvSpPr>
          <p:cNvPr id="118" name="Google Shape;118;p19"/>
          <p:cNvSpPr txBox="1"/>
          <p:nvPr/>
        </p:nvSpPr>
        <p:spPr>
          <a:xfrm>
            <a:off x="182825" y="1343325"/>
            <a:ext cx="8534400" cy="3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</a:rPr>
              <a:t>Plantear los informes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</a:rPr>
              <a:t>Hardware </a:t>
            </a:r>
            <a:r>
              <a:rPr lang="es" sz="1300">
                <a:solidFill>
                  <a:schemeClr val="lt2"/>
                </a:solidFill>
              </a:rPr>
              <a:t>problemático</a:t>
            </a:r>
            <a:r>
              <a:rPr lang="es" sz="1300">
                <a:solidFill>
                  <a:schemeClr val="lt2"/>
                </a:solidFill>
              </a:rPr>
              <a:t>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</a:rPr>
              <a:t>Aprender a usar Autopsy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</a:rPr>
              <a:t>Procedimientos </a:t>
            </a:r>
            <a:r>
              <a:rPr lang="es" sz="1300">
                <a:solidFill>
                  <a:schemeClr val="lt2"/>
                </a:solidFill>
              </a:rPr>
              <a:t>profesionales, análisis forense(cadena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</a:rPr>
              <a:t>de custodia, etc)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50" y="730525"/>
            <a:ext cx="3518775" cy="36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me faltó?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Aprender a rastrear IPs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Aprender a vulnerar VPNS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Más</a:t>
            </a:r>
            <a:r>
              <a:rPr b="1" lang="es" sz="1400"/>
              <a:t> tiempo para </a:t>
            </a:r>
            <a:r>
              <a:rPr b="1" lang="es" sz="1400"/>
              <a:t>aprender</a:t>
            </a:r>
            <a:r>
              <a:rPr b="1" lang="es" sz="1400"/>
              <a:t> tecnicismos y </a:t>
            </a:r>
            <a:r>
              <a:rPr b="1" lang="es" sz="1400"/>
              <a:t>teoría</a:t>
            </a:r>
            <a:r>
              <a:rPr b="1" lang="es" sz="1400"/>
              <a:t>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Aprender a usar OWASP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Aprender a programar tus propios exploits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400" y="0"/>
            <a:ext cx="4830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