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632863" cy="7315200"/>
  <p:notesSz cx="6858000" cy="9144000"/>
  <p:defaultTextStyle>
    <a:defPPr>
      <a:defRPr lang="en-US"/>
    </a:defPPr>
    <a:lvl1pPr marL="0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1pPr>
    <a:lvl2pPr marL="694715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2pPr>
    <a:lvl3pPr marL="1389431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3pPr>
    <a:lvl4pPr marL="2084146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4pPr>
    <a:lvl5pPr marL="2778862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5pPr>
    <a:lvl6pPr marL="3473577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6pPr>
    <a:lvl7pPr marL="4168292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7pPr>
    <a:lvl8pPr marL="4863008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8pPr>
    <a:lvl9pPr marL="5557723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210A"/>
    <a:srgbClr val="9443DD"/>
    <a:srgbClr val="893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92593"/>
  </p:normalViewPr>
  <p:slideViewPr>
    <p:cSldViewPr snapToGrid="0" snapToObjects="1">
      <p:cViewPr>
        <p:scale>
          <a:sx n="89" d="100"/>
          <a:sy n="89" d="100"/>
        </p:scale>
        <p:origin x="-6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4108" y="1197187"/>
            <a:ext cx="16224647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108" y="3842174"/>
            <a:ext cx="16224647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81018" y="389467"/>
            <a:ext cx="4664586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7260" y="389467"/>
            <a:ext cx="13723347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992" y="1823721"/>
            <a:ext cx="18658344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992" y="4895428"/>
            <a:ext cx="18658344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7259" y="1947333"/>
            <a:ext cx="9193967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1637" y="1947333"/>
            <a:ext cx="9193967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077" y="389467"/>
            <a:ext cx="18658344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78" y="1793241"/>
            <a:ext cx="915171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0078" y="2672080"/>
            <a:ext cx="9151714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51637" y="1793241"/>
            <a:ext cx="919678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51637" y="2672080"/>
            <a:ext cx="9196784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078" y="487680"/>
            <a:ext cx="6977161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6784" y="1053254"/>
            <a:ext cx="10951637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0078" y="2194560"/>
            <a:ext cx="6977161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078" y="487680"/>
            <a:ext cx="6977161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96784" y="1053254"/>
            <a:ext cx="10951637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0078" y="2194560"/>
            <a:ext cx="6977161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7260" y="389467"/>
            <a:ext cx="18658344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260" y="1947333"/>
            <a:ext cx="18658344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7259" y="6780107"/>
            <a:ext cx="486739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88F8-1C93-D54D-AD05-1B21AE4535CB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65886" y="6780107"/>
            <a:ext cx="730109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78210" y="6780107"/>
            <a:ext cx="486739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70" y="5842940"/>
            <a:ext cx="889000" cy="596900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0" y="0"/>
            <a:ext cx="3629890" cy="1357745"/>
            <a:chOff x="0" y="0"/>
            <a:chExt cx="3629890" cy="1357745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3629890" cy="13577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37591" y="880582"/>
              <a:ext cx="1459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JavaScript</a:t>
              </a:r>
              <a:endParaRPr lang="en-US" sz="2400" b="1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3098059" y="1022164"/>
              <a:ext cx="310119" cy="20822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40013" y="0"/>
              <a:ext cx="18485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i="1" dirty="0" smtClean="0"/>
                <a:t>Arrays</a:t>
              </a:r>
              <a:endParaRPr lang="en-US" sz="4800" b="1" i="1" dirty="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44" y="928799"/>
              <a:ext cx="853562" cy="285399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3767015" y="-18454"/>
            <a:ext cx="3629890" cy="1357745"/>
            <a:chOff x="3767015" y="-18454"/>
            <a:chExt cx="3629890" cy="1357745"/>
          </a:xfrm>
        </p:grpSpPr>
        <p:sp>
          <p:nvSpPr>
            <p:cNvPr id="57" name="Rectangle 56"/>
            <p:cNvSpPr/>
            <p:nvPr/>
          </p:nvSpPr>
          <p:spPr>
            <a:xfrm>
              <a:off x="3767015" y="-18454"/>
              <a:ext cx="3629890" cy="13577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04606" y="862128"/>
              <a:ext cx="1459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JavaScript</a:t>
              </a:r>
              <a:endParaRPr lang="en-US" sz="2400" b="1" dirty="0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65074" y="1003710"/>
              <a:ext cx="310119" cy="208223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3907028" y="-18454"/>
              <a:ext cx="1835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i="1" dirty="0" smtClean="0"/>
                <a:t>Events</a:t>
              </a:r>
              <a:endParaRPr lang="en-US" sz="4800" b="1" i="1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259" y="910345"/>
              <a:ext cx="853562" cy="285399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0" y="1499327"/>
            <a:ext cx="3629890" cy="1357745"/>
            <a:chOff x="3767015" y="-18454"/>
            <a:chExt cx="3629890" cy="1357745"/>
          </a:xfrm>
        </p:grpSpPr>
        <p:sp>
          <p:nvSpPr>
            <p:cNvPr id="63" name="Rectangle 62"/>
            <p:cNvSpPr/>
            <p:nvPr/>
          </p:nvSpPr>
          <p:spPr>
            <a:xfrm>
              <a:off x="3767015" y="-18454"/>
              <a:ext cx="3629890" cy="13577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04606" y="862128"/>
              <a:ext cx="1459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JavaScript</a:t>
              </a:r>
              <a:endParaRPr lang="en-US" sz="2400" b="1" dirty="0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65074" y="1003710"/>
              <a:ext cx="310119" cy="208223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3948140" y="15633"/>
              <a:ext cx="3375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i="1" smtClean="0"/>
                <a:t>jQuery DOM</a:t>
              </a:r>
              <a:endParaRPr lang="en-US" sz="4800" b="1" i="1" dirty="0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259" y="910345"/>
              <a:ext cx="853562" cy="285399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3767015" y="1499326"/>
            <a:ext cx="3629890" cy="1357745"/>
            <a:chOff x="3767015" y="-18454"/>
            <a:chExt cx="3629890" cy="1357745"/>
          </a:xfrm>
        </p:grpSpPr>
        <p:sp>
          <p:nvSpPr>
            <p:cNvPr id="69" name="Rectangle 68"/>
            <p:cNvSpPr/>
            <p:nvPr/>
          </p:nvSpPr>
          <p:spPr>
            <a:xfrm>
              <a:off x="3767015" y="-18454"/>
              <a:ext cx="3629890" cy="13577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4606" y="862128"/>
              <a:ext cx="1459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JavaScript</a:t>
              </a:r>
              <a:endParaRPr lang="en-US" sz="2400" b="1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65074" y="1003710"/>
              <a:ext cx="310119" cy="208223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948140" y="15633"/>
              <a:ext cx="33221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i="1" dirty="0" smtClean="0"/>
                <a:t>jQuery AJAX</a:t>
              </a:r>
              <a:endParaRPr lang="en-US" sz="4800" b="1" i="1" dirty="0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259" y="910345"/>
              <a:ext cx="853562" cy="285399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0" y="2983156"/>
            <a:ext cx="3629890" cy="1357745"/>
            <a:chOff x="3767015" y="-18454"/>
            <a:chExt cx="3629890" cy="1357745"/>
          </a:xfrm>
        </p:grpSpPr>
        <p:sp>
          <p:nvSpPr>
            <p:cNvPr id="75" name="Rectangle 74"/>
            <p:cNvSpPr/>
            <p:nvPr/>
          </p:nvSpPr>
          <p:spPr>
            <a:xfrm>
              <a:off x="3767015" y="-18454"/>
              <a:ext cx="3629890" cy="13577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04606" y="862128"/>
              <a:ext cx="1459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JavaScript</a:t>
              </a:r>
              <a:endParaRPr lang="en-US" sz="2400" b="1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65074" y="1003710"/>
              <a:ext cx="310119" cy="208223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3948140" y="15633"/>
              <a:ext cx="25955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i="1" dirty="0" smtClean="0"/>
                <a:t>The DOM</a:t>
              </a:r>
              <a:endParaRPr lang="en-US" sz="4800" b="1" i="1" dirty="0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259" y="910345"/>
              <a:ext cx="853562" cy="285399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7534030" y="0"/>
            <a:ext cx="3629890" cy="1357745"/>
            <a:chOff x="3767015" y="-18454"/>
            <a:chExt cx="3629890" cy="1357745"/>
          </a:xfrm>
        </p:grpSpPr>
        <p:sp>
          <p:nvSpPr>
            <p:cNvPr id="81" name="Rectangle 80"/>
            <p:cNvSpPr/>
            <p:nvPr/>
          </p:nvSpPr>
          <p:spPr>
            <a:xfrm>
              <a:off x="3767015" y="-18454"/>
              <a:ext cx="3629890" cy="1357745"/>
            </a:xfrm>
            <a:prstGeom prst="rect">
              <a:avLst/>
            </a:prstGeom>
            <a:solidFill>
              <a:srgbClr val="E12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001700" y="891244"/>
              <a:ext cx="867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smtClean="0"/>
                <a:t>HTML</a:t>
              </a:r>
              <a:endParaRPr lang="en-US" sz="2200" b="1" dirty="0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74960" y="993824"/>
              <a:ext cx="310119" cy="20822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948140" y="15633"/>
              <a:ext cx="2046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i="1" dirty="0" smtClean="0"/>
                <a:t>FORMS</a:t>
              </a:r>
              <a:endParaRPr lang="en-US" sz="4800" b="1" i="1" dirty="0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259" y="910345"/>
              <a:ext cx="853562" cy="285399"/>
            </a:xfrm>
            <a:prstGeom prst="rect">
              <a:avLst/>
            </a:prstGeom>
          </p:spPr>
        </p:pic>
      </p:grpSp>
      <p:grpSp>
        <p:nvGrpSpPr>
          <p:cNvPr id="86" name="Group 85"/>
          <p:cNvGrpSpPr/>
          <p:nvPr/>
        </p:nvGrpSpPr>
        <p:grpSpPr>
          <a:xfrm>
            <a:off x="11309740" y="-1"/>
            <a:ext cx="3629890" cy="1357745"/>
            <a:chOff x="3767015" y="-18454"/>
            <a:chExt cx="3629890" cy="1357745"/>
          </a:xfrm>
          <a:solidFill>
            <a:srgbClr val="9443DD"/>
          </a:solidFill>
        </p:grpSpPr>
        <p:sp>
          <p:nvSpPr>
            <p:cNvPr id="87" name="Rectangle 86"/>
            <p:cNvSpPr/>
            <p:nvPr/>
          </p:nvSpPr>
          <p:spPr>
            <a:xfrm>
              <a:off x="3767015" y="-18454"/>
              <a:ext cx="3629890" cy="1357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58979" y="876957"/>
              <a:ext cx="1404552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HTML/CSS</a:t>
              </a:r>
              <a:endParaRPr lang="en-US" sz="2200" b="1" dirty="0"/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74960" y="993824"/>
              <a:ext cx="310119" cy="208223"/>
            </a:xfrm>
            <a:prstGeom prst="rect">
              <a:avLst/>
            </a:prstGeom>
            <a:grpFill/>
          </p:spPr>
        </p:pic>
        <p:sp>
          <p:nvSpPr>
            <p:cNvPr id="90" name="TextBox 89"/>
            <p:cNvSpPr txBox="1"/>
            <p:nvPr/>
          </p:nvSpPr>
          <p:spPr>
            <a:xfrm>
              <a:off x="3948140" y="15633"/>
              <a:ext cx="270901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b="1" i="1" dirty="0" smtClean="0"/>
                <a:t>Bootstrap</a:t>
              </a:r>
              <a:endParaRPr lang="en-US" sz="4800" b="1" i="1" dirty="0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259" y="910345"/>
              <a:ext cx="853562" cy="285399"/>
            </a:xfrm>
            <a:prstGeom prst="rect">
              <a:avLst/>
            </a:prstGeom>
            <a:grpFill/>
          </p:spPr>
        </p:pic>
      </p:grpSp>
      <p:grpSp>
        <p:nvGrpSpPr>
          <p:cNvPr id="98" name="Group 97"/>
          <p:cNvGrpSpPr/>
          <p:nvPr/>
        </p:nvGrpSpPr>
        <p:grpSpPr>
          <a:xfrm>
            <a:off x="3794259" y="2989317"/>
            <a:ext cx="3629890" cy="1357745"/>
            <a:chOff x="3767015" y="-18454"/>
            <a:chExt cx="3629890" cy="1357745"/>
          </a:xfrm>
        </p:grpSpPr>
        <p:sp>
          <p:nvSpPr>
            <p:cNvPr id="99" name="Rectangle 98"/>
            <p:cNvSpPr/>
            <p:nvPr/>
          </p:nvSpPr>
          <p:spPr>
            <a:xfrm>
              <a:off x="3767015" y="-18454"/>
              <a:ext cx="3629890" cy="13577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04606" y="862128"/>
              <a:ext cx="1459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JavaScript</a:t>
              </a:r>
              <a:endParaRPr lang="en-US" sz="2400" b="1" dirty="0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65074" y="1003710"/>
              <a:ext cx="310119" cy="208223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3948140" y="15633"/>
              <a:ext cx="26221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i="1" dirty="0" smtClean="0"/>
                <a:t>Functions</a:t>
              </a:r>
              <a:endParaRPr lang="en-US" sz="4800" b="1" i="1" dirty="0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259" y="910345"/>
              <a:ext cx="853562" cy="285399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7534030" y="1496320"/>
            <a:ext cx="3629890" cy="1357745"/>
            <a:chOff x="3767015" y="-18454"/>
            <a:chExt cx="3629890" cy="1357745"/>
          </a:xfrm>
        </p:grpSpPr>
        <p:sp>
          <p:nvSpPr>
            <p:cNvPr id="105" name="Rectangle 104"/>
            <p:cNvSpPr/>
            <p:nvPr/>
          </p:nvSpPr>
          <p:spPr>
            <a:xfrm>
              <a:off x="3767015" y="-18454"/>
              <a:ext cx="3629890" cy="1357745"/>
            </a:xfrm>
            <a:prstGeom prst="rect">
              <a:avLst/>
            </a:prstGeom>
            <a:solidFill>
              <a:srgbClr val="E12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89675" y="895451"/>
              <a:ext cx="867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smtClean="0"/>
                <a:t>HTML</a:t>
              </a:r>
              <a:endParaRPr lang="en-US" sz="2200" b="1" dirty="0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74960" y="993824"/>
              <a:ext cx="310119" cy="208223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948140" y="15633"/>
              <a:ext cx="3130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i="1" dirty="0" smtClean="0"/>
                <a:t>HTML Basic</a:t>
              </a:r>
              <a:endParaRPr lang="en-US" sz="4800" b="1" i="1" dirty="0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259" y="910345"/>
              <a:ext cx="853562" cy="285399"/>
            </a:xfrm>
            <a:prstGeom prst="rect">
              <a:avLst/>
            </a:prstGeom>
          </p:spPr>
        </p:pic>
      </p:grpSp>
      <p:grpSp>
        <p:nvGrpSpPr>
          <p:cNvPr id="110" name="Group 109"/>
          <p:cNvGrpSpPr/>
          <p:nvPr/>
        </p:nvGrpSpPr>
        <p:grpSpPr>
          <a:xfrm>
            <a:off x="11335549" y="1496320"/>
            <a:ext cx="3629890" cy="1357745"/>
            <a:chOff x="3767015" y="-18454"/>
            <a:chExt cx="3629890" cy="1357745"/>
          </a:xfrm>
          <a:solidFill>
            <a:srgbClr val="9443DD"/>
          </a:solidFill>
        </p:grpSpPr>
        <p:sp>
          <p:nvSpPr>
            <p:cNvPr id="111" name="Rectangle 110"/>
            <p:cNvSpPr/>
            <p:nvPr/>
          </p:nvSpPr>
          <p:spPr>
            <a:xfrm>
              <a:off x="3767015" y="-18454"/>
              <a:ext cx="3629890" cy="1357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273374" y="891245"/>
              <a:ext cx="599844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CSS</a:t>
              </a:r>
              <a:endParaRPr lang="en-US" sz="2200" b="1" dirty="0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74960" y="993824"/>
              <a:ext cx="310119" cy="208223"/>
            </a:xfrm>
            <a:prstGeom prst="rect">
              <a:avLst/>
            </a:prstGeom>
            <a:grpFill/>
          </p:spPr>
        </p:pic>
        <p:sp>
          <p:nvSpPr>
            <p:cNvPr id="114" name="TextBox 113"/>
            <p:cNvSpPr txBox="1"/>
            <p:nvPr/>
          </p:nvSpPr>
          <p:spPr>
            <a:xfrm>
              <a:off x="3948140" y="15633"/>
              <a:ext cx="2165978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b="1" i="1" dirty="0" smtClean="0"/>
                <a:t>Layouts</a:t>
              </a:r>
              <a:endParaRPr lang="en-US" sz="4800" b="1" i="1" dirty="0"/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259" y="910345"/>
              <a:ext cx="853562" cy="285399"/>
            </a:xfrm>
            <a:prstGeom prst="rect">
              <a:avLst/>
            </a:prstGeom>
            <a:grpFill/>
          </p:spPr>
        </p:pic>
      </p:grpSp>
      <p:grpSp>
        <p:nvGrpSpPr>
          <p:cNvPr id="116" name="Group 115"/>
          <p:cNvGrpSpPr/>
          <p:nvPr/>
        </p:nvGrpSpPr>
        <p:grpSpPr>
          <a:xfrm>
            <a:off x="11373418" y="2999337"/>
            <a:ext cx="3629890" cy="1357745"/>
            <a:chOff x="3767015" y="-18454"/>
            <a:chExt cx="3629890" cy="1357745"/>
          </a:xfrm>
          <a:solidFill>
            <a:srgbClr val="9443DD"/>
          </a:solidFill>
        </p:grpSpPr>
        <p:sp>
          <p:nvSpPr>
            <p:cNvPr id="117" name="Rectangle 116"/>
            <p:cNvSpPr/>
            <p:nvPr/>
          </p:nvSpPr>
          <p:spPr>
            <a:xfrm>
              <a:off x="3767015" y="-18454"/>
              <a:ext cx="3629890" cy="1357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73374" y="891245"/>
              <a:ext cx="599844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CSS</a:t>
              </a:r>
              <a:endParaRPr lang="en-US" sz="2200" b="1" dirty="0"/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74960" y="993824"/>
              <a:ext cx="310119" cy="208223"/>
            </a:xfrm>
            <a:prstGeom prst="rect">
              <a:avLst/>
            </a:prstGeom>
            <a:grpFill/>
          </p:spPr>
        </p:pic>
        <p:sp>
          <p:nvSpPr>
            <p:cNvPr id="120" name="TextBox 119"/>
            <p:cNvSpPr txBox="1"/>
            <p:nvPr/>
          </p:nvSpPr>
          <p:spPr>
            <a:xfrm>
              <a:off x="3948140" y="15633"/>
              <a:ext cx="2533066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b="1" i="1" dirty="0" smtClean="0"/>
                <a:t>CSS Basic</a:t>
              </a:r>
              <a:endParaRPr lang="en-US" sz="4800" b="1" i="1" dirty="0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259" y="910345"/>
              <a:ext cx="853562" cy="285399"/>
            </a:xfrm>
            <a:prstGeom prst="rect">
              <a:avLst/>
            </a:prstGeom>
            <a:grpFill/>
          </p:spPr>
        </p:pic>
      </p:grpSp>
      <p:grpSp>
        <p:nvGrpSpPr>
          <p:cNvPr id="122" name="Group 121"/>
          <p:cNvGrpSpPr/>
          <p:nvPr/>
        </p:nvGrpSpPr>
        <p:grpSpPr>
          <a:xfrm>
            <a:off x="11335549" y="4502354"/>
            <a:ext cx="3629890" cy="1357745"/>
            <a:chOff x="3767015" y="-18454"/>
            <a:chExt cx="3629890" cy="1357745"/>
          </a:xfrm>
          <a:solidFill>
            <a:srgbClr val="9443DD"/>
          </a:solidFill>
        </p:grpSpPr>
        <p:sp>
          <p:nvSpPr>
            <p:cNvPr id="123" name="Rectangle 122"/>
            <p:cNvSpPr/>
            <p:nvPr/>
          </p:nvSpPr>
          <p:spPr>
            <a:xfrm>
              <a:off x="3767015" y="-18454"/>
              <a:ext cx="3629890" cy="1357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273374" y="891245"/>
              <a:ext cx="599844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CSS</a:t>
              </a:r>
              <a:endParaRPr lang="en-US" sz="2200" b="1" dirty="0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74960" y="993824"/>
              <a:ext cx="310119" cy="208223"/>
            </a:xfrm>
            <a:prstGeom prst="rect">
              <a:avLst/>
            </a:prstGeom>
            <a:grpFill/>
          </p:spPr>
        </p:pic>
        <p:sp>
          <p:nvSpPr>
            <p:cNvPr id="126" name="TextBox 125"/>
            <p:cNvSpPr txBox="1"/>
            <p:nvPr/>
          </p:nvSpPr>
          <p:spPr>
            <a:xfrm>
              <a:off x="3948140" y="15633"/>
              <a:ext cx="3040128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b="1" i="1" dirty="0" smtClean="0"/>
                <a:t>Scaffolding</a:t>
              </a:r>
              <a:endParaRPr lang="en-US" sz="4800" b="1" i="1" dirty="0"/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259" y="910345"/>
              <a:ext cx="853562" cy="285399"/>
            </a:xfrm>
            <a:prstGeom prst="rect">
              <a:avLst/>
            </a:prstGeom>
            <a:grpFill/>
          </p:spPr>
        </p:pic>
      </p:grpSp>
      <p:grpSp>
        <p:nvGrpSpPr>
          <p:cNvPr id="138" name="Group 137"/>
          <p:cNvGrpSpPr/>
          <p:nvPr/>
        </p:nvGrpSpPr>
        <p:grpSpPr>
          <a:xfrm>
            <a:off x="7534030" y="2991259"/>
            <a:ext cx="3631633" cy="1373899"/>
            <a:chOff x="2912944" y="5550787"/>
            <a:chExt cx="3631633" cy="1373899"/>
          </a:xfrm>
        </p:grpSpPr>
        <p:sp>
          <p:nvSpPr>
            <p:cNvPr id="136" name="Rectangle 135"/>
            <p:cNvSpPr/>
            <p:nvPr/>
          </p:nvSpPr>
          <p:spPr>
            <a:xfrm rot="10800000">
              <a:off x="2914687" y="5559047"/>
              <a:ext cx="3629890" cy="1357745"/>
            </a:xfrm>
            <a:prstGeom prst="rect">
              <a:avLst/>
            </a:prstGeom>
            <a:solidFill>
              <a:srgbClr val="9443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ight Triangle 136"/>
            <p:cNvSpPr/>
            <p:nvPr/>
          </p:nvSpPr>
          <p:spPr>
            <a:xfrm rot="10800000">
              <a:off x="2912944" y="5559046"/>
              <a:ext cx="3631633" cy="1365640"/>
            </a:xfrm>
            <a:prstGeom prst="rtTriangle">
              <a:avLst/>
            </a:prstGeom>
            <a:solidFill>
              <a:srgbClr val="E12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659586" y="6469263"/>
              <a:ext cx="14045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HTML/CSS</a:t>
              </a:r>
              <a:endParaRPr lang="en-US" sz="2200" b="1" dirty="0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075567" y="6586130"/>
              <a:ext cx="310119" cy="208223"/>
            </a:xfrm>
            <a:prstGeom prst="rect">
              <a:avLst/>
            </a:prstGeom>
            <a:solidFill>
              <a:srgbClr val="9443DD"/>
            </a:solidFill>
          </p:spPr>
        </p:pic>
        <p:sp>
          <p:nvSpPr>
            <p:cNvPr id="132" name="TextBox 131"/>
            <p:cNvSpPr txBox="1"/>
            <p:nvPr/>
          </p:nvSpPr>
          <p:spPr>
            <a:xfrm>
              <a:off x="3134459" y="5550787"/>
              <a:ext cx="2709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i="1" dirty="0" smtClean="0"/>
                <a:t>Bootstrap</a:t>
              </a:r>
              <a:endParaRPr lang="en-US" sz="4800" b="1" i="1" dirty="0"/>
            </a:p>
          </p:txBody>
        </p:sp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866" y="6502651"/>
              <a:ext cx="853562" cy="285399"/>
            </a:xfrm>
            <a:prstGeom prst="rect">
              <a:avLst/>
            </a:prstGeom>
            <a:solidFill>
              <a:srgbClr val="9443DD"/>
            </a:solidFill>
          </p:spPr>
        </p:pic>
      </p:grpSp>
      <p:grpSp>
        <p:nvGrpSpPr>
          <p:cNvPr id="92" name="Group 91"/>
          <p:cNvGrpSpPr/>
          <p:nvPr/>
        </p:nvGrpSpPr>
        <p:grpSpPr>
          <a:xfrm>
            <a:off x="15051059" y="0"/>
            <a:ext cx="3629890" cy="1357745"/>
            <a:chOff x="3767015" y="-18454"/>
            <a:chExt cx="3629890" cy="1357745"/>
          </a:xfrm>
          <a:solidFill>
            <a:srgbClr val="9443DD"/>
          </a:solidFill>
        </p:grpSpPr>
        <p:sp>
          <p:nvSpPr>
            <p:cNvPr id="93" name="Rectangle 92"/>
            <p:cNvSpPr/>
            <p:nvPr/>
          </p:nvSpPr>
          <p:spPr>
            <a:xfrm>
              <a:off x="3767015" y="-18454"/>
              <a:ext cx="3629890" cy="13577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01934" y="891245"/>
              <a:ext cx="6639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PHP</a:t>
              </a:r>
              <a:endParaRPr lang="en-US" sz="2200" b="1" dirty="0"/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74960" y="993824"/>
              <a:ext cx="310119" cy="208223"/>
            </a:xfrm>
            <a:prstGeom prst="rect">
              <a:avLst/>
            </a:prstGeom>
            <a:grpFill/>
          </p:spPr>
        </p:pic>
        <p:sp>
          <p:nvSpPr>
            <p:cNvPr id="96" name="TextBox 95"/>
            <p:cNvSpPr txBox="1"/>
            <p:nvPr/>
          </p:nvSpPr>
          <p:spPr>
            <a:xfrm>
              <a:off x="3905276" y="15633"/>
              <a:ext cx="33472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smtClean="0"/>
                <a:t>From JS </a:t>
              </a:r>
              <a:r>
                <a:rPr lang="en-US" sz="4000" b="1" i="1" dirty="0" smtClean="0"/>
                <a:t>to PHP</a:t>
              </a:r>
              <a:endParaRPr lang="en-US" sz="4000" b="1" i="1" dirty="0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259" y="910345"/>
              <a:ext cx="853562" cy="285399"/>
            </a:xfrm>
            <a:prstGeom prst="rect">
              <a:avLst/>
            </a:prstGeom>
            <a:noFill/>
          </p:spPr>
        </p:pic>
      </p:grpSp>
      <p:grpSp>
        <p:nvGrpSpPr>
          <p:cNvPr id="128" name="Group 127"/>
          <p:cNvGrpSpPr/>
          <p:nvPr/>
        </p:nvGrpSpPr>
        <p:grpSpPr>
          <a:xfrm>
            <a:off x="15075312" y="1496319"/>
            <a:ext cx="3629890" cy="1357745"/>
            <a:chOff x="3767015" y="-18454"/>
            <a:chExt cx="3629890" cy="1357745"/>
          </a:xfrm>
          <a:solidFill>
            <a:srgbClr val="9443DD"/>
          </a:solidFill>
        </p:grpSpPr>
        <p:sp>
          <p:nvSpPr>
            <p:cNvPr id="129" name="Rectangle 128"/>
            <p:cNvSpPr/>
            <p:nvPr/>
          </p:nvSpPr>
          <p:spPr>
            <a:xfrm>
              <a:off x="3767015" y="-18454"/>
              <a:ext cx="3629890" cy="13577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201934" y="891245"/>
              <a:ext cx="6639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PHP</a:t>
              </a:r>
              <a:endParaRPr lang="en-US" sz="2200" b="1" dirty="0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74960" y="993824"/>
              <a:ext cx="310119" cy="208223"/>
            </a:xfrm>
            <a:prstGeom prst="rect">
              <a:avLst/>
            </a:prstGeom>
            <a:grpFill/>
          </p:spPr>
        </p:pic>
        <p:sp>
          <p:nvSpPr>
            <p:cNvPr id="139" name="TextBox 138"/>
            <p:cNvSpPr txBox="1"/>
            <p:nvPr/>
          </p:nvSpPr>
          <p:spPr>
            <a:xfrm>
              <a:off x="3905276" y="115649"/>
              <a:ext cx="33879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Object Oriented Programming</a:t>
              </a:r>
              <a:endParaRPr lang="en-US" sz="2000" b="1" i="1" dirty="0"/>
            </a:p>
          </p:txBody>
        </p:sp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259" y="910345"/>
              <a:ext cx="853562" cy="28539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40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2017-03-08T21:21:55Z</dcterms:created>
  <dcterms:modified xsi:type="dcterms:W3CDTF">2017-03-20T00:05:42Z</dcterms:modified>
</cp:coreProperties>
</file>