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sika S" userId="bfd65c355d4da881" providerId="LiveId" clId="{37F004D5-3856-4DA9-B459-A3A64D5B5185}"/>
    <pc:docChg chg="custSel addSld modSld">
      <pc:chgData name="Hansika S" userId="bfd65c355d4da881" providerId="LiveId" clId="{37F004D5-3856-4DA9-B459-A3A64D5B5185}" dt="2025-03-22T05:13:07.932" v="1" actId="478"/>
      <pc:docMkLst>
        <pc:docMk/>
      </pc:docMkLst>
      <pc:sldChg chg="delSp new mod">
        <pc:chgData name="Hansika S" userId="bfd65c355d4da881" providerId="LiveId" clId="{37F004D5-3856-4DA9-B459-A3A64D5B5185}" dt="2025-03-22T05:13:07.932" v="1" actId="478"/>
        <pc:sldMkLst>
          <pc:docMk/>
          <pc:sldMk cId="3938151478" sldId="256"/>
        </pc:sldMkLst>
        <pc:spChg chg="del">
          <ac:chgData name="Hansika S" userId="bfd65c355d4da881" providerId="LiveId" clId="{37F004D5-3856-4DA9-B459-A3A64D5B5185}" dt="2025-03-22T05:13:07.932" v="1" actId="478"/>
          <ac:spMkLst>
            <pc:docMk/>
            <pc:sldMk cId="3938151478" sldId="256"/>
            <ac:spMk id="2" creationId="{7526982C-7615-A23E-E76C-0DFD8221884E}"/>
          </ac:spMkLst>
        </pc:spChg>
        <pc:spChg chg="del">
          <ac:chgData name="Hansika S" userId="bfd65c355d4da881" providerId="LiveId" clId="{37F004D5-3856-4DA9-B459-A3A64D5B5185}" dt="2025-03-22T05:13:07.932" v="1" actId="478"/>
          <ac:spMkLst>
            <pc:docMk/>
            <pc:sldMk cId="3938151478" sldId="256"/>
            <ac:spMk id="3" creationId="{3B5E411A-2C2B-16CA-5C20-A09108E9B4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64A9-680C-F470-FDCC-E42FA96923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B9FA2-DB88-8A30-626C-6659250C2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76FD2-0C88-2D08-6629-D55600C4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C7E79-56D0-6B9C-DF64-9CFF2962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E2CE0-3267-AF1B-972E-4E871CEE3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1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0EAD-BA5F-CE8F-1C4D-E78C15C7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8C873-EF30-AB27-EAB5-47462981B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0E60-371E-1A74-9967-6F3CAD46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48935-84E8-7EDA-A5ED-3530BB384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CC63D-50D1-0F0A-F5AF-145CF6853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70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4C51A9-9FA2-9CCC-4139-515C51A15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2E3D1-999D-4277-32A6-68012A628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45EB-F70C-9897-657A-CA2918CE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790C5-10A3-843A-BDB5-DE39720C0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7962-B66C-837A-006F-27EDAC232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4D391-D190-3D59-1AAD-A55A3624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8ABD-7E47-DA72-AAB9-13F935BFB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E2C36-760E-CB5E-590A-273D65B7D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CF69-7751-704D-7D0F-99CA70CF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A342-EB1B-C972-6B7D-BAEF7582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9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12E3-E6F8-A153-DFF3-2CBF1742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B95EC-3D47-4A27-6167-CDC9D247F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B7095-43E8-42A9-8BA6-865923D8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CDD2D-51D0-8B3A-DA87-517553EA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4EC0-D2EF-584A-E4F5-37DBE191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61E10-5A4C-F960-1A15-6C98580A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8813-F172-9BB0-1EA2-68DC34DCCA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53D1E-45F0-AC81-3F06-7988370F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6804-CD46-B120-E175-31242087B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8EACF-D2DC-7844-B9AA-2763CDC1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2FBB0-A96E-455E-8947-9B69C75E7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2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F188-C33C-031C-939B-C6042902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DE38C-6DF4-CBB5-5333-FE3956066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01519-D9E2-82E0-A2A5-93FCBBED0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D625BD-512F-C616-C39A-93A73030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8BA7B3-AE27-C18C-1724-521E28393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ACC3F7-5873-4784-9959-A3F2FFB3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A4C22-56A9-784F-3F0B-E770F79B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9A831-4CBA-35C8-1B26-7FA8B89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09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27527-7A48-3CE1-8F63-4789ED395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085E1-EEF1-51CC-1B85-921FF1B7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5FDA0-C7B7-D36C-F715-D68ADFFC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0FA3C-3A73-AD3E-CEA0-C903E4FD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768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518FC-4C10-519E-763A-22805B3C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A9C4A2-14FF-8954-4AA3-B2F82D4BD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3539A-D304-D681-AF8B-6CBFC1BB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153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89C5-125B-AE73-CC3C-CD583FC6D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4DDCF-B555-AABD-9ABF-BB1F6E37E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53AFD-DD52-032E-B835-FD7895D8E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0B606-8639-3296-5023-31A016C6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3F63D-E9A7-DD67-26D6-77C13701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77631-BF79-AA3E-8576-78E377F6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347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D525F-99A7-3D14-2EA6-5E58F6ECE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CE9A5-5067-2694-B889-E3FC4B74D4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C76C5-ED8E-92A3-0EE9-2375A9BA5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383CA-88D1-9DBD-CC1B-B604B04C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85A0-D946-A4A1-C5C9-FC1811F3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30B37-52AF-63A4-9B72-824B6F2A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6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C8FF8-3DC3-FFDE-6FC3-E9432CF2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16A0-E4DF-BB46-4216-75AFD1812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83549-61A3-E19D-6923-8F03C8C4AD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27DC-E5C4-4C24-B0F0-B0031C80BD37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D866-C666-068B-8EF5-CE25F317C7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DBABD-70F1-9130-6713-A8DE53C59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E3389-91AE-40B5-8FAE-0ADE4F636F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8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151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Hansika S</dc:creator>
  <cp:lastModifiedBy>Hansika S</cp:lastModifiedBy>
  <cp:revision>1</cp:revision>
  <dcterms:created xsi:type="dcterms:W3CDTF">2025-03-22T05:12:54Z</dcterms:created>
  <dcterms:modified xsi:type="dcterms:W3CDTF">2025-03-22T05:13:13Z</dcterms:modified>
</cp:coreProperties>
</file>