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3"/>
  </p:notesMasterIdLst>
  <p:sldIdLst>
    <p:sldId id="256" r:id="rId2"/>
    <p:sldId id="336" r:id="rId3"/>
    <p:sldId id="328" r:id="rId4"/>
    <p:sldId id="329" r:id="rId5"/>
    <p:sldId id="330" r:id="rId6"/>
    <p:sldId id="333" r:id="rId7"/>
    <p:sldId id="335" r:id="rId8"/>
    <p:sldId id="334" r:id="rId9"/>
    <p:sldId id="332" r:id="rId10"/>
    <p:sldId id="331" r:id="rId11"/>
    <p:sldId id="337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</p:embeddedFont>
    <p:embeddedFont>
      <p:font typeface="Audiowide" panose="020B0604020202020204" charset="0"/>
      <p:regular r:id="rId16"/>
    </p:embeddedFont>
    <p:embeddedFont>
      <p:font typeface="Fira Sans Condensed Medium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Ubuntu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B4C5F-B747-41B3-AE26-C396DAB45AF8}">
  <a:tblStyle styleId="{E5AB4C5F-B747-41B3-AE26-C396DAB45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36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c0a3bf06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c0a3bf06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0a3bf06c1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0a3bf06c1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84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0a3bf06c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0a3bf06c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0a3bf06c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0a3bf06c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c0a3bf06c1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c0a3bf06c1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78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0a3bf06c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0a3bf06c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79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0a3bf06c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0a3bf06c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93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c0b5e884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c0b5e884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83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c0a3bf06c1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c0a3bf06c1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41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c0a3bf06c1_1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c0a3bf06c1_1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9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0a3bf06c1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0a3bf06c1_1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17475" y="2158475"/>
            <a:ext cx="5520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09775" y="3249487"/>
            <a:ext cx="40284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16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67100" y="4"/>
            <a:ext cx="488451" cy="4692442"/>
            <a:chOff x="8467100" y="-1469296"/>
            <a:chExt cx="488451" cy="4692442"/>
          </a:xfrm>
        </p:grpSpPr>
        <p:sp>
          <p:nvSpPr>
            <p:cNvPr id="13" name="Google Shape;13;p2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55250" y="3666815"/>
            <a:ext cx="1248602" cy="1662009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8330" y="2859700"/>
            <a:ext cx="1248545" cy="2469131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00091" y="709797"/>
            <a:ext cx="1076784" cy="2567792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704375" y="-81100"/>
            <a:ext cx="1591101" cy="2622914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3825" y="-35200"/>
            <a:ext cx="70800" cy="1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35275" y="3898025"/>
            <a:ext cx="70800" cy="1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9881" y="-702321"/>
            <a:ext cx="70800" cy="120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75358" y="-702321"/>
            <a:ext cx="70800" cy="120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714025" y="2557170"/>
            <a:ext cx="50988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4025" y="3648970"/>
            <a:ext cx="28731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14025" y="1774312"/>
            <a:ext cx="19821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>
            <a:off x="5825525" y="562375"/>
            <a:ext cx="3448050" cy="4886325"/>
          </a:xfrm>
          <a:custGeom>
            <a:avLst/>
            <a:gdLst/>
            <a:ahLst/>
            <a:cxnLst/>
            <a:rect l="l" t="t" r="r" b="b"/>
            <a:pathLst>
              <a:path w="137922" h="195453" extrusionOk="0">
                <a:moveTo>
                  <a:pt x="0" y="0"/>
                </a:moveTo>
                <a:lnTo>
                  <a:pt x="0" y="76962"/>
                </a:lnTo>
                <a:lnTo>
                  <a:pt x="18288" y="95250"/>
                </a:lnTo>
                <a:lnTo>
                  <a:pt x="18288" y="159258"/>
                </a:lnTo>
                <a:lnTo>
                  <a:pt x="49530" y="190500"/>
                </a:lnTo>
                <a:lnTo>
                  <a:pt x="74676" y="190500"/>
                </a:lnTo>
                <a:lnTo>
                  <a:pt x="74676" y="179832"/>
                </a:lnTo>
                <a:lnTo>
                  <a:pt x="45720" y="150876"/>
                </a:lnTo>
                <a:lnTo>
                  <a:pt x="45720" y="135636"/>
                </a:lnTo>
                <a:lnTo>
                  <a:pt x="31242" y="121158"/>
                </a:lnTo>
                <a:lnTo>
                  <a:pt x="31242" y="108204"/>
                </a:lnTo>
                <a:lnTo>
                  <a:pt x="118491" y="195453"/>
                </a:lnTo>
                <a:lnTo>
                  <a:pt x="137922" y="195453"/>
                </a:lnTo>
                <a:lnTo>
                  <a:pt x="137922" y="181356"/>
                </a:lnTo>
                <a:lnTo>
                  <a:pt x="24003" y="67437"/>
                </a:lnTo>
                <a:lnTo>
                  <a:pt x="24003" y="251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</p:sp>
      <p:sp>
        <p:nvSpPr>
          <p:cNvPr id="28" name="Google Shape;28;p3"/>
          <p:cNvSpPr/>
          <p:nvPr/>
        </p:nvSpPr>
        <p:spPr>
          <a:xfrm>
            <a:off x="7740108" y="1372103"/>
            <a:ext cx="1476173" cy="3520209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81749" y="2973900"/>
            <a:ext cx="65" cy="6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634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581749" y="3194756"/>
            <a:ext cx="65" cy="6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634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6088885" y="287850"/>
            <a:ext cx="2181255" cy="3595777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5787603" y="2899476"/>
            <a:ext cx="301299" cy="2416347"/>
            <a:chOff x="2516700" y="-104300"/>
            <a:chExt cx="127200" cy="1020115"/>
          </a:xfrm>
        </p:grpSpPr>
        <p:cxnSp>
          <p:nvCxnSpPr>
            <p:cNvPr id="33" name="Google Shape;33;p3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" name="Google Shape;41;p3"/>
          <p:cNvSpPr/>
          <p:nvPr/>
        </p:nvSpPr>
        <p:spPr>
          <a:xfrm>
            <a:off x="7740100" y="714575"/>
            <a:ext cx="2324100" cy="1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7282900" y="223800"/>
            <a:ext cx="2053286" cy="186800"/>
            <a:chOff x="7740100" y="681000"/>
            <a:chExt cx="2053286" cy="186800"/>
          </a:xfrm>
        </p:grpSpPr>
        <p:sp>
          <p:nvSpPr>
            <p:cNvPr id="43" name="Google Shape;43;p3"/>
            <p:cNvSpPr/>
            <p:nvPr/>
          </p:nvSpPr>
          <p:spPr>
            <a:xfrm rot="5400000">
              <a:off x="8744991" y="-229345"/>
              <a:ext cx="138050" cy="1958741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740100" y="773300"/>
              <a:ext cx="94500" cy="94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 rot="5400000">
            <a:off x="8779150" y="1551350"/>
            <a:ext cx="319500" cy="9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ctrTitle"/>
          </p:nvPr>
        </p:nvSpPr>
        <p:spPr>
          <a:xfrm>
            <a:off x="1352239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1502089" y="21874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ctrTitle" idx="2"/>
          </p:nvPr>
        </p:nvSpPr>
        <p:spPr>
          <a:xfrm>
            <a:off x="4634261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3"/>
          </p:nvPr>
        </p:nvSpPr>
        <p:spPr>
          <a:xfrm>
            <a:off x="4784111" y="21874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ctrTitle" idx="4"/>
          </p:nvPr>
        </p:nvSpPr>
        <p:spPr>
          <a:xfrm>
            <a:off x="1352239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5"/>
          </p:nvPr>
        </p:nvSpPr>
        <p:spPr>
          <a:xfrm>
            <a:off x="1502089" y="38718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ctrTitle" idx="6"/>
          </p:nvPr>
        </p:nvSpPr>
        <p:spPr>
          <a:xfrm>
            <a:off x="4634261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dvent Pro SemiBold"/>
              <a:buNone/>
              <a:defRPr sz="1800">
                <a:solidFill>
                  <a:schemeClr val="lt2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7"/>
          </p:nvPr>
        </p:nvSpPr>
        <p:spPr>
          <a:xfrm>
            <a:off x="4784111" y="3871850"/>
            <a:ext cx="2857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"/>
              <a:buNone/>
              <a:defRPr sz="1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5221961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221961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1939939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1939939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/>
          <p:nvPr/>
        </p:nvSpPr>
        <p:spPr>
          <a:xfrm>
            <a:off x="7868875" y="473800"/>
            <a:ext cx="859650" cy="3912400"/>
          </a:xfrm>
          <a:custGeom>
            <a:avLst/>
            <a:gdLst/>
            <a:ahLst/>
            <a:cxnLst/>
            <a:rect l="l" t="t" r="r" b="b"/>
            <a:pathLst>
              <a:path w="34386" h="156496" extrusionOk="0">
                <a:moveTo>
                  <a:pt x="14859" y="0"/>
                </a:moveTo>
                <a:lnTo>
                  <a:pt x="0" y="0"/>
                </a:lnTo>
                <a:lnTo>
                  <a:pt x="0" y="4953"/>
                </a:lnTo>
                <a:lnTo>
                  <a:pt x="19241" y="24193"/>
                </a:lnTo>
                <a:lnTo>
                  <a:pt x="19241" y="141351"/>
                </a:lnTo>
                <a:lnTo>
                  <a:pt x="34386" y="156496"/>
                </a:lnTo>
                <a:lnTo>
                  <a:pt x="34386" y="2019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</p:sp>
      <p:sp>
        <p:nvSpPr>
          <p:cNvPr id="222" name="Google Shape;222;p13"/>
          <p:cNvSpPr/>
          <p:nvPr/>
        </p:nvSpPr>
        <p:spPr>
          <a:xfrm rot="10800000">
            <a:off x="328913" y="-52048"/>
            <a:ext cx="874507" cy="1164001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rot="10800000">
            <a:off x="-92487" y="231088"/>
            <a:ext cx="874467" cy="1729275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3"/>
          <p:cNvGrpSpPr/>
          <p:nvPr/>
        </p:nvGrpSpPr>
        <p:grpSpPr>
          <a:xfrm rot="10800000">
            <a:off x="332550" y="2438404"/>
            <a:ext cx="488451" cy="4692442"/>
            <a:chOff x="8467100" y="-1469296"/>
            <a:chExt cx="488451" cy="4692442"/>
          </a:xfrm>
        </p:grpSpPr>
        <p:sp>
          <p:nvSpPr>
            <p:cNvPr id="225" name="Google Shape;225;p13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3"/>
          <p:cNvSpPr/>
          <p:nvPr/>
        </p:nvSpPr>
        <p:spPr>
          <a:xfrm rot="5400000">
            <a:off x="9017125" y="131192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 rot="5400000">
            <a:off x="9017125" y="142495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 rot="5400000">
            <a:off x="9017125" y="153797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/>
          <p:nvPr/>
        </p:nvSpPr>
        <p:spPr>
          <a:xfrm rot="5400000">
            <a:off x="9017125" y="165100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9017125" y="176402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 rot="5400000">
            <a:off x="9017125" y="187705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 rot="5400000">
            <a:off x="9017125" y="1990075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 rot="5400000">
            <a:off x="9017125" y="2103100"/>
            <a:ext cx="64500" cy="28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908525" y="2677000"/>
            <a:ext cx="89700" cy="331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ctrTitle" idx="15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 flipH="1">
            <a:off x="2021100" y="2122625"/>
            <a:ext cx="51018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 flipH="1">
            <a:off x="2252400" y="3273975"/>
            <a:ext cx="46392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/>
          <p:nvPr/>
        </p:nvSpPr>
        <p:spPr>
          <a:xfrm rot="10800000">
            <a:off x="-312704" y="-952457"/>
            <a:ext cx="1895242" cy="2522785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 rot="10800000">
            <a:off x="-475756" y="-601523"/>
            <a:ext cx="1895157" cy="3747926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 rot="10800000">
            <a:off x="-475759" y="2512127"/>
            <a:ext cx="1634441" cy="3897631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rot="10800000">
            <a:off x="656195" y="1283522"/>
            <a:ext cx="107400" cy="2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8249128" y="-81100"/>
            <a:ext cx="187500" cy="62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7866524" y="-81100"/>
            <a:ext cx="187500" cy="62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7813473" y="1035266"/>
            <a:ext cx="1535077" cy="3660677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6096325" y="-92276"/>
            <a:ext cx="2268294" cy="3739260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 rot="10800000">
            <a:off x="8242126" y="3847200"/>
            <a:ext cx="106800" cy="12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 rot="10800000">
            <a:off x="763612" y="3812392"/>
            <a:ext cx="1463163" cy="2893433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_1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/>
          <p:nvPr/>
        </p:nvSpPr>
        <p:spPr>
          <a:xfrm rot="5400000" flipH="1">
            <a:off x="-6559" y="-386144"/>
            <a:ext cx="1152017" cy="1533524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 rot="5400000" flipH="1">
            <a:off x="579143" y="-857647"/>
            <a:ext cx="1151964" cy="2278250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 rot="5400000" flipH="1">
            <a:off x="1216358" y="338970"/>
            <a:ext cx="65400" cy="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 rot="5400000">
            <a:off x="8292000" y="4720916"/>
            <a:ext cx="738600" cy="1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5"/>
          <p:cNvGrpSpPr/>
          <p:nvPr/>
        </p:nvGrpSpPr>
        <p:grpSpPr>
          <a:xfrm rot="5400000">
            <a:off x="7804244" y="4093106"/>
            <a:ext cx="2053286" cy="186800"/>
            <a:chOff x="7740100" y="681000"/>
            <a:chExt cx="2053286" cy="186800"/>
          </a:xfrm>
        </p:grpSpPr>
        <p:sp>
          <p:nvSpPr>
            <p:cNvPr id="256" name="Google Shape;256;p15"/>
            <p:cNvSpPr/>
            <p:nvPr/>
          </p:nvSpPr>
          <p:spPr>
            <a:xfrm rot="5400000">
              <a:off x="8744991" y="-229345"/>
              <a:ext cx="138050" cy="1958741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740100" y="773300"/>
              <a:ext cx="94500" cy="94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5"/>
          <p:cNvSpPr/>
          <p:nvPr/>
        </p:nvSpPr>
        <p:spPr>
          <a:xfrm rot="5400000">
            <a:off x="-285900" y="2470813"/>
            <a:ext cx="1071300" cy="73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5"/>
          <p:cNvGrpSpPr/>
          <p:nvPr/>
        </p:nvGrpSpPr>
        <p:grpSpPr>
          <a:xfrm flipH="1">
            <a:off x="452858" y="1377633"/>
            <a:ext cx="138381" cy="1665726"/>
            <a:chOff x="2516700" y="-104300"/>
            <a:chExt cx="127200" cy="1531279"/>
          </a:xfrm>
        </p:grpSpPr>
        <p:cxnSp>
          <p:nvCxnSpPr>
            <p:cNvPr id="260" name="Google Shape;260;p15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5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5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5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5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5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5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5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5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5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5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5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15"/>
          <p:cNvSpPr/>
          <p:nvPr/>
        </p:nvSpPr>
        <p:spPr>
          <a:xfrm>
            <a:off x="7774523" y="-449960"/>
            <a:ext cx="1149758" cy="2273887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15"/>
          <p:cNvGrpSpPr/>
          <p:nvPr/>
        </p:nvGrpSpPr>
        <p:grpSpPr>
          <a:xfrm flipH="1">
            <a:off x="7873308" y="4635121"/>
            <a:ext cx="138381" cy="553132"/>
            <a:chOff x="2516700" y="-104300"/>
            <a:chExt cx="127200" cy="508487"/>
          </a:xfrm>
        </p:grpSpPr>
        <p:cxnSp>
          <p:nvCxnSpPr>
            <p:cNvPr id="274" name="Google Shape;274;p15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5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5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5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5"/>
          <p:cNvSpPr txBox="1">
            <a:spLocks noGrp="1"/>
          </p:cNvSpPr>
          <p:nvPr>
            <p:ph type="ctrTitle"/>
          </p:nvPr>
        </p:nvSpPr>
        <p:spPr>
          <a:xfrm>
            <a:off x="674527" y="27420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1"/>
          </p:nvPr>
        </p:nvSpPr>
        <p:spPr>
          <a:xfrm>
            <a:off x="674475" y="2884373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ctrTitle" idx="2"/>
          </p:nvPr>
        </p:nvSpPr>
        <p:spPr>
          <a:xfrm>
            <a:off x="3420750" y="27420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3"/>
          </p:nvPr>
        </p:nvSpPr>
        <p:spPr>
          <a:xfrm>
            <a:off x="3420750" y="2884373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ctrTitle" idx="4"/>
          </p:nvPr>
        </p:nvSpPr>
        <p:spPr>
          <a:xfrm>
            <a:off x="6166936" y="27420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5"/>
          </p:nvPr>
        </p:nvSpPr>
        <p:spPr>
          <a:xfrm>
            <a:off x="6166975" y="2884373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ctrTitle" idx="6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5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"/>
          <p:cNvSpPr txBox="1">
            <a:spLocks noGrp="1"/>
          </p:cNvSpPr>
          <p:nvPr>
            <p:ph type="ctrTitle"/>
          </p:nvPr>
        </p:nvSpPr>
        <p:spPr>
          <a:xfrm>
            <a:off x="674527" y="30468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1"/>
          </p:nvPr>
        </p:nvSpPr>
        <p:spPr>
          <a:xfrm>
            <a:off x="674475" y="3196671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ctrTitle" idx="2"/>
          </p:nvPr>
        </p:nvSpPr>
        <p:spPr>
          <a:xfrm>
            <a:off x="3420750" y="25896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3"/>
          </p:nvPr>
        </p:nvSpPr>
        <p:spPr>
          <a:xfrm>
            <a:off x="3420750" y="2739471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ctrTitle" idx="4"/>
          </p:nvPr>
        </p:nvSpPr>
        <p:spPr>
          <a:xfrm>
            <a:off x="6166936" y="30468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5"/>
          </p:nvPr>
        </p:nvSpPr>
        <p:spPr>
          <a:xfrm>
            <a:off x="6166975" y="3196671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8542286" y="2528131"/>
            <a:ext cx="219250" cy="2661852"/>
          </a:xfrm>
          <a:custGeom>
            <a:avLst/>
            <a:gdLst/>
            <a:ahLst/>
            <a:cxnLst/>
            <a:rect l="l" t="t" r="r" b="b"/>
            <a:pathLst>
              <a:path w="5514" h="66948" fill="none" extrusionOk="0">
                <a:moveTo>
                  <a:pt x="5514" y="66947"/>
                </a:moveTo>
                <a:lnTo>
                  <a:pt x="5514" y="50376"/>
                </a:lnTo>
                <a:lnTo>
                  <a:pt x="0" y="44846"/>
                </a:lnTo>
                <a:lnTo>
                  <a:pt x="0" y="29453"/>
                </a:lnTo>
                <a:lnTo>
                  <a:pt x="4878" y="24583"/>
                </a:lnTo>
                <a:lnTo>
                  <a:pt x="487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77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 rot="5400000" flipH="1">
            <a:off x="7397160" y="-947927"/>
            <a:ext cx="1016442" cy="2010143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 flipH="1">
            <a:off x="265283" y="1949933"/>
            <a:ext cx="138381" cy="1665726"/>
            <a:chOff x="2516700" y="-104300"/>
            <a:chExt cx="127200" cy="1531279"/>
          </a:xfrm>
        </p:grpSpPr>
        <p:cxnSp>
          <p:nvCxnSpPr>
            <p:cNvPr id="529" name="Google Shape;529;p28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8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8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8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8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8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8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8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8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8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8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28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1" name="Google Shape;541;p28"/>
          <p:cNvSpPr/>
          <p:nvPr/>
        </p:nvSpPr>
        <p:spPr>
          <a:xfrm>
            <a:off x="8663306" y="2389950"/>
            <a:ext cx="138300" cy="138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 txBox="1">
            <a:spLocks noGrp="1"/>
          </p:cNvSpPr>
          <p:nvPr>
            <p:ph type="ctrTitle" idx="6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bg>
      <p:bgPr>
        <a:solidFill>
          <a:schemeClr val="dk1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5"/>
          <p:cNvSpPr txBox="1">
            <a:spLocks noGrp="1"/>
          </p:cNvSpPr>
          <p:nvPr>
            <p:ph type="ctrTitle"/>
          </p:nvPr>
        </p:nvSpPr>
        <p:spPr>
          <a:xfrm>
            <a:off x="4800623" y="1736625"/>
            <a:ext cx="3771900" cy="11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4800598" y="2961579"/>
            <a:ext cx="337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45"/>
          <p:cNvSpPr/>
          <p:nvPr/>
        </p:nvSpPr>
        <p:spPr>
          <a:xfrm>
            <a:off x="-15225" y="2101775"/>
            <a:ext cx="2563280" cy="3632494"/>
          </a:xfrm>
          <a:custGeom>
            <a:avLst/>
            <a:gdLst/>
            <a:ahLst/>
            <a:cxnLst/>
            <a:rect l="l" t="t" r="r" b="b"/>
            <a:pathLst>
              <a:path w="137922" h="195453" extrusionOk="0">
                <a:moveTo>
                  <a:pt x="0" y="0"/>
                </a:moveTo>
                <a:lnTo>
                  <a:pt x="0" y="76962"/>
                </a:lnTo>
                <a:lnTo>
                  <a:pt x="18288" y="95250"/>
                </a:lnTo>
                <a:lnTo>
                  <a:pt x="18288" y="159258"/>
                </a:lnTo>
                <a:lnTo>
                  <a:pt x="49530" y="190500"/>
                </a:lnTo>
                <a:lnTo>
                  <a:pt x="74676" y="190500"/>
                </a:lnTo>
                <a:lnTo>
                  <a:pt x="74676" y="179832"/>
                </a:lnTo>
                <a:lnTo>
                  <a:pt x="45720" y="150876"/>
                </a:lnTo>
                <a:lnTo>
                  <a:pt x="45720" y="135636"/>
                </a:lnTo>
                <a:lnTo>
                  <a:pt x="31242" y="121158"/>
                </a:lnTo>
                <a:lnTo>
                  <a:pt x="31242" y="108204"/>
                </a:lnTo>
                <a:lnTo>
                  <a:pt x="118491" y="195453"/>
                </a:lnTo>
                <a:lnTo>
                  <a:pt x="137922" y="195453"/>
                </a:lnTo>
                <a:lnTo>
                  <a:pt x="137922" y="181356"/>
                </a:lnTo>
                <a:lnTo>
                  <a:pt x="24003" y="67437"/>
                </a:lnTo>
                <a:lnTo>
                  <a:pt x="24003" y="251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806" name="Google Shape;806;p45"/>
          <p:cNvGrpSpPr/>
          <p:nvPr/>
        </p:nvGrpSpPr>
        <p:grpSpPr>
          <a:xfrm>
            <a:off x="425300" y="-1469296"/>
            <a:ext cx="488451" cy="4692442"/>
            <a:chOff x="8467100" y="-1469296"/>
            <a:chExt cx="488451" cy="4692442"/>
          </a:xfrm>
        </p:grpSpPr>
        <p:sp>
          <p:nvSpPr>
            <p:cNvPr id="807" name="Google Shape;807;p45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 flipH="1">
            <a:off x="8863996" y="-220615"/>
            <a:ext cx="157499" cy="1896030"/>
            <a:chOff x="2516700" y="-104300"/>
            <a:chExt cx="127200" cy="1531279"/>
          </a:xfrm>
        </p:grpSpPr>
        <p:cxnSp>
          <p:nvCxnSpPr>
            <p:cNvPr id="810" name="Google Shape;810;p45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2" name="Google Shape;822;p45"/>
          <p:cNvSpPr txBox="1">
            <a:spLocks noGrp="1"/>
          </p:cNvSpPr>
          <p:nvPr>
            <p:ph type="ctrTitle" idx="2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65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Ubuntu"/>
              <a:buChar char="●"/>
              <a:defRPr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1" r:id="rId6"/>
    <p:sldLayoutId id="2147483674" r:id="rId7"/>
    <p:sldLayoutId id="21474836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eriments.withgoogle.com/tiny-sorter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4hjccc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>
            <a:spLocks noGrp="1"/>
          </p:cNvSpPr>
          <p:nvPr>
            <p:ph type="subTitle" idx="1"/>
          </p:nvPr>
        </p:nvSpPr>
        <p:spPr>
          <a:xfrm>
            <a:off x="4009775" y="3249487"/>
            <a:ext cx="4028400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April 14</a:t>
            </a:r>
            <a:endParaRPr dirty="0"/>
          </a:p>
        </p:txBody>
      </p:sp>
      <p:sp>
        <p:nvSpPr>
          <p:cNvPr id="918" name="Google Shape;918;p58"/>
          <p:cNvSpPr txBox="1">
            <a:spLocks noGrp="1"/>
          </p:cNvSpPr>
          <p:nvPr>
            <p:ph type="ctrTitle"/>
          </p:nvPr>
        </p:nvSpPr>
        <p:spPr>
          <a:xfrm>
            <a:off x="2517475" y="2158475"/>
            <a:ext cx="5520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dirty="0"/>
              <a:t>Tiny Sorter</a:t>
            </a:r>
            <a:endParaRPr sz="3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6"/>
          <p:cNvSpPr/>
          <p:nvPr/>
        </p:nvSpPr>
        <p:spPr>
          <a:xfrm>
            <a:off x="1357338" y="1809110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4106713" y="1809110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6837617" y="1809110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 txBox="1">
            <a:spLocks noGrp="1"/>
          </p:cNvSpPr>
          <p:nvPr>
            <p:ph type="ctrTitle" idx="6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lt2"/>
                </a:solidFill>
              </a:rPr>
              <a:t>Teachable Machine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94" name="Google Shape;994;p66"/>
          <p:cNvSpPr txBox="1">
            <a:spLocks noGrp="1"/>
          </p:cNvSpPr>
          <p:nvPr>
            <p:ph type="ctrTitle"/>
          </p:nvPr>
        </p:nvSpPr>
        <p:spPr>
          <a:xfrm>
            <a:off x="674526" y="2742000"/>
            <a:ext cx="2424723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Make training set</a:t>
            </a:r>
            <a:endParaRPr sz="1800" dirty="0"/>
          </a:p>
        </p:txBody>
      </p:sp>
      <p:sp>
        <p:nvSpPr>
          <p:cNvPr id="995" name="Google Shape;995;p66"/>
          <p:cNvSpPr txBox="1">
            <a:spLocks noGrp="1"/>
          </p:cNvSpPr>
          <p:nvPr>
            <p:ph type="subTitle" idx="1"/>
          </p:nvPr>
        </p:nvSpPr>
        <p:spPr>
          <a:xfrm>
            <a:off x="674475" y="2884373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Take pictures of the m&amp;ms and gummy bears in Teachable Machine.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6" name="Google Shape;996;p66"/>
          <p:cNvSpPr txBox="1">
            <a:spLocks noGrp="1"/>
          </p:cNvSpPr>
          <p:nvPr>
            <p:ph type="ctrTitle" idx="2"/>
          </p:nvPr>
        </p:nvSpPr>
        <p:spPr>
          <a:xfrm>
            <a:off x="3420750" y="27420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Train</a:t>
            </a:r>
            <a:endParaRPr sz="1800" dirty="0"/>
          </a:p>
        </p:txBody>
      </p:sp>
      <p:sp>
        <p:nvSpPr>
          <p:cNvPr id="997" name="Google Shape;997;p66"/>
          <p:cNvSpPr txBox="1">
            <a:spLocks noGrp="1"/>
          </p:cNvSpPr>
          <p:nvPr>
            <p:ph type="subTitle" idx="3"/>
          </p:nvPr>
        </p:nvSpPr>
        <p:spPr>
          <a:xfrm>
            <a:off x="3420750" y="2884373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Ubuntu"/>
                <a:ea typeface="Ubuntu"/>
                <a:cs typeface="Ubuntu"/>
                <a:sym typeface="Ubuntu"/>
              </a:rPr>
              <a:t>Hit the training button and wait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8" name="Google Shape;998;p66"/>
          <p:cNvSpPr txBox="1">
            <a:spLocks noGrp="1"/>
          </p:cNvSpPr>
          <p:nvPr>
            <p:ph type="ctrTitle" idx="4"/>
          </p:nvPr>
        </p:nvSpPr>
        <p:spPr>
          <a:xfrm>
            <a:off x="6166936" y="27420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Start sorting!</a:t>
            </a:r>
            <a:endParaRPr sz="1800" dirty="0"/>
          </a:p>
        </p:txBody>
      </p:sp>
      <p:sp>
        <p:nvSpPr>
          <p:cNvPr id="999" name="Google Shape;999;p66"/>
          <p:cNvSpPr txBox="1">
            <a:spLocks noGrp="1"/>
          </p:cNvSpPr>
          <p:nvPr>
            <p:ph type="subTitle" idx="5"/>
          </p:nvPr>
        </p:nvSpPr>
        <p:spPr>
          <a:xfrm>
            <a:off x="6084046" y="3128400"/>
            <a:ext cx="2526749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Ubuntu"/>
                <a:ea typeface="Ubuntu"/>
                <a:cs typeface="Ubuntu"/>
                <a:sym typeface="Ubuntu"/>
              </a:rPr>
              <a:t>Assign 1 and 2 to the different categories.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Use Teachable Machine to make the decisions, and you type in the number.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00" name="Google Shape;1000;p66"/>
          <p:cNvGrpSpPr/>
          <p:nvPr/>
        </p:nvGrpSpPr>
        <p:grpSpPr>
          <a:xfrm>
            <a:off x="1639202" y="2059277"/>
            <a:ext cx="373185" cy="302466"/>
            <a:chOff x="5220616" y="2791061"/>
            <a:chExt cx="373185" cy="302466"/>
          </a:xfrm>
        </p:grpSpPr>
        <p:sp>
          <p:nvSpPr>
            <p:cNvPr id="1001" name="Google Shape;1001;p6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66"/>
          <p:cNvGrpSpPr/>
          <p:nvPr/>
        </p:nvGrpSpPr>
        <p:grpSpPr>
          <a:xfrm>
            <a:off x="7137965" y="2027665"/>
            <a:ext cx="371883" cy="365691"/>
            <a:chOff x="860940" y="2746477"/>
            <a:chExt cx="371883" cy="365691"/>
          </a:xfrm>
        </p:grpSpPr>
        <p:sp>
          <p:nvSpPr>
            <p:cNvPr id="1020" name="Google Shape;1020;p66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6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6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6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6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66"/>
          <p:cNvGrpSpPr/>
          <p:nvPr/>
        </p:nvGrpSpPr>
        <p:grpSpPr>
          <a:xfrm>
            <a:off x="4384638" y="2023505"/>
            <a:ext cx="374709" cy="374010"/>
            <a:chOff x="1421638" y="4125629"/>
            <a:chExt cx="374709" cy="374010"/>
          </a:xfrm>
        </p:grpSpPr>
        <p:sp>
          <p:nvSpPr>
            <p:cNvPr id="1026" name="Google Shape;1026;p6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756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4"/>
          <p:cNvSpPr txBox="1">
            <a:spLocks noGrp="1"/>
          </p:cNvSpPr>
          <p:nvPr>
            <p:ph type="ctrTitle"/>
          </p:nvPr>
        </p:nvSpPr>
        <p:spPr>
          <a:xfrm>
            <a:off x="477430" y="1893038"/>
            <a:ext cx="5518767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/>
              <a:t>STEM BOX</a:t>
            </a:r>
            <a:endParaRPr sz="4500" dirty="0"/>
          </a:p>
        </p:txBody>
      </p:sp>
      <p:sp>
        <p:nvSpPr>
          <p:cNvPr id="978" name="Google Shape;978;p64"/>
          <p:cNvSpPr txBox="1">
            <a:spLocks noGrp="1"/>
          </p:cNvSpPr>
          <p:nvPr>
            <p:ph type="subTitle" idx="1"/>
          </p:nvPr>
        </p:nvSpPr>
        <p:spPr>
          <a:xfrm>
            <a:off x="714025" y="3122990"/>
            <a:ext cx="28731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sp>
        <p:nvSpPr>
          <p:cNvPr id="979" name="Google Shape;979;p64"/>
          <p:cNvSpPr txBox="1">
            <a:spLocks noGrp="1"/>
          </p:cNvSpPr>
          <p:nvPr>
            <p:ph type="title" idx="2"/>
          </p:nvPr>
        </p:nvSpPr>
        <p:spPr>
          <a:xfrm>
            <a:off x="714025" y="924652"/>
            <a:ext cx="19821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 dirty="0"/>
              <a:t>04</a:t>
            </a:r>
            <a:endParaRPr sz="5800" dirty="0"/>
          </a:p>
        </p:txBody>
      </p:sp>
    </p:spTree>
    <p:extLst>
      <p:ext uri="{BB962C8B-B14F-4D97-AF65-F5344CB8AC3E}">
        <p14:creationId xmlns:p14="http://schemas.microsoft.com/office/powerpoint/2010/main" val="9536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4"/>
          <p:cNvSpPr txBox="1">
            <a:spLocks noGrp="1"/>
          </p:cNvSpPr>
          <p:nvPr>
            <p:ph type="ctrTitle"/>
          </p:nvPr>
        </p:nvSpPr>
        <p:spPr>
          <a:xfrm>
            <a:off x="477430" y="1893038"/>
            <a:ext cx="5518767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/>
              <a:t>SURVEY</a:t>
            </a:r>
            <a:endParaRPr sz="4500" dirty="0"/>
          </a:p>
        </p:txBody>
      </p:sp>
      <p:sp>
        <p:nvSpPr>
          <p:cNvPr id="978" name="Google Shape;978;p64"/>
          <p:cNvSpPr txBox="1">
            <a:spLocks noGrp="1"/>
          </p:cNvSpPr>
          <p:nvPr>
            <p:ph type="subTitle" idx="1"/>
          </p:nvPr>
        </p:nvSpPr>
        <p:spPr>
          <a:xfrm>
            <a:off x="714025" y="3122990"/>
            <a:ext cx="28731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IN CHAT</a:t>
            </a:r>
            <a:endParaRPr lang="es" dirty="0"/>
          </a:p>
        </p:txBody>
      </p:sp>
      <p:sp>
        <p:nvSpPr>
          <p:cNvPr id="979" name="Google Shape;979;p64"/>
          <p:cNvSpPr txBox="1">
            <a:spLocks noGrp="1"/>
          </p:cNvSpPr>
          <p:nvPr>
            <p:ph type="title" idx="2"/>
          </p:nvPr>
        </p:nvSpPr>
        <p:spPr>
          <a:xfrm>
            <a:off x="714025" y="924652"/>
            <a:ext cx="19821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 dirty="0"/>
              <a:t>00</a:t>
            </a:r>
            <a:endParaRPr sz="5800" dirty="0"/>
          </a:p>
        </p:txBody>
      </p:sp>
    </p:spTree>
    <p:extLst>
      <p:ext uri="{BB962C8B-B14F-4D97-AF65-F5344CB8AC3E}">
        <p14:creationId xmlns:p14="http://schemas.microsoft.com/office/powerpoint/2010/main" val="28685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0"/>
          <p:cNvSpPr txBox="1">
            <a:spLocks noGrp="1"/>
          </p:cNvSpPr>
          <p:nvPr>
            <p:ph type="ctrTitle"/>
          </p:nvPr>
        </p:nvSpPr>
        <p:spPr>
          <a:xfrm>
            <a:off x="1352239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</a:rPr>
              <a:t>Assemble Tiny Sorter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1" name="Google Shape;931;p60"/>
          <p:cNvSpPr txBox="1">
            <a:spLocks noGrp="1"/>
          </p:cNvSpPr>
          <p:nvPr>
            <p:ph type="subTitle" idx="1"/>
          </p:nvPr>
        </p:nvSpPr>
        <p:spPr>
          <a:xfrm>
            <a:off x="1502089" y="2187450"/>
            <a:ext cx="2857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You need the cardstock printout, scissors, and plastic box of stuff.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2" name="Google Shape;932;p60"/>
          <p:cNvSpPr txBox="1">
            <a:spLocks noGrp="1"/>
          </p:cNvSpPr>
          <p:nvPr>
            <p:ph type="ctrTitle" idx="2"/>
          </p:nvPr>
        </p:nvSpPr>
        <p:spPr>
          <a:xfrm>
            <a:off x="4634261" y="17251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</a:rPr>
              <a:t>Teachable Machine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3" name="Google Shape;933;p60"/>
          <p:cNvSpPr txBox="1">
            <a:spLocks noGrp="1"/>
          </p:cNvSpPr>
          <p:nvPr>
            <p:ph type="subTitle" idx="3"/>
          </p:nvPr>
        </p:nvSpPr>
        <p:spPr>
          <a:xfrm>
            <a:off x="4784111" y="2187450"/>
            <a:ext cx="2857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Use teachable machine to differentiate between candies.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4" name="Google Shape;934;p60"/>
          <p:cNvSpPr txBox="1">
            <a:spLocks noGrp="1"/>
          </p:cNvSpPr>
          <p:nvPr>
            <p:ph type="ctrTitle" idx="4"/>
          </p:nvPr>
        </p:nvSpPr>
        <p:spPr>
          <a:xfrm>
            <a:off x="1352239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</a:rPr>
              <a:t>Arduino Code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5" name="Google Shape;935;p60"/>
          <p:cNvSpPr txBox="1">
            <a:spLocks noGrp="1"/>
          </p:cNvSpPr>
          <p:nvPr>
            <p:ph type="subTitle" idx="5"/>
          </p:nvPr>
        </p:nvSpPr>
        <p:spPr>
          <a:xfrm>
            <a:off x="1502089" y="3871850"/>
            <a:ext cx="2857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Code your sorter.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6" name="Google Shape;936;p60"/>
          <p:cNvSpPr txBox="1">
            <a:spLocks noGrp="1"/>
          </p:cNvSpPr>
          <p:nvPr>
            <p:ph type="ctrTitle" idx="6"/>
          </p:nvPr>
        </p:nvSpPr>
        <p:spPr>
          <a:xfrm>
            <a:off x="4634261" y="3409550"/>
            <a:ext cx="3157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</a:rPr>
              <a:t>STEM Box Project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937" name="Google Shape;937;p60"/>
          <p:cNvSpPr txBox="1">
            <a:spLocks noGrp="1"/>
          </p:cNvSpPr>
          <p:nvPr>
            <p:ph type="subTitle" idx="7"/>
          </p:nvPr>
        </p:nvSpPr>
        <p:spPr>
          <a:xfrm>
            <a:off x="4784111" y="3871850"/>
            <a:ext cx="2857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Cardboard boat or Starburst slime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8" name="Google Shape;938;p60"/>
          <p:cNvSpPr txBox="1">
            <a:spLocks noGrp="1"/>
          </p:cNvSpPr>
          <p:nvPr>
            <p:ph type="ctrTitle" idx="15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Agenda</a:t>
            </a:r>
            <a:endParaRPr sz="2500" dirty="0"/>
          </a:p>
        </p:txBody>
      </p:sp>
      <p:sp>
        <p:nvSpPr>
          <p:cNvPr id="939" name="Google Shape;939;p60"/>
          <p:cNvSpPr txBox="1">
            <a:spLocks noGrp="1"/>
          </p:cNvSpPr>
          <p:nvPr>
            <p:ph type="title" idx="8"/>
          </p:nvPr>
        </p:nvSpPr>
        <p:spPr>
          <a:xfrm flipH="1">
            <a:off x="5221961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940" name="Google Shape;940;p60"/>
          <p:cNvSpPr txBox="1">
            <a:spLocks noGrp="1"/>
          </p:cNvSpPr>
          <p:nvPr>
            <p:ph type="title" idx="9"/>
          </p:nvPr>
        </p:nvSpPr>
        <p:spPr>
          <a:xfrm flipH="1">
            <a:off x="5221961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941" name="Google Shape;941;p60"/>
          <p:cNvSpPr txBox="1">
            <a:spLocks noGrp="1"/>
          </p:cNvSpPr>
          <p:nvPr>
            <p:ph type="title" idx="13"/>
          </p:nvPr>
        </p:nvSpPr>
        <p:spPr>
          <a:xfrm flipH="1">
            <a:off x="1939939" y="1433632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942" name="Google Shape;942;p60"/>
          <p:cNvSpPr txBox="1">
            <a:spLocks noGrp="1"/>
          </p:cNvSpPr>
          <p:nvPr>
            <p:ph type="title" idx="14"/>
          </p:nvPr>
        </p:nvSpPr>
        <p:spPr>
          <a:xfrm flipH="1">
            <a:off x="1939939" y="3027107"/>
            <a:ext cx="19821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192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4"/>
          <p:cNvSpPr txBox="1">
            <a:spLocks noGrp="1"/>
          </p:cNvSpPr>
          <p:nvPr>
            <p:ph type="ctrTitle"/>
          </p:nvPr>
        </p:nvSpPr>
        <p:spPr>
          <a:xfrm>
            <a:off x="714025" y="1893038"/>
            <a:ext cx="5098800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 dirty="0"/>
              <a:t>ASSEMBLY</a:t>
            </a:r>
            <a:endParaRPr sz="5100" dirty="0"/>
          </a:p>
        </p:txBody>
      </p:sp>
      <p:sp>
        <p:nvSpPr>
          <p:cNvPr id="978" name="Google Shape;978;p64"/>
          <p:cNvSpPr txBox="1">
            <a:spLocks noGrp="1"/>
          </p:cNvSpPr>
          <p:nvPr>
            <p:ph type="subTitle" idx="1"/>
          </p:nvPr>
        </p:nvSpPr>
        <p:spPr>
          <a:xfrm>
            <a:off x="714025" y="3122990"/>
            <a:ext cx="28731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The</a:t>
            </a:r>
            <a:r>
              <a:rPr lang="es" dirty="0">
                <a:latin typeface="Ubuntu"/>
                <a:ea typeface="Ubuntu"/>
                <a:cs typeface="Ubuntu"/>
                <a:sym typeface="Ubuntu"/>
              </a:rPr>
              <a:t> directions are on the cardstock sheet.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Ubuntu"/>
                <a:ea typeface="Ubuntu"/>
                <a:cs typeface="Ubuntu"/>
                <a:sym typeface="Ubuntu"/>
              </a:rPr>
              <a:t>Full instructions at </a:t>
            </a:r>
            <a:r>
              <a:rPr lang="en-US" dirty="0">
                <a:latin typeface="Ubuntu"/>
                <a:ea typeface="Ubuntu"/>
                <a:cs typeface="Ubuntu"/>
                <a:sym typeface="Ubuntu"/>
                <a:hlinkClick r:id="rId3"/>
              </a:rPr>
              <a:t>https://experiments.withgoogle.com/tiny-sorter/view</a:t>
            </a: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 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9" name="Google Shape;979;p64"/>
          <p:cNvSpPr txBox="1">
            <a:spLocks noGrp="1"/>
          </p:cNvSpPr>
          <p:nvPr>
            <p:ph type="title" idx="2"/>
          </p:nvPr>
        </p:nvSpPr>
        <p:spPr>
          <a:xfrm>
            <a:off x="714025" y="924652"/>
            <a:ext cx="19821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/>
              <a:t>01</a:t>
            </a:r>
            <a:endParaRPr sz="5800"/>
          </a:p>
        </p:txBody>
      </p:sp>
    </p:spTree>
    <p:extLst>
      <p:ext uri="{BB962C8B-B14F-4D97-AF65-F5344CB8AC3E}">
        <p14:creationId xmlns:p14="http://schemas.microsoft.com/office/powerpoint/2010/main" val="113140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4"/>
          <p:cNvSpPr txBox="1">
            <a:spLocks noGrp="1"/>
          </p:cNvSpPr>
          <p:nvPr>
            <p:ph type="ctrTitle"/>
          </p:nvPr>
        </p:nvSpPr>
        <p:spPr>
          <a:xfrm>
            <a:off x="477430" y="1893038"/>
            <a:ext cx="5518767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/>
              <a:t>ARDUINO CODE</a:t>
            </a:r>
            <a:endParaRPr sz="4500" dirty="0"/>
          </a:p>
        </p:txBody>
      </p:sp>
      <p:sp>
        <p:nvSpPr>
          <p:cNvPr id="978" name="Google Shape;978;p64"/>
          <p:cNvSpPr txBox="1">
            <a:spLocks noGrp="1"/>
          </p:cNvSpPr>
          <p:nvPr>
            <p:ph type="subTitle" idx="1"/>
          </p:nvPr>
        </p:nvSpPr>
        <p:spPr>
          <a:xfrm>
            <a:off x="714025" y="3122990"/>
            <a:ext cx="28731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  <a:hlinkClick r:id="rId3"/>
              </a:rPr>
              <a:t>https://4hjccc.github.io/</a:t>
            </a:r>
            <a:endParaRPr lang="en-US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 April 2021</a:t>
            </a:r>
            <a:endParaRPr lang="es" dirty="0"/>
          </a:p>
        </p:txBody>
      </p:sp>
      <p:sp>
        <p:nvSpPr>
          <p:cNvPr id="979" name="Google Shape;979;p64"/>
          <p:cNvSpPr txBox="1">
            <a:spLocks noGrp="1"/>
          </p:cNvSpPr>
          <p:nvPr>
            <p:ph type="title" idx="2"/>
          </p:nvPr>
        </p:nvSpPr>
        <p:spPr>
          <a:xfrm>
            <a:off x="714025" y="924652"/>
            <a:ext cx="19821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 dirty="0"/>
              <a:t>02</a:t>
            </a:r>
            <a:endParaRPr sz="5800" dirty="0"/>
          </a:p>
        </p:txBody>
      </p:sp>
    </p:spTree>
    <p:extLst>
      <p:ext uri="{BB962C8B-B14F-4D97-AF65-F5344CB8AC3E}">
        <p14:creationId xmlns:p14="http://schemas.microsoft.com/office/powerpoint/2010/main" val="27028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76"/>
          <p:cNvSpPr txBox="1">
            <a:spLocks noGrp="1"/>
          </p:cNvSpPr>
          <p:nvPr>
            <p:ph type="ctrTitle"/>
          </p:nvPr>
        </p:nvSpPr>
        <p:spPr>
          <a:xfrm>
            <a:off x="674527" y="30468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DOWNLOAD</a:t>
            </a:r>
            <a:endParaRPr sz="1800" dirty="0"/>
          </a:p>
        </p:txBody>
      </p:sp>
      <p:sp>
        <p:nvSpPr>
          <p:cNvPr id="1182" name="Google Shape;1182;p76"/>
          <p:cNvSpPr txBox="1">
            <a:spLocks noGrp="1"/>
          </p:cNvSpPr>
          <p:nvPr>
            <p:ph type="subTitle" idx="1"/>
          </p:nvPr>
        </p:nvSpPr>
        <p:spPr>
          <a:xfrm>
            <a:off x="674475" y="3196671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Download the code from the website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83" name="Google Shape;1183;p76"/>
          <p:cNvSpPr txBox="1">
            <a:spLocks noGrp="1"/>
          </p:cNvSpPr>
          <p:nvPr>
            <p:ph type="ctrTitle" idx="2"/>
          </p:nvPr>
        </p:nvSpPr>
        <p:spPr>
          <a:xfrm>
            <a:off x="3420750" y="25896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OPEN</a:t>
            </a:r>
            <a:endParaRPr sz="1800" dirty="0"/>
          </a:p>
        </p:txBody>
      </p:sp>
      <p:sp>
        <p:nvSpPr>
          <p:cNvPr id="1184" name="Google Shape;1184;p76"/>
          <p:cNvSpPr txBox="1">
            <a:spLocks noGrp="1"/>
          </p:cNvSpPr>
          <p:nvPr>
            <p:ph type="subTitle" idx="3"/>
          </p:nvPr>
        </p:nvSpPr>
        <p:spPr>
          <a:xfrm>
            <a:off x="3420750" y="2739471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Double click the downloaded file open.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85" name="Google Shape;1185;p76"/>
          <p:cNvSpPr txBox="1">
            <a:spLocks noGrp="1"/>
          </p:cNvSpPr>
          <p:nvPr>
            <p:ph type="ctrTitle" idx="4"/>
          </p:nvPr>
        </p:nvSpPr>
        <p:spPr>
          <a:xfrm>
            <a:off x="6166936" y="30468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TEST</a:t>
            </a:r>
            <a:endParaRPr sz="1800" dirty="0"/>
          </a:p>
        </p:txBody>
      </p:sp>
      <p:sp>
        <p:nvSpPr>
          <p:cNvPr id="1186" name="Google Shape;1186;p76"/>
          <p:cNvSpPr txBox="1">
            <a:spLocks noGrp="1"/>
          </p:cNvSpPr>
          <p:nvPr>
            <p:ph type="subTitle" idx="5"/>
          </p:nvPr>
        </p:nvSpPr>
        <p:spPr>
          <a:xfrm>
            <a:off x="6166975" y="3196671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</a:rPr>
              <a:t>Download the code to your Arduino and open the serial monitor.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87" name="Google Shape;1187;p76"/>
          <p:cNvSpPr txBox="1">
            <a:spLocks noGrp="1"/>
          </p:cNvSpPr>
          <p:nvPr>
            <p:ph type="ctrTitle" idx="6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OVERVIEW</a:t>
            </a:r>
            <a:endParaRPr sz="2400" dirty="0"/>
          </a:p>
        </p:txBody>
      </p:sp>
      <p:sp>
        <p:nvSpPr>
          <p:cNvPr id="1188" name="Google Shape;1188;p76"/>
          <p:cNvSpPr/>
          <p:nvPr/>
        </p:nvSpPr>
        <p:spPr>
          <a:xfrm flipH="1">
            <a:off x="1433538" y="2059667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76"/>
          <p:cNvSpPr txBox="1">
            <a:spLocks noGrp="1"/>
          </p:cNvSpPr>
          <p:nvPr>
            <p:ph type="ctrTitle"/>
          </p:nvPr>
        </p:nvSpPr>
        <p:spPr>
          <a:xfrm>
            <a:off x="1372200" y="2463684"/>
            <a:ext cx="8973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01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0" name="Google Shape;1190;p76"/>
          <p:cNvSpPr/>
          <p:nvPr/>
        </p:nvSpPr>
        <p:spPr>
          <a:xfrm flipH="1">
            <a:off x="4134213" y="1675371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76"/>
          <p:cNvSpPr txBox="1">
            <a:spLocks noGrp="1"/>
          </p:cNvSpPr>
          <p:nvPr>
            <p:ph type="ctrTitle"/>
          </p:nvPr>
        </p:nvSpPr>
        <p:spPr>
          <a:xfrm>
            <a:off x="4072875" y="2079388"/>
            <a:ext cx="8973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02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2" name="Google Shape;1192;p76"/>
          <p:cNvSpPr/>
          <p:nvPr/>
        </p:nvSpPr>
        <p:spPr>
          <a:xfrm flipH="1">
            <a:off x="6935838" y="2045605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76"/>
          <p:cNvSpPr txBox="1">
            <a:spLocks noGrp="1"/>
          </p:cNvSpPr>
          <p:nvPr>
            <p:ph type="ctrTitle"/>
          </p:nvPr>
        </p:nvSpPr>
        <p:spPr>
          <a:xfrm>
            <a:off x="6874500" y="2449622"/>
            <a:ext cx="8973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03</a:t>
            </a:r>
            <a:endParaRPr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1"/>
          <p:cNvSpPr txBox="1">
            <a:spLocks noGrp="1"/>
          </p:cNvSpPr>
          <p:nvPr>
            <p:ph type="subTitle" idx="1"/>
          </p:nvPr>
        </p:nvSpPr>
        <p:spPr>
          <a:xfrm flipH="1">
            <a:off x="2021100" y="2122625"/>
            <a:ext cx="5101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If there</a:t>
            </a:r>
            <a:r>
              <a:rPr lang="es" dirty="0"/>
              <a:t> is a popup message about needing to create a folder, click OK.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72472-675B-4B5F-8A66-348D81A8359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01"/>
          <p:cNvSpPr txBox="1">
            <a:spLocks noGrp="1"/>
          </p:cNvSpPr>
          <p:nvPr>
            <p:ph type="ctrTitle" idx="2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HOW TO USE THE CODE</a:t>
            </a:r>
            <a:endParaRPr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57" name="Google Shape;1657;p101"/>
          <p:cNvSpPr txBox="1">
            <a:spLocks noGrp="1"/>
          </p:cNvSpPr>
          <p:nvPr>
            <p:ph type="subTitle" idx="1"/>
          </p:nvPr>
        </p:nvSpPr>
        <p:spPr>
          <a:xfrm>
            <a:off x="5488446" y="2878782"/>
            <a:ext cx="33741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Open the Serial Monitor after you download the code to the arduino.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/>
              <a:t>If you want the motor to go right, hit 1 and then enter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>
                <a:latin typeface="Ubuntu"/>
                <a:ea typeface="Ubuntu"/>
                <a:cs typeface="Ubuntu"/>
                <a:sym typeface="Ubuntu"/>
              </a:rPr>
              <a:t>If you want it </a:t>
            </a:r>
            <a:r>
              <a:rPr lang="es" dirty="0"/>
              <a:t>to go left, hit 2 and then enter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45621-D19A-4D79-BE3C-9B8BF9A5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95" y="3736710"/>
            <a:ext cx="2146766" cy="1288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722AB-C062-497C-9BDF-950370DB5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888"/>
          <a:stretch/>
        </p:blipFill>
        <p:spPr>
          <a:xfrm>
            <a:off x="1108608" y="903485"/>
            <a:ext cx="3767219" cy="28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8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4"/>
          <p:cNvSpPr txBox="1">
            <a:spLocks noGrp="1"/>
          </p:cNvSpPr>
          <p:nvPr>
            <p:ph type="ctrTitle"/>
          </p:nvPr>
        </p:nvSpPr>
        <p:spPr>
          <a:xfrm>
            <a:off x="477430" y="1893038"/>
            <a:ext cx="5518767" cy="11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TEACHABLE MACHINE</a:t>
            </a:r>
            <a:endParaRPr sz="3200" dirty="0"/>
          </a:p>
        </p:txBody>
      </p:sp>
      <p:sp>
        <p:nvSpPr>
          <p:cNvPr id="978" name="Google Shape;978;p64"/>
          <p:cNvSpPr txBox="1">
            <a:spLocks noGrp="1"/>
          </p:cNvSpPr>
          <p:nvPr>
            <p:ph type="subTitle" idx="1"/>
          </p:nvPr>
        </p:nvSpPr>
        <p:spPr>
          <a:xfrm>
            <a:off x="714025" y="3122990"/>
            <a:ext cx="28731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https://teachablemachine.withgoogle.com/train</a:t>
            </a:r>
            <a:endParaRPr lang="es" dirty="0"/>
          </a:p>
        </p:txBody>
      </p:sp>
      <p:sp>
        <p:nvSpPr>
          <p:cNvPr id="979" name="Google Shape;979;p64"/>
          <p:cNvSpPr txBox="1">
            <a:spLocks noGrp="1"/>
          </p:cNvSpPr>
          <p:nvPr>
            <p:ph type="title" idx="2"/>
          </p:nvPr>
        </p:nvSpPr>
        <p:spPr>
          <a:xfrm>
            <a:off x="714025" y="924652"/>
            <a:ext cx="1982100" cy="13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800" dirty="0"/>
              <a:t>03</a:t>
            </a:r>
            <a:endParaRPr sz="5800" dirty="0"/>
          </a:p>
        </p:txBody>
      </p:sp>
    </p:spTree>
    <p:extLst>
      <p:ext uri="{BB962C8B-B14F-4D97-AF65-F5344CB8AC3E}">
        <p14:creationId xmlns:p14="http://schemas.microsoft.com/office/powerpoint/2010/main" val="379311780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e-Minimal Shapes Consulting Toolkit by Slidesgo">
  <a:themeElements>
    <a:clrScheme name="Simple Light">
      <a:dk1>
        <a:srgbClr val="F3F3F3"/>
      </a:dk1>
      <a:lt1>
        <a:srgbClr val="FF00E0"/>
      </a:lt1>
      <a:dk2>
        <a:srgbClr val="6D6D6D"/>
      </a:dk2>
      <a:lt2>
        <a:srgbClr val="6D6D6D"/>
      </a:lt2>
      <a:accent1>
        <a:srgbClr val="633BFD"/>
      </a:accent1>
      <a:accent2>
        <a:srgbClr val="A200FF"/>
      </a:accent2>
      <a:accent3>
        <a:srgbClr val="F3F3F3"/>
      </a:accent3>
      <a:accent4>
        <a:srgbClr val="F3F3F3"/>
      </a:accent4>
      <a:accent5>
        <a:srgbClr val="F3F3F3"/>
      </a:accent5>
      <a:accent6>
        <a:srgbClr val="F3F3F3"/>
      </a:accent6>
      <a:hlink>
        <a:srgbClr val="6D6D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254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Ubuntu</vt:lpstr>
      <vt:lpstr>Audiowide</vt:lpstr>
      <vt:lpstr>Advent Pro SemiBold</vt:lpstr>
      <vt:lpstr>Fira Sans Condensed Medium</vt:lpstr>
      <vt:lpstr>Arial</vt:lpstr>
      <vt:lpstr>Fira Sans Extra Condensed Medium</vt:lpstr>
      <vt:lpstr>Future-Minimal Shapes Consulting Toolkit by Slidesgo</vt:lpstr>
      <vt:lpstr>Tiny Sorter</vt:lpstr>
      <vt:lpstr>SURVEY</vt:lpstr>
      <vt:lpstr>Assemble Tiny Sorter</vt:lpstr>
      <vt:lpstr>ASSEMBLY</vt:lpstr>
      <vt:lpstr>ARDUINO CODE</vt:lpstr>
      <vt:lpstr>DOWNLOAD</vt:lpstr>
      <vt:lpstr>PowerPoint Presentation</vt:lpstr>
      <vt:lpstr>HOW TO USE THE CODE</vt:lpstr>
      <vt:lpstr>TEACHABLE MACHINE</vt:lpstr>
      <vt:lpstr>Teachable Machine</vt:lpstr>
      <vt:lpstr>STEM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Sorter</dc:title>
  <cp:lastModifiedBy>Michelle Wang</cp:lastModifiedBy>
  <cp:revision>7</cp:revision>
  <dcterms:modified xsi:type="dcterms:W3CDTF">2021-04-14T21:45:43Z</dcterms:modified>
</cp:coreProperties>
</file>