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6" r:id="rId4"/>
    <p:sldId id="257" r:id="rId5"/>
    <p:sldId id="258" r:id="rId6"/>
    <p:sldId id="260" r:id="rId7"/>
    <p:sldId id="259" r:id="rId8"/>
    <p:sldId id="261" r:id="rId9"/>
    <p:sldId id="267" r:id="rId10"/>
    <p:sldId id="262" r:id="rId11"/>
    <p:sldId id="264" r:id="rId12"/>
    <p:sldId id="26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63" autoAdjust="0"/>
    <p:restoredTop sz="94660"/>
  </p:normalViewPr>
  <p:slideViewPr>
    <p:cSldViewPr snapToGrid="0">
      <p:cViewPr>
        <p:scale>
          <a:sx n="67" d="100"/>
          <a:sy n="67" d="100"/>
        </p:scale>
        <p:origin x="3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DC433-97A9-40F8-97BC-8BD82E294C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AB7533-B957-4AD7-BD94-1579275B9A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BF8D6B-AB27-41E8-AF85-1D81E67A763D}"/>
              </a:ext>
            </a:extLst>
          </p:cNvPr>
          <p:cNvSpPr>
            <a:spLocks noGrp="1"/>
          </p:cNvSpPr>
          <p:nvPr>
            <p:ph type="dt" sz="half" idx="10"/>
          </p:nvPr>
        </p:nvSpPr>
        <p:spPr/>
        <p:txBody>
          <a:bodyPr/>
          <a:lstStyle/>
          <a:p>
            <a:fld id="{1A96A6B6-0EE4-4124-A19E-9F9F26BD3153}" type="datetimeFigureOut">
              <a:rPr lang="en-US" smtClean="0"/>
              <a:t>1/16/2021</a:t>
            </a:fld>
            <a:endParaRPr lang="en-US"/>
          </a:p>
        </p:txBody>
      </p:sp>
      <p:sp>
        <p:nvSpPr>
          <p:cNvPr id="5" name="Footer Placeholder 4">
            <a:extLst>
              <a:ext uri="{FF2B5EF4-FFF2-40B4-BE49-F238E27FC236}">
                <a16:creationId xmlns:a16="http://schemas.microsoft.com/office/drawing/2014/main" id="{A509DFC0-D828-4BAE-9672-0509295BA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FFEE00-6E48-4E2E-B89A-FECF5982F972}"/>
              </a:ext>
            </a:extLst>
          </p:cNvPr>
          <p:cNvSpPr>
            <a:spLocks noGrp="1"/>
          </p:cNvSpPr>
          <p:nvPr>
            <p:ph type="sldNum" sz="quarter" idx="12"/>
          </p:nvPr>
        </p:nvSpPr>
        <p:spPr/>
        <p:txBody>
          <a:bodyPr/>
          <a:lstStyle/>
          <a:p>
            <a:fld id="{54168548-0D13-4DEC-8D86-D31188E3AB90}" type="slidenum">
              <a:rPr lang="en-US" smtClean="0"/>
              <a:t>‹#›</a:t>
            </a:fld>
            <a:endParaRPr lang="en-US"/>
          </a:p>
        </p:txBody>
      </p:sp>
    </p:spTree>
    <p:extLst>
      <p:ext uri="{BB962C8B-B14F-4D97-AF65-F5344CB8AC3E}">
        <p14:creationId xmlns:p14="http://schemas.microsoft.com/office/powerpoint/2010/main" val="130839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31844-23B8-4211-BD67-62A27EC81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7E32C7-725E-4ACE-B866-7D1A73241C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D8038-5776-489D-8F77-B85F13E463CA}"/>
              </a:ext>
            </a:extLst>
          </p:cNvPr>
          <p:cNvSpPr>
            <a:spLocks noGrp="1"/>
          </p:cNvSpPr>
          <p:nvPr>
            <p:ph type="dt" sz="half" idx="10"/>
          </p:nvPr>
        </p:nvSpPr>
        <p:spPr/>
        <p:txBody>
          <a:bodyPr/>
          <a:lstStyle/>
          <a:p>
            <a:fld id="{1A96A6B6-0EE4-4124-A19E-9F9F26BD3153}" type="datetimeFigureOut">
              <a:rPr lang="en-US" smtClean="0"/>
              <a:t>1/16/2021</a:t>
            </a:fld>
            <a:endParaRPr lang="en-US"/>
          </a:p>
        </p:txBody>
      </p:sp>
      <p:sp>
        <p:nvSpPr>
          <p:cNvPr id="5" name="Footer Placeholder 4">
            <a:extLst>
              <a:ext uri="{FF2B5EF4-FFF2-40B4-BE49-F238E27FC236}">
                <a16:creationId xmlns:a16="http://schemas.microsoft.com/office/drawing/2014/main" id="{145CF99B-236B-4BE4-87F1-541C36979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381D8-D159-4CCE-8B72-94039EC2E340}"/>
              </a:ext>
            </a:extLst>
          </p:cNvPr>
          <p:cNvSpPr>
            <a:spLocks noGrp="1"/>
          </p:cNvSpPr>
          <p:nvPr>
            <p:ph type="sldNum" sz="quarter" idx="12"/>
          </p:nvPr>
        </p:nvSpPr>
        <p:spPr/>
        <p:txBody>
          <a:bodyPr/>
          <a:lstStyle/>
          <a:p>
            <a:fld id="{54168548-0D13-4DEC-8D86-D31188E3AB90}" type="slidenum">
              <a:rPr lang="en-US" smtClean="0"/>
              <a:t>‹#›</a:t>
            </a:fld>
            <a:endParaRPr lang="en-US"/>
          </a:p>
        </p:txBody>
      </p:sp>
    </p:spTree>
    <p:extLst>
      <p:ext uri="{BB962C8B-B14F-4D97-AF65-F5344CB8AC3E}">
        <p14:creationId xmlns:p14="http://schemas.microsoft.com/office/powerpoint/2010/main" val="335469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D71F1-0A76-44CF-ADF7-93BD8E1BE2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58511F-8A56-45AD-8926-83AE534871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39E73A-93B5-4848-90EA-009DD1C268A6}"/>
              </a:ext>
            </a:extLst>
          </p:cNvPr>
          <p:cNvSpPr>
            <a:spLocks noGrp="1"/>
          </p:cNvSpPr>
          <p:nvPr>
            <p:ph type="dt" sz="half" idx="10"/>
          </p:nvPr>
        </p:nvSpPr>
        <p:spPr/>
        <p:txBody>
          <a:bodyPr/>
          <a:lstStyle/>
          <a:p>
            <a:fld id="{1A96A6B6-0EE4-4124-A19E-9F9F26BD3153}" type="datetimeFigureOut">
              <a:rPr lang="en-US" smtClean="0"/>
              <a:t>1/16/2021</a:t>
            </a:fld>
            <a:endParaRPr lang="en-US"/>
          </a:p>
        </p:txBody>
      </p:sp>
      <p:sp>
        <p:nvSpPr>
          <p:cNvPr id="5" name="Footer Placeholder 4">
            <a:extLst>
              <a:ext uri="{FF2B5EF4-FFF2-40B4-BE49-F238E27FC236}">
                <a16:creationId xmlns:a16="http://schemas.microsoft.com/office/drawing/2014/main" id="{DB20AD60-3D3E-4E6D-90E5-FE029D82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CA609-8D62-4D36-B42B-1AA7592C4711}"/>
              </a:ext>
            </a:extLst>
          </p:cNvPr>
          <p:cNvSpPr>
            <a:spLocks noGrp="1"/>
          </p:cNvSpPr>
          <p:nvPr>
            <p:ph type="sldNum" sz="quarter" idx="12"/>
          </p:nvPr>
        </p:nvSpPr>
        <p:spPr/>
        <p:txBody>
          <a:bodyPr/>
          <a:lstStyle/>
          <a:p>
            <a:fld id="{54168548-0D13-4DEC-8D86-D31188E3AB90}" type="slidenum">
              <a:rPr lang="en-US" smtClean="0"/>
              <a:t>‹#›</a:t>
            </a:fld>
            <a:endParaRPr lang="en-US"/>
          </a:p>
        </p:txBody>
      </p:sp>
    </p:spTree>
    <p:extLst>
      <p:ext uri="{BB962C8B-B14F-4D97-AF65-F5344CB8AC3E}">
        <p14:creationId xmlns:p14="http://schemas.microsoft.com/office/powerpoint/2010/main" val="275423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B64B-5C8C-46B4-A654-53CBB08FB5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1EE3F6-0620-4E0D-8B01-05E6F403E4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A28FC8-6D30-4BDE-96A7-6813D1AAA121}"/>
              </a:ext>
            </a:extLst>
          </p:cNvPr>
          <p:cNvSpPr>
            <a:spLocks noGrp="1"/>
          </p:cNvSpPr>
          <p:nvPr>
            <p:ph type="dt" sz="half" idx="10"/>
          </p:nvPr>
        </p:nvSpPr>
        <p:spPr/>
        <p:txBody>
          <a:bodyPr/>
          <a:lstStyle/>
          <a:p>
            <a:fld id="{1A96A6B6-0EE4-4124-A19E-9F9F26BD3153}" type="datetimeFigureOut">
              <a:rPr lang="en-US" smtClean="0"/>
              <a:t>1/16/2021</a:t>
            </a:fld>
            <a:endParaRPr lang="en-US"/>
          </a:p>
        </p:txBody>
      </p:sp>
      <p:sp>
        <p:nvSpPr>
          <p:cNvPr id="5" name="Footer Placeholder 4">
            <a:extLst>
              <a:ext uri="{FF2B5EF4-FFF2-40B4-BE49-F238E27FC236}">
                <a16:creationId xmlns:a16="http://schemas.microsoft.com/office/drawing/2014/main" id="{B3083C3F-E128-4961-A15E-DEB1AB6C1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335D-8818-4EBD-A3EE-D9D23A53B02A}"/>
              </a:ext>
            </a:extLst>
          </p:cNvPr>
          <p:cNvSpPr>
            <a:spLocks noGrp="1"/>
          </p:cNvSpPr>
          <p:nvPr>
            <p:ph type="sldNum" sz="quarter" idx="12"/>
          </p:nvPr>
        </p:nvSpPr>
        <p:spPr/>
        <p:txBody>
          <a:bodyPr/>
          <a:lstStyle/>
          <a:p>
            <a:fld id="{54168548-0D13-4DEC-8D86-D31188E3AB90}" type="slidenum">
              <a:rPr lang="en-US" smtClean="0"/>
              <a:t>‹#›</a:t>
            </a:fld>
            <a:endParaRPr lang="en-US"/>
          </a:p>
        </p:txBody>
      </p:sp>
    </p:spTree>
    <p:extLst>
      <p:ext uri="{BB962C8B-B14F-4D97-AF65-F5344CB8AC3E}">
        <p14:creationId xmlns:p14="http://schemas.microsoft.com/office/powerpoint/2010/main" val="110906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B71F-7B31-44E6-98F6-CEB2257FD0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D1916F-3A1B-45B8-8E9E-12C331242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92F0A1-74A9-4C46-9878-AAD12FC99948}"/>
              </a:ext>
            </a:extLst>
          </p:cNvPr>
          <p:cNvSpPr>
            <a:spLocks noGrp="1"/>
          </p:cNvSpPr>
          <p:nvPr>
            <p:ph type="dt" sz="half" idx="10"/>
          </p:nvPr>
        </p:nvSpPr>
        <p:spPr/>
        <p:txBody>
          <a:bodyPr/>
          <a:lstStyle/>
          <a:p>
            <a:fld id="{1A96A6B6-0EE4-4124-A19E-9F9F26BD3153}" type="datetimeFigureOut">
              <a:rPr lang="en-US" smtClean="0"/>
              <a:t>1/16/2021</a:t>
            </a:fld>
            <a:endParaRPr lang="en-US"/>
          </a:p>
        </p:txBody>
      </p:sp>
      <p:sp>
        <p:nvSpPr>
          <p:cNvPr id="5" name="Footer Placeholder 4">
            <a:extLst>
              <a:ext uri="{FF2B5EF4-FFF2-40B4-BE49-F238E27FC236}">
                <a16:creationId xmlns:a16="http://schemas.microsoft.com/office/drawing/2014/main" id="{359D20F9-86F6-4A6E-8B97-AAB4BA33D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CA7EE-0C62-4927-AAC3-4710CE029ADC}"/>
              </a:ext>
            </a:extLst>
          </p:cNvPr>
          <p:cNvSpPr>
            <a:spLocks noGrp="1"/>
          </p:cNvSpPr>
          <p:nvPr>
            <p:ph type="sldNum" sz="quarter" idx="12"/>
          </p:nvPr>
        </p:nvSpPr>
        <p:spPr/>
        <p:txBody>
          <a:bodyPr/>
          <a:lstStyle/>
          <a:p>
            <a:fld id="{54168548-0D13-4DEC-8D86-D31188E3AB90}" type="slidenum">
              <a:rPr lang="en-US" smtClean="0"/>
              <a:t>‹#›</a:t>
            </a:fld>
            <a:endParaRPr lang="en-US"/>
          </a:p>
        </p:txBody>
      </p:sp>
    </p:spTree>
    <p:extLst>
      <p:ext uri="{BB962C8B-B14F-4D97-AF65-F5344CB8AC3E}">
        <p14:creationId xmlns:p14="http://schemas.microsoft.com/office/powerpoint/2010/main" val="65799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2C72-46F2-4BE9-8C4B-D0DA6559DB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1B46F2-42C6-4899-BA6B-01F83B7B06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2EFBCD-7419-4D61-A455-96E047629F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74EA00-95ED-4DE3-A6E5-B23695A6F8A8}"/>
              </a:ext>
            </a:extLst>
          </p:cNvPr>
          <p:cNvSpPr>
            <a:spLocks noGrp="1"/>
          </p:cNvSpPr>
          <p:nvPr>
            <p:ph type="dt" sz="half" idx="10"/>
          </p:nvPr>
        </p:nvSpPr>
        <p:spPr/>
        <p:txBody>
          <a:bodyPr/>
          <a:lstStyle/>
          <a:p>
            <a:fld id="{1A96A6B6-0EE4-4124-A19E-9F9F26BD3153}" type="datetimeFigureOut">
              <a:rPr lang="en-US" smtClean="0"/>
              <a:t>1/16/2021</a:t>
            </a:fld>
            <a:endParaRPr lang="en-US"/>
          </a:p>
        </p:txBody>
      </p:sp>
      <p:sp>
        <p:nvSpPr>
          <p:cNvPr id="6" name="Footer Placeholder 5">
            <a:extLst>
              <a:ext uri="{FF2B5EF4-FFF2-40B4-BE49-F238E27FC236}">
                <a16:creationId xmlns:a16="http://schemas.microsoft.com/office/drawing/2014/main" id="{D7044C17-F6D0-4600-8601-B9B2AC7E82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248503-30FE-4840-901A-708BA388F362}"/>
              </a:ext>
            </a:extLst>
          </p:cNvPr>
          <p:cNvSpPr>
            <a:spLocks noGrp="1"/>
          </p:cNvSpPr>
          <p:nvPr>
            <p:ph type="sldNum" sz="quarter" idx="12"/>
          </p:nvPr>
        </p:nvSpPr>
        <p:spPr/>
        <p:txBody>
          <a:bodyPr/>
          <a:lstStyle/>
          <a:p>
            <a:fld id="{54168548-0D13-4DEC-8D86-D31188E3AB90}" type="slidenum">
              <a:rPr lang="en-US" smtClean="0"/>
              <a:t>‹#›</a:t>
            </a:fld>
            <a:endParaRPr lang="en-US"/>
          </a:p>
        </p:txBody>
      </p:sp>
    </p:spTree>
    <p:extLst>
      <p:ext uri="{BB962C8B-B14F-4D97-AF65-F5344CB8AC3E}">
        <p14:creationId xmlns:p14="http://schemas.microsoft.com/office/powerpoint/2010/main" val="1734516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7AB9-F7CC-4B4F-8FB2-807940DF62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29ED2B-0077-4641-9FC9-C91F2840A6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AB6216-194A-43A4-849C-AF605BB289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8062FF-2FA9-444D-AA5F-25EE7835E9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7CA8D-CD51-4E50-87D3-0CF6974173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E04D90-228B-4F39-B660-9092E5336232}"/>
              </a:ext>
            </a:extLst>
          </p:cNvPr>
          <p:cNvSpPr>
            <a:spLocks noGrp="1"/>
          </p:cNvSpPr>
          <p:nvPr>
            <p:ph type="dt" sz="half" idx="10"/>
          </p:nvPr>
        </p:nvSpPr>
        <p:spPr/>
        <p:txBody>
          <a:bodyPr/>
          <a:lstStyle/>
          <a:p>
            <a:fld id="{1A96A6B6-0EE4-4124-A19E-9F9F26BD3153}" type="datetimeFigureOut">
              <a:rPr lang="en-US" smtClean="0"/>
              <a:t>1/16/2021</a:t>
            </a:fld>
            <a:endParaRPr lang="en-US"/>
          </a:p>
        </p:txBody>
      </p:sp>
      <p:sp>
        <p:nvSpPr>
          <p:cNvPr id="8" name="Footer Placeholder 7">
            <a:extLst>
              <a:ext uri="{FF2B5EF4-FFF2-40B4-BE49-F238E27FC236}">
                <a16:creationId xmlns:a16="http://schemas.microsoft.com/office/drawing/2014/main" id="{6847F75A-3101-40A1-BFA2-6382379875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7A93C0-9C7C-4CEF-8795-919736921881}"/>
              </a:ext>
            </a:extLst>
          </p:cNvPr>
          <p:cNvSpPr>
            <a:spLocks noGrp="1"/>
          </p:cNvSpPr>
          <p:nvPr>
            <p:ph type="sldNum" sz="quarter" idx="12"/>
          </p:nvPr>
        </p:nvSpPr>
        <p:spPr/>
        <p:txBody>
          <a:bodyPr/>
          <a:lstStyle/>
          <a:p>
            <a:fld id="{54168548-0D13-4DEC-8D86-D31188E3AB90}" type="slidenum">
              <a:rPr lang="en-US" smtClean="0"/>
              <a:t>‹#›</a:t>
            </a:fld>
            <a:endParaRPr lang="en-US"/>
          </a:p>
        </p:txBody>
      </p:sp>
    </p:spTree>
    <p:extLst>
      <p:ext uri="{BB962C8B-B14F-4D97-AF65-F5344CB8AC3E}">
        <p14:creationId xmlns:p14="http://schemas.microsoft.com/office/powerpoint/2010/main" val="190508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89D5-780C-41D3-841E-32EC1FED5A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ACB35A-A769-4083-A8B1-9308BF781AE8}"/>
              </a:ext>
            </a:extLst>
          </p:cNvPr>
          <p:cNvSpPr>
            <a:spLocks noGrp="1"/>
          </p:cNvSpPr>
          <p:nvPr>
            <p:ph type="dt" sz="half" idx="10"/>
          </p:nvPr>
        </p:nvSpPr>
        <p:spPr/>
        <p:txBody>
          <a:bodyPr/>
          <a:lstStyle/>
          <a:p>
            <a:fld id="{1A96A6B6-0EE4-4124-A19E-9F9F26BD3153}" type="datetimeFigureOut">
              <a:rPr lang="en-US" smtClean="0"/>
              <a:t>1/16/2021</a:t>
            </a:fld>
            <a:endParaRPr lang="en-US"/>
          </a:p>
        </p:txBody>
      </p:sp>
      <p:sp>
        <p:nvSpPr>
          <p:cNvPr id="4" name="Footer Placeholder 3">
            <a:extLst>
              <a:ext uri="{FF2B5EF4-FFF2-40B4-BE49-F238E27FC236}">
                <a16:creationId xmlns:a16="http://schemas.microsoft.com/office/drawing/2014/main" id="{7D73D838-EB6E-41F4-88DD-356DC3BDCC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A3101F-BF95-4322-9862-080E3FE555C0}"/>
              </a:ext>
            </a:extLst>
          </p:cNvPr>
          <p:cNvSpPr>
            <a:spLocks noGrp="1"/>
          </p:cNvSpPr>
          <p:nvPr>
            <p:ph type="sldNum" sz="quarter" idx="12"/>
          </p:nvPr>
        </p:nvSpPr>
        <p:spPr/>
        <p:txBody>
          <a:bodyPr/>
          <a:lstStyle/>
          <a:p>
            <a:fld id="{54168548-0D13-4DEC-8D86-D31188E3AB90}" type="slidenum">
              <a:rPr lang="en-US" smtClean="0"/>
              <a:t>‹#›</a:t>
            </a:fld>
            <a:endParaRPr lang="en-US"/>
          </a:p>
        </p:txBody>
      </p:sp>
    </p:spTree>
    <p:extLst>
      <p:ext uri="{BB962C8B-B14F-4D97-AF65-F5344CB8AC3E}">
        <p14:creationId xmlns:p14="http://schemas.microsoft.com/office/powerpoint/2010/main" val="384948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B6923B-6640-4A8C-9F16-5A283D0E1434}"/>
              </a:ext>
            </a:extLst>
          </p:cNvPr>
          <p:cNvSpPr>
            <a:spLocks noGrp="1"/>
          </p:cNvSpPr>
          <p:nvPr>
            <p:ph type="dt" sz="half" idx="10"/>
          </p:nvPr>
        </p:nvSpPr>
        <p:spPr/>
        <p:txBody>
          <a:bodyPr/>
          <a:lstStyle/>
          <a:p>
            <a:fld id="{1A96A6B6-0EE4-4124-A19E-9F9F26BD3153}" type="datetimeFigureOut">
              <a:rPr lang="en-US" smtClean="0"/>
              <a:t>1/16/2021</a:t>
            </a:fld>
            <a:endParaRPr lang="en-US"/>
          </a:p>
        </p:txBody>
      </p:sp>
      <p:sp>
        <p:nvSpPr>
          <p:cNvPr id="3" name="Footer Placeholder 2">
            <a:extLst>
              <a:ext uri="{FF2B5EF4-FFF2-40B4-BE49-F238E27FC236}">
                <a16:creationId xmlns:a16="http://schemas.microsoft.com/office/drawing/2014/main" id="{02F3A04E-9355-4FF6-8ED8-6F42C0846B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113A2-C6F0-4D75-9018-F58AF11F1686}"/>
              </a:ext>
            </a:extLst>
          </p:cNvPr>
          <p:cNvSpPr>
            <a:spLocks noGrp="1"/>
          </p:cNvSpPr>
          <p:nvPr>
            <p:ph type="sldNum" sz="quarter" idx="12"/>
          </p:nvPr>
        </p:nvSpPr>
        <p:spPr/>
        <p:txBody>
          <a:bodyPr/>
          <a:lstStyle/>
          <a:p>
            <a:fld id="{54168548-0D13-4DEC-8D86-D31188E3AB90}" type="slidenum">
              <a:rPr lang="en-US" smtClean="0"/>
              <a:t>‹#›</a:t>
            </a:fld>
            <a:endParaRPr lang="en-US"/>
          </a:p>
        </p:txBody>
      </p:sp>
    </p:spTree>
    <p:extLst>
      <p:ext uri="{BB962C8B-B14F-4D97-AF65-F5344CB8AC3E}">
        <p14:creationId xmlns:p14="http://schemas.microsoft.com/office/powerpoint/2010/main" val="3272854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294E-7953-403E-86AB-0E14DD84D9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155A33-B6B8-4896-ACFE-EF22B60BF7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7D41D8-3EDA-475A-9F6B-C01887EB06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19DE8A-DF54-4E34-969A-D59C448779F0}"/>
              </a:ext>
            </a:extLst>
          </p:cNvPr>
          <p:cNvSpPr>
            <a:spLocks noGrp="1"/>
          </p:cNvSpPr>
          <p:nvPr>
            <p:ph type="dt" sz="half" idx="10"/>
          </p:nvPr>
        </p:nvSpPr>
        <p:spPr/>
        <p:txBody>
          <a:bodyPr/>
          <a:lstStyle/>
          <a:p>
            <a:fld id="{1A96A6B6-0EE4-4124-A19E-9F9F26BD3153}" type="datetimeFigureOut">
              <a:rPr lang="en-US" smtClean="0"/>
              <a:t>1/16/2021</a:t>
            </a:fld>
            <a:endParaRPr lang="en-US"/>
          </a:p>
        </p:txBody>
      </p:sp>
      <p:sp>
        <p:nvSpPr>
          <p:cNvPr id="6" name="Footer Placeholder 5">
            <a:extLst>
              <a:ext uri="{FF2B5EF4-FFF2-40B4-BE49-F238E27FC236}">
                <a16:creationId xmlns:a16="http://schemas.microsoft.com/office/drawing/2014/main" id="{2A017886-3F2C-4BFE-B498-EC247FBEEF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0B24A3-4DB8-4A93-9581-B7F914AB23D0}"/>
              </a:ext>
            </a:extLst>
          </p:cNvPr>
          <p:cNvSpPr>
            <a:spLocks noGrp="1"/>
          </p:cNvSpPr>
          <p:nvPr>
            <p:ph type="sldNum" sz="quarter" idx="12"/>
          </p:nvPr>
        </p:nvSpPr>
        <p:spPr/>
        <p:txBody>
          <a:bodyPr/>
          <a:lstStyle/>
          <a:p>
            <a:fld id="{54168548-0D13-4DEC-8D86-D31188E3AB90}" type="slidenum">
              <a:rPr lang="en-US" smtClean="0"/>
              <a:t>‹#›</a:t>
            </a:fld>
            <a:endParaRPr lang="en-US"/>
          </a:p>
        </p:txBody>
      </p:sp>
    </p:spTree>
    <p:extLst>
      <p:ext uri="{BB962C8B-B14F-4D97-AF65-F5344CB8AC3E}">
        <p14:creationId xmlns:p14="http://schemas.microsoft.com/office/powerpoint/2010/main" val="2771693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769A-84DC-4FED-9DF8-8E4C262A8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6EF8FA-6BF8-4EEA-BEEA-54EB5E7755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F76BB0-874C-4BF1-9C67-96E6D3FABD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1F65D-B6D1-4264-92BF-57D1104B8C0C}"/>
              </a:ext>
            </a:extLst>
          </p:cNvPr>
          <p:cNvSpPr>
            <a:spLocks noGrp="1"/>
          </p:cNvSpPr>
          <p:nvPr>
            <p:ph type="dt" sz="half" idx="10"/>
          </p:nvPr>
        </p:nvSpPr>
        <p:spPr/>
        <p:txBody>
          <a:bodyPr/>
          <a:lstStyle/>
          <a:p>
            <a:fld id="{1A96A6B6-0EE4-4124-A19E-9F9F26BD3153}" type="datetimeFigureOut">
              <a:rPr lang="en-US" smtClean="0"/>
              <a:t>1/16/2021</a:t>
            </a:fld>
            <a:endParaRPr lang="en-US"/>
          </a:p>
        </p:txBody>
      </p:sp>
      <p:sp>
        <p:nvSpPr>
          <p:cNvPr id="6" name="Footer Placeholder 5">
            <a:extLst>
              <a:ext uri="{FF2B5EF4-FFF2-40B4-BE49-F238E27FC236}">
                <a16:creationId xmlns:a16="http://schemas.microsoft.com/office/drawing/2014/main" id="{B4C28479-F899-4300-BB8F-925A7801E7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3E69FC-C9DB-4161-8C04-404B246A06A5}"/>
              </a:ext>
            </a:extLst>
          </p:cNvPr>
          <p:cNvSpPr>
            <a:spLocks noGrp="1"/>
          </p:cNvSpPr>
          <p:nvPr>
            <p:ph type="sldNum" sz="quarter" idx="12"/>
          </p:nvPr>
        </p:nvSpPr>
        <p:spPr/>
        <p:txBody>
          <a:bodyPr/>
          <a:lstStyle/>
          <a:p>
            <a:fld id="{54168548-0D13-4DEC-8D86-D31188E3AB90}" type="slidenum">
              <a:rPr lang="en-US" smtClean="0"/>
              <a:t>‹#›</a:t>
            </a:fld>
            <a:endParaRPr lang="en-US"/>
          </a:p>
        </p:txBody>
      </p:sp>
    </p:spTree>
    <p:extLst>
      <p:ext uri="{BB962C8B-B14F-4D97-AF65-F5344CB8AC3E}">
        <p14:creationId xmlns:p14="http://schemas.microsoft.com/office/powerpoint/2010/main" val="1481953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39DD4C-8C53-4584-9AEF-56FCA46689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C22DE7-6A41-4886-ACCD-C16A13084A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C3D71-1E7D-419C-A335-B78D7F881D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96A6B6-0EE4-4124-A19E-9F9F26BD3153}" type="datetimeFigureOut">
              <a:rPr lang="en-US" smtClean="0"/>
              <a:t>1/16/2021</a:t>
            </a:fld>
            <a:endParaRPr lang="en-US"/>
          </a:p>
        </p:txBody>
      </p:sp>
      <p:sp>
        <p:nvSpPr>
          <p:cNvPr id="5" name="Footer Placeholder 4">
            <a:extLst>
              <a:ext uri="{FF2B5EF4-FFF2-40B4-BE49-F238E27FC236}">
                <a16:creationId xmlns:a16="http://schemas.microsoft.com/office/drawing/2014/main" id="{685B5E7E-1716-4E2B-923E-8F8F9AF5A1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468A52-0BC9-462A-A86C-F34CABE4AB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68548-0D13-4DEC-8D86-D31188E3AB90}" type="slidenum">
              <a:rPr lang="en-US" smtClean="0"/>
              <a:t>‹#›</a:t>
            </a:fld>
            <a:endParaRPr lang="en-US"/>
          </a:p>
        </p:txBody>
      </p:sp>
    </p:spTree>
    <p:extLst>
      <p:ext uri="{BB962C8B-B14F-4D97-AF65-F5344CB8AC3E}">
        <p14:creationId xmlns:p14="http://schemas.microsoft.com/office/powerpoint/2010/main" val="784458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55DB-FA32-491F-B85C-EF055E408227}"/>
              </a:ext>
            </a:extLst>
          </p:cNvPr>
          <p:cNvSpPr>
            <a:spLocks noGrp="1"/>
          </p:cNvSpPr>
          <p:nvPr>
            <p:ph type="ctrTitle"/>
          </p:nvPr>
        </p:nvSpPr>
        <p:spPr>
          <a:xfrm>
            <a:off x="1524000" y="1514474"/>
            <a:ext cx="9144000" cy="1914525"/>
          </a:xfrm>
        </p:spPr>
        <p:txBody>
          <a:bodyPr>
            <a:normAutofit/>
          </a:bodyPr>
          <a:lstStyle/>
          <a:p>
            <a:pPr>
              <a:lnSpc>
                <a:spcPct val="125000"/>
              </a:lnSpc>
              <a:spcBef>
                <a:spcPts val="600"/>
              </a:spcBef>
              <a:spcAft>
                <a:spcPts val="2400"/>
              </a:spcAft>
            </a:pPr>
            <a:r>
              <a:rPr lang="en-US" dirty="0"/>
              <a:t>Tutorial for Arduino LED Blink</a:t>
            </a:r>
            <a:br>
              <a:rPr lang="en-US" dirty="0"/>
            </a:br>
            <a:r>
              <a:rPr lang="en-US" sz="3200" dirty="0"/>
              <a:t>(January meeting activity)</a:t>
            </a:r>
          </a:p>
        </p:txBody>
      </p:sp>
      <p:sp>
        <p:nvSpPr>
          <p:cNvPr id="3" name="Subtitle 2">
            <a:extLst>
              <a:ext uri="{FF2B5EF4-FFF2-40B4-BE49-F238E27FC236}">
                <a16:creationId xmlns:a16="http://schemas.microsoft.com/office/drawing/2014/main" id="{0858602C-9D63-4C78-B186-A1A3396FEFE7}"/>
              </a:ext>
            </a:extLst>
          </p:cNvPr>
          <p:cNvSpPr>
            <a:spLocks noGrp="1"/>
          </p:cNvSpPr>
          <p:nvPr>
            <p:ph type="subTitle" idx="1"/>
          </p:nvPr>
        </p:nvSpPr>
        <p:spPr>
          <a:xfrm>
            <a:off x="1524000" y="4610099"/>
            <a:ext cx="9144000" cy="1343025"/>
          </a:xfrm>
        </p:spPr>
        <p:txBody>
          <a:bodyPr/>
          <a:lstStyle/>
          <a:p>
            <a:r>
              <a:rPr lang="en-US" dirty="0"/>
              <a:t>Michelle Wang</a:t>
            </a:r>
          </a:p>
          <a:p>
            <a:endParaRPr lang="en-US" dirty="0"/>
          </a:p>
          <a:p>
            <a:r>
              <a:rPr lang="en-US" dirty="0"/>
              <a:t>4H Virtual STEM Club</a:t>
            </a:r>
          </a:p>
        </p:txBody>
      </p:sp>
    </p:spTree>
    <p:extLst>
      <p:ext uri="{BB962C8B-B14F-4D97-AF65-F5344CB8AC3E}">
        <p14:creationId xmlns:p14="http://schemas.microsoft.com/office/powerpoint/2010/main" val="3207789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7EBD-81E5-4FC1-9B5A-AD38FDFC41C6}"/>
              </a:ext>
            </a:extLst>
          </p:cNvPr>
          <p:cNvSpPr>
            <a:spLocks noGrp="1"/>
          </p:cNvSpPr>
          <p:nvPr>
            <p:ph type="title"/>
          </p:nvPr>
        </p:nvSpPr>
        <p:spPr/>
        <p:txBody>
          <a:bodyPr/>
          <a:lstStyle/>
          <a:p>
            <a:r>
              <a:rPr lang="en-US" dirty="0"/>
              <a:t>Download Arduino from the website</a:t>
            </a:r>
          </a:p>
        </p:txBody>
      </p:sp>
      <p:sp>
        <p:nvSpPr>
          <p:cNvPr id="3" name="Content Placeholder 2">
            <a:extLst>
              <a:ext uri="{FF2B5EF4-FFF2-40B4-BE49-F238E27FC236}">
                <a16:creationId xmlns:a16="http://schemas.microsoft.com/office/drawing/2014/main" id="{5CE02B06-62A8-4E19-9E69-E8EE35EC4AD0}"/>
              </a:ext>
            </a:extLst>
          </p:cNvPr>
          <p:cNvSpPr>
            <a:spLocks noGrp="1"/>
          </p:cNvSpPr>
          <p:nvPr>
            <p:ph idx="1"/>
          </p:nvPr>
        </p:nvSpPr>
        <p:spPr/>
        <p:txBody>
          <a:bodyPr/>
          <a:lstStyle/>
          <a:p>
            <a:r>
              <a:rPr lang="en-US" dirty="0"/>
              <a:t>For computers only: https://www.arduino.cc/en/software</a:t>
            </a:r>
          </a:p>
        </p:txBody>
      </p:sp>
      <p:pic>
        <p:nvPicPr>
          <p:cNvPr id="5" name="Picture 4">
            <a:extLst>
              <a:ext uri="{FF2B5EF4-FFF2-40B4-BE49-F238E27FC236}">
                <a16:creationId xmlns:a16="http://schemas.microsoft.com/office/drawing/2014/main" id="{F07F5C71-3EB0-4866-BE35-13D462B18B44}"/>
              </a:ext>
            </a:extLst>
          </p:cNvPr>
          <p:cNvPicPr>
            <a:picLocks noChangeAspect="1"/>
          </p:cNvPicPr>
          <p:nvPr/>
        </p:nvPicPr>
        <p:blipFill rotWithShape="1">
          <a:blip r:embed="rId2"/>
          <a:srcRect b="16476"/>
          <a:stretch/>
        </p:blipFill>
        <p:spPr>
          <a:xfrm>
            <a:off x="685800" y="2362485"/>
            <a:ext cx="10668000" cy="4351339"/>
          </a:xfrm>
          <a:prstGeom prst="rect">
            <a:avLst/>
          </a:prstGeom>
        </p:spPr>
      </p:pic>
    </p:spTree>
    <p:extLst>
      <p:ext uri="{BB962C8B-B14F-4D97-AF65-F5344CB8AC3E}">
        <p14:creationId xmlns:p14="http://schemas.microsoft.com/office/powerpoint/2010/main" val="973118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64EEA-E565-49C5-B840-074F945EFD44}"/>
              </a:ext>
            </a:extLst>
          </p:cNvPr>
          <p:cNvSpPr>
            <a:spLocks noGrp="1"/>
          </p:cNvSpPr>
          <p:nvPr>
            <p:ph type="title"/>
          </p:nvPr>
        </p:nvSpPr>
        <p:spPr/>
        <p:txBody>
          <a:bodyPr/>
          <a:lstStyle/>
          <a:p>
            <a:r>
              <a:rPr lang="en-US" dirty="0"/>
              <a:t>Download CH340 Driver</a:t>
            </a:r>
          </a:p>
        </p:txBody>
      </p:sp>
      <p:sp>
        <p:nvSpPr>
          <p:cNvPr id="3" name="Content Placeholder 2">
            <a:extLst>
              <a:ext uri="{FF2B5EF4-FFF2-40B4-BE49-F238E27FC236}">
                <a16:creationId xmlns:a16="http://schemas.microsoft.com/office/drawing/2014/main" id="{7B557B29-8165-48B2-B4BD-3EE0A0BAD97F}"/>
              </a:ext>
            </a:extLst>
          </p:cNvPr>
          <p:cNvSpPr>
            <a:spLocks noGrp="1"/>
          </p:cNvSpPr>
          <p:nvPr>
            <p:ph idx="1"/>
          </p:nvPr>
        </p:nvSpPr>
        <p:spPr/>
        <p:txBody>
          <a:bodyPr/>
          <a:lstStyle/>
          <a:p>
            <a:r>
              <a:rPr lang="en-US" dirty="0"/>
              <a:t>For computers: https://sparks.gogo.co.nz/ch340.html</a:t>
            </a:r>
          </a:p>
        </p:txBody>
      </p:sp>
      <p:pic>
        <p:nvPicPr>
          <p:cNvPr id="5" name="Picture 4">
            <a:extLst>
              <a:ext uri="{FF2B5EF4-FFF2-40B4-BE49-F238E27FC236}">
                <a16:creationId xmlns:a16="http://schemas.microsoft.com/office/drawing/2014/main" id="{23048781-E4C8-44A2-ADC3-8DC14F9CEE55}"/>
              </a:ext>
            </a:extLst>
          </p:cNvPr>
          <p:cNvPicPr>
            <a:picLocks noChangeAspect="1"/>
          </p:cNvPicPr>
          <p:nvPr/>
        </p:nvPicPr>
        <p:blipFill>
          <a:blip r:embed="rId2"/>
          <a:stretch>
            <a:fillRect/>
          </a:stretch>
        </p:blipFill>
        <p:spPr>
          <a:xfrm>
            <a:off x="0" y="2625130"/>
            <a:ext cx="12192000" cy="4232870"/>
          </a:xfrm>
          <a:prstGeom prst="rect">
            <a:avLst/>
          </a:prstGeom>
        </p:spPr>
      </p:pic>
      <p:sp>
        <p:nvSpPr>
          <p:cNvPr id="6" name="Rectangle 5">
            <a:extLst>
              <a:ext uri="{FF2B5EF4-FFF2-40B4-BE49-F238E27FC236}">
                <a16:creationId xmlns:a16="http://schemas.microsoft.com/office/drawing/2014/main" id="{069443FB-41C7-46AC-B944-C6F33F7F841C}"/>
              </a:ext>
            </a:extLst>
          </p:cNvPr>
          <p:cNvSpPr/>
          <p:nvPr/>
        </p:nvSpPr>
        <p:spPr>
          <a:xfrm>
            <a:off x="1066800" y="5608320"/>
            <a:ext cx="1661160" cy="342900"/>
          </a:xfrm>
          <a:prstGeom prst="rect">
            <a:avLst/>
          </a:prstGeom>
          <a:noFill/>
          <a:ln w="571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35363B3-55AF-46AD-84FD-29AFCD0B6925}"/>
              </a:ext>
            </a:extLst>
          </p:cNvPr>
          <p:cNvSpPr txBox="1"/>
          <p:nvPr/>
        </p:nvSpPr>
        <p:spPr>
          <a:xfrm>
            <a:off x="2956560" y="5548937"/>
            <a:ext cx="1516380" cy="461665"/>
          </a:xfrm>
          <a:prstGeom prst="rect">
            <a:avLst/>
          </a:prstGeom>
          <a:noFill/>
        </p:spPr>
        <p:txBody>
          <a:bodyPr wrap="square" rtlCol="0">
            <a:spAutoFit/>
          </a:bodyPr>
          <a:lstStyle/>
          <a:p>
            <a:r>
              <a:rPr lang="en-US" sz="2400" b="1" dirty="0">
                <a:solidFill>
                  <a:srgbClr val="00B050"/>
                </a:solidFill>
                <a:latin typeface="Times New Roman" panose="02020603050405020304" pitchFamily="18" charset="0"/>
                <a:cs typeface="Times New Roman" panose="02020603050405020304" pitchFamily="18" charset="0"/>
              </a:rPr>
              <a:t>Click this</a:t>
            </a:r>
          </a:p>
        </p:txBody>
      </p:sp>
    </p:spTree>
    <p:extLst>
      <p:ext uri="{BB962C8B-B14F-4D97-AF65-F5344CB8AC3E}">
        <p14:creationId xmlns:p14="http://schemas.microsoft.com/office/powerpoint/2010/main" val="2494743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7C165-0B8C-43AC-82A5-D8948B155CE9}"/>
              </a:ext>
            </a:extLst>
          </p:cNvPr>
          <p:cNvSpPr>
            <a:spLocks noGrp="1"/>
          </p:cNvSpPr>
          <p:nvPr>
            <p:ph type="title"/>
          </p:nvPr>
        </p:nvSpPr>
        <p:spPr/>
        <p:txBody>
          <a:bodyPr/>
          <a:lstStyle/>
          <a:p>
            <a:r>
              <a:rPr lang="en-US" dirty="0"/>
              <a:t>Open Arduino application and load program</a:t>
            </a:r>
          </a:p>
        </p:txBody>
      </p:sp>
      <p:pic>
        <p:nvPicPr>
          <p:cNvPr id="5" name="Picture 4">
            <a:extLst>
              <a:ext uri="{FF2B5EF4-FFF2-40B4-BE49-F238E27FC236}">
                <a16:creationId xmlns:a16="http://schemas.microsoft.com/office/drawing/2014/main" id="{19E1A845-57A6-4DEB-8060-3672B1FB2B48}"/>
              </a:ext>
            </a:extLst>
          </p:cNvPr>
          <p:cNvPicPr>
            <a:picLocks noChangeAspect="1"/>
          </p:cNvPicPr>
          <p:nvPr/>
        </p:nvPicPr>
        <p:blipFill>
          <a:blip r:embed="rId2"/>
          <a:stretch>
            <a:fillRect/>
          </a:stretch>
        </p:blipFill>
        <p:spPr>
          <a:xfrm>
            <a:off x="3076161" y="1319627"/>
            <a:ext cx="5827643" cy="4926752"/>
          </a:xfrm>
          <a:prstGeom prst="rect">
            <a:avLst/>
          </a:prstGeom>
        </p:spPr>
      </p:pic>
    </p:spTree>
    <p:extLst>
      <p:ext uri="{BB962C8B-B14F-4D97-AF65-F5344CB8AC3E}">
        <p14:creationId xmlns:p14="http://schemas.microsoft.com/office/powerpoint/2010/main" val="4250750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C4E1-B3E2-43B6-BA73-C87E4252C936}"/>
              </a:ext>
            </a:extLst>
          </p:cNvPr>
          <p:cNvSpPr>
            <a:spLocks noGrp="1"/>
          </p:cNvSpPr>
          <p:nvPr>
            <p:ph type="title"/>
          </p:nvPr>
        </p:nvSpPr>
        <p:spPr/>
        <p:txBody>
          <a:bodyPr>
            <a:normAutofit/>
          </a:bodyPr>
          <a:lstStyle/>
          <a:p>
            <a:r>
              <a:rPr lang="en-US" sz="3600" dirty="0"/>
              <a:t>Change code slightly</a:t>
            </a:r>
          </a:p>
        </p:txBody>
      </p:sp>
      <p:sp>
        <p:nvSpPr>
          <p:cNvPr id="3" name="Content Placeholder 2">
            <a:extLst>
              <a:ext uri="{FF2B5EF4-FFF2-40B4-BE49-F238E27FC236}">
                <a16:creationId xmlns:a16="http://schemas.microsoft.com/office/drawing/2014/main" id="{CF76B62B-96EB-4009-9B45-86678B314E7B}"/>
              </a:ext>
            </a:extLst>
          </p:cNvPr>
          <p:cNvSpPr>
            <a:spLocks noGrp="1"/>
          </p:cNvSpPr>
          <p:nvPr>
            <p:ph idx="1"/>
          </p:nvPr>
        </p:nvSpPr>
        <p:spPr/>
        <p:txBody>
          <a:bodyPr>
            <a:normAutofit fontScale="70000" lnSpcReduction="20000"/>
          </a:bodyPr>
          <a:lstStyle/>
          <a:p>
            <a:r>
              <a:rPr lang="en-US" sz="4100" dirty="0"/>
              <a:t>Change all the “LED_BUILT_IN” to “A5” in the code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Connect your board to computer and hit upload (the arrow) at the top of the screen.</a:t>
            </a:r>
          </a:p>
        </p:txBody>
      </p:sp>
      <p:grpSp>
        <p:nvGrpSpPr>
          <p:cNvPr id="9" name="Group 8">
            <a:extLst>
              <a:ext uri="{FF2B5EF4-FFF2-40B4-BE49-F238E27FC236}">
                <a16:creationId xmlns:a16="http://schemas.microsoft.com/office/drawing/2014/main" id="{CB730EEA-9663-40C2-B2DB-65B0373054EF}"/>
              </a:ext>
            </a:extLst>
          </p:cNvPr>
          <p:cNvGrpSpPr/>
          <p:nvPr/>
        </p:nvGrpSpPr>
        <p:grpSpPr>
          <a:xfrm>
            <a:off x="662849" y="2402474"/>
            <a:ext cx="10160820" cy="3197639"/>
            <a:chOff x="252032" y="2554358"/>
            <a:chExt cx="11939968" cy="3757542"/>
          </a:xfrm>
        </p:grpSpPr>
        <p:pic>
          <p:nvPicPr>
            <p:cNvPr id="5" name="Picture 4">
              <a:extLst>
                <a:ext uri="{FF2B5EF4-FFF2-40B4-BE49-F238E27FC236}">
                  <a16:creationId xmlns:a16="http://schemas.microsoft.com/office/drawing/2014/main" id="{AAFDDAB8-9D97-4B78-B524-7B048BE949C8}"/>
                </a:ext>
              </a:extLst>
            </p:cNvPr>
            <p:cNvPicPr>
              <a:picLocks noChangeAspect="1"/>
            </p:cNvPicPr>
            <p:nvPr/>
          </p:nvPicPr>
          <p:blipFill>
            <a:blip r:embed="rId2"/>
            <a:stretch>
              <a:fillRect/>
            </a:stretch>
          </p:blipFill>
          <p:spPr>
            <a:xfrm>
              <a:off x="6916299" y="2554358"/>
              <a:ext cx="5275701" cy="3622605"/>
            </a:xfrm>
            <a:prstGeom prst="rect">
              <a:avLst/>
            </a:prstGeom>
          </p:spPr>
        </p:pic>
        <p:pic>
          <p:nvPicPr>
            <p:cNvPr id="7" name="Picture 6">
              <a:extLst>
                <a:ext uri="{FF2B5EF4-FFF2-40B4-BE49-F238E27FC236}">
                  <a16:creationId xmlns:a16="http://schemas.microsoft.com/office/drawing/2014/main" id="{362C3E72-856D-4EA9-9C2E-A2ACCFBA45FE}"/>
                </a:ext>
              </a:extLst>
            </p:cNvPr>
            <p:cNvPicPr>
              <a:picLocks noChangeAspect="1"/>
            </p:cNvPicPr>
            <p:nvPr/>
          </p:nvPicPr>
          <p:blipFill rotWithShape="1">
            <a:blip r:embed="rId3"/>
            <a:srcRect r="20334"/>
            <a:stretch/>
          </p:blipFill>
          <p:spPr>
            <a:xfrm>
              <a:off x="252032" y="2689296"/>
              <a:ext cx="5671690" cy="3622604"/>
            </a:xfrm>
            <a:prstGeom prst="rect">
              <a:avLst/>
            </a:prstGeom>
          </p:spPr>
        </p:pic>
        <p:sp>
          <p:nvSpPr>
            <p:cNvPr id="8" name="Arrow: Left 7">
              <a:extLst>
                <a:ext uri="{FF2B5EF4-FFF2-40B4-BE49-F238E27FC236}">
                  <a16:creationId xmlns:a16="http://schemas.microsoft.com/office/drawing/2014/main" id="{4EF5D4C9-DA9C-432A-9770-335A9858C862}"/>
                </a:ext>
              </a:extLst>
            </p:cNvPr>
            <p:cNvSpPr/>
            <p:nvPr/>
          </p:nvSpPr>
          <p:spPr>
            <a:xfrm flipH="1">
              <a:off x="6096000" y="3670852"/>
              <a:ext cx="742122" cy="1179444"/>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356ED852-C0EB-4419-AC12-5A85D7B6B43E}"/>
              </a:ext>
            </a:extLst>
          </p:cNvPr>
          <p:cNvPicPr>
            <a:picLocks noChangeAspect="1"/>
          </p:cNvPicPr>
          <p:nvPr/>
        </p:nvPicPr>
        <p:blipFill>
          <a:blip r:embed="rId4"/>
          <a:stretch>
            <a:fillRect/>
          </a:stretch>
        </p:blipFill>
        <p:spPr>
          <a:xfrm>
            <a:off x="3984463" y="6137206"/>
            <a:ext cx="3009900" cy="542925"/>
          </a:xfrm>
          <a:prstGeom prst="rect">
            <a:avLst/>
          </a:prstGeom>
        </p:spPr>
      </p:pic>
    </p:spTree>
    <p:extLst>
      <p:ext uri="{BB962C8B-B14F-4D97-AF65-F5344CB8AC3E}">
        <p14:creationId xmlns:p14="http://schemas.microsoft.com/office/powerpoint/2010/main" val="2114161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87A6-532A-4B85-96E4-C9A02DD1153A}"/>
              </a:ext>
            </a:extLst>
          </p:cNvPr>
          <p:cNvSpPr>
            <a:spLocks noGrp="1"/>
          </p:cNvSpPr>
          <p:nvPr>
            <p:ph type="title"/>
          </p:nvPr>
        </p:nvSpPr>
        <p:spPr/>
        <p:txBody>
          <a:bodyPr/>
          <a:lstStyle/>
          <a:p>
            <a:r>
              <a:rPr lang="en-US" dirty="0"/>
              <a:t>Parts you will need from the box</a:t>
            </a:r>
          </a:p>
        </p:txBody>
      </p:sp>
      <p:sp>
        <p:nvSpPr>
          <p:cNvPr id="3" name="Content Placeholder 2">
            <a:extLst>
              <a:ext uri="{FF2B5EF4-FFF2-40B4-BE49-F238E27FC236}">
                <a16:creationId xmlns:a16="http://schemas.microsoft.com/office/drawing/2014/main" id="{CAA626B3-A5E2-45AA-8127-6E17136073D4}"/>
              </a:ext>
            </a:extLst>
          </p:cNvPr>
          <p:cNvSpPr>
            <a:spLocks noGrp="1"/>
          </p:cNvSpPr>
          <p:nvPr>
            <p:ph idx="1"/>
          </p:nvPr>
        </p:nvSpPr>
        <p:spPr/>
        <p:txBody>
          <a:bodyPr/>
          <a:lstStyle/>
          <a:p>
            <a:r>
              <a:rPr lang="en-US" dirty="0"/>
              <a:t>USB cable</a:t>
            </a:r>
          </a:p>
          <a:p>
            <a:r>
              <a:rPr lang="en-US" dirty="0"/>
              <a:t>LED</a:t>
            </a:r>
          </a:p>
          <a:p>
            <a:r>
              <a:rPr lang="en-US" dirty="0"/>
              <a:t>Resistor </a:t>
            </a:r>
          </a:p>
          <a:p>
            <a:r>
              <a:rPr lang="en-US" dirty="0"/>
              <a:t>Arduino board </a:t>
            </a:r>
          </a:p>
          <a:p>
            <a:pPr marL="457200" lvl="1" indent="0">
              <a:buNone/>
            </a:pPr>
            <a:r>
              <a:rPr lang="en-US" dirty="0"/>
              <a:t>(foil wrapped thing)</a:t>
            </a:r>
          </a:p>
          <a:p>
            <a:r>
              <a:rPr lang="en-US" dirty="0"/>
              <a:t>Breadboard</a:t>
            </a:r>
          </a:p>
          <a:p>
            <a:pPr marL="457200" lvl="1" indent="0">
              <a:buNone/>
            </a:pPr>
            <a:r>
              <a:rPr lang="en-US" dirty="0"/>
              <a:t>(white thing with holes)</a:t>
            </a:r>
          </a:p>
          <a:p>
            <a:pPr marL="457200" lvl="1" indent="0">
              <a:buNone/>
            </a:pPr>
            <a:endParaRPr lang="en-US" dirty="0"/>
          </a:p>
        </p:txBody>
      </p:sp>
      <p:pic>
        <p:nvPicPr>
          <p:cNvPr id="2050" name="Picture 2">
            <a:extLst>
              <a:ext uri="{FF2B5EF4-FFF2-40B4-BE49-F238E27FC236}">
                <a16:creationId xmlns:a16="http://schemas.microsoft.com/office/drawing/2014/main" id="{FD14E81D-B199-4E24-ABA8-5FCEDC0320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707"/>
          <a:stretch/>
        </p:blipFill>
        <p:spPr bwMode="auto">
          <a:xfrm>
            <a:off x="5329238" y="1423958"/>
            <a:ext cx="5497788" cy="5068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226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90D13660-C572-4EE2-BDD9-BE04C06C5208}"/>
              </a:ext>
            </a:extLst>
          </p:cNvPr>
          <p:cNvPicPr>
            <a:picLocks noGrp="1" noChangeAspect="1"/>
          </p:cNvPicPr>
          <p:nvPr>
            <p:ph idx="1"/>
          </p:nvPr>
        </p:nvPicPr>
        <p:blipFill>
          <a:blip r:embed="rId2"/>
          <a:stretch>
            <a:fillRect/>
          </a:stretch>
        </p:blipFill>
        <p:spPr>
          <a:xfrm>
            <a:off x="2388497" y="1690689"/>
            <a:ext cx="7613830" cy="5167312"/>
          </a:xfrm>
        </p:spPr>
      </p:pic>
      <p:sp>
        <p:nvSpPr>
          <p:cNvPr id="5" name="Multiplication Sign 4">
            <a:extLst>
              <a:ext uri="{FF2B5EF4-FFF2-40B4-BE49-F238E27FC236}">
                <a16:creationId xmlns:a16="http://schemas.microsoft.com/office/drawing/2014/main" id="{14CE9D76-6C7F-44F1-B6FE-C69805692D8F}"/>
              </a:ext>
            </a:extLst>
          </p:cNvPr>
          <p:cNvSpPr/>
          <p:nvPr/>
        </p:nvSpPr>
        <p:spPr>
          <a:xfrm rot="16200000">
            <a:off x="7240105" y="4859131"/>
            <a:ext cx="282713" cy="26946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ication Sign 5">
            <a:extLst>
              <a:ext uri="{FF2B5EF4-FFF2-40B4-BE49-F238E27FC236}">
                <a16:creationId xmlns:a16="http://schemas.microsoft.com/office/drawing/2014/main" id="{359FE8B2-4AD6-486A-8C8C-AA7EF5520882}"/>
              </a:ext>
            </a:extLst>
          </p:cNvPr>
          <p:cNvSpPr/>
          <p:nvPr/>
        </p:nvSpPr>
        <p:spPr>
          <a:xfrm rot="16200000">
            <a:off x="7017026" y="4859131"/>
            <a:ext cx="282713" cy="26946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plication Sign 6">
            <a:extLst>
              <a:ext uri="{FF2B5EF4-FFF2-40B4-BE49-F238E27FC236}">
                <a16:creationId xmlns:a16="http://schemas.microsoft.com/office/drawing/2014/main" id="{53865156-327D-465C-88A2-BDABD34CFA79}"/>
              </a:ext>
            </a:extLst>
          </p:cNvPr>
          <p:cNvSpPr/>
          <p:nvPr/>
        </p:nvSpPr>
        <p:spPr>
          <a:xfrm rot="16200000">
            <a:off x="7240105" y="3549374"/>
            <a:ext cx="282713" cy="26946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AE205380-174A-4BFC-8C4D-B0FD5DA7054B}"/>
              </a:ext>
            </a:extLst>
          </p:cNvPr>
          <p:cNvSpPr/>
          <p:nvPr/>
        </p:nvSpPr>
        <p:spPr>
          <a:xfrm rot="16200000">
            <a:off x="7017026" y="3549372"/>
            <a:ext cx="282713" cy="26946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22D47C9-E3EB-4EA3-83F2-C612B12B32EB}"/>
              </a:ext>
            </a:extLst>
          </p:cNvPr>
          <p:cNvSpPr txBox="1"/>
          <p:nvPr/>
        </p:nvSpPr>
        <p:spPr>
          <a:xfrm>
            <a:off x="1104900" y="250302"/>
            <a:ext cx="10325100" cy="1569660"/>
          </a:xfrm>
          <a:prstGeom prst="rect">
            <a:avLst/>
          </a:prstGeom>
          <a:noFill/>
        </p:spPr>
        <p:txBody>
          <a:bodyPr wrap="square" rtlCol="0">
            <a:spAutoFit/>
          </a:bodyPr>
          <a:lstStyle/>
          <a:p>
            <a:r>
              <a:rPr lang="en-US" sz="2400" dirty="0"/>
              <a:t>Put the Arduino board on the breadboard</a:t>
            </a:r>
          </a:p>
          <a:p>
            <a:r>
              <a:rPr lang="en-US" sz="2400" dirty="0"/>
              <a:t>Note on the diagram: There are two extra pins on the board in the diagram. The actual board you have does not have the two rightmost pins. I have marked them out in all the diagrams. Please pretend they don’t exist.</a:t>
            </a:r>
          </a:p>
        </p:txBody>
      </p:sp>
    </p:spTree>
    <p:extLst>
      <p:ext uri="{BB962C8B-B14F-4D97-AF65-F5344CB8AC3E}">
        <p14:creationId xmlns:p14="http://schemas.microsoft.com/office/powerpoint/2010/main" val="965032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E7D1-D0F1-427E-BA4B-864854FADA22}"/>
              </a:ext>
            </a:extLst>
          </p:cNvPr>
          <p:cNvSpPr>
            <a:spLocks noGrp="1"/>
          </p:cNvSpPr>
          <p:nvPr>
            <p:ph type="title"/>
          </p:nvPr>
        </p:nvSpPr>
        <p:spPr/>
        <p:txBody>
          <a:bodyPr>
            <a:normAutofit/>
          </a:bodyPr>
          <a:lstStyle/>
          <a:p>
            <a:r>
              <a:rPr lang="en-US" sz="2400" dirty="0"/>
              <a:t>Put Arduino on breadboard. The front pins should go on c5 and g5 on the breadboard. Push it down until only the black plastic things show on the side view.  Note: wiggle it around if it doesn’t go in smoothly.</a:t>
            </a:r>
          </a:p>
        </p:txBody>
      </p:sp>
      <p:pic>
        <p:nvPicPr>
          <p:cNvPr id="5" name="Content Placeholder 4">
            <a:extLst>
              <a:ext uri="{FF2B5EF4-FFF2-40B4-BE49-F238E27FC236}">
                <a16:creationId xmlns:a16="http://schemas.microsoft.com/office/drawing/2014/main" id="{C5E2C0D4-880F-487F-85C5-097CCB798795}"/>
              </a:ext>
            </a:extLst>
          </p:cNvPr>
          <p:cNvPicPr>
            <a:picLocks noGrp="1" noChangeAspect="1"/>
          </p:cNvPicPr>
          <p:nvPr>
            <p:ph idx="1"/>
          </p:nvPr>
        </p:nvPicPr>
        <p:blipFill>
          <a:blip r:embed="rId2"/>
          <a:stretch>
            <a:fillRect/>
          </a:stretch>
        </p:blipFill>
        <p:spPr>
          <a:xfrm>
            <a:off x="334410" y="1825625"/>
            <a:ext cx="7415006" cy="5032375"/>
          </a:xfrm>
        </p:spPr>
      </p:pic>
      <p:sp>
        <p:nvSpPr>
          <p:cNvPr id="6" name="Multiplication Sign 5">
            <a:extLst>
              <a:ext uri="{FF2B5EF4-FFF2-40B4-BE49-F238E27FC236}">
                <a16:creationId xmlns:a16="http://schemas.microsoft.com/office/drawing/2014/main" id="{43ACB4C5-5903-4F6E-8129-5E253B99DC83}"/>
              </a:ext>
            </a:extLst>
          </p:cNvPr>
          <p:cNvSpPr/>
          <p:nvPr/>
        </p:nvSpPr>
        <p:spPr>
          <a:xfrm rot="16200000">
            <a:off x="5049881" y="4924187"/>
            <a:ext cx="282713" cy="26946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plication Sign 6">
            <a:extLst>
              <a:ext uri="{FF2B5EF4-FFF2-40B4-BE49-F238E27FC236}">
                <a16:creationId xmlns:a16="http://schemas.microsoft.com/office/drawing/2014/main" id="{D1C4EDE1-F230-4506-BF68-2591372FB4CB}"/>
              </a:ext>
            </a:extLst>
          </p:cNvPr>
          <p:cNvSpPr/>
          <p:nvPr/>
        </p:nvSpPr>
        <p:spPr>
          <a:xfrm rot="16200000">
            <a:off x="4818571" y="4924186"/>
            <a:ext cx="282713" cy="26946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611062E-5842-4C45-BC3E-508DB824769C}"/>
              </a:ext>
            </a:extLst>
          </p:cNvPr>
          <p:cNvSpPr/>
          <p:nvPr/>
        </p:nvSpPr>
        <p:spPr>
          <a:xfrm rot="16200000">
            <a:off x="5048476" y="3630293"/>
            <a:ext cx="282713" cy="26946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10F77F50-F57C-4992-955E-537ACB4325CB}"/>
              </a:ext>
            </a:extLst>
          </p:cNvPr>
          <p:cNvSpPr/>
          <p:nvPr/>
        </p:nvSpPr>
        <p:spPr>
          <a:xfrm rot="16200000">
            <a:off x="4818571" y="3630291"/>
            <a:ext cx="282713" cy="26946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02955B15-E8B5-4FB5-9CCC-0122216239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867" t="17409" b="35345"/>
          <a:stretch/>
        </p:blipFill>
        <p:spPr bwMode="auto">
          <a:xfrm>
            <a:off x="7391903" y="2154282"/>
            <a:ext cx="4641071" cy="216010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10CEE673-EA97-41C1-BE0F-BD296B5AAA6E}"/>
              </a:ext>
            </a:extLst>
          </p:cNvPr>
          <p:cNvCxnSpPr/>
          <p:nvPr/>
        </p:nvCxnSpPr>
        <p:spPr>
          <a:xfrm flipV="1">
            <a:off x="8786191" y="4002157"/>
            <a:ext cx="543339" cy="1333054"/>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2EA1DE2-8A27-4381-BFF8-D209165AF8C6}"/>
              </a:ext>
            </a:extLst>
          </p:cNvPr>
          <p:cNvSpPr txBox="1"/>
          <p:nvPr/>
        </p:nvSpPr>
        <p:spPr>
          <a:xfrm>
            <a:off x="8085213" y="5499653"/>
            <a:ext cx="3268587" cy="369332"/>
          </a:xfrm>
          <a:prstGeom prst="rect">
            <a:avLst/>
          </a:prstGeom>
          <a:noFill/>
        </p:spPr>
        <p:txBody>
          <a:bodyPr wrap="none" rtlCol="0">
            <a:spAutoFit/>
          </a:bodyPr>
          <a:lstStyle/>
          <a:p>
            <a:r>
              <a:rPr lang="en-US" dirty="0"/>
              <a:t>Only black plastic things showing</a:t>
            </a:r>
          </a:p>
        </p:txBody>
      </p:sp>
    </p:spTree>
    <p:extLst>
      <p:ext uri="{BB962C8B-B14F-4D97-AF65-F5344CB8AC3E}">
        <p14:creationId xmlns:p14="http://schemas.microsoft.com/office/powerpoint/2010/main" val="189711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D529-7900-4680-A9CF-7879FE985FAE}"/>
              </a:ext>
            </a:extLst>
          </p:cNvPr>
          <p:cNvSpPr>
            <a:spLocks noGrp="1"/>
          </p:cNvSpPr>
          <p:nvPr>
            <p:ph type="title"/>
          </p:nvPr>
        </p:nvSpPr>
        <p:spPr/>
        <p:txBody>
          <a:bodyPr>
            <a:normAutofit/>
          </a:bodyPr>
          <a:lstStyle/>
          <a:p>
            <a:r>
              <a:rPr lang="en-US" sz="2400" dirty="0"/>
              <a:t>Take the resistor and put it in b13 on the breadboard (also pin A5 on the Arduino). Put the other side of the resistor in b24 on the breadboard.</a:t>
            </a:r>
          </a:p>
        </p:txBody>
      </p:sp>
      <p:sp>
        <p:nvSpPr>
          <p:cNvPr id="3" name="Content Placeholder 2">
            <a:extLst>
              <a:ext uri="{FF2B5EF4-FFF2-40B4-BE49-F238E27FC236}">
                <a16:creationId xmlns:a16="http://schemas.microsoft.com/office/drawing/2014/main" id="{B8738240-1D66-4921-BF28-C9FF608DFCCE}"/>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D7B7CED2-E774-45DC-991D-315EDC99BA04}"/>
              </a:ext>
            </a:extLst>
          </p:cNvPr>
          <p:cNvPicPr>
            <a:picLocks noChangeAspect="1"/>
          </p:cNvPicPr>
          <p:nvPr/>
        </p:nvPicPr>
        <p:blipFill>
          <a:blip r:embed="rId2"/>
          <a:stretch>
            <a:fillRect/>
          </a:stretch>
        </p:blipFill>
        <p:spPr>
          <a:xfrm>
            <a:off x="838200" y="1825625"/>
            <a:ext cx="6722745" cy="4307430"/>
          </a:xfrm>
          <a:prstGeom prst="rect">
            <a:avLst/>
          </a:prstGeom>
        </p:spPr>
      </p:pic>
      <p:pic>
        <p:nvPicPr>
          <p:cNvPr id="7" name="Picture 6">
            <a:extLst>
              <a:ext uri="{FF2B5EF4-FFF2-40B4-BE49-F238E27FC236}">
                <a16:creationId xmlns:a16="http://schemas.microsoft.com/office/drawing/2014/main" id="{86EFFC48-DE2A-4EB1-A845-458FAB98E419}"/>
              </a:ext>
            </a:extLst>
          </p:cNvPr>
          <p:cNvPicPr>
            <a:picLocks noChangeAspect="1"/>
          </p:cNvPicPr>
          <p:nvPr/>
        </p:nvPicPr>
        <p:blipFill>
          <a:blip r:embed="rId3"/>
          <a:stretch>
            <a:fillRect/>
          </a:stretch>
        </p:blipFill>
        <p:spPr>
          <a:xfrm>
            <a:off x="6623685" y="1986280"/>
            <a:ext cx="4966361" cy="1627094"/>
          </a:xfrm>
          <a:prstGeom prst="rect">
            <a:avLst/>
          </a:prstGeom>
          <a:ln w="127000">
            <a:solidFill>
              <a:srgbClr val="00B050"/>
            </a:solidFill>
          </a:ln>
          <a:effectLst>
            <a:outerShdw blurRad="63500" dist="25400" sx="102000" sy="102000" algn="ctr" rotWithShape="0">
              <a:prstClr val="black">
                <a:alpha val="40000"/>
              </a:prstClr>
            </a:outerShdw>
          </a:effectLst>
        </p:spPr>
      </p:pic>
      <p:sp>
        <p:nvSpPr>
          <p:cNvPr id="8" name="Rectangle 7">
            <a:extLst>
              <a:ext uri="{FF2B5EF4-FFF2-40B4-BE49-F238E27FC236}">
                <a16:creationId xmlns:a16="http://schemas.microsoft.com/office/drawing/2014/main" id="{1BD289B4-ADBE-4176-85F4-39ADFB74E689}"/>
              </a:ext>
            </a:extLst>
          </p:cNvPr>
          <p:cNvSpPr/>
          <p:nvPr/>
        </p:nvSpPr>
        <p:spPr>
          <a:xfrm>
            <a:off x="3566160" y="4602480"/>
            <a:ext cx="2661920" cy="86360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FFB1E3A-3FB8-468F-ADC3-2B0F29FA1AD5}"/>
              </a:ext>
            </a:extLst>
          </p:cNvPr>
          <p:cNvCxnSpPr>
            <a:stCxn id="8" idx="3"/>
          </p:cNvCxnSpPr>
          <p:nvPr/>
        </p:nvCxnSpPr>
        <p:spPr>
          <a:xfrm flipV="1">
            <a:off x="6228080" y="3840480"/>
            <a:ext cx="2733040" cy="119380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Multiplication Sign 10">
            <a:extLst>
              <a:ext uri="{FF2B5EF4-FFF2-40B4-BE49-F238E27FC236}">
                <a16:creationId xmlns:a16="http://schemas.microsoft.com/office/drawing/2014/main" id="{20B9AAB8-86D2-4CE4-8C60-16B5E58DA6C9}"/>
              </a:ext>
            </a:extLst>
          </p:cNvPr>
          <p:cNvSpPr/>
          <p:nvPr/>
        </p:nvSpPr>
        <p:spPr>
          <a:xfrm rot="16200000">
            <a:off x="5183608" y="4609106"/>
            <a:ext cx="282713" cy="26946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B40C343-0238-4444-8706-080E056D3804}"/>
              </a:ext>
            </a:extLst>
          </p:cNvPr>
          <p:cNvSpPr/>
          <p:nvPr/>
        </p:nvSpPr>
        <p:spPr>
          <a:xfrm rot="16200000">
            <a:off x="4981211" y="4565197"/>
            <a:ext cx="282713" cy="26946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ication Sign 12">
            <a:extLst>
              <a:ext uri="{FF2B5EF4-FFF2-40B4-BE49-F238E27FC236}">
                <a16:creationId xmlns:a16="http://schemas.microsoft.com/office/drawing/2014/main" id="{17694B6B-CC6C-4D8C-98F5-7801B1FA04D7}"/>
              </a:ext>
            </a:extLst>
          </p:cNvPr>
          <p:cNvSpPr/>
          <p:nvPr/>
        </p:nvSpPr>
        <p:spPr>
          <a:xfrm rot="16200000">
            <a:off x="5183608" y="3398982"/>
            <a:ext cx="282713" cy="26946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ication Sign 13">
            <a:extLst>
              <a:ext uri="{FF2B5EF4-FFF2-40B4-BE49-F238E27FC236}">
                <a16:creationId xmlns:a16="http://schemas.microsoft.com/office/drawing/2014/main" id="{62B514BE-F352-495A-B858-805C95E603B7}"/>
              </a:ext>
            </a:extLst>
          </p:cNvPr>
          <p:cNvSpPr/>
          <p:nvPr/>
        </p:nvSpPr>
        <p:spPr>
          <a:xfrm rot="16200000">
            <a:off x="4981211" y="3372802"/>
            <a:ext cx="282713" cy="26946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ltiplication Sign 14">
            <a:extLst>
              <a:ext uri="{FF2B5EF4-FFF2-40B4-BE49-F238E27FC236}">
                <a16:creationId xmlns:a16="http://schemas.microsoft.com/office/drawing/2014/main" id="{725097EE-0EFE-4277-B86F-C666BA25B41C}"/>
              </a:ext>
            </a:extLst>
          </p:cNvPr>
          <p:cNvSpPr/>
          <p:nvPr/>
        </p:nvSpPr>
        <p:spPr>
          <a:xfrm rot="16200000">
            <a:off x="9957413" y="1966351"/>
            <a:ext cx="488039" cy="44401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ication Sign 15">
            <a:extLst>
              <a:ext uri="{FF2B5EF4-FFF2-40B4-BE49-F238E27FC236}">
                <a16:creationId xmlns:a16="http://schemas.microsoft.com/office/drawing/2014/main" id="{CF9BC7CA-6AEB-403A-9DBA-156C02796128}"/>
              </a:ext>
            </a:extLst>
          </p:cNvPr>
          <p:cNvSpPr/>
          <p:nvPr/>
        </p:nvSpPr>
        <p:spPr>
          <a:xfrm rot="16200000">
            <a:off x="9574908" y="1966350"/>
            <a:ext cx="488039" cy="44401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341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0615-54C6-47F4-AF54-DA0B179AECE1}"/>
              </a:ext>
            </a:extLst>
          </p:cNvPr>
          <p:cNvSpPr>
            <a:spLocks noGrp="1"/>
          </p:cNvSpPr>
          <p:nvPr>
            <p:ph type="title"/>
          </p:nvPr>
        </p:nvSpPr>
        <p:spPr/>
        <p:txBody>
          <a:bodyPr/>
          <a:lstStyle/>
          <a:p>
            <a:r>
              <a:rPr lang="en-US" dirty="0"/>
              <a:t>Long vs. Short ends of LED</a:t>
            </a:r>
          </a:p>
        </p:txBody>
      </p:sp>
      <p:sp>
        <p:nvSpPr>
          <p:cNvPr id="3" name="Content Placeholder 2">
            <a:extLst>
              <a:ext uri="{FF2B5EF4-FFF2-40B4-BE49-F238E27FC236}">
                <a16:creationId xmlns:a16="http://schemas.microsoft.com/office/drawing/2014/main" id="{7BD6F1FC-31AA-4F4C-86B5-8CD1A387DA9B}"/>
              </a:ext>
            </a:extLst>
          </p:cNvPr>
          <p:cNvSpPr>
            <a:spLocks noGrp="1"/>
          </p:cNvSpPr>
          <p:nvPr>
            <p:ph idx="1"/>
          </p:nvPr>
        </p:nvSpPr>
        <p:spPr/>
        <p:txBody>
          <a:bodyPr/>
          <a:lstStyle/>
          <a:p>
            <a:r>
              <a:rPr lang="en-US" dirty="0"/>
              <a:t>An LED has a long end (positive ) and a short end (negative). </a:t>
            </a:r>
          </a:p>
          <a:p>
            <a:r>
              <a:rPr lang="en-US" dirty="0"/>
              <a:t>Make sure you do not get them mixed up!</a:t>
            </a:r>
          </a:p>
        </p:txBody>
      </p:sp>
      <p:pic>
        <p:nvPicPr>
          <p:cNvPr id="1026" name="Picture 2" descr="Hello World With Arduino LinkIt One - DZone IoT">
            <a:extLst>
              <a:ext uri="{FF2B5EF4-FFF2-40B4-BE49-F238E27FC236}">
                <a16:creationId xmlns:a16="http://schemas.microsoft.com/office/drawing/2014/main" id="{5F26BDAC-B480-473F-8DA1-F892BA51F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847" y="3271100"/>
            <a:ext cx="5154968" cy="3132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33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AE4B-4AAC-4421-A48D-8ADEF680C618}"/>
              </a:ext>
            </a:extLst>
          </p:cNvPr>
          <p:cNvSpPr>
            <a:spLocks noGrp="1"/>
          </p:cNvSpPr>
          <p:nvPr>
            <p:ph type="title"/>
          </p:nvPr>
        </p:nvSpPr>
        <p:spPr/>
        <p:txBody>
          <a:bodyPr>
            <a:normAutofit/>
          </a:bodyPr>
          <a:lstStyle/>
          <a:p>
            <a:r>
              <a:rPr lang="en-US" sz="2400" dirty="0"/>
              <a:t>Put the long end of the LED in a24 on the breadboard and the short end in the breadboard’s a18 (also GND on Arduino).</a:t>
            </a:r>
          </a:p>
        </p:txBody>
      </p:sp>
      <p:pic>
        <p:nvPicPr>
          <p:cNvPr id="5" name="Picture 4">
            <a:extLst>
              <a:ext uri="{FF2B5EF4-FFF2-40B4-BE49-F238E27FC236}">
                <a16:creationId xmlns:a16="http://schemas.microsoft.com/office/drawing/2014/main" id="{A0AD87E9-3092-45AB-AF9E-4BA56E93A07E}"/>
              </a:ext>
            </a:extLst>
          </p:cNvPr>
          <p:cNvPicPr>
            <a:picLocks noChangeAspect="1"/>
          </p:cNvPicPr>
          <p:nvPr/>
        </p:nvPicPr>
        <p:blipFill>
          <a:blip r:embed="rId2"/>
          <a:stretch>
            <a:fillRect/>
          </a:stretch>
        </p:blipFill>
        <p:spPr>
          <a:xfrm>
            <a:off x="2151063" y="1944053"/>
            <a:ext cx="7064058" cy="3914139"/>
          </a:xfrm>
          <a:prstGeom prst="rect">
            <a:avLst/>
          </a:prstGeom>
        </p:spPr>
      </p:pic>
    </p:spTree>
    <p:extLst>
      <p:ext uri="{BB962C8B-B14F-4D97-AF65-F5344CB8AC3E}">
        <p14:creationId xmlns:p14="http://schemas.microsoft.com/office/powerpoint/2010/main" val="4127635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B342-BE26-4E75-9968-311143EB262F}"/>
              </a:ext>
            </a:extLst>
          </p:cNvPr>
          <p:cNvSpPr>
            <a:spLocks noGrp="1"/>
          </p:cNvSpPr>
          <p:nvPr>
            <p:ph type="title"/>
          </p:nvPr>
        </p:nvSpPr>
        <p:spPr/>
        <p:txBody>
          <a:bodyPr/>
          <a:lstStyle/>
          <a:p>
            <a:r>
              <a:rPr lang="en-US" dirty="0"/>
              <a:t>Picture of finished product</a:t>
            </a:r>
          </a:p>
        </p:txBody>
      </p:sp>
      <p:pic>
        <p:nvPicPr>
          <p:cNvPr id="3074" name="Picture 2">
            <a:extLst>
              <a:ext uri="{FF2B5EF4-FFF2-40B4-BE49-F238E27FC236}">
                <a16:creationId xmlns:a16="http://schemas.microsoft.com/office/drawing/2014/main" id="{A6A27ADD-835A-4D4A-80DB-FF4E355E5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506112" y="343693"/>
            <a:ext cx="5497832" cy="7315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46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465A8-EDB1-4F20-9C8F-4E7E3E01C4E0}"/>
              </a:ext>
            </a:extLst>
          </p:cNvPr>
          <p:cNvSpPr>
            <a:spLocks noGrp="1"/>
          </p:cNvSpPr>
          <p:nvPr>
            <p:ph type="title"/>
          </p:nvPr>
        </p:nvSpPr>
        <p:spPr>
          <a:xfrm>
            <a:off x="838200" y="365125"/>
            <a:ext cx="10515600" cy="5810388"/>
          </a:xfrm>
        </p:spPr>
        <p:txBody>
          <a:bodyPr>
            <a:normAutofit/>
          </a:bodyPr>
          <a:lstStyle/>
          <a:p>
            <a:r>
              <a:rPr lang="en-US" dirty="0"/>
              <a:t>Software Stuff Walkthrough</a:t>
            </a:r>
            <a:br>
              <a:rPr lang="en-US" dirty="0"/>
            </a:br>
            <a:br>
              <a:rPr lang="en-US" dirty="0"/>
            </a:br>
            <a:r>
              <a:rPr lang="en-US" dirty="0"/>
              <a:t> 		-</a:t>
            </a:r>
            <a:r>
              <a:rPr lang="en-US" sz="3200" dirty="0"/>
              <a:t>Video Link: </a:t>
            </a:r>
            <a:endParaRPr lang="en-US" dirty="0"/>
          </a:p>
        </p:txBody>
      </p:sp>
    </p:spTree>
    <p:extLst>
      <p:ext uri="{BB962C8B-B14F-4D97-AF65-F5344CB8AC3E}">
        <p14:creationId xmlns:p14="http://schemas.microsoft.com/office/powerpoint/2010/main" val="390184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TotalTime>
  <Words>338</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Tutorial for Arduino LED Blink (January meeting activity)</vt:lpstr>
      <vt:lpstr>Parts you will need from the box</vt:lpstr>
      <vt:lpstr>PowerPoint Presentation</vt:lpstr>
      <vt:lpstr>Put Arduino on breadboard. The front pins should go on c5 and g5 on the breadboard. Push it down until only the black plastic things show on the side view.  Note: wiggle it around if it doesn’t go in smoothly.</vt:lpstr>
      <vt:lpstr>Take the resistor and put it in b13 on the breadboard (also pin A5 on the Arduino). Put the other side of the resistor in b24 on the breadboard.</vt:lpstr>
      <vt:lpstr>Long vs. Short ends of LED</vt:lpstr>
      <vt:lpstr>Put the long end of the LED in a24 on the breadboard and the short end in the breadboard’s a18 (also GND on Arduino).</vt:lpstr>
      <vt:lpstr>Picture of finished product</vt:lpstr>
      <vt:lpstr>Software Stuff Walkthrough     -Video Link: </vt:lpstr>
      <vt:lpstr>Download Arduino from the website</vt:lpstr>
      <vt:lpstr>Download CH340 Driver</vt:lpstr>
      <vt:lpstr>Open Arduino application and load program</vt:lpstr>
      <vt:lpstr>Change code slightly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Wang</dc:creator>
  <cp:lastModifiedBy>Michelle Wang</cp:lastModifiedBy>
  <cp:revision>17</cp:revision>
  <dcterms:created xsi:type="dcterms:W3CDTF">2021-01-16T16:00:15Z</dcterms:created>
  <dcterms:modified xsi:type="dcterms:W3CDTF">2021-01-17T02:30:07Z</dcterms:modified>
</cp:coreProperties>
</file>