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st1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9495-B2CB-41C9-9F44-AD7DDB07D599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C5F9-9DEE-431F-801D-A117D5FE718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Коншенко</a:t>
            </a:r>
            <a:r>
              <a:rPr lang="ru-RU" dirty="0" smtClean="0"/>
              <a:t> А.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 err="1" smtClean="0"/>
              <a:t>Белопахов</a:t>
            </a:r>
            <a:r>
              <a:rPr lang="ru-RU" dirty="0" smtClean="0"/>
              <a:t> А.</a:t>
            </a:r>
            <a:r>
              <a:rPr lang="en-US" dirty="0" smtClean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285728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 проект называется </a:t>
            </a:r>
            <a:r>
              <a:rPr lang="en-US" dirty="0" smtClean="0"/>
              <a:t>“</a:t>
            </a:r>
            <a:r>
              <a:rPr lang="ru-RU" dirty="0" smtClean="0"/>
              <a:t>ШАРАРАМ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На начальном экране вы должны выбрать героя.</a:t>
            </a:r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" name="Рисунок 2" descr="foncro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214422"/>
            <a:ext cx="6310330" cy="47327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802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Играя за 2</a:t>
            </a:r>
            <a:r>
              <a:rPr lang="en-US" dirty="0" smtClean="0"/>
              <a:t>D </a:t>
            </a:r>
            <a:r>
              <a:rPr lang="ru-RU" dirty="0" smtClean="0"/>
              <a:t>кроша, вы должны будете победить нового и ужасного</a:t>
            </a:r>
            <a:r>
              <a:rPr lang="en-US" dirty="0" smtClean="0"/>
              <a:t> 3D </a:t>
            </a:r>
            <a:r>
              <a:rPr lang="ru-RU" dirty="0" smtClean="0"/>
              <a:t>кроша.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00108"/>
            <a:ext cx="5972151" cy="470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422" y="571480"/>
            <a:ext cx="441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 Ёжика нужно найти выход из лабиринта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2"/>
            <a:ext cx="6357982" cy="51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30" y="571480"/>
            <a:ext cx="18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Кратко о классах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7038953" cy="505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west1\Desktop\ащ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226300" cy="4178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</Words>
  <Application>Microsoft Office PowerPoint</Application>
  <PresentationFormat>Экран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PYGAME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west1</dc:creator>
  <cp:lastModifiedBy>west1</cp:lastModifiedBy>
  <cp:revision>8</cp:revision>
  <dcterms:created xsi:type="dcterms:W3CDTF">2020-01-13T11:03:36Z</dcterms:created>
  <dcterms:modified xsi:type="dcterms:W3CDTF">2020-02-17T12:14:36Z</dcterms:modified>
</cp:coreProperties>
</file>