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922-7E06-074A-85CA-821AB6E3D4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5CE0-71C8-2742-A929-23E04C9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Solidity-only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Mappings </a:t>
            </a:r>
            <a:r>
              <a:rPr lang="mr-IN" dirty="0" smtClean="0"/>
              <a:t>–</a:t>
            </a:r>
            <a:r>
              <a:rPr lang="en-US" dirty="0" smtClean="0"/>
              <a:t> analogue of hash table</a:t>
            </a:r>
          </a:p>
          <a:p>
            <a:r>
              <a:rPr lang="en-US" dirty="0" smtClean="0"/>
              <a:t>Addresses </a:t>
            </a:r>
            <a:r>
              <a:rPr lang="mr-IN" dirty="0" smtClean="0"/>
              <a:t>–</a:t>
            </a:r>
            <a:r>
              <a:rPr lang="en-US" dirty="0" smtClean="0"/>
              <a:t> represents address / or address payable</a:t>
            </a:r>
          </a:p>
          <a:p>
            <a:r>
              <a:rPr lang="en-US" dirty="0" smtClean="0"/>
              <a:t>Memory / Storage </a:t>
            </a:r>
            <a:r>
              <a:rPr lang="mr-IN" dirty="0" smtClean="0"/>
              <a:t>–</a:t>
            </a:r>
            <a:r>
              <a:rPr lang="en-US" dirty="0" smtClean="0"/>
              <a:t> shows where to store the variable</a:t>
            </a:r>
          </a:p>
          <a:p>
            <a:r>
              <a:rPr lang="en-US" dirty="0" smtClean="0"/>
              <a:t>Fallback method </a:t>
            </a:r>
            <a:r>
              <a:rPr lang="mr-IN" dirty="0" smtClean="0"/>
              <a:t>–</a:t>
            </a:r>
            <a:r>
              <a:rPr lang="en-US" dirty="0" smtClean="0"/>
              <a:t> method that is executed when no other method with given name exist</a:t>
            </a:r>
          </a:p>
        </p:txBody>
      </p:sp>
    </p:spTree>
    <p:extLst>
      <p:ext uri="{BB962C8B-B14F-4D97-AF65-F5344CB8AC3E}">
        <p14:creationId xmlns:p14="http://schemas.microsoft.com/office/powerpoint/2010/main" val="5502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Multi-signature Wallet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send transaction by signing them from multiple addresses</a:t>
            </a:r>
          </a:p>
          <a:p>
            <a:r>
              <a:rPr lang="en-US" dirty="0" smtClean="0"/>
              <a:t>Used for secure storage of assets</a:t>
            </a:r>
          </a:p>
          <a:p>
            <a:r>
              <a:rPr lang="en-US" dirty="0" smtClean="0"/>
              <a:t>Can send not only ETH but other types of transactions or tokens (The simple DAO)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and final assignment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</a:t>
            </a:r>
            <a:r>
              <a:rPr lang="en-US" dirty="0" err="1" smtClean="0"/>
              <a:t>multisignature</a:t>
            </a:r>
            <a:r>
              <a:rPr lang="en-US" dirty="0" smtClean="0"/>
              <a:t> wallet with:</a:t>
            </a:r>
          </a:p>
          <a:p>
            <a:pPr lvl="1"/>
            <a:r>
              <a:rPr lang="en-US" dirty="0" smtClean="0"/>
              <a:t>Possibility to send ERC-20 Tokens</a:t>
            </a:r>
          </a:p>
          <a:p>
            <a:pPr lvl="1"/>
            <a:r>
              <a:rPr lang="en-US" dirty="0" smtClean="0"/>
              <a:t>CLI interface</a:t>
            </a:r>
          </a:p>
          <a:p>
            <a:pPr lvl="1"/>
            <a:r>
              <a:rPr lang="en-US" dirty="0" smtClean="0"/>
              <a:t>Deployment to </a:t>
            </a:r>
            <a:r>
              <a:rPr lang="en-US" dirty="0" err="1" smtClean="0"/>
              <a:t>testnet</a:t>
            </a:r>
            <a:endParaRPr lang="en-US" dirty="0" smtClean="0"/>
          </a:p>
          <a:p>
            <a:r>
              <a:rPr lang="en-US" dirty="0" smtClean="0"/>
              <a:t>Deadline: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smtClean="0"/>
              <a:t>of November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Solidity</vt:lpstr>
      <vt:lpstr>Solidity-only constructions</vt:lpstr>
      <vt:lpstr>Multi-signature Wallet</vt:lpstr>
      <vt:lpstr>Let’s create one</vt:lpstr>
      <vt:lpstr>Homework and final assignment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Microsoft Office User</dc:creator>
  <cp:lastModifiedBy>Microsoft Office User</cp:lastModifiedBy>
  <cp:revision>3</cp:revision>
  <dcterms:created xsi:type="dcterms:W3CDTF">2020-11-11T16:35:19Z</dcterms:created>
  <dcterms:modified xsi:type="dcterms:W3CDTF">2020-11-11T16:58:34Z</dcterms:modified>
</cp:coreProperties>
</file>