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214" d="100"/>
          <a:sy n="214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2E5C-C34C-3E4B-8CC1-BD33D1F3B7A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ips.ethereum.org/EIPS/eip-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 Deployments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homework</a:t>
            </a:r>
          </a:p>
          <a:p>
            <a:r>
              <a:rPr lang="en-US" dirty="0" smtClean="0"/>
              <a:t>Creating of </a:t>
            </a:r>
            <a:r>
              <a:rPr lang="en-US" dirty="0" err="1"/>
              <a:t>E</a:t>
            </a:r>
            <a:r>
              <a:rPr lang="en-US" dirty="0" err="1" smtClean="0"/>
              <a:t>thereum</a:t>
            </a:r>
            <a:r>
              <a:rPr lang="en-US" dirty="0" smtClean="0"/>
              <a:t> wallet in </a:t>
            </a:r>
            <a:r>
              <a:rPr lang="en-US" dirty="0" err="1" smtClean="0"/>
              <a:t>Metamask</a:t>
            </a:r>
            <a:endParaRPr lang="en-US" dirty="0" smtClean="0"/>
          </a:p>
          <a:p>
            <a:r>
              <a:rPr lang="en-US" dirty="0" smtClean="0"/>
              <a:t>Get ETH on </a:t>
            </a:r>
            <a:r>
              <a:rPr lang="en-US" dirty="0" err="1" smtClean="0"/>
              <a:t>Ropsten</a:t>
            </a:r>
            <a:r>
              <a:rPr lang="en-US" dirty="0" smtClean="0"/>
              <a:t> Test Net</a:t>
            </a:r>
          </a:p>
          <a:p>
            <a:r>
              <a:rPr lang="en-US" dirty="0" smtClean="0"/>
              <a:t>Deploy contract to </a:t>
            </a:r>
            <a:r>
              <a:rPr lang="en-US" dirty="0" err="1" smtClean="0"/>
              <a:t>Ropsten</a:t>
            </a:r>
            <a:r>
              <a:rPr lang="en-US" dirty="0" smtClean="0"/>
              <a:t> using Truffle</a:t>
            </a:r>
          </a:p>
          <a:p>
            <a:r>
              <a:rPr lang="en-US" dirty="0" err="1" smtClean="0"/>
              <a:t>Etherscan</a:t>
            </a:r>
            <a:endParaRPr lang="en-US" dirty="0" smtClean="0"/>
          </a:p>
          <a:p>
            <a:r>
              <a:rPr lang="en-US" dirty="0" err="1" smtClean="0"/>
              <a:t>OpenZeppelin</a:t>
            </a:r>
            <a:r>
              <a:rPr lang="en-US" dirty="0" smtClean="0"/>
              <a:t>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Next: how to send raw web3 transactions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9819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methods </a:t>
            </a:r>
            <a:r>
              <a:rPr lang="en-US" dirty="0" err="1" smtClean="0"/>
              <a:t>accorging</a:t>
            </a:r>
            <a:r>
              <a:rPr lang="en-US" dirty="0" smtClean="0"/>
              <a:t> to </a:t>
            </a:r>
            <a:r>
              <a:rPr lang="en-US" dirty="0"/>
              <a:t>ERC-20 standard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eips.ethereum.org/EIPS/eip-20</a:t>
            </a:r>
            <a:r>
              <a:rPr lang="en-US" dirty="0" smtClean="0"/>
              <a:t>) and Deploy </a:t>
            </a:r>
            <a:r>
              <a:rPr lang="en-US" dirty="0"/>
              <a:t>to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 smtClean="0"/>
              <a:t>TestNet</a:t>
            </a:r>
            <a:endParaRPr lang="en-US" dirty="0" smtClean="0"/>
          </a:p>
          <a:p>
            <a:r>
              <a:rPr lang="en-US" dirty="0" smtClean="0"/>
              <a:t>* Implement ERC-721 standard using </a:t>
            </a:r>
            <a:r>
              <a:rPr lang="en-US" dirty="0" err="1" smtClean="0"/>
              <a:t>openzeppelin</a:t>
            </a:r>
            <a:r>
              <a:rPr lang="en-US" dirty="0" smtClean="0"/>
              <a:t> solidity and deploy to </a:t>
            </a:r>
            <a:r>
              <a:rPr lang="en-US" dirty="0" err="1" smtClean="0"/>
              <a:t>Rinkeby</a:t>
            </a:r>
            <a:endParaRPr lang="en-US" dirty="0" smtClean="0"/>
          </a:p>
          <a:p>
            <a:r>
              <a:rPr lang="en-US" dirty="0" smtClean="0"/>
              <a:t>** Implement Random Number Generator Library and deploy to any </a:t>
            </a:r>
            <a:r>
              <a:rPr lang="en-US" dirty="0" err="1" smtClean="0"/>
              <a:t>testnet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Contract Deployments</vt:lpstr>
      <vt:lpstr>Plan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creator>Microsoft Office User</dc:creator>
  <cp:lastModifiedBy>Microsoft Office User</cp:lastModifiedBy>
  <cp:revision>17</cp:revision>
  <dcterms:created xsi:type="dcterms:W3CDTF">2020-10-21T13:34:15Z</dcterms:created>
  <dcterms:modified xsi:type="dcterms:W3CDTF">2020-10-28T16:21:37Z</dcterms:modified>
</cp:coreProperties>
</file>