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37"/>
  </p:normalViewPr>
  <p:slideViewPr>
    <p:cSldViewPr snapToGrid="0" snapToObjects="1">
      <p:cViewPr>
        <p:scale>
          <a:sx n="191" d="100"/>
          <a:sy n="19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7D64-E68F-CC43-B05F-0A74CA79B97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A5123-6EEE-D24D-BCD8-66D57148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5123-6EEE-D24D-BCD8-66D571481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5123-6EEE-D24D-BCD8-66D571481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5123-6EEE-D24D-BCD8-66D571481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web3 </a:t>
            </a:r>
            <a:r>
              <a:rPr lang="en-US" dirty="0" err="1" smtClean="0"/>
              <a:t>js</a:t>
            </a:r>
            <a:r>
              <a:rPr lang="en-US" dirty="0" smtClean="0"/>
              <a:t> to deploy your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ganache</a:t>
            </a:r>
          </a:p>
          <a:p>
            <a:r>
              <a:rPr lang="en-US" dirty="0" err="1" smtClean="0"/>
              <a:t>Useing</a:t>
            </a:r>
            <a:r>
              <a:rPr lang="en-US" dirty="0" smtClean="0"/>
              <a:t> web3.js for deployment</a:t>
            </a:r>
          </a:p>
          <a:p>
            <a:r>
              <a:rPr lang="en-US" dirty="0" smtClean="0"/>
              <a:t>Create CLI tool for interaction with contract</a:t>
            </a:r>
          </a:p>
        </p:txBody>
      </p:sp>
    </p:spTree>
    <p:extLst>
      <p:ext uri="{BB962C8B-B14F-4D97-AF65-F5344CB8AC3E}">
        <p14:creationId xmlns:p14="http://schemas.microsoft.com/office/powerpoint/2010/main" val="13336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images.githubusercontent.com/41979254/47090438-8332d580-d255-11e8-8f9c-6f1ad143cf3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0" y="558618"/>
            <a:ext cx="10869562" cy="59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-224810"/>
            <a:ext cx="10515600" cy="1325563"/>
          </a:xfrm>
        </p:spPr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in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Smart-contract compiles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Client crates raw transaction with </a:t>
            </a:r>
            <a:r>
              <a:rPr lang="en-US" dirty="0" err="1" smtClean="0"/>
              <a:t>bytecode</a:t>
            </a:r>
            <a:r>
              <a:rPr lang="en-US" dirty="0" smtClean="0"/>
              <a:t>, </a:t>
            </a:r>
            <a:r>
              <a:rPr lang="en-US" dirty="0" err="1" smtClean="0"/>
              <a:t>gasPrice</a:t>
            </a:r>
            <a:r>
              <a:rPr lang="en-US" dirty="0" smtClean="0"/>
              <a:t>, </a:t>
            </a:r>
            <a:r>
              <a:rPr lang="en-US" dirty="0" err="1" smtClean="0"/>
              <a:t>gasLimit</a:t>
            </a:r>
            <a:r>
              <a:rPr lang="en-US" dirty="0" smtClean="0"/>
              <a:t>, Nonce, To, Value</a:t>
            </a:r>
          </a:p>
          <a:p>
            <a:r>
              <a:rPr lang="en-US" dirty="0" smtClean="0"/>
              <a:t>Client signs the transaction with his private key</a:t>
            </a:r>
          </a:p>
          <a:p>
            <a:r>
              <a:rPr lang="en-US" dirty="0" smtClean="0"/>
              <a:t>Client sends http request to </a:t>
            </a:r>
            <a:r>
              <a:rPr lang="en-US" dirty="0" err="1" smtClean="0"/>
              <a:t>ethereum</a:t>
            </a:r>
            <a:r>
              <a:rPr lang="en-US" dirty="0" smtClean="0"/>
              <a:t> node with signed and serialized transaction. (</a:t>
            </a:r>
            <a:r>
              <a:rPr lang="en-US" dirty="0" err="1" smtClean="0"/>
              <a:t>eth_sendRawTransaction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 polls node for transaction receipt (</a:t>
            </a:r>
            <a:r>
              <a:rPr lang="en-US" dirty="0" err="1" smtClean="0"/>
              <a:t>eth_getTransactionReceipt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Roulette game: create smart contract that will give a prize to those senders who predict the random number</a:t>
            </a:r>
          </a:p>
          <a:p>
            <a:r>
              <a:rPr lang="en-US" sz="2000" dirty="0" smtClean="0"/>
              <a:t>Smart-contract should have a function:</a:t>
            </a:r>
          </a:p>
          <a:p>
            <a:pPr marL="0" indent="0">
              <a:buNone/>
            </a:pPr>
            <a:r>
              <a:rPr lang="en-US" sz="2000" dirty="0" smtClean="0"/>
              <a:t>   Bet(</a:t>
            </a:r>
            <a:r>
              <a:rPr lang="en-US" sz="2000" dirty="0" err="1" smtClean="0"/>
              <a:t>uint</a:t>
            </a:r>
            <a:r>
              <a:rPr lang="en-US" sz="2000" dirty="0" smtClean="0"/>
              <a:t> a, </a:t>
            </a:r>
            <a:r>
              <a:rPr lang="en-US" sz="2000" dirty="0" err="1" smtClean="0"/>
              <a:t>uint</a:t>
            </a:r>
            <a:r>
              <a:rPr lang="en-US" sz="2000" dirty="0" smtClean="0"/>
              <a:t> b) payable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b="1" dirty="0" smtClean="0"/>
              <a:t>a &lt; b, b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a &gt; 4, 0 &lt;= a, b &lt;= 100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User sends ether to this function, amount = BET</a:t>
            </a:r>
          </a:p>
          <a:p>
            <a:pPr marL="0" indent="0">
              <a:buNone/>
            </a:pPr>
            <a:r>
              <a:rPr lang="en-US" sz="2000" dirty="0" smtClean="0"/>
              <a:t>Function generates the random number RNG</a:t>
            </a:r>
          </a:p>
          <a:p>
            <a:pPr marL="0" indent="0">
              <a:buNone/>
            </a:pPr>
            <a:r>
              <a:rPr lang="en-US" sz="2000" dirty="0" smtClean="0"/>
              <a:t>in case if: </a:t>
            </a:r>
            <a:r>
              <a:rPr lang="en-US" sz="2000" b="1" dirty="0" smtClean="0"/>
              <a:t> a &lt;= RNG &lt;= b</a:t>
            </a:r>
            <a:r>
              <a:rPr lang="en-US" sz="2000" dirty="0" smtClean="0"/>
              <a:t> : players receives back prize </a:t>
            </a:r>
          </a:p>
          <a:p>
            <a:pPr marL="0" indent="0">
              <a:buNone/>
            </a:pPr>
            <a:r>
              <a:rPr lang="en-US" sz="2000" dirty="0" smtClean="0"/>
              <a:t>that equals to: </a:t>
            </a:r>
            <a:r>
              <a:rPr lang="en-US" sz="2000" b="1" dirty="0" smtClean="0"/>
              <a:t> BET * (b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a + 1) * 98.5%</a:t>
            </a:r>
          </a:p>
          <a:p>
            <a:pPr marL="0" indent="0">
              <a:buNone/>
            </a:pPr>
            <a:r>
              <a:rPr lang="en-US" sz="2000" dirty="0" smtClean="0"/>
              <a:t>Else: player loses his bet.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62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CLI tool that deploys this contract to the development network</a:t>
            </a:r>
          </a:p>
          <a:p>
            <a:r>
              <a:rPr lang="en-US" dirty="0" smtClean="0"/>
              <a:t>Create a CLI that sends transaction `bet` to contract</a:t>
            </a:r>
          </a:p>
          <a:p>
            <a:r>
              <a:rPr lang="en-US" dirty="0" smtClean="0"/>
              <a:t>Smart-contract should be upgradeable </a:t>
            </a:r>
          </a:p>
          <a:p>
            <a:r>
              <a:rPr lang="en-US" dirty="0" smtClean="0"/>
              <a:t>Create CLI tool that will upgrade the contract logic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4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229</Words>
  <Application>Microsoft Macintosh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Web3.js</vt:lpstr>
      <vt:lpstr>Today</vt:lpstr>
      <vt:lpstr>Ethereum transaction</vt:lpstr>
      <vt:lpstr>Deploy in details</vt:lpstr>
      <vt:lpstr>Homework</vt:lpstr>
      <vt:lpstr>Homework 2 *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Web3.js</dc:title>
  <dc:creator>Microsoft Office User</dc:creator>
  <cp:lastModifiedBy>Microsoft Office User</cp:lastModifiedBy>
  <cp:revision>8</cp:revision>
  <dcterms:created xsi:type="dcterms:W3CDTF">2020-11-04T16:03:40Z</dcterms:created>
  <dcterms:modified xsi:type="dcterms:W3CDTF">2020-11-05T08:42:26Z</dcterms:modified>
</cp:coreProperties>
</file>