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44"/>
  </p:normalViewPr>
  <p:slideViewPr>
    <p:cSldViewPr snapToGrid="0" snapToObjects="1">
      <p:cViewPr varScale="1">
        <p:scale>
          <a:sx n="143" d="100"/>
          <a:sy n="143" d="100"/>
        </p:scale>
        <p:origin x="208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F7922-7E06-074A-85CA-821AB6E3D4C3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45CE0-71C8-2742-A929-23E04C91E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29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F7922-7E06-074A-85CA-821AB6E3D4C3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45CE0-71C8-2742-A929-23E04C91E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787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F7922-7E06-074A-85CA-821AB6E3D4C3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45CE0-71C8-2742-A929-23E04C91E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545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F7922-7E06-074A-85CA-821AB6E3D4C3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45CE0-71C8-2742-A929-23E04C91E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26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F7922-7E06-074A-85CA-821AB6E3D4C3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45CE0-71C8-2742-A929-23E04C91E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3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F7922-7E06-074A-85CA-821AB6E3D4C3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45CE0-71C8-2742-A929-23E04C91E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80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F7922-7E06-074A-85CA-821AB6E3D4C3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45CE0-71C8-2742-A929-23E04C91E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303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F7922-7E06-074A-85CA-821AB6E3D4C3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45CE0-71C8-2742-A929-23E04C91E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588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F7922-7E06-074A-85CA-821AB6E3D4C3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45CE0-71C8-2742-A929-23E04C91E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390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F7922-7E06-074A-85CA-821AB6E3D4C3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45CE0-71C8-2742-A929-23E04C91E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29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F7922-7E06-074A-85CA-821AB6E3D4C3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45CE0-71C8-2742-A929-23E04C91E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888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F7922-7E06-074A-85CA-821AB6E3D4C3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145CE0-71C8-2742-A929-23E04C91E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177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Solidity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57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Solidity-only constructions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Mappings </a:t>
            </a:r>
            <a:r>
              <a:rPr lang="mr-IN" dirty="0" smtClean="0"/>
              <a:t>–</a:t>
            </a:r>
            <a:r>
              <a:rPr lang="en-US" dirty="0" smtClean="0"/>
              <a:t> analogue of hash table</a:t>
            </a:r>
          </a:p>
          <a:p>
            <a:r>
              <a:rPr lang="en-US" dirty="0" smtClean="0"/>
              <a:t>Addresses </a:t>
            </a:r>
            <a:r>
              <a:rPr lang="mr-IN" dirty="0" smtClean="0"/>
              <a:t>–</a:t>
            </a:r>
            <a:r>
              <a:rPr lang="en-US" dirty="0" smtClean="0"/>
              <a:t> represents address / or address payable</a:t>
            </a:r>
          </a:p>
          <a:p>
            <a:r>
              <a:rPr lang="en-US" dirty="0" smtClean="0"/>
              <a:t>Memory / Storage </a:t>
            </a:r>
            <a:r>
              <a:rPr lang="mr-IN" dirty="0" smtClean="0"/>
              <a:t>–</a:t>
            </a:r>
            <a:r>
              <a:rPr lang="en-US" dirty="0" smtClean="0"/>
              <a:t> shows where to store the variable</a:t>
            </a:r>
          </a:p>
          <a:p>
            <a:r>
              <a:rPr lang="en-US" dirty="0" smtClean="0"/>
              <a:t>Fallback method </a:t>
            </a:r>
            <a:r>
              <a:rPr lang="mr-IN" dirty="0" smtClean="0"/>
              <a:t>–</a:t>
            </a:r>
            <a:r>
              <a:rPr lang="en-US" dirty="0" smtClean="0"/>
              <a:t> method that is executed when no other method with given name exist</a:t>
            </a:r>
          </a:p>
        </p:txBody>
      </p:sp>
    </p:spTree>
    <p:extLst>
      <p:ext uri="{BB962C8B-B14F-4D97-AF65-F5344CB8AC3E}">
        <p14:creationId xmlns:p14="http://schemas.microsoft.com/office/powerpoint/2010/main" val="550212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Multi-signature Wallet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Allows to send transaction by signing them from multiple addresses</a:t>
            </a:r>
          </a:p>
          <a:p>
            <a:r>
              <a:rPr lang="en-US" dirty="0" smtClean="0"/>
              <a:t>Used for secure storage of assets</a:t>
            </a:r>
          </a:p>
          <a:p>
            <a:r>
              <a:rPr lang="en-US" dirty="0" smtClean="0"/>
              <a:t>Can send not only ETH but other types of transactions or tokens (The simple DAO)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569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create 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290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80</Words>
  <Application>Microsoft Macintosh PowerPoint</Application>
  <PresentationFormat>Widescreen</PresentationFormat>
  <Paragraphs>11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Calibri</vt:lpstr>
      <vt:lpstr>Calibri Light</vt:lpstr>
      <vt:lpstr>Mangal</vt:lpstr>
      <vt:lpstr>Arial</vt:lpstr>
      <vt:lpstr>Office Theme</vt:lpstr>
      <vt:lpstr>Solidity</vt:lpstr>
      <vt:lpstr>Solidity-only constructions</vt:lpstr>
      <vt:lpstr>Multi-signature Wallet</vt:lpstr>
      <vt:lpstr>Let’s create one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Solidity</dc:title>
  <dc:creator>Microsoft Office User</dc:creator>
  <cp:lastModifiedBy>Microsoft Office User</cp:lastModifiedBy>
  <cp:revision>2</cp:revision>
  <dcterms:created xsi:type="dcterms:W3CDTF">2020-11-11T16:35:19Z</dcterms:created>
  <dcterms:modified xsi:type="dcterms:W3CDTF">2020-11-11T16:56:00Z</dcterms:modified>
</cp:coreProperties>
</file>