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220" d="100"/>
          <a:sy n="22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tamask.io/" TargetMode="External"/><Relationship Id="rId3" Type="http://schemas.openxmlformats.org/officeDocument/2006/relationships/hyperlink" Target="https://github.com/4IRE-Labs/academy-practice/tree/master/lecture2/4ireCoi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emy.com/course/ethereum-mastercla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0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“Class” like Structure</a:t>
            </a:r>
          </a:p>
          <a:p>
            <a:r>
              <a:rPr lang="en-US" dirty="0" smtClean="0"/>
              <a:t>Multi-inheritance</a:t>
            </a:r>
          </a:p>
          <a:p>
            <a:r>
              <a:rPr lang="en-US" dirty="0" smtClean="0"/>
              <a:t>Contains functions</a:t>
            </a:r>
          </a:p>
          <a:p>
            <a:r>
              <a:rPr lang="en-US" dirty="0" smtClean="0"/>
              <a:t>Control structures: IF/ELSE</a:t>
            </a:r>
          </a:p>
          <a:p>
            <a:r>
              <a:rPr lang="en-US" dirty="0" smtClean="0"/>
              <a:t>Loops: FOR/WHILE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(U)</a:t>
            </a:r>
            <a:r>
              <a:rPr lang="en-US" dirty="0" err="1" smtClean="0"/>
              <a:t>Int</a:t>
            </a:r>
            <a:r>
              <a:rPr lang="en-US" dirty="0" smtClean="0"/>
              <a:t>, Boolean, Array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, Mapping, Address</a:t>
            </a:r>
          </a:p>
          <a:p>
            <a:pPr lvl="1"/>
            <a:r>
              <a:rPr lang="en-US" dirty="0" smtClean="0"/>
              <a:t>No Floats!</a:t>
            </a:r>
          </a:p>
          <a:p>
            <a:r>
              <a:rPr lang="en-US" dirty="0" smtClean="0"/>
              <a:t>Special structures like: modifiers, payable</a:t>
            </a:r>
          </a:p>
          <a:p>
            <a:r>
              <a:rPr lang="en-US" dirty="0" smtClean="0"/>
              <a:t>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develop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Ganache or </a:t>
            </a:r>
            <a:r>
              <a:rPr lang="en-US" dirty="0" err="1" smtClean="0"/>
              <a:t>TestNets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fast and 0-cost mining</a:t>
            </a:r>
          </a:p>
          <a:p>
            <a:r>
              <a:rPr lang="en-US" dirty="0" smtClean="0"/>
              <a:t>Remix-IDE </a:t>
            </a:r>
            <a:r>
              <a:rPr lang="mr-IN" dirty="0" smtClean="0"/>
              <a:t>–</a:t>
            </a:r>
            <a:r>
              <a:rPr lang="en-US" dirty="0" smtClean="0"/>
              <a:t> IDE to develop smart-contracts</a:t>
            </a:r>
          </a:p>
          <a:p>
            <a:r>
              <a:rPr lang="en-US" dirty="0" smtClean="0"/>
              <a:t>Truffle Suite </a:t>
            </a:r>
            <a:r>
              <a:rPr lang="mr-IN" dirty="0" smtClean="0"/>
              <a:t>–</a:t>
            </a:r>
            <a:r>
              <a:rPr lang="en-US" dirty="0" smtClean="0"/>
              <a:t> tools to test and deploy contracts</a:t>
            </a:r>
          </a:p>
          <a:p>
            <a:r>
              <a:rPr lang="en-US" dirty="0" err="1" smtClean="0"/>
              <a:t>OpenZeppelin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library of audited smart-contracts</a:t>
            </a:r>
          </a:p>
          <a:p>
            <a:r>
              <a:rPr lang="en-US" dirty="0" smtClean="0"/>
              <a:t>Zeppelin OS </a:t>
            </a:r>
            <a:r>
              <a:rPr lang="mr-IN" dirty="0" smtClean="0"/>
              <a:t>–</a:t>
            </a:r>
            <a:r>
              <a:rPr lang="en-US" dirty="0" smtClean="0"/>
              <a:t> framework for fast deployment and upgrade of 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4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Assembler</a:t>
            </a:r>
          </a:p>
          <a:p>
            <a:r>
              <a:rPr lang="en-US" dirty="0" smtClean="0"/>
              <a:t>Runs on the EVM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OpCode</a:t>
            </a:r>
            <a:r>
              <a:rPr lang="en-US" dirty="0" smtClean="0"/>
              <a:t> consumes GAS</a:t>
            </a:r>
          </a:p>
          <a:p>
            <a:r>
              <a:rPr lang="en-US" dirty="0" smtClean="0"/>
              <a:t>Each block has gas limit</a:t>
            </a:r>
          </a:p>
          <a:p>
            <a:r>
              <a:rPr lang="en-US" dirty="0" smtClean="0"/>
              <a:t>Users can set gas limit for each transaction</a:t>
            </a:r>
          </a:p>
          <a:p>
            <a:r>
              <a:rPr lang="en-US" dirty="0" smtClean="0"/>
              <a:t>Failed transaction can consume all gas limit</a:t>
            </a:r>
          </a:p>
          <a:p>
            <a:r>
              <a:rPr lang="en-US" dirty="0" smtClean="0"/>
              <a:t>Max Size = 24KB</a:t>
            </a:r>
          </a:p>
        </p:txBody>
      </p:sp>
    </p:spTree>
    <p:extLst>
      <p:ext uri="{BB962C8B-B14F-4D97-AF65-F5344CB8AC3E}">
        <p14:creationId xmlns:p14="http://schemas.microsoft.com/office/powerpoint/2010/main" val="69730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 address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address for an </a:t>
            </a:r>
            <a:r>
              <a:rPr lang="en-US" dirty="0" err="1"/>
              <a:t>Ethereum</a:t>
            </a:r>
            <a:r>
              <a:rPr lang="en-US" dirty="0"/>
              <a:t> contract is </a:t>
            </a:r>
            <a:r>
              <a:rPr lang="en-US" b="1" dirty="0"/>
              <a:t>deterministically</a:t>
            </a:r>
            <a:r>
              <a:rPr lang="en-US" dirty="0"/>
              <a:t> computed from the address of its creator (</a:t>
            </a:r>
            <a:r>
              <a:rPr lang="en-US" dirty="0" smtClean="0"/>
              <a:t>sender</a:t>
            </a:r>
            <a:r>
              <a:rPr lang="en-US" dirty="0"/>
              <a:t>) and how many transactions the creator has sent (</a:t>
            </a:r>
            <a:r>
              <a:rPr lang="en-US" dirty="0" smtClean="0"/>
              <a:t>nonce</a:t>
            </a:r>
            <a:r>
              <a:rPr lang="en-US" dirty="0"/>
              <a:t>). The </a:t>
            </a:r>
            <a:r>
              <a:rPr lang="en-US" dirty="0" smtClean="0"/>
              <a:t>sender</a:t>
            </a:r>
            <a:r>
              <a:rPr lang="en-US" dirty="0"/>
              <a:t> and </a:t>
            </a:r>
            <a:r>
              <a:rPr lang="en-US" dirty="0" smtClean="0"/>
              <a:t>nonce</a:t>
            </a:r>
            <a:r>
              <a:rPr lang="en-US" dirty="0"/>
              <a:t> are RLP encoded and then </a:t>
            </a:r>
            <a:r>
              <a:rPr lang="en-US" b="1" dirty="0"/>
              <a:t>hashed with Keccak-256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29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Level, through the “data” field when sending transaction</a:t>
            </a:r>
          </a:p>
          <a:p>
            <a:pPr lvl="1"/>
            <a:r>
              <a:rPr lang="en-US" dirty="0" smtClean="0"/>
              <a:t>The Keccak-256 SHA3 of the given function name including parameters</a:t>
            </a:r>
          </a:p>
          <a:p>
            <a:pPr lvl="1"/>
            <a:r>
              <a:rPr lang="en-US" dirty="0" smtClean="0"/>
              <a:t>Function `</a:t>
            </a:r>
            <a:r>
              <a:rPr lang="en-US" dirty="0" err="1" smtClean="0"/>
              <a:t>thisFunction</a:t>
            </a:r>
            <a:r>
              <a:rPr lang="en-US" dirty="0" smtClean="0"/>
              <a:t>(</a:t>
            </a:r>
            <a:r>
              <a:rPr lang="en-US" dirty="0" err="1" smtClean="0"/>
              <a:t>uint</a:t>
            </a:r>
            <a:r>
              <a:rPr lang="en-US" dirty="0" smtClean="0"/>
              <a:t> variable, </a:t>
            </a:r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 err="1" smtClean="0"/>
              <a:t>otherVariable</a:t>
            </a:r>
            <a:r>
              <a:rPr lang="en-US" dirty="0" smtClean="0"/>
              <a:t>)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  <a:br>
              <a:rPr lang="en-US" dirty="0" smtClean="0"/>
            </a:br>
            <a:r>
              <a:rPr lang="en-US" dirty="0" smtClean="0"/>
              <a:t>	Results in data = sha3(`</a:t>
            </a:r>
            <a:r>
              <a:rPr lang="en-US" dirty="0" err="1" smtClean="0"/>
              <a:t>thisFunction</a:t>
            </a:r>
            <a:r>
              <a:rPr lang="en-US" dirty="0" smtClean="0"/>
              <a:t>(</a:t>
            </a:r>
            <a:r>
              <a:rPr lang="en-US" dirty="0" err="1" smtClean="0"/>
              <a:t>uint,uint</a:t>
            </a:r>
            <a:r>
              <a:rPr lang="en-US" dirty="0" smtClean="0"/>
              <a:t>)`)</a:t>
            </a:r>
          </a:p>
          <a:p>
            <a:pPr lvl="1"/>
            <a:r>
              <a:rPr lang="en-US" dirty="0" smtClean="0"/>
              <a:t>We will not do this, there are better ways</a:t>
            </a:r>
          </a:p>
          <a:p>
            <a:r>
              <a:rPr lang="en-US" dirty="0" smtClean="0"/>
              <a:t>Client use an ABI = Application Binary Interface</a:t>
            </a:r>
          </a:p>
          <a:p>
            <a:r>
              <a:rPr lang="en-US" dirty="0" smtClean="0"/>
              <a:t>Contains all the Functions/Parameters/Return values and Events</a:t>
            </a:r>
          </a:p>
          <a:p>
            <a:r>
              <a:rPr lang="en-US" dirty="0" smtClean="0"/>
              <a:t>Used to interact</a:t>
            </a:r>
          </a:p>
          <a:p>
            <a:r>
              <a:rPr lang="en-US" dirty="0" smtClean="0"/>
              <a:t>Not stored on the </a:t>
            </a:r>
            <a:r>
              <a:rPr lang="en-US" dirty="0" err="1" smtClean="0"/>
              <a:t>blockchain</a:t>
            </a:r>
            <a:r>
              <a:rPr lang="en-US" dirty="0" smtClean="0"/>
              <a:t> or nodes</a:t>
            </a:r>
          </a:p>
        </p:txBody>
      </p:sp>
    </p:spTree>
    <p:extLst>
      <p:ext uri="{BB962C8B-B14F-4D97-AF65-F5344CB8AC3E}">
        <p14:creationId xmlns:p14="http://schemas.microsoft.com/office/powerpoint/2010/main" val="133791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smart-contract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Smart-contracts are immutable but upgradable</a:t>
            </a:r>
          </a:p>
          <a:p>
            <a:r>
              <a:rPr lang="en-US" dirty="0" smtClean="0"/>
              <a:t>Changes could be not possible</a:t>
            </a:r>
          </a:p>
          <a:p>
            <a:r>
              <a:rPr lang="en-US" dirty="0" smtClean="0"/>
              <a:t>Be careful when programming them</a:t>
            </a:r>
          </a:p>
          <a:p>
            <a:r>
              <a:rPr lang="en-US" dirty="0" smtClean="0"/>
              <a:t>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2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wallet </a:t>
            </a:r>
            <a:r>
              <a:rPr lang="en-US" dirty="0">
                <a:hlinkClick r:id="rId2"/>
              </a:rPr>
              <a:t>https://metamask.io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smtClean="0"/>
              <a:t>Ganache and Truffle</a:t>
            </a:r>
          </a:p>
          <a:p>
            <a:r>
              <a:rPr lang="en-US" dirty="0" smtClean="0"/>
              <a:t>Develop first small smart-contract (ERC-20 Token)</a:t>
            </a:r>
          </a:p>
          <a:p>
            <a:r>
              <a:rPr lang="en-US" dirty="0" smtClean="0"/>
              <a:t>Deploy to </a:t>
            </a:r>
            <a:r>
              <a:rPr lang="en-US" dirty="0"/>
              <a:t>test-net (https://</a:t>
            </a:r>
            <a:r>
              <a:rPr lang="en-US" dirty="0" err="1"/>
              <a:t>faucet.rinkeby.io</a:t>
            </a:r>
            <a:r>
              <a:rPr lang="en-US" dirty="0" smtClean="0"/>
              <a:t>/)</a:t>
            </a:r>
            <a:endParaRPr lang="en-US" dirty="0" smtClean="0"/>
          </a:p>
          <a:p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https://github.com/4IRE-Labs/academy-practice/tree/master/lecture2/4ireCoin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6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Burnable ERC-20 Token to </a:t>
            </a:r>
            <a:r>
              <a:rPr lang="en-US" dirty="0" err="1" smtClean="0"/>
              <a:t>Ropsten</a:t>
            </a:r>
            <a:r>
              <a:rPr lang="en-US" dirty="0" smtClean="0"/>
              <a:t> </a:t>
            </a:r>
            <a:r>
              <a:rPr lang="en-US" dirty="0" err="1" smtClean="0"/>
              <a:t>TestNet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https://www.udemy.com/course/ethereum-masterclass/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4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 </a:t>
            </a:r>
            <a:r>
              <a:rPr lang="en-US" dirty="0" err="1" smtClean="0"/>
              <a:t>PoW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Support smart-contracts</a:t>
            </a:r>
          </a:p>
          <a:p>
            <a:r>
              <a:rPr lang="en-US" dirty="0" smtClean="0"/>
              <a:t>Accounts based architecture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4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Ethereum</a:t>
            </a:r>
            <a:r>
              <a:rPr lang="en-US" dirty="0" smtClean="0"/>
              <a:t> node is the application that implements </a:t>
            </a:r>
            <a:r>
              <a:rPr lang="en-US" dirty="0" err="1" smtClean="0"/>
              <a:t>Ethereum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It possibly connects to other nodes</a:t>
            </a:r>
          </a:p>
          <a:p>
            <a:r>
              <a:rPr lang="en-US" dirty="0" smtClean="0"/>
              <a:t>It gives you access to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Can do mining or some 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3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topology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Protocol implementations:</a:t>
            </a:r>
          </a:p>
          <a:p>
            <a:pPr lvl="1"/>
            <a:r>
              <a:rPr lang="en-US" dirty="0" smtClean="0"/>
              <a:t>Go: </a:t>
            </a:r>
            <a:r>
              <a:rPr lang="en-US" dirty="0" err="1" smtClean="0"/>
              <a:t>GoEthereum</a:t>
            </a:r>
            <a:endParaRPr lang="en-US" dirty="0" smtClean="0"/>
          </a:p>
          <a:p>
            <a:pPr lvl="1"/>
            <a:r>
              <a:rPr lang="en-US" dirty="0" smtClean="0"/>
              <a:t>Java: </a:t>
            </a:r>
            <a:r>
              <a:rPr lang="en-US" dirty="0" err="1" smtClean="0"/>
              <a:t>JavaEthereum</a:t>
            </a:r>
            <a:endParaRPr lang="en-US" dirty="0" smtClean="0"/>
          </a:p>
          <a:p>
            <a:pPr lvl="1"/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Parity: Rust</a:t>
            </a:r>
          </a:p>
          <a:p>
            <a:pPr lvl="1"/>
            <a:endParaRPr lang="en-US" dirty="0"/>
          </a:p>
          <a:p>
            <a:r>
              <a:rPr lang="en-US" dirty="0" smtClean="0"/>
              <a:t>Full </a:t>
            </a:r>
            <a:r>
              <a:rPr lang="en-US" dirty="0" err="1"/>
              <a:t>E</a:t>
            </a:r>
            <a:r>
              <a:rPr lang="en-US" dirty="0" err="1" smtClean="0"/>
              <a:t>thereum</a:t>
            </a:r>
            <a:r>
              <a:rPr lang="en-US" dirty="0" smtClean="0"/>
              <a:t> database around 500 GBs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80" y="2184440"/>
            <a:ext cx="4879509" cy="2358623"/>
          </a:xfrm>
        </p:spPr>
      </p:pic>
    </p:spTree>
    <p:extLst>
      <p:ext uri="{BB962C8B-B14F-4D97-AF65-F5344CB8AC3E}">
        <p14:creationId xmlns:p14="http://schemas.microsoft.com/office/powerpoint/2010/main" val="111342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Test Networks:</a:t>
            </a:r>
          </a:p>
          <a:p>
            <a:pPr lvl="1"/>
            <a:r>
              <a:rPr lang="en-US" dirty="0" err="1" smtClean="0"/>
              <a:t>Rinkeby</a:t>
            </a:r>
            <a:r>
              <a:rPr lang="en-US" dirty="0" smtClean="0"/>
              <a:t>, </a:t>
            </a:r>
            <a:r>
              <a:rPr lang="en-US" dirty="0" err="1" smtClean="0"/>
              <a:t>Ropsten</a:t>
            </a:r>
            <a:r>
              <a:rPr lang="en-US" dirty="0" smtClean="0"/>
              <a:t>, </a:t>
            </a:r>
            <a:r>
              <a:rPr lang="en-US" dirty="0" err="1" smtClean="0"/>
              <a:t>Kovan</a:t>
            </a:r>
            <a:r>
              <a:rPr lang="en-US" dirty="0" smtClean="0"/>
              <a:t>, </a:t>
            </a:r>
            <a:r>
              <a:rPr lang="en-US" dirty="0" err="1" smtClean="0"/>
              <a:t>Goerli</a:t>
            </a:r>
            <a:endParaRPr lang="en-US" dirty="0" smtClean="0"/>
          </a:p>
          <a:p>
            <a:pPr lvl="1"/>
            <a:r>
              <a:rPr lang="en-US" dirty="0" smtClean="0"/>
              <a:t>For final testing of smart-contracts, integration and </a:t>
            </a:r>
            <a:r>
              <a:rPr lang="en-US" dirty="0" err="1" smtClean="0"/>
              <a:t>DApps</a:t>
            </a:r>
            <a:r>
              <a:rPr lang="en-US" dirty="0" smtClean="0"/>
              <a:t> testing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Ethereum</a:t>
            </a:r>
            <a:r>
              <a:rPr lang="en-US" dirty="0" smtClean="0"/>
              <a:t> test-</a:t>
            </a:r>
            <a:r>
              <a:rPr lang="en-US" dirty="0" err="1" smtClean="0"/>
              <a:t>rpc</a:t>
            </a:r>
            <a:r>
              <a:rPr lang="en-US" dirty="0" smtClean="0"/>
              <a:t> (ganache)</a:t>
            </a:r>
          </a:p>
          <a:p>
            <a:pPr lvl="1"/>
            <a:r>
              <a:rPr lang="en-US" dirty="0" smtClean="0"/>
              <a:t>For unit-testing smart-contracts</a:t>
            </a:r>
          </a:p>
          <a:p>
            <a:pPr lvl="1"/>
            <a:r>
              <a:rPr lang="en-US" dirty="0" smtClean="0"/>
              <a:t>Can save lots of time</a:t>
            </a:r>
          </a:p>
          <a:p>
            <a:pPr lvl="1"/>
            <a:r>
              <a:rPr lang="en-US" dirty="0" smtClean="0"/>
              <a:t>Can work differently then test networks</a:t>
            </a:r>
          </a:p>
        </p:txBody>
      </p:sp>
    </p:spTree>
    <p:extLst>
      <p:ext uri="{BB962C8B-B14F-4D97-AF65-F5344CB8AC3E}">
        <p14:creationId xmlns:p14="http://schemas.microsoft.com/office/powerpoint/2010/main" val="6736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55" y="2413211"/>
            <a:ext cx="8265289" cy="1150011"/>
          </a:xfrm>
        </p:spPr>
      </p:pic>
    </p:spTree>
    <p:extLst>
      <p:ext uri="{BB962C8B-B14F-4D97-AF65-F5344CB8AC3E}">
        <p14:creationId xmlns:p14="http://schemas.microsoft.com/office/powerpoint/2010/main" val="111781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by Nick Szabo in 1994</a:t>
            </a:r>
          </a:p>
          <a:p>
            <a:r>
              <a:rPr lang="en-US" dirty="0" smtClean="0"/>
              <a:t>A piece of code running on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It’s a state machine</a:t>
            </a:r>
          </a:p>
          <a:p>
            <a:pPr lvl="1"/>
            <a:r>
              <a:rPr lang="en-US" dirty="0" smtClean="0"/>
              <a:t>Need transactions to change state</a:t>
            </a:r>
          </a:p>
          <a:p>
            <a:pPr lvl="1"/>
            <a:r>
              <a:rPr lang="en-US" dirty="0" smtClean="0"/>
              <a:t>Can do logic operations</a:t>
            </a:r>
          </a:p>
          <a:p>
            <a:r>
              <a:rPr lang="en-US" dirty="0" smtClean="0"/>
              <a:t>State change happens through mining through transactions</a:t>
            </a:r>
          </a:p>
          <a:p>
            <a:r>
              <a:rPr lang="en-US" dirty="0" smtClean="0"/>
              <a:t>Turing complete</a:t>
            </a:r>
          </a:p>
        </p:txBody>
      </p:sp>
    </p:spTree>
    <p:extLst>
      <p:ext uri="{BB962C8B-B14F-4D97-AF65-F5344CB8AC3E}">
        <p14:creationId xmlns:p14="http://schemas.microsoft.com/office/powerpoint/2010/main" val="1175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Serpent (python like) - deprecated</a:t>
            </a:r>
          </a:p>
          <a:p>
            <a:r>
              <a:rPr lang="en-US" b="1" dirty="0" smtClean="0"/>
              <a:t>Solidity (</a:t>
            </a:r>
            <a:r>
              <a:rPr lang="en-US" b="1" dirty="0" err="1" smtClean="0"/>
              <a:t>es</a:t>
            </a:r>
            <a:r>
              <a:rPr lang="en-US" b="1" dirty="0" smtClean="0"/>
              <a:t> like) </a:t>
            </a:r>
            <a:r>
              <a:rPr lang="mr-IN" b="1" dirty="0" smtClean="0"/>
              <a:t>–</a:t>
            </a:r>
            <a:r>
              <a:rPr lang="en-US" b="1" dirty="0" smtClean="0"/>
              <a:t> current, stable</a:t>
            </a:r>
          </a:p>
          <a:p>
            <a:r>
              <a:rPr lang="en-US" dirty="0" smtClean="0"/>
              <a:t>LLL </a:t>
            </a:r>
            <a:r>
              <a:rPr lang="mr-IN" dirty="0" smtClean="0"/>
              <a:t>–</a:t>
            </a:r>
            <a:r>
              <a:rPr lang="en-US" dirty="0" smtClean="0"/>
              <a:t> low level, lisp-like</a:t>
            </a:r>
          </a:p>
          <a:p>
            <a:r>
              <a:rPr lang="en-US" dirty="0" err="1" smtClean="0"/>
              <a:t>Yul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work in progress, intermediate language</a:t>
            </a:r>
          </a:p>
          <a:p>
            <a:r>
              <a:rPr lang="en-US" dirty="0" smtClean="0"/>
              <a:t>Viper </a:t>
            </a:r>
            <a:r>
              <a:rPr lang="mr-IN" dirty="0" smtClean="0"/>
              <a:t>–</a:t>
            </a:r>
            <a:r>
              <a:rPr lang="en-US" dirty="0" smtClean="0"/>
              <a:t> research-oriented, derived from python</a:t>
            </a:r>
          </a:p>
          <a:p>
            <a:r>
              <a:rPr lang="en-US" dirty="0" err="1" smtClean="0"/>
              <a:t>Mutan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deprecated Go-based language</a:t>
            </a:r>
          </a:p>
        </p:txBody>
      </p:sp>
    </p:spTree>
    <p:extLst>
      <p:ext uri="{BB962C8B-B14F-4D97-AF65-F5344CB8AC3E}">
        <p14:creationId xmlns:p14="http://schemas.microsoft.com/office/powerpoint/2010/main" val="134233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dirty="0" err="1" smtClean="0"/>
              <a:t>populare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It’s compared to JS (but better ECMA Script)</a:t>
            </a:r>
          </a:p>
          <a:p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r>
              <a:rPr lang="en-US" dirty="0" smtClean="0"/>
              <a:t> (</a:t>
            </a:r>
            <a:r>
              <a:rPr lang="en-US" dirty="0" err="1" smtClean="0"/>
              <a:t>Ethereum</a:t>
            </a:r>
            <a:r>
              <a:rPr lang="en-US" dirty="0" smtClean="0"/>
              <a:t> Virtual Machine Assembly Code)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ethereum</a:t>
            </a:r>
            <a:r>
              <a:rPr lang="en-US" dirty="0" smtClean="0"/>
              <a:t> node in the network executes the same code</a:t>
            </a:r>
          </a:p>
        </p:txBody>
      </p:sp>
    </p:spTree>
    <p:extLst>
      <p:ext uri="{BB962C8B-B14F-4D97-AF65-F5344CB8AC3E}">
        <p14:creationId xmlns:p14="http://schemas.microsoft.com/office/powerpoint/2010/main" val="5689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461</Words>
  <Application>Microsoft Macintosh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Introduction to Ethereum</vt:lpstr>
      <vt:lpstr>What is Ethereum</vt:lpstr>
      <vt:lpstr>Ethereum Nodes</vt:lpstr>
      <vt:lpstr>Nodes topology</vt:lpstr>
      <vt:lpstr>Simulation of protocol</vt:lpstr>
      <vt:lpstr>Deployment process</vt:lpstr>
      <vt:lpstr>Smart-contracts</vt:lpstr>
      <vt:lpstr>Smart-contract programming languages</vt:lpstr>
      <vt:lpstr>Solidity</vt:lpstr>
      <vt:lpstr>Solidity</vt:lpstr>
      <vt:lpstr>Tools to develop contracts</vt:lpstr>
      <vt:lpstr>ByteCode</vt:lpstr>
      <vt:lpstr>Smart-contract address computation</vt:lpstr>
      <vt:lpstr>Interaction</vt:lpstr>
      <vt:lpstr>Changing the smart-contract</vt:lpstr>
      <vt:lpstr>Practice!</vt:lpstr>
      <vt:lpstr>Home-Work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Ethereum</dc:title>
  <dc:creator>Microsoft Office User</dc:creator>
  <cp:lastModifiedBy>Microsoft Office User</cp:lastModifiedBy>
  <cp:revision>14</cp:revision>
  <dcterms:created xsi:type="dcterms:W3CDTF">2020-10-21T13:34:15Z</dcterms:created>
  <dcterms:modified xsi:type="dcterms:W3CDTF">2020-10-21T15:54:13Z</dcterms:modified>
</cp:coreProperties>
</file>