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88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444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424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9382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35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5823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1812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76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422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383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902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610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661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86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362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A5AF-9C8A-4EEF-953D-B5AA4F7F8AC7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006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5A5AF-9C8A-4EEF-953D-B5AA4F7F8AC7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E0C08A-35FC-47DA-9F06-EDE49F829AA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129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../data/Pet%20food%20mixture%20production.p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data/Packaging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data/Global_process_map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data/Class%20diagram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data/Pet%20food%20mixture%20ordered%20processing.png" TargetMode="External"/><Relationship Id="rId2" Type="http://schemas.openxmlformats.org/officeDocument/2006/relationships/hyperlink" Target="../data/Pet%20food%20mixture%20sale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data/Pet%20food%20mixture%20order%20lifecycle%20diagram.png" TargetMode="External"/><Relationship Id="rId5" Type="http://schemas.openxmlformats.org/officeDocument/2006/relationships/hyperlink" Target="../data/Pet%20food%20mixture%20order%20finishing.png" TargetMode="External"/><Relationship Id="rId4" Type="http://schemas.openxmlformats.org/officeDocument/2006/relationships/hyperlink" Target="../data/Pet%20food%20mixture%20order%20cancelling.p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data/Supply%20management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328202-1FC9-4B13-8FA1-12176144F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Pet</a:t>
            </a:r>
            <a:r>
              <a:rPr lang="cs-CZ" dirty="0"/>
              <a:t> food </a:t>
            </a:r>
            <a:r>
              <a:rPr lang="cs-CZ" dirty="0" err="1"/>
              <a:t>manufacturing</a:t>
            </a:r>
            <a:r>
              <a:rPr lang="cs-CZ" dirty="0"/>
              <a:t> </a:t>
            </a:r>
            <a:r>
              <a:rPr lang="cs-CZ" dirty="0" err="1"/>
              <a:t>company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C6FE0A8-ED41-487E-B8E4-F5152017E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4050833"/>
            <a:ext cx="8151056" cy="2095443"/>
          </a:xfrm>
        </p:spPr>
        <p:txBody>
          <a:bodyPr>
            <a:normAutofit/>
          </a:bodyPr>
          <a:lstStyle/>
          <a:p>
            <a:pPr algn="l"/>
            <a:r>
              <a:rPr lang="cs-CZ" dirty="0"/>
              <a:t>Hajná Tereza, Hradil Oldřich, Koucká Pavlína, Mikešová Marie, Pavelčák Milan</a:t>
            </a:r>
          </a:p>
        </p:txBody>
      </p:sp>
    </p:spTree>
    <p:extLst>
      <p:ext uri="{BB962C8B-B14F-4D97-AF65-F5344CB8AC3E}">
        <p14:creationId xmlns:p14="http://schemas.microsoft.com/office/powerpoint/2010/main" val="107066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0C387F-E4F0-4E38-A27A-D2F9A356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Pet</a:t>
            </a:r>
            <a:r>
              <a:rPr lang="cs-CZ" dirty="0"/>
              <a:t> food </a:t>
            </a:r>
            <a:r>
              <a:rPr lang="cs-CZ" dirty="0" err="1"/>
              <a:t>mixture</a:t>
            </a:r>
            <a:r>
              <a:rPr lang="cs-CZ" dirty="0"/>
              <a:t> </a:t>
            </a:r>
            <a:r>
              <a:rPr lang="cs-CZ" dirty="0" err="1"/>
              <a:t>production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2CEC8E-D10E-4851-AC53-8BC9CF20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hlinkClick r:id="rId2" action="ppaction://hlinkfile"/>
              </a:rPr>
              <a:t>Process</a:t>
            </a:r>
            <a:r>
              <a:rPr lang="cs-CZ" dirty="0">
                <a:hlinkClick r:id="rId2" action="ppaction://hlinkfile"/>
              </a:rPr>
              <a:t> - Step level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845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0722C9-4A7B-4FA5-B845-702D3C8F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Packaging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4452A1-4F39-4E94-935E-FDCC8C19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hlinkClick r:id="rId2" action="ppaction://hlinkfile"/>
              </a:rPr>
              <a:t>Process</a:t>
            </a:r>
            <a:r>
              <a:rPr lang="cs-CZ" dirty="0">
                <a:hlinkClick r:id="rId2" action="ppaction://hlinkfile"/>
              </a:rPr>
              <a:t> - Step level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878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0DA51C-ECAE-485B-B6C6-464D3CE4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Primary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51686F-7D29-4D49-BBCB-0BB5FF2A5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Core</a:t>
            </a:r>
            <a:r>
              <a:rPr lang="cs-CZ" dirty="0"/>
              <a:t> </a:t>
            </a:r>
            <a:r>
              <a:rPr lang="cs-CZ" dirty="0" err="1"/>
              <a:t>product</a:t>
            </a:r>
            <a:r>
              <a:rPr lang="cs-CZ" dirty="0"/>
              <a:t> - </a:t>
            </a:r>
            <a:r>
              <a:rPr lang="cs-CZ" dirty="0" err="1"/>
              <a:t>Pet</a:t>
            </a:r>
            <a:r>
              <a:rPr lang="cs-CZ" dirty="0"/>
              <a:t> food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rodents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en-US" dirty="0"/>
              <a:t>Pre-made specialized products (for pet stores, supermarkets) based on:</a:t>
            </a:r>
            <a:endParaRPr lang="cs-CZ" dirty="0"/>
          </a:p>
          <a:p>
            <a:pPr lvl="1"/>
            <a:r>
              <a:rPr lang="cs-CZ" dirty="0" err="1"/>
              <a:t>Health</a:t>
            </a:r>
            <a:r>
              <a:rPr lang="cs-CZ" dirty="0"/>
              <a:t> status</a:t>
            </a:r>
          </a:p>
          <a:p>
            <a:pPr lvl="1"/>
            <a:r>
              <a:rPr lang="cs-CZ" dirty="0"/>
              <a:t>Age</a:t>
            </a:r>
          </a:p>
          <a:p>
            <a:pPr lvl="1"/>
            <a:r>
              <a:rPr lang="cs-CZ" dirty="0" err="1"/>
              <a:t>Breed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063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B4F615-3882-446B-9D48-D9C3F374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Processes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474B92-F158-476E-A471-71E6E15B0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Key</a:t>
            </a:r>
            <a:endParaRPr lang="cs-CZ" dirty="0"/>
          </a:p>
          <a:p>
            <a:pPr lvl="1"/>
            <a:r>
              <a:rPr lang="cs-CZ" dirty="0" err="1"/>
              <a:t>Pet</a:t>
            </a:r>
            <a:r>
              <a:rPr lang="cs-CZ" dirty="0"/>
              <a:t> food </a:t>
            </a:r>
            <a:r>
              <a:rPr lang="cs-CZ" dirty="0" err="1"/>
              <a:t>sale</a:t>
            </a:r>
            <a:r>
              <a:rPr lang="cs-CZ" dirty="0"/>
              <a:t> </a:t>
            </a:r>
          </a:p>
          <a:p>
            <a:pPr marL="457200" lvl="1" indent="0">
              <a:buNone/>
            </a:pPr>
            <a:endParaRPr lang="cs-CZ" dirty="0"/>
          </a:p>
          <a:p>
            <a:r>
              <a:rPr lang="cs-CZ" b="1" dirty="0" err="1"/>
              <a:t>Supporting</a:t>
            </a:r>
            <a:endParaRPr lang="cs-CZ" b="1" dirty="0"/>
          </a:p>
          <a:p>
            <a:pPr lvl="1"/>
            <a:r>
              <a:rPr lang="en-US" dirty="0"/>
              <a:t>Pet food mixture production</a:t>
            </a:r>
            <a:r>
              <a:rPr lang="cs-CZ" dirty="0"/>
              <a:t>, </a:t>
            </a:r>
            <a:r>
              <a:rPr lang="en-US" dirty="0"/>
              <a:t>Packaging</a:t>
            </a:r>
            <a:r>
              <a:rPr lang="cs-CZ" dirty="0"/>
              <a:t>, </a:t>
            </a:r>
            <a:r>
              <a:rPr lang="en-US" dirty="0"/>
              <a:t>Supply management</a:t>
            </a:r>
            <a:r>
              <a:rPr lang="cs-CZ" dirty="0"/>
              <a:t>, </a:t>
            </a:r>
            <a:r>
              <a:rPr lang="en-US" dirty="0"/>
              <a:t>Warranty process</a:t>
            </a:r>
            <a:endParaRPr lang="cs-CZ" dirty="0"/>
          </a:p>
          <a:p>
            <a:pPr lvl="1"/>
            <a:endParaRPr lang="cs-CZ" dirty="0"/>
          </a:p>
          <a:p>
            <a:r>
              <a:rPr lang="cs-CZ" b="1" dirty="0" err="1"/>
              <a:t>Outsourced</a:t>
            </a:r>
            <a:r>
              <a:rPr lang="cs-CZ" dirty="0"/>
              <a:t> </a:t>
            </a:r>
          </a:p>
          <a:p>
            <a:pPr lvl="1"/>
            <a:r>
              <a:rPr lang="en-US" dirty="0"/>
              <a:t>Delivery</a:t>
            </a:r>
            <a:r>
              <a:rPr lang="cs-CZ" dirty="0"/>
              <a:t>, </a:t>
            </a:r>
            <a:r>
              <a:rPr lang="en-US" dirty="0"/>
              <a:t>Marketing</a:t>
            </a:r>
            <a:r>
              <a:rPr lang="cs-CZ" dirty="0"/>
              <a:t>, </a:t>
            </a:r>
            <a:r>
              <a:rPr lang="en-US" dirty="0"/>
              <a:t>Bookkeeping</a:t>
            </a:r>
            <a:r>
              <a:rPr lang="cs-CZ" dirty="0"/>
              <a:t>, </a:t>
            </a:r>
            <a:r>
              <a:rPr lang="en-US" dirty="0"/>
              <a:t>Maintenance 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494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720833-30B5-4A70-9CA4-0B624450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Customers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8AEFD8-7937-4801-AB7A-783A14C3C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B2C</a:t>
            </a:r>
          </a:p>
          <a:p>
            <a:pPr lvl="1"/>
            <a:r>
              <a:rPr lang="en-US" dirty="0"/>
              <a:t>Breeders of rodents and smaller mammals (e-shop) </a:t>
            </a:r>
            <a:endParaRPr lang="cs-CZ" dirty="0"/>
          </a:p>
          <a:p>
            <a:pPr lvl="1"/>
            <a:endParaRPr lang="cs-CZ" dirty="0"/>
          </a:p>
          <a:p>
            <a:r>
              <a:rPr lang="cs-CZ" b="1" dirty="0"/>
              <a:t>B2B</a:t>
            </a:r>
          </a:p>
          <a:p>
            <a:pPr lvl="1"/>
            <a:r>
              <a:rPr lang="cs-CZ" dirty="0" err="1"/>
              <a:t>pet</a:t>
            </a:r>
            <a:r>
              <a:rPr lang="cs-CZ" dirty="0"/>
              <a:t> </a:t>
            </a:r>
            <a:r>
              <a:rPr lang="cs-CZ" dirty="0" err="1"/>
              <a:t>shops</a:t>
            </a:r>
            <a:endParaRPr lang="cs-CZ" dirty="0"/>
          </a:p>
          <a:p>
            <a:pPr lvl="1"/>
            <a:r>
              <a:rPr lang="cs-CZ" dirty="0" err="1"/>
              <a:t>Supermarkets</a:t>
            </a:r>
            <a:endParaRPr lang="cs-CZ" dirty="0"/>
          </a:p>
          <a:p>
            <a:pPr lvl="1"/>
            <a:r>
              <a:rPr lang="cs-CZ" dirty="0" err="1"/>
              <a:t>veterinarians</a:t>
            </a:r>
            <a:r>
              <a:rPr lang="cs-CZ" dirty="0"/>
              <a:t> 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46666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7B81B3-EFB4-4908-A1CA-AAAA0752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3992"/>
          </a:xfrm>
        </p:spPr>
        <p:txBody>
          <a:bodyPr/>
          <a:lstStyle/>
          <a:p>
            <a:r>
              <a:rPr lang="cs-CZ" dirty="0" err="1"/>
              <a:t>Suppliers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9CDAE1-EAA2-4269-AC19-86765A678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592"/>
            <a:ext cx="8596668" cy="4384590"/>
          </a:xfrm>
        </p:spPr>
        <p:txBody>
          <a:bodyPr>
            <a:normAutofit/>
          </a:bodyPr>
          <a:lstStyle/>
          <a:p>
            <a:r>
              <a:rPr lang="cs-CZ" b="1" dirty="0" err="1"/>
              <a:t>Products</a:t>
            </a:r>
            <a:endParaRPr lang="cs-CZ" b="1" dirty="0"/>
          </a:p>
          <a:p>
            <a:pPr lvl="1"/>
            <a:r>
              <a:rPr lang="en-US" dirty="0"/>
              <a:t>Agricultural company (raw materials for the mixture)</a:t>
            </a:r>
            <a:endParaRPr lang="cs-CZ" dirty="0"/>
          </a:p>
          <a:p>
            <a:pPr lvl="1"/>
            <a:r>
              <a:rPr lang="en-US" dirty="0"/>
              <a:t>Farmers</a:t>
            </a:r>
            <a:endParaRPr lang="cs-CZ" dirty="0"/>
          </a:p>
          <a:p>
            <a:pPr lvl="1"/>
            <a:r>
              <a:rPr lang="en-US" dirty="0"/>
              <a:t>Packaging company</a:t>
            </a:r>
            <a:endParaRPr lang="cs-CZ" dirty="0"/>
          </a:p>
          <a:p>
            <a:pPr lvl="1"/>
            <a:r>
              <a:rPr lang="en-US" dirty="0"/>
              <a:t>Pharmaceutical company</a:t>
            </a:r>
            <a:endParaRPr lang="cs-CZ" dirty="0"/>
          </a:p>
          <a:p>
            <a:r>
              <a:rPr lang="cs-CZ" b="1" dirty="0" err="1"/>
              <a:t>Services</a:t>
            </a:r>
            <a:endParaRPr lang="cs-CZ" b="1" dirty="0"/>
          </a:p>
          <a:p>
            <a:pPr lvl="1"/>
            <a:r>
              <a:rPr lang="en-US" dirty="0"/>
              <a:t>Delivery company</a:t>
            </a:r>
            <a:endParaRPr lang="cs-CZ" dirty="0"/>
          </a:p>
          <a:p>
            <a:pPr lvl="1"/>
            <a:r>
              <a:rPr lang="en-US" dirty="0"/>
              <a:t>Bookkeeping company</a:t>
            </a:r>
            <a:endParaRPr lang="cs-CZ" dirty="0"/>
          </a:p>
          <a:p>
            <a:pPr lvl="1"/>
            <a:r>
              <a:rPr lang="en-US" dirty="0"/>
              <a:t>Maintenance company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2648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56DD27-500F-429E-A1E3-0957836D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Global</a:t>
            </a:r>
            <a:r>
              <a:rPr lang="cs-CZ" dirty="0"/>
              <a:t> </a:t>
            </a:r>
            <a:r>
              <a:rPr lang="cs-CZ" dirty="0" err="1"/>
              <a:t>process</a:t>
            </a:r>
            <a:r>
              <a:rPr lang="cs-CZ" dirty="0"/>
              <a:t> map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ECF5EF6D-4EC6-4752-8CC3-73894628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hlinkClick r:id="rId2" action="ppaction://hlinkfile"/>
              </a:rPr>
              <a:t>Process</a:t>
            </a:r>
            <a:r>
              <a:rPr lang="cs-CZ">
                <a:hlinkClick r:id="rId2" action="ppaction://hlinkfile"/>
              </a:rPr>
              <a:t> - step level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7790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C791EC-6CDA-4ADA-AD17-1AFDB4E5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diagram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2EC6C8-00A5-46D1-8058-02234E110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hlinkClick r:id="rId2" action="ppaction://hlinkfile"/>
              </a:rPr>
              <a:t>Process</a:t>
            </a:r>
            <a:r>
              <a:rPr lang="cs-CZ" dirty="0">
                <a:hlinkClick r:id="rId2" action="ppaction://hlinkfile"/>
              </a:rPr>
              <a:t> - step level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41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05914A-9ADF-4470-8132-04FB4DFF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Pet</a:t>
            </a:r>
            <a:r>
              <a:rPr lang="cs-CZ" dirty="0"/>
              <a:t> food </a:t>
            </a:r>
            <a:r>
              <a:rPr lang="cs-CZ" dirty="0" err="1"/>
              <a:t>sale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628DAB-B142-434A-BE06-5CE728AC5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0674"/>
            <a:ext cx="8596668" cy="4324857"/>
          </a:xfrm>
        </p:spPr>
        <p:txBody>
          <a:bodyPr/>
          <a:lstStyle/>
          <a:p>
            <a:r>
              <a:rPr lang="en-US" dirty="0">
                <a:hlinkClick r:id="rId2" action="ppaction://hlinkfile"/>
              </a:rPr>
              <a:t>Process - step level</a:t>
            </a:r>
            <a:endParaRPr lang="cs-CZ" dirty="0"/>
          </a:p>
          <a:p>
            <a:r>
              <a:rPr lang="cs-CZ" dirty="0"/>
              <a:t>Proces </a:t>
            </a:r>
            <a:r>
              <a:rPr lang="cs-CZ" dirty="0" err="1"/>
              <a:t>task</a:t>
            </a:r>
            <a:r>
              <a:rPr lang="cs-CZ" dirty="0"/>
              <a:t> level</a:t>
            </a:r>
          </a:p>
          <a:p>
            <a:pPr lvl="1"/>
            <a:r>
              <a:rPr lang="en-US" dirty="0">
                <a:hlinkClick r:id="rId3" action="ppaction://hlinkfile"/>
              </a:rPr>
              <a:t>Pet food mixture ordered processing</a:t>
            </a:r>
            <a:endParaRPr lang="cs-CZ" dirty="0"/>
          </a:p>
          <a:p>
            <a:pPr lvl="1"/>
            <a:r>
              <a:rPr lang="en-US" dirty="0">
                <a:hlinkClick r:id="rId4" action="ppaction://hlinkfile"/>
              </a:rPr>
              <a:t>Pet food mixture order cancelling</a:t>
            </a:r>
            <a:endParaRPr lang="cs-CZ" dirty="0"/>
          </a:p>
          <a:p>
            <a:pPr lvl="1"/>
            <a:r>
              <a:rPr lang="en-US" dirty="0">
                <a:hlinkClick r:id="rId5" action="ppaction://hlinkfile"/>
              </a:rPr>
              <a:t>Pet food mixture order finishing</a:t>
            </a:r>
            <a:endParaRPr lang="cs-CZ" dirty="0"/>
          </a:p>
          <a:p>
            <a:r>
              <a:rPr lang="cs-CZ" dirty="0" err="1">
                <a:hlinkClick r:id="rId6" action="ppaction://hlinkfile"/>
              </a:rPr>
              <a:t>Lifecycle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140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A21D11-8D3A-42F8-BA7A-39E3F77A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Supply management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BD0197-390A-4E79-AB2E-06FFC828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hlinkClick r:id="rId2" action="ppaction://hlinkfile"/>
              </a:rPr>
              <a:t>Process</a:t>
            </a:r>
            <a:r>
              <a:rPr lang="cs-CZ" dirty="0">
                <a:hlinkClick r:id="rId2" action="ppaction://hlinkfile"/>
              </a:rPr>
              <a:t> - Step level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5073359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167</Words>
  <Application>Microsoft Office PowerPoint</Application>
  <PresentationFormat>Širokoúhlá obrazovka</PresentationFormat>
  <Paragraphs>54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Fazeta</vt:lpstr>
      <vt:lpstr>Pet food manufacturing company</vt:lpstr>
      <vt:lpstr>Primary function</vt:lpstr>
      <vt:lpstr>Processes</vt:lpstr>
      <vt:lpstr>Customers</vt:lpstr>
      <vt:lpstr>Suppliers</vt:lpstr>
      <vt:lpstr>Global process map</vt:lpstr>
      <vt:lpstr>Class diagram</vt:lpstr>
      <vt:lpstr>Pet food sale</vt:lpstr>
      <vt:lpstr>Supply management</vt:lpstr>
      <vt:lpstr>Pet food mixture production</vt:lpstr>
      <vt:lpstr>Packaging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food manufacturing company</dc:title>
  <dc:creator>Oldřich Hradil</dc:creator>
  <cp:lastModifiedBy>Oldřich Hradil</cp:lastModifiedBy>
  <cp:revision>15</cp:revision>
  <dcterms:created xsi:type="dcterms:W3CDTF">2020-11-13T12:31:29Z</dcterms:created>
  <dcterms:modified xsi:type="dcterms:W3CDTF">2020-11-14T18:53:32Z</dcterms:modified>
</cp:coreProperties>
</file>