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44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424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938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35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823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81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76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2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83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90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61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61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86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62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0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A5AF-9C8A-4EEF-953D-B5AA4F7F8AC7}" type="datetimeFigureOut">
              <a:rPr lang="cs-CZ" smtClean="0"/>
              <a:t>13.11.2020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129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data/Global_process_map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data/Class%20diagram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328202-1FC9-4B13-8FA1-12176144F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Pet</a:t>
            </a:r>
            <a:r>
              <a:rPr lang="cs-CZ" dirty="0"/>
              <a:t> food </a:t>
            </a:r>
            <a:r>
              <a:rPr lang="cs-CZ" dirty="0" err="1"/>
              <a:t>manufacturing</a:t>
            </a:r>
            <a:r>
              <a:rPr lang="cs-CZ" dirty="0"/>
              <a:t> </a:t>
            </a:r>
            <a:r>
              <a:rPr lang="cs-CZ" dirty="0" err="1"/>
              <a:t>company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6FE0A8-ED41-487E-B8E4-F5152017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4050833"/>
            <a:ext cx="8151056" cy="2095443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Hajná Tereza, Hradil Oldřich, Koucká Pavlína, Mikešová Marie, Pavelčák Milan</a:t>
            </a:r>
          </a:p>
        </p:txBody>
      </p:sp>
    </p:spTree>
    <p:extLst>
      <p:ext uri="{BB962C8B-B14F-4D97-AF65-F5344CB8AC3E}">
        <p14:creationId xmlns:p14="http://schemas.microsoft.com/office/powerpoint/2010/main" val="107066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905DAF-F675-4B83-B40F-4C3B38C1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189"/>
          </a:xfrm>
        </p:spPr>
        <p:txBody>
          <a:bodyPr/>
          <a:lstStyle/>
          <a:p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product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74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0DA51C-ECAE-485B-B6C6-464D3CE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Primary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51686F-7D29-4D49-BBCB-0BB5FF2A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product</a:t>
            </a:r>
            <a:r>
              <a:rPr lang="cs-CZ" dirty="0"/>
              <a:t> - </a:t>
            </a:r>
            <a:r>
              <a:rPr lang="cs-CZ" dirty="0" err="1"/>
              <a:t>Pet</a:t>
            </a:r>
            <a:r>
              <a:rPr lang="cs-CZ" dirty="0"/>
              <a:t> food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rodents</a:t>
            </a:r>
            <a:endParaRPr lang="cs-CZ" dirty="0"/>
          </a:p>
          <a:p>
            <a:r>
              <a:rPr lang="en-US" dirty="0"/>
              <a:t>Pre-made specialized products (for pet stores, supermarkets) based on:</a:t>
            </a:r>
            <a:endParaRPr lang="cs-CZ" dirty="0"/>
          </a:p>
          <a:p>
            <a:pPr lvl="1"/>
            <a:r>
              <a:rPr lang="cs-CZ" dirty="0" err="1"/>
              <a:t>Health</a:t>
            </a:r>
            <a:r>
              <a:rPr lang="cs-CZ" dirty="0"/>
              <a:t> status</a:t>
            </a:r>
          </a:p>
          <a:p>
            <a:pPr lvl="1"/>
            <a:r>
              <a:rPr lang="cs-CZ" dirty="0"/>
              <a:t>Age</a:t>
            </a:r>
          </a:p>
          <a:p>
            <a:pPr lvl="1"/>
            <a:r>
              <a:rPr lang="cs-CZ" dirty="0" err="1"/>
              <a:t>Breed</a:t>
            </a:r>
            <a:endParaRPr lang="cs-CZ" dirty="0"/>
          </a:p>
          <a:p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processes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Pet</a:t>
            </a:r>
            <a:r>
              <a:rPr lang="cs-CZ" dirty="0"/>
              <a:t> food </a:t>
            </a:r>
            <a:r>
              <a:rPr lang="cs-CZ" dirty="0" err="1"/>
              <a:t>sale</a:t>
            </a:r>
            <a:endParaRPr lang="cs-CZ" dirty="0"/>
          </a:p>
          <a:p>
            <a:pPr indent="-285750"/>
            <a:r>
              <a:rPr lang="cs-CZ" dirty="0"/>
              <a:t>Support </a:t>
            </a:r>
            <a:r>
              <a:rPr lang="cs-CZ" dirty="0" err="1"/>
              <a:t>pr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63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B4F615-3882-446B-9D48-D9C3F374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474B92-F158-476E-A471-71E6E15B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Key</a:t>
            </a:r>
            <a:endParaRPr lang="cs-CZ" dirty="0"/>
          </a:p>
          <a:p>
            <a:pPr lvl="1"/>
            <a:r>
              <a:rPr lang="cs-CZ" dirty="0" err="1"/>
              <a:t>Pet</a:t>
            </a:r>
            <a:r>
              <a:rPr lang="cs-CZ" dirty="0"/>
              <a:t> food </a:t>
            </a:r>
            <a:r>
              <a:rPr lang="cs-CZ" dirty="0" err="1"/>
              <a:t>sale</a:t>
            </a:r>
            <a:r>
              <a:rPr lang="cs-CZ" dirty="0"/>
              <a:t> </a:t>
            </a:r>
          </a:p>
          <a:p>
            <a:pPr lvl="1"/>
            <a:endParaRPr lang="cs-CZ" dirty="0"/>
          </a:p>
          <a:p>
            <a:r>
              <a:rPr lang="cs-CZ" b="1" dirty="0" err="1"/>
              <a:t>Supporting</a:t>
            </a:r>
            <a:endParaRPr lang="cs-CZ" b="1" dirty="0"/>
          </a:p>
          <a:p>
            <a:pPr lvl="1"/>
            <a:r>
              <a:rPr lang="en-US" dirty="0"/>
              <a:t>Pet food mixture production</a:t>
            </a:r>
            <a:r>
              <a:rPr lang="cs-CZ" dirty="0"/>
              <a:t>, </a:t>
            </a:r>
            <a:r>
              <a:rPr lang="en-US" dirty="0"/>
              <a:t>Packaging</a:t>
            </a:r>
            <a:r>
              <a:rPr lang="cs-CZ" dirty="0"/>
              <a:t>, </a:t>
            </a:r>
            <a:r>
              <a:rPr lang="en-US" dirty="0"/>
              <a:t>Ingredients order</a:t>
            </a:r>
            <a:r>
              <a:rPr lang="cs-CZ" dirty="0"/>
              <a:t>, </a:t>
            </a:r>
            <a:r>
              <a:rPr lang="en-US" dirty="0"/>
              <a:t>Supply management</a:t>
            </a:r>
            <a:r>
              <a:rPr lang="cs-CZ" dirty="0"/>
              <a:t>, </a:t>
            </a:r>
            <a:r>
              <a:rPr lang="en-US" dirty="0"/>
              <a:t>Warranty process</a:t>
            </a:r>
            <a:endParaRPr lang="cs-CZ" dirty="0"/>
          </a:p>
          <a:p>
            <a:pPr lvl="1"/>
            <a:endParaRPr lang="cs-CZ" dirty="0"/>
          </a:p>
          <a:p>
            <a:r>
              <a:rPr lang="cs-CZ" b="1" dirty="0" err="1"/>
              <a:t>Outsourced</a:t>
            </a:r>
            <a:r>
              <a:rPr lang="cs-CZ" dirty="0"/>
              <a:t> </a:t>
            </a:r>
          </a:p>
          <a:p>
            <a:pPr lvl="1"/>
            <a:r>
              <a:rPr lang="en-US" dirty="0"/>
              <a:t>Delivery</a:t>
            </a:r>
            <a:r>
              <a:rPr lang="cs-CZ" dirty="0"/>
              <a:t>, </a:t>
            </a:r>
            <a:r>
              <a:rPr lang="en-US" dirty="0"/>
              <a:t>Marketing</a:t>
            </a:r>
            <a:r>
              <a:rPr lang="cs-CZ" dirty="0"/>
              <a:t>, </a:t>
            </a:r>
            <a:r>
              <a:rPr lang="en-US" dirty="0"/>
              <a:t>Bookkeeping</a:t>
            </a:r>
            <a:r>
              <a:rPr lang="cs-CZ" dirty="0"/>
              <a:t>, </a:t>
            </a:r>
            <a:r>
              <a:rPr lang="en-US" dirty="0"/>
              <a:t>HR</a:t>
            </a:r>
            <a:r>
              <a:rPr lang="cs-CZ" dirty="0"/>
              <a:t>, </a:t>
            </a:r>
            <a:r>
              <a:rPr lang="en-US" dirty="0"/>
              <a:t>Research of customer needs</a:t>
            </a:r>
            <a:r>
              <a:rPr lang="cs-CZ" dirty="0"/>
              <a:t>, </a:t>
            </a:r>
            <a:r>
              <a:rPr lang="en-US" dirty="0"/>
              <a:t>Maintenance 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94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720833-30B5-4A70-9CA4-0B62445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Customers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8AEFD8-7937-4801-AB7A-783A14C3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B2C</a:t>
            </a:r>
          </a:p>
          <a:p>
            <a:pPr lvl="1"/>
            <a:r>
              <a:rPr lang="en-US" dirty="0"/>
              <a:t>Breeders of rodents and smaller mammals (e-shop) </a:t>
            </a:r>
            <a:endParaRPr lang="cs-CZ" dirty="0"/>
          </a:p>
          <a:p>
            <a:pPr lvl="1"/>
            <a:endParaRPr lang="cs-CZ" dirty="0"/>
          </a:p>
          <a:p>
            <a:r>
              <a:rPr lang="cs-CZ" b="1" dirty="0"/>
              <a:t>B2B</a:t>
            </a:r>
          </a:p>
          <a:p>
            <a:pPr lvl="1"/>
            <a:r>
              <a:rPr lang="cs-CZ" dirty="0" err="1"/>
              <a:t>pet</a:t>
            </a:r>
            <a:r>
              <a:rPr lang="cs-CZ" dirty="0"/>
              <a:t> </a:t>
            </a:r>
            <a:r>
              <a:rPr lang="cs-CZ" dirty="0" err="1"/>
              <a:t>shops</a:t>
            </a:r>
            <a:endParaRPr lang="cs-CZ" dirty="0"/>
          </a:p>
          <a:p>
            <a:pPr lvl="1"/>
            <a:r>
              <a:rPr lang="cs-CZ" dirty="0" err="1"/>
              <a:t>Supermarkets</a:t>
            </a:r>
            <a:endParaRPr lang="cs-CZ" dirty="0"/>
          </a:p>
          <a:p>
            <a:pPr lvl="1"/>
            <a:r>
              <a:rPr lang="cs-CZ" dirty="0" err="1"/>
              <a:t>veterinarians</a:t>
            </a:r>
            <a:r>
              <a:rPr lang="cs-CZ" dirty="0"/>
              <a:t> 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4666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7B81B3-EFB4-4908-A1CA-AAAA0752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Suppliers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9CDAE1-EAA2-4269-AC19-86765A67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4590"/>
          </a:xfrm>
        </p:spPr>
        <p:txBody>
          <a:bodyPr>
            <a:normAutofit lnSpcReduction="10000"/>
          </a:bodyPr>
          <a:lstStyle/>
          <a:p>
            <a:r>
              <a:rPr lang="cs-CZ" b="1" dirty="0" err="1"/>
              <a:t>Products</a:t>
            </a:r>
            <a:endParaRPr lang="cs-CZ" b="1" dirty="0"/>
          </a:p>
          <a:p>
            <a:pPr lvl="1"/>
            <a:r>
              <a:rPr lang="en-US" dirty="0"/>
              <a:t>Agricultural company (raw materials for the mixture)</a:t>
            </a:r>
            <a:endParaRPr lang="cs-CZ" dirty="0"/>
          </a:p>
          <a:p>
            <a:pPr lvl="1"/>
            <a:r>
              <a:rPr lang="en-US" dirty="0"/>
              <a:t>Farmers</a:t>
            </a:r>
            <a:endParaRPr lang="cs-CZ" dirty="0"/>
          </a:p>
          <a:p>
            <a:pPr lvl="1"/>
            <a:r>
              <a:rPr lang="en-US" dirty="0"/>
              <a:t>Packaging company</a:t>
            </a:r>
            <a:endParaRPr lang="cs-CZ" dirty="0"/>
          </a:p>
          <a:p>
            <a:pPr lvl="1"/>
            <a:r>
              <a:rPr lang="en-US" dirty="0"/>
              <a:t>Pharmaceutical company</a:t>
            </a:r>
            <a:endParaRPr lang="cs-CZ" dirty="0"/>
          </a:p>
          <a:p>
            <a:r>
              <a:rPr lang="cs-CZ" b="1" dirty="0" err="1"/>
              <a:t>Services</a:t>
            </a:r>
            <a:endParaRPr lang="cs-CZ" b="1" dirty="0"/>
          </a:p>
          <a:p>
            <a:pPr lvl="1"/>
            <a:r>
              <a:rPr lang="en-US" dirty="0"/>
              <a:t>Delivery company</a:t>
            </a:r>
            <a:endParaRPr lang="cs-CZ" dirty="0"/>
          </a:p>
          <a:p>
            <a:pPr lvl="1"/>
            <a:r>
              <a:rPr lang="en-US" dirty="0"/>
              <a:t>Marketing company</a:t>
            </a:r>
            <a:endParaRPr lang="cs-CZ" dirty="0"/>
          </a:p>
          <a:p>
            <a:pPr lvl="1"/>
            <a:r>
              <a:rPr lang="en-US" dirty="0"/>
              <a:t>Bookkeeping company</a:t>
            </a:r>
            <a:endParaRPr lang="cs-CZ" dirty="0"/>
          </a:p>
          <a:p>
            <a:pPr lvl="1"/>
            <a:r>
              <a:rPr lang="en-US" dirty="0"/>
              <a:t>HR company</a:t>
            </a:r>
            <a:endParaRPr lang="cs-CZ" dirty="0"/>
          </a:p>
          <a:p>
            <a:pPr lvl="1"/>
            <a:r>
              <a:rPr lang="en-US" dirty="0"/>
              <a:t>Research company</a:t>
            </a:r>
            <a:endParaRPr lang="cs-CZ" dirty="0"/>
          </a:p>
          <a:p>
            <a:pPr lvl="1"/>
            <a:r>
              <a:rPr lang="en-US" dirty="0"/>
              <a:t>Maintenance company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648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56DD27-500F-429E-A1E3-0957836D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Global</a:t>
            </a:r>
            <a:r>
              <a:rPr lang="cs-CZ" dirty="0"/>
              <a:t> </a:t>
            </a:r>
            <a:r>
              <a:rPr lang="cs-CZ" dirty="0" err="1"/>
              <a:t>process</a:t>
            </a:r>
            <a:r>
              <a:rPr lang="cs-CZ" dirty="0"/>
              <a:t> map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CF5EF6D-4EC6-4752-8CC3-73894628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 action="ppaction://hlinkfile"/>
              </a:rPr>
              <a:t>link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790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C791EC-6CDA-4ADA-AD17-1AFDB4E5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diagram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2EC6C8-00A5-46D1-8058-02234E11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 action="ppaction://hlinkfile"/>
              </a:rPr>
              <a:t>link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41609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142</Words>
  <Application>Microsoft Office PowerPoint</Application>
  <PresentationFormat>Širokoúhlá obrazovka</PresentationFormat>
  <Paragraphs>46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Pet food manufacturing company</vt:lpstr>
      <vt:lpstr>Core product</vt:lpstr>
      <vt:lpstr>Primary function</vt:lpstr>
      <vt:lpstr>Processes</vt:lpstr>
      <vt:lpstr>Customers</vt:lpstr>
      <vt:lpstr>Suppliers</vt:lpstr>
      <vt:lpstr>Global process map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food manufacturing company</dc:title>
  <dc:creator>Oldřich Hradil</dc:creator>
  <cp:lastModifiedBy>Oldřich Hradil</cp:lastModifiedBy>
  <cp:revision>9</cp:revision>
  <dcterms:created xsi:type="dcterms:W3CDTF">2020-11-13T12:31:29Z</dcterms:created>
  <dcterms:modified xsi:type="dcterms:W3CDTF">2020-11-13T12:59:04Z</dcterms:modified>
</cp:coreProperties>
</file>