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A0EEA-E338-4680-8176-1904CBDD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3C29A3-605B-427A-BA9E-7FB9BA612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76B868B-75A5-4822-B4C1-BBE32FC6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3E6471-9EB3-4BC7-8B9C-81ED208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DDE097-23C6-4CE3-A429-007E9DA4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34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1FE42-3C1C-4A4C-B501-30ACE67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AD31128-E8E8-413B-A5E0-3B70C5BA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1A8F2E-C3B4-47DD-8F15-EDA8B394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3EDB58-E7B9-4A01-8E54-AE8E351D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56EF4F-4E5A-403E-ABC7-442A965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84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E00DC05-9D5F-4005-9B4B-9D93F4F5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CE0C04-6440-43EF-9C72-E2DE281E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31AC76-71E4-465B-BF8B-E07B5316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1EA9B1-1D7B-4CDB-9E8A-D60BD078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6D0E3A-6124-4AE2-A323-D28F115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9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A5889-F10A-4AF7-AABE-350240C3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7D3B12-5FEA-4761-9E2D-2DDE33FC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6DF56F-8CAD-47AB-8538-442E21B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585132-8EFC-452A-9333-A867686B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313FDB-E808-43C3-BDC0-2F1AD664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1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A734D-C6C2-4788-B985-7B0ED5F2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9B3E86-8A61-4981-AE04-67E6F148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9EE589-B087-4E75-8AC4-23EDE8A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363EC9-3470-42D0-8B67-28D58297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E03402-D344-4DC3-ADB2-FFA50F4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8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296CA-5740-47F0-9D41-31176231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F2E0A2-A7CC-4507-B649-ACA6729BC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A53B6E7-FE8E-4597-8DFD-97F9D3F5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C4388C3-1D0A-4B33-AAF3-CDB99CF6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D92E29-FC17-45E0-91E1-08B58C72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8C5888-9FAC-47CF-A5C7-1AF2B93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8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4555E-ED33-4DBA-A1E5-3EC7BE20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AB5C9F-BCE4-45B0-B493-9280D62E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34D5D27-7D54-44D2-ACA6-5C7C9058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8727D4-C0E4-4D75-ABDE-2C2862201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685454F-0C8C-4264-A8E6-169B8865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DE5801D-CE07-4247-A14B-356C171E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91FB256-3755-467E-87AB-1567F894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AACD8FD-47C2-4C59-A5B2-B8CB3F64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7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B7D5A-B837-433C-BBF7-8F44D9D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3EF2E6B-D6DC-4CAB-9BA7-8D29E662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5611AA-4AFF-4FA7-9B2F-BFA9C1C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D0C70B-3333-43E3-94C4-B90DECBC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0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4769053-7013-4554-8898-F3C1E096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2D3531-7278-4B03-9E9C-F5C627F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B0D0A4-CA14-4E10-A120-D6BD25C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31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84947-8852-4C34-963B-678FBB1D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8FD64C-EA38-47CB-97DE-109A585B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6F1501D-4041-4818-9FF8-3224293F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C8EBA56-8800-4EFD-8EDB-F596EC1D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74C45A-A890-403C-8003-4B4149D1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5B79085-5BA1-46E4-8B60-32767AD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3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8E301C-0CC3-4B41-AF55-9C00AAAC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4FC1BCC-24AB-481E-B925-500F241E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B635455-C8F5-44F5-AD26-A4A0B7FE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1662645-24B9-452F-B634-7EDE7403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3EBFB4-40DE-45DF-9634-387ADC51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5266C8-9C4C-4BEA-B2A9-9F092A6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8E1949B-EE7C-452B-941A-7E913CF3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D368368-8350-45C1-B956-7D40830DE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B1CAA3-0D41-4891-98D6-E2BD8257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88B-3C45-4A6A-ABB0-8EB4731580F0}" type="datetimeFigureOut">
              <a:rPr lang="cs-CZ" smtClean="0"/>
              <a:t>06.10.2024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2A80C4-FA4E-4809-9A53-9090466D3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59DAE9-D95A-47B8-95DA-B68A4BA1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9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DB513-ACE7-455E-923D-93051E634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v </a:t>
            </a:r>
            <a:r>
              <a:rPr lang="en-US" dirty="0" err="1"/>
              <a:t>LeanMapperu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B7A909-772D-4C6F-8797-4D1D05DEF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Práce na cvičení</a:t>
            </a:r>
          </a:p>
        </p:txBody>
      </p:sp>
    </p:spTree>
    <p:extLst>
      <p:ext uri="{BB962C8B-B14F-4D97-AF65-F5344CB8AC3E}">
        <p14:creationId xmlns:p14="http://schemas.microsoft.com/office/powerpoint/2010/main" val="255664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541B29-1738-A9C1-76C5-01B67AA6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534DA6-C9DB-4A78-6E87-F4082A5F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620E567-35B2-977E-3907-9ADF726C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5EF236EB-2604-CD53-E59C-A4EB337E52A7}"/>
              </a:ext>
            </a:extLst>
          </p:cNvPr>
          <p:cNvSpPr/>
          <p:nvPr/>
        </p:nvSpPr>
        <p:spPr>
          <a:xfrm>
            <a:off x="928915" y="1961695"/>
            <a:ext cx="1291772" cy="2735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65C94C7-3CF8-0C2C-251A-D89F28015162}"/>
              </a:ext>
            </a:extLst>
          </p:cNvPr>
          <p:cNvSpPr txBox="1"/>
          <p:nvPr/>
        </p:nvSpPr>
        <p:spPr>
          <a:xfrm>
            <a:off x="7822614" y="891153"/>
            <a:ext cx="4268371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práci s poznámkami budeme potřebovat vytvořit fasádu, která nám zpřístupní příslušnou funkcionalitu. </a:t>
            </a:r>
          </a:p>
          <a:p>
            <a:endParaRPr lang="cs-CZ" dirty="0"/>
          </a:p>
          <a:p>
            <a:r>
              <a:rPr lang="cs-CZ" dirty="0"/>
              <a:t>Vytvoříme novou třídu </a:t>
            </a:r>
            <a:r>
              <a:rPr lang="cs-CZ" dirty="0" err="1"/>
              <a:t>NotesFacade</a:t>
            </a:r>
            <a:r>
              <a:rPr lang="cs-CZ" dirty="0"/>
              <a:t>, která si jako závislost vyžádá </a:t>
            </a:r>
            <a:r>
              <a:rPr lang="cs-CZ" dirty="0" err="1"/>
              <a:t>repozitář</a:t>
            </a:r>
            <a:r>
              <a:rPr lang="cs-CZ" dirty="0"/>
              <a:t>, který umí poznámky načítat a ukládat (tj. </a:t>
            </a:r>
            <a:r>
              <a:rPr lang="cs-CZ" dirty="0" err="1"/>
              <a:t>NoteRepository</a:t>
            </a:r>
            <a:r>
              <a:rPr lang="cs-CZ" dirty="0"/>
              <a:t>). </a:t>
            </a:r>
            <a:r>
              <a:rPr lang="cs-CZ" dirty="0" err="1"/>
              <a:t>Repozitář</a:t>
            </a:r>
            <a:r>
              <a:rPr lang="cs-CZ" dirty="0"/>
              <a:t> zadáme jako parametr v konstruktoru, o jeho předání už se postará </a:t>
            </a:r>
            <a:r>
              <a:rPr lang="cs-CZ" dirty="0" err="1"/>
              <a:t>Nette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019B575-738B-2895-6BCF-A389F996C431}"/>
              </a:ext>
            </a:extLst>
          </p:cNvPr>
          <p:cNvSpPr/>
          <p:nvPr/>
        </p:nvSpPr>
        <p:spPr>
          <a:xfrm>
            <a:off x="3622486" y="891153"/>
            <a:ext cx="4099114" cy="369331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792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C9534C-3980-F46B-B3EC-B7AB24B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C78813-8C2E-AFB9-0B40-ED9CC4B0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57A357-43FB-590D-52DE-29DF3151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A3F98B79-2F99-723B-A14E-2C7944E7CDC7}"/>
              </a:ext>
            </a:extLst>
          </p:cNvPr>
          <p:cNvSpPr txBox="1"/>
          <p:nvPr/>
        </p:nvSpPr>
        <p:spPr>
          <a:xfrm>
            <a:off x="7085429" y="266844"/>
            <a:ext cx="42683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si vytvoříme funkce, které zpřístupní vyhledávání poznámek a také zjištění jejich počtu. (Metodu </a:t>
            </a:r>
            <a:r>
              <a:rPr lang="cs-CZ" dirty="0" err="1"/>
              <a:t>findNotesCount</a:t>
            </a:r>
            <a:r>
              <a:rPr lang="cs-CZ" dirty="0"/>
              <a:t> budeme potřebovat v budoucnu, až se budeme snažit příspěvky např. rozdělit do více stránek.)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0A39046-D7B1-F40B-B6A1-D519150CDE40}"/>
              </a:ext>
            </a:extLst>
          </p:cNvPr>
          <p:cNvSpPr/>
          <p:nvPr/>
        </p:nvSpPr>
        <p:spPr>
          <a:xfrm>
            <a:off x="3622485" y="2216715"/>
            <a:ext cx="5594086" cy="36312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291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EE662-E805-2316-969C-0720111B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9F9971-C235-5177-BC89-6F28CBA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0618A4-7788-2168-961F-0A37FE97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193EF75-6AE8-C791-7388-05AA4FF477F0}"/>
              </a:ext>
            </a:extLst>
          </p:cNvPr>
          <p:cNvSpPr txBox="1"/>
          <p:nvPr/>
        </p:nvSpPr>
        <p:spPr>
          <a:xfrm>
            <a:off x="7085429" y="4098924"/>
            <a:ext cx="426837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Posledním krokem, který musíme pro „zprovoznění“ </a:t>
            </a:r>
            <a:r>
              <a:rPr lang="cs-CZ" dirty="0" err="1"/>
              <a:t>NotesFacade</a:t>
            </a:r>
            <a:r>
              <a:rPr lang="cs-CZ" dirty="0"/>
              <a:t> udělat, je zapsání této třídy mezi automaticky vytvářené služby. Službu tedy zapíšeme do </a:t>
            </a:r>
            <a:r>
              <a:rPr lang="cs-CZ" dirty="0" err="1"/>
              <a:t>common.neon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B4A67F4-361E-5FF2-4410-3AA967875A0F}"/>
              </a:ext>
            </a:extLst>
          </p:cNvPr>
          <p:cNvSpPr/>
          <p:nvPr/>
        </p:nvSpPr>
        <p:spPr>
          <a:xfrm>
            <a:off x="3810584" y="4426856"/>
            <a:ext cx="2517643" cy="33383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1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90A2F-BA16-AFAE-4741-796E31D2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A8651B-C684-7940-D516-23C7DF68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95D109B-CE90-E063-B466-D92CC719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ACA1B234-3327-16D8-BB2B-173E3D3D7AF2}"/>
              </a:ext>
            </a:extLst>
          </p:cNvPr>
          <p:cNvSpPr txBox="1"/>
          <p:nvPr/>
        </p:nvSpPr>
        <p:spPr>
          <a:xfrm>
            <a:off x="7836545" y="3004457"/>
            <a:ext cx="426837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se vrhnout na úpravu </a:t>
            </a:r>
            <a:r>
              <a:rPr lang="cs-CZ" dirty="0" err="1"/>
              <a:t>presenteru</a:t>
            </a:r>
            <a:r>
              <a:rPr lang="cs-CZ" dirty="0"/>
              <a:t>. Využijeme již existující </a:t>
            </a:r>
            <a:r>
              <a:rPr lang="cs-CZ" dirty="0" err="1"/>
              <a:t>HomepagePresenter</a:t>
            </a:r>
            <a:r>
              <a:rPr lang="cs-CZ" dirty="0"/>
              <a:t>, do kterého si doplníme požadavek na získání instance </a:t>
            </a:r>
            <a:r>
              <a:rPr lang="cs-CZ" dirty="0" err="1"/>
              <a:t>NotesFacade</a:t>
            </a:r>
            <a:r>
              <a:rPr lang="cs-CZ" dirty="0"/>
              <a:t>. 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3824CD76-878B-D34F-491F-FB97A3BF7BE2}"/>
              </a:ext>
            </a:extLst>
          </p:cNvPr>
          <p:cNvSpPr/>
          <p:nvPr/>
        </p:nvSpPr>
        <p:spPr>
          <a:xfrm>
            <a:off x="3622486" y="3004457"/>
            <a:ext cx="4099114" cy="158001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71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1B84D-9B6F-EB92-D414-B1EF305C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1CBC6-B7EF-CB9A-6EA9-2A2ACAFA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B37E98B-4056-CB55-479A-5FEA44DF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547D0762-4735-BCE2-4688-61367DC288A7}"/>
              </a:ext>
            </a:extLst>
          </p:cNvPr>
          <p:cNvSpPr txBox="1"/>
          <p:nvPr/>
        </p:nvSpPr>
        <p:spPr>
          <a:xfrm>
            <a:off x="7837712" y="3116262"/>
            <a:ext cx="4268371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již můžeme tuto novou fasádu využívat v jednotlivých akcích. </a:t>
            </a:r>
          </a:p>
          <a:p>
            <a:endParaRPr lang="cs-CZ" dirty="0"/>
          </a:p>
          <a:p>
            <a:r>
              <a:rPr lang="cs-CZ" dirty="0"/>
              <a:t>Pro výpis poznámek na </a:t>
            </a:r>
            <a:r>
              <a:rPr lang="cs-CZ" dirty="0" err="1"/>
              <a:t>homepage</a:t>
            </a:r>
            <a:r>
              <a:rPr lang="cs-CZ" dirty="0"/>
              <a:t> bude stačit, když doplníme metodu </a:t>
            </a:r>
            <a:r>
              <a:rPr lang="cs-CZ" dirty="0" err="1"/>
              <a:t>renderDefault</a:t>
            </a:r>
            <a:r>
              <a:rPr lang="cs-CZ" dirty="0"/>
              <a:t>, ve které si do šablony předáme seznam všech poznámek.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B4ADB35-2616-8C26-3A64-1EB821690451}"/>
              </a:ext>
            </a:extLst>
          </p:cNvPr>
          <p:cNvSpPr/>
          <p:nvPr/>
        </p:nvSpPr>
        <p:spPr>
          <a:xfrm>
            <a:off x="3622486" y="3323771"/>
            <a:ext cx="4099114" cy="76925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111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FF5776-7C66-6774-330C-35B39051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C17934-2918-DC3D-3153-8E33D006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3EC9DB1-AE6E-A051-CA43-A1E28D20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C2D52E7-21FD-D749-B147-839E1B8E6856}"/>
              </a:ext>
            </a:extLst>
          </p:cNvPr>
          <p:cNvSpPr txBox="1"/>
          <p:nvPr/>
        </p:nvSpPr>
        <p:spPr>
          <a:xfrm>
            <a:off x="7213014" y="2052296"/>
            <a:ext cx="42683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příslušné šabloně poté doporučuji doplnění „nápovědy“, že tam máme k dispozici pole s poznámkami.</a:t>
            </a:r>
          </a:p>
          <a:p>
            <a:endParaRPr lang="cs-CZ" dirty="0">
              <a:solidFill>
                <a:srgbClr val="FFFF00"/>
              </a:solidFill>
            </a:endParaRPr>
          </a:p>
          <a:p>
            <a:r>
              <a:rPr lang="cs-CZ" dirty="0">
                <a:solidFill>
                  <a:srgbClr val="FFFF00"/>
                </a:solidFill>
              </a:rPr>
              <a:t>Zkuste si prosím doplnit výpis všech poznámek pomocí </a:t>
            </a:r>
            <a:r>
              <a:rPr lang="cs-CZ" dirty="0" err="1">
                <a:solidFill>
                  <a:srgbClr val="FFFF00"/>
                </a:solidFill>
              </a:rPr>
              <a:t>foreach</a:t>
            </a:r>
            <a:r>
              <a:rPr lang="cs-CZ" dirty="0">
                <a:solidFill>
                  <a:srgbClr val="FFFF00"/>
                </a:solidFill>
              </a:rPr>
              <a:t> cyklu.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C9D9F64-78DB-842A-53B1-3C5CA4486766}"/>
              </a:ext>
            </a:extLst>
          </p:cNvPr>
          <p:cNvSpPr/>
          <p:nvPr/>
        </p:nvSpPr>
        <p:spPr>
          <a:xfrm>
            <a:off x="3549915" y="887415"/>
            <a:ext cx="2792828" cy="25921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9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7A56D4-C6AC-46E5-AFD4-C3EF8760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1CD60A-ED08-4468-9657-F72B6F5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31BF9A4-912A-4CD3-9803-53208441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65C5CB9-6246-4A31-AACF-CF4AA9CDA843}"/>
              </a:ext>
            </a:extLst>
          </p:cNvPr>
          <p:cNvSpPr/>
          <p:nvPr/>
        </p:nvSpPr>
        <p:spPr>
          <a:xfrm>
            <a:off x="253218" y="1463040"/>
            <a:ext cx="1167619" cy="41259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6CAFA4E-363B-4654-9901-9545947AAF5C}"/>
              </a:ext>
            </a:extLst>
          </p:cNvPr>
          <p:cNvSpPr txBox="1"/>
          <p:nvPr/>
        </p:nvSpPr>
        <p:spPr>
          <a:xfrm>
            <a:off x="2259037" y="1561514"/>
            <a:ext cx="3564988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si stáhneme projekt z </a:t>
            </a:r>
            <a:r>
              <a:rPr lang="cs-CZ" dirty="0" err="1"/>
              <a:t>githubu</a:t>
            </a:r>
            <a:r>
              <a:rPr lang="cs-CZ" dirty="0"/>
              <a:t>, nahrajeme ho na server eso.vse.cz a naimportujeme obsah databáze. </a:t>
            </a:r>
          </a:p>
          <a:p>
            <a:endParaRPr lang="cs-CZ" dirty="0"/>
          </a:p>
          <a:p>
            <a:r>
              <a:rPr lang="cs-CZ" dirty="0"/>
              <a:t>Následně je potřebné upravit oprávnění ke složkám log a temp (nastavíme jim práva na 777)</a:t>
            </a:r>
          </a:p>
        </p:txBody>
      </p:sp>
    </p:spTree>
    <p:extLst>
      <p:ext uri="{BB962C8B-B14F-4D97-AF65-F5344CB8AC3E}">
        <p14:creationId xmlns:p14="http://schemas.microsoft.com/office/powerpoint/2010/main" val="39664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4F5DA1-F7B3-442F-82F6-F2E0C6A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750D1-DC20-4A00-A7A3-EB9852BD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E6FECB-5333-4B79-B573-64B091C8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D87AC53-4A0D-42BA-BB36-E9B52330F637}"/>
              </a:ext>
            </a:extLst>
          </p:cNvPr>
          <p:cNvSpPr/>
          <p:nvPr/>
        </p:nvSpPr>
        <p:spPr>
          <a:xfrm>
            <a:off x="3805312" y="1093959"/>
            <a:ext cx="2117186" cy="142415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9878108-77B8-470F-AA37-08173AE9C04C}"/>
              </a:ext>
            </a:extLst>
          </p:cNvPr>
          <p:cNvSpPr txBox="1"/>
          <p:nvPr/>
        </p:nvSpPr>
        <p:spPr>
          <a:xfrm>
            <a:off x="6162822" y="1205873"/>
            <a:ext cx="356498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druhý krok je potřeba upravit soubor </a:t>
            </a:r>
            <a:r>
              <a:rPr lang="cs-CZ" dirty="0" err="1"/>
              <a:t>local.neon</a:t>
            </a:r>
            <a:r>
              <a:rPr lang="cs-CZ" dirty="0"/>
              <a:t> – doplňte do něj na správná místa své </a:t>
            </a:r>
            <a:r>
              <a:rPr lang="cs-CZ" dirty="0" err="1"/>
              <a:t>xname</a:t>
            </a:r>
            <a:r>
              <a:rPr lang="cs-CZ" dirty="0"/>
              <a:t> a heslo k databázi.</a:t>
            </a:r>
          </a:p>
        </p:txBody>
      </p:sp>
    </p:spTree>
    <p:extLst>
      <p:ext uri="{BB962C8B-B14F-4D97-AF65-F5344CB8AC3E}">
        <p14:creationId xmlns:p14="http://schemas.microsoft.com/office/powerpoint/2010/main" val="42747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1E032-A247-4FEB-9BB5-DAB2AD2B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FA175A-5966-446C-990C-167151E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87C2A31-1AC0-6D6A-53B5-EDA945B9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CAE6FFC-8C61-4AA4-8DFF-E9E24B913A0A}"/>
              </a:ext>
            </a:extLst>
          </p:cNvPr>
          <p:cNvSpPr/>
          <p:nvPr/>
        </p:nvSpPr>
        <p:spPr>
          <a:xfrm>
            <a:off x="365759" y="1109309"/>
            <a:ext cx="2658795" cy="192574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E4F3DB5-EF3E-4617-80FC-B47B28329516}"/>
              </a:ext>
            </a:extLst>
          </p:cNvPr>
          <p:cNvSpPr txBox="1"/>
          <p:nvPr/>
        </p:nvSpPr>
        <p:spPr>
          <a:xfrm>
            <a:off x="8378484" y="1225421"/>
            <a:ext cx="3185159" cy="3416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Seznámíme se strukturou projektu, zejména se strukturou modelu. Máme tu zvlášť rozdělené entity (ty budou představovat jednotlivé záznamy v databázi), </a:t>
            </a:r>
            <a:r>
              <a:rPr lang="cs-CZ" dirty="0" err="1"/>
              <a:t>repozitáře</a:t>
            </a:r>
            <a:r>
              <a:rPr lang="cs-CZ" dirty="0"/>
              <a:t> (ty slouží pro jejich ukládání) a </a:t>
            </a:r>
            <a:r>
              <a:rPr lang="cs-CZ" dirty="0" err="1"/>
              <a:t>CategoriesFacade</a:t>
            </a:r>
            <a:r>
              <a:rPr lang="cs-CZ" dirty="0"/>
              <a:t>, což je </a:t>
            </a:r>
            <a:r>
              <a:rPr lang="cs-CZ" dirty="0" err="1"/>
              <a:t>obalovací</a:t>
            </a:r>
            <a:r>
              <a:rPr lang="cs-CZ" dirty="0"/>
              <a:t> třída, kterou si necháme předat do </a:t>
            </a:r>
            <a:r>
              <a:rPr lang="cs-CZ" dirty="0" err="1"/>
              <a:t>presenteru</a:t>
            </a:r>
            <a:r>
              <a:rPr lang="cs-CZ" dirty="0"/>
              <a:t> a budeme volat v ní uložené funkce.</a:t>
            </a:r>
          </a:p>
        </p:txBody>
      </p:sp>
    </p:spTree>
    <p:extLst>
      <p:ext uri="{BB962C8B-B14F-4D97-AF65-F5344CB8AC3E}">
        <p14:creationId xmlns:p14="http://schemas.microsoft.com/office/powerpoint/2010/main" val="242042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6AEB49-4024-4113-9F92-CE00AFD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903438-8BC5-4D34-8802-9B86526F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E9B92F-8485-478B-BAAD-3C6ECBEA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567665D5-DD92-4D37-AB93-F466E9E9D3C1}"/>
              </a:ext>
            </a:extLst>
          </p:cNvPr>
          <p:cNvSpPr/>
          <p:nvPr/>
        </p:nvSpPr>
        <p:spPr>
          <a:xfrm>
            <a:off x="4047393" y="2423993"/>
            <a:ext cx="3633568" cy="11725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7EC77C7-30CB-4BD2-930A-9B6496651F77}"/>
              </a:ext>
            </a:extLst>
          </p:cNvPr>
          <p:cNvSpPr txBox="1"/>
          <p:nvPr/>
        </p:nvSpPr>
        <p:spPr>
          <a:xfrm>
            <a:off x="7719648" y="1009009"/>
            <a:ext cx="4268371" cy="3416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úkolem je doplnit chybějící funkcionalitu do ukládání formuláře pro vytvoření/úpravu kategorie. Najdeme tedy příslušné TODO komentáře v </a:t>
            </a:r>
            <a:r>
              <a:rPr lang="cs-CZ" dirty="0" err="1"/>
              <a:t>CategoryPresenteru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Hodnoty získané z formuláře máme připravené v poli </a:t>
            </a:r>
            <a:r>
              <a:rPr lang="en-US" dirty="0"/>
              <a:t>$</a:t>
            </a:r>
            <a:r>
              <a:rPr lang="cs-CZ" dirty="0" err="1"/>
              <a:t>values</a:t>
            </a:r>
            <a:r>
              <a:rPr lang="cs-CZ" dirty="0"/>
              <a:t>. Žádné kontroly sem doplňovat nemusíme (což si ještě vysvětlíme příště). Pro ukládání a načítání kategorií budeme používat již zmíněnou </a:t>
            </a:r>
            <a:r>
              <a:rPr lang="cs-CZ" dirty="0" err="1"/>
              <a:t>CategoriesFacade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02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1EC5D-B7FC-4988-90D2-58593EF0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6AF743-238A-4661-80F1-7900BB2A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17340D-65ED-4E5E-A59B-C1AABF84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7C68849-C2F6-4121-A17C-13E4BA086B3C}"/>
              </a:ext>
            </a:extLst>
          </p:cNvPr>
          <p:cNvSpPr/>
          <p:nvPr/>
        </p:nvSpPr>
        <p:spPr>
          <a:xfrm>
            <a:off x="4176343" y="2488504"/>
            <a:ext cx="5023928" cy="185841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0C2EEB7-A25F-4534-B66B-795C1950C322}"/>
              </a:ext>
            </a:extLst>
          </p:cNvPr>
          <p:cNvSpPr txBox="1"/>
          <p:nvPr/>
        </p:nvSpPr>
        <p:spPr>
          <a:xfrm>
            <a:off x="7817534" y="4026729"/>
            <a:ext cx="426837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 slouží jak pro úpravu již existující kategorie (pak máme předané </a:t>
            </a:r>
            <a:r>
              <a:rPr lang="cs-CZ" dirty="0" err="1"/>
              <a:t>category_id</a:t>
            </a:r>
            <a:r>
              <a:rPr lang="cs-CZ" dirty="0"/>
              <a:t>), tak pro vytvoření kategorie nové. </a:t>
            </a:r>
          </a:p>
          <a:p>
            <a:endParaRPr lang="cs-CZ" dirty="0"/>
          </a:p>
          <a:p>
            <a:r>
              <a:rPr lang="cs-CZ" dirty="0"/>
              <a:t>Pokud tedy máme předané </a:t>
            </a:r>
            <a:r>
              <a:rPr lang="cs-CZ" dirty="0" err="1"/>
              <a:t>category_id</a:t>
            </a:r>
            <a:r>
              <a:rPr lang="cs-CZ" dirty="0"/>
              <a:t>, zkusíme kategorii načíst z databáze. Pokud ne, vytvoříme novou kategorii (objekt typu </a:t>
            </a:r>
            <a:r>
              <a:rPr lang="cs-CZ" dirty="0" err="1"/>
              <a:t>Category</a:t>
            </a:r>
            <a:r>
              <a:rPr lang="cs-CZ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32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FE15B5-1340-4E13-9861-B6433A92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F5C9A7-6634-41D3-94D4-B3E9FF80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CF77D9-2CBF-4B7F-A77F-916BBDF6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43A3636-08FA-4B19-B91C-A2DE3A33347E}"/>
              </a:ext>
            </a:extLst>
          </p:cNvPr>
          <p:cNvSpPr/>
          <p:nvPr/>
        </p:nvSpPr>
        <p:spPr>
          <a:xfrm>
            <a:off x="4131800" y="4201352"/>
            <a:ext cx="3633568" cy="107403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669D3CF-988C-43B4-A7F3-D77CE2F5E32A}"/>
              </a:ext>
            </a:extLst>
          </p:cNvPr>
          <p:cNvSpPr txBox="1"/>
          <p:nvPr/>
        </p:nvSpPr>
        <p:spPr>
          <a:xfrm>
            <a:off x="7923629" y="4276704"/>
            <a:ext cx="426837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</a:t>
            </a:r>
            <a:r>
              <a:rPr lang="cs-CZ" dirty="0" err="1"/>
              <a:t>properties</a:t>
            </a:r>
            <a:r>
              <a:rPr lang="cs-CZ" dirty="0"/>
              <a:t> kategorie uložíme její název a popis a kategorii uložíme pomocí </a:t>
            </a:r>
            <a:r>
              <a:rPr lang="cs-CZ" dirty="0" err="1"/>
              <a:t>CategoriesFacade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68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A5E75-7644-48ED-B9F6-F56CA787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9E0265-900E-4E11-A1A3-B529069B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CCC5355-070E-4AA9-A7A5-A4E3601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3A209B1-B7B2-4BC2-B4A6-5A0EA432C1FD}"/>
              </a:ext>
            </a:extLst>
          </p:cNvPr>
          <p:cNvSpPr/>
          <p:nvPr/>
        </p:nvSpPr>
        <p:spPr>
          <a:xfrm>
            <a:off x="3611295" y="2298697"/>
            <a:ext cx="3267807" cy="11725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6508D13-2666-45AB-99CC-56748AF74951}"/>
              </a:ext>
            </a:extLst>
          </p:cNvPr>
          <p:cNvSpPr txBox="1"/>
          <p:nvPr/>
        </p:nvSpPr>
        <p:spPr>
          <a:xfrm>
            <a:off x="7339232" y="307975"/>
            <a:ext cx="4268371" cy="3693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dalším úkolem je vypsat na stránku s detailem kategorie výpis v ní umístěných poznámek.</a:t>
            </a:r>
          </a:p>
          <a:p>
            <a:endParaRPr lang="cs-CZ" dirty="0"/>
          </a:p>
          <a:p>
            <a:r>
              <a:rPr lang="cs-CZ" dirty="0"/>
              <a:t>Jelikož již máme kategorii předanou do příslušné šablony (jako proměnnou </a:t>
            </a:r>
            <a:r>
              <a:rPr lang="en-US" dirty="0"/>
              <a:t>$category</a:t>
            </a:r>
            <a:r>
              <a:rPr lang="cs-CZ" dirty="0"/>
              <a:t>), můžeme pomocí vazby nadefinované v entitě </a:t>
            </a:r>
            <a:r>
              <a:rPr lang="cs-CZ" dirty="0" err="1"/>
              <a:t>Category</a:t>
            </a:r>
            <a:r>
              <a:rPr lang="cs-CZ" dirty="0"/>
              <a:t> načíst příslušné poznámky jako pole. </a:t>
            </a:r>
          </a:p>
          <a:p>
            <a:endParaRPr lang="cs-CZ" dirty="0"/>
          </a:p>
          <a:p>
            <a:r>
              <a:rPr lang="cs-CZ" dirty="0"/>
              <a:t>Následně poznámky projdeme </a:t>
            </a:r>
            <a:r>
              <a:rPr lang="cs-CZ" dirty="0" err="1"/>
              <a:t>foreach</a:t>
            </a:r>
            <a:r>
              <a:rPr lang="cs-CZ" dirty="0"/>
              <a:t> cyklem a vypíšeme je jako „lístečky“ na nástěnku.</a:t>
            </a:r>
          </a:p>
        </p:txBody>
      </p:sp>
    </p:spTree>
    <p:extLst>
      <p:ext uri="{BB962C8B-B14F-4D97-AF65-F5344CB8AC3E}">
        <p14:creationId xmlns:p14="http://schemas.microsoft.com/office/powerpoint/2010/main" val="380589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E3ADE-E037-731A-C712-BFE26F4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</a:t>
            </a:r>
            <a:r>
              <a:rPr lang="cs-CZ" dirty="0" err="1"/>
              <a:t>NotesFacade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1DEE0-C4BF-4869-80AE-FDF79839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Výpis poznámek patřících do jedné konkrétní kategorie máme hotový.</a:t>
            </a:r>
            <a:br>
              <a:rPr lang="cs-CZ" dirty="0"/>
            </a:br>
            <a:r>
              <a:rPr lang="cs-CZ" dirty="0"/>
              <a:t>V dalším postupu si vyzkoušíme vytvoření </a:t>
            </a:r>
            <a:r>
              <a:rPr lang="cs-CZ" dirty="0" err="1"/>
              <a:t>NotesFacade</a:t>
            </a:r>
            <a:r>
              <a:rPr lang="cs-CZ" dirty="0"/>
              <a:t> a výpis všech poznámek bez ohledu na kategorii. </a:t>
            </a:r>
          </a:p>
        </p:txBody>
      </p:sp>
    </p:spTree>
    <p:extLst>
      <p:ext uri="{BB962C8B-B14F-4D97-AF65-F5344CB8AC3E}">
        <p14:creationId xmlns:p14="http://schemas.microsoft.com/office/powerpoint/2010/main" val="14250561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530</Words>
  <Application>Microsoft Office PowerPoint</Application>
  <PresentationFormat>Širokoúhlá obrazovka</PresentationFormat>
  <Paragraphs>33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Motiv Office</vt:lpstr>
      <vt:lpstr>Model v LeanMapperu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Vytvoření NotesFacade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 LeanMapperu</dc:title>
  <dc:creator>Stanislav Vojíř</dc:creator>
  <cp:lastModifiedBy>Stanislav Vojíř</cp:lastModifiedBy>
  <cp:revision>5</cp:revision>
  <dcterms:created xsi:type="dcterms:W3CDTF">2021-10-09T12:21:07Z</dcterms:created>
  <dcterms:modified xsi:type="dcterms:W3CDTF">2024-10-06T12:01:11Z</dcterms:modified>
</cp:coreProperties>
</file>