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C7A775-6113-4C21-845E-B9E22C742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FA4CCD0-ED2B-4AE3-A855-A6A1C2A00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BA07186-9872-4C9C-9304-6849EF020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1093-4AC3-4D22-BD35-6A40EB0EC0C4}" type="datetimeFigureOut">
              <a:rPr lang="cs-CZ" smtClean="0"/>
              <a:t>15.10.2022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A84CB94-E638-4D18-B5FE-F9782EE60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3B45F79-1C40-4D01-B821-D7E4D8422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311A7-D5D4-4334-9086-39160E289D2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6065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17F62F-639F-418B-9FF1-E5B2BCFB9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1BA003AA-D273-46E7-8670-D4D9E95EC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A724C77-03F9-4E9D-B800-EE68A8214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1093-4AC3-4D22-BD35-6A40EB0EC0C4}" type="datetimeFigureOut">
              <a:rPr lang="cs-CZ" smtClean="0"/>
              <a:t>15.10.2022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1B014F7-F1C5-474D-AE27-D76276ED2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626FD41-AC98-46B4-BB9F-0D40A16C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311A7-D5D4-4334-9086-39160E289D2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423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6B60C15F-6852-4AEE-AA4C-A8FF680022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FC9C4795-67DD-4CB7-8F29-AEE7C6478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E4FD7A5-1390-425B-9478-C6EC9247D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1093-4AC3-4D22-BD35-6A40EB0EC0C4}" type="datetimeFigureOut">
              <a:rPr lang="cs-CZ" smtClean="0"/>
              <a:t>15.10.2022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4FF436A-BD8F-4E74-B734-693B6FE54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2A408C2-833D-4193-A82F-BA6C1D997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311A7-D5D4-4334-9086-39160E289D2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498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D3D04E-EB0C-4C8C-97C4-BD3680F26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47DCD26-4928-4E1B-8C6D-9665288CC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85E7FFA-08B0-4FC5-916A-42425A7D7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1093-4AC3-4D22-BD35-6A40EB0EC0C4}" type="datetimeFigureOut">
              <a:rPr lang="cs-CZ" smtClean="0"/>
              <a:t>15.10.2022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AD91206-4EF6-48B7-A75A-649069161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6E4F088-4785-4950-82F3-33C2E0AF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311A7-D5D4-4334-9086-39160E289D2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4518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241E0EE-BF88-4791-9622-88D96D4DB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51B0130-ACCC-4B32-A866-3CF40AAD4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F817789-3935-4ACB-A34C-5B72F942F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1093-4AC3-4D22-BD35-6A40EB0EC0C4}" type="datetimeFigureOut">
              <a:rPr lang="cs-CZ" smtClean="0"/>
              <a:t>15.10.2022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D65582B-A7A1-4435-820D-4A111517E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42D2DF6-4CEA-4D26-B0AF-99A7F4B92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311A7-D5D4-4334-9086-39160E289D2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05757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5F2A1B-230E-489C-836A-5AED4B842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C242EBB-C6B0-49E9-83A5-9944670946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9E26F73-E312-41ED-87EB-D0C9EFD19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E5F8419-FBAB-4A45-B98E-0E8813A6D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1093-4AC3-4D22-BD35-6A40EB0EC0C4}" type="datetimeFigureOut">
              <a:rPr lang="cs-CZ" smtClean="0"/>
              <a:t>15.10.2022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7AB8923E-A006-41F6-B0FF-45B5870CE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564EDCC-56E7-412E-9D42-6693EA64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311A7-D5D4-4334-9086-39160E289D2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48584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40E5408-C03F-4DD2-9EB2-A67B34AC1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6143892-0424-43D4-BD86-F6BFD7B93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F18B21B-57D2-48B9-9244-A8FB5BB3B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2DED56DF-A9AE-44AF-A390-278BAAD776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59389C19-3C00-41E1-9DF2-5ABC2CF9C6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0F5190C5-919C-43E7-A945-4EF529442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1093-4AC3-4D22-BD35-6A40EB0EC0C4}" type="datetimeFigureOut">
              <a:rPr lang="cs-CZ" smtClean="0"/>
              <a:t>15.10.2022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68EBB172-F9EA-4874-A005-C32622933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DA61B01F-93D1-455A-9834-BACE2F7CB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311A7-D5D4-4334-9086-39160E289D2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31940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E09AAA5-90E4-4C89-B031-ED3AAFE1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EBECAA81-6D86-4229-AF7F-6BE99D3F9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1093-4AC3-4D22-BD35-6A40EB0EC0C4}" type="datetimeFigureOut">
              <a:rPr lang="cs-CZ" smtClean="0"/>
              <a:t>15.10.2022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1C57D0AF-A9DC-4D28-888C-BA0629162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3F705756-E5A9-40D6-8900-8A1085ECA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311A7-D5D4-4334-9086-39160E289D2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1650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0A997A26-F356-45E8-8140-D45A5785C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1093-4AC3-4D22-BD35-6A40EB0EC0C4}" type="datetimeFigureOut">
              <a:rPr lang="cs-CZ" smtClean="0"/>
              <a:t>15.10.2022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526F3AC4-0022-44D5-A61F-9D1E6EF71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A24158E-8299-4A65-8B4B-4E78C3EF7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311A7-D5D4-4334-9086-39160E289D2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4875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870579-E4F7-47C5-A8F1-187DDE02B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36E589F-2A7D-46D7-A506-B55421C84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DAE5839D-7B04-4B91-A2DA-03B0307F9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E87D001-78F5-4AD5-86FB-972758556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1093-4AC3-4D22-BD35-6A40EB0EC0C4}" type="datetimeFigureOut">
              <a:rPr lang="cs-CZ" smtClean="0"/>
              <a:t>15.10.2022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16104672-58BB-4AF9-B1CB-999E38CE4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8BA0F0A-738E-41F4-9DCC-B428264E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311A7-D5D4-4334-9086-39160E289D2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67680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1A2E26-F3AB-4D27-9D89-034B7DDD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1D6676AF-35BB-4762-A09E-32CD760D10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27FA64AF-338B-4BF2-B999-55D3BB089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B7C387E-4258-4BD3-BDF7-CC9D2D35E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1093-4AC3-4D22-BD35-6A40EB0EC0C4}" type="datetimeFigureOut">
              <a:rPr lang="cs-CZ" smtClean="0"/>
              <a:t>15.10.2022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5B22766-4411-4771-A9EF-18C72E8B6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59FB3E3F-FDF9-4138-916E-7FB67CAB7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311A7-D5D4-4334-9086-39160E289D2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70247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06CE6607-2EDB-44B6-B7BC-4E5B7E5CF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44753B2-7AE8-4F9B-BF54-3F4C946F0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E7D5EEF-FF22-463E-A597-22C4803CF1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F1093-4AC3-4D22-BD35-6A40EB0EC0C4}" type="datetimeFigureOut">
              <a:rPr lang="cs-CZ" smtClean="0"/>
              <a:t>15.10.2022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8A36E3A-0FC0-41A5-885A-965D3DC7C3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727AAAC-A762-4DFF-9AEE-4623139B07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311A7-D5D4-4334-9086-39160E289D2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7371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D33AF9-A907-4760-8C1D-CAF274A383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4400" dirty="0" err="1"/>
              <a:t>Todolist</a:t>
            </a:r>
            <a:br>
              <a:rPr lang="cs-CZ" sz="4400" dirty="0"/>
            </a:br>
            <a:r>
              <a:rPr lang="cs-CZ" sz="2800" dirty="0"/>
              <a:t>doplnění entity </a:t>
            </a:r>
            <a:r>
              <a:rPr lang="cs-CZ" sz="2800" dirty="0" err="1"/>
              <a:t>TodoItem</a:t>
            </a:r>
            <a:r>
              <a:rPr lang="cs-CZ" sz="2800" dirty="0"/>
              <a:t>, základ výpisu úkolů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F1064FD-30EC-4FC1-A372-EC38421C3C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58545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CB4AC9-E0F6-435D-BFB0-FC9F6429B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369D675-3A22-4E88-8409-CF91292E8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634AFAEB-D902-4BCA-865D-138C56A20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0637FAD2-EC07-40A5-9AD6-77D14C6B50EF}"/>
              </a:ext>
            </a:extLst>
          </p:cNvPr>
          <p:cNvSpPr txBox="1"/>
          <p:nvPr/>
        </p:nvSpPr>
        <p:spPr>
          <a:xfrm>
            <a:off x="8340384" y="1229054"/>
            <a:ext cx="3432516" cy="50783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Aby bylo možné načítat položky </a:t>
            </a:r>
            <a:r>
              <a:rPr lang="cs-CZ" dirty="0" err="1"/>
              <a:t>TodoItem</a:t>
            </a:r>
            <a:r>
              <a:rPr lang="cs-CZ" dirty="0"/>
              <a:t> také ze strany úkolu (</a:t>
            </a:r>
            <a:r>
              <a:rPr lang="cs-CZ" dirty="0" err="1"/>
              <a:t>Todo</a:t>
            </a:r>
            <a:r>
              <a:rPr lang="cs-CZ" dirty="0"/>
              <a:t>), doplníme dokumentační komentář s opačnou vazbou. </a:t>
            </a:r>
          </a:p>
          <a:p>
            <a:endParaRPr lang="cs-CZ" dirty="0"/>
          </a:p>
          <a:p>
            <a:r>
              <a:rPr lang="cs-CZ" dirty="0"/>
              <a:t>V rámci </a:t>
            </a:r>
            <a:r>
              <a:rPr lang="cs-CZ" dirty="0" err="1"/>
              <a:t>TodoItem</a:t>
            </a:r>
            <a:r>
              <a:rPr lang="cs-CZ" dirty="0"/>
              <a:t> jsme měli mapování m:hasOne, neboť jedna </a:t>
            </a:r>
            <a:r>
              <a:rPr lang="cs-CZ" dirty="0" err="1"/>
              <a:t>TodoItem</a:t>
            </a:r>
            <a:r>
              <a:rPr lang="cs-CZ" dirty="0"/>
              <a:t> má vazbu na jeden </a:t>
            </a:r>
            <a:r>
              <a:rPr lang="cs-CZ" dirty="0" err="1"/>
              <a:t>Todo</a:t>
            </a:r>
            <a:r>
              <a:rPr lang="cs-CZ" dirty="0"/>
              <a:t>.</a:t>
            </a:r>
          </a:p>
          <a:p>
            <a:endParaRPr lang="cs-CZ" dirty="0"/>
          </a:p>
          <a:p>
            <a:r>
              <a:rPr lang="cs-CZ" dirty="0"/>
              <a:t>V opačném směru používáme vazbu m:belongsToMany – jeden </a:t>
            </a:r>
            <a:r>
              <a:rPr lang="cs-CZ" dirty="0" err="1"/>
              <a:t>Todo</a:t>
            </a:r>
            <a:r>
              <a:rPr lang="cs-CZ" dirty="0"/>
              <a:t> lze nalézt u mnoha </a:t>
            </a:r>
            <a:r>
              <a:rPr lang="cs-CZ" dirty="0" err="1"/>
              <a:t>TodoItem</a:t>
            </a:r>
            <a:r>
              <a:rPr lang="cs-CZ" dirty="0"/>
              <a:t>.</a:t>
            </a:r>
          </a:p>
          <a:p>
            <a:endParaRPr lang="cs-CZ" dirty="0"/>
          </a:p>
          <a:p>
            <a:r>
              <a:rPr lang="cs-CZ" dirty="0"/>
              <a:t>Pokud budeme chtít, aby nám vývojové prostředí správně napovídalo, můžeme volitelně doplnit ještě jednotlivé komentáře</a:t>
            </a:r>
            <a:r>
              <a:rPr lang="en-US" dirty="0"/>
              <a:t> @method</a:t>
            </a:r>
            <a:r>
              <a:rPr lang="cs-CZ" dirty="0"/>
              <a:t>.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7B11577D-4702-4B6B-BD88-92D8F20FD838}"/>
              </a:ext>
            </a:extLst>
          </p:cNvPr>
          <p:cNvSpPr/>
          <p:nvPr/>
        </p:nvSpPr>
        <p:spPr>
          <a:xfrm>
            <a:off x="4053256" y="3593137"/>
            <a:ext cx="3993463" cy="35014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37085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D33AF9-A907-4760-8C1D-CAF274A383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4400" dirty="0"/>
              <a:t>2) Základní výpis úkolů</a:t>
            </a:r>
            <a:endParaRPr lang="cs-CZ" sz="2800" dirty="0"/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CBA31D21-15C5-426F-A514-7F08E4402F13}"/>
              </a:ext>
            </a:extLst>
          </p:cNvPr>
          <p:cNvSpPr txBox="1"/>
          <p:nvPr/>
        </p:nvSpPr>
        <p:spPr>
          <a:xfrm>
            <a:off x="7446498" y="4718428"/>
            <a:ext cx="4274820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K datům v DB se už jednoduše dostaneme a můžeme je v případě potřeby i ukládat. Koukneme se tedy na druhou část úkolu – výpis úkolů v </a:t>
            </a:r>
            <a:r>
              <a:rPr lang="cs-CZ" dirty="0" err="1"/>
              <a:t>Todo:default</a:t>
            </a:r>
            <a:r>
              <a:rPr lang="cs-C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9796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8017E99-B6C0-418C-A13F-4A347F031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D91404B-0E1E-4035-9117-4CB1F13EB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3B4480E7-2D5F-4F87-B3C2-99ACCA7D4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AFCD560E-8E1C-4159-AFF2-FBC6FDC93A23}"/>
              </a:ext>
            </a:extLst>
          </p:cNvPr>
          <p:cNvSpPr txBox="1"/>
          <p:nvPr/>
        </p:nvSpPr>
        <p:spPr>
          <a:xfrm>
            <a:off x="8340384" y="986511"/>
            <a:ext cx="3432516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V </a:t>
            </a:r>
            <a:r>
              <a:rPr lang="cs-CZ" dirty="0" err="1"/>
              <a:t>TodoPresenteru</a:t>
            </a:r>
            <a:r>
              <a:rPr lang="cs-CZ" dirty="0"/>
              <a:t> budeme potřebovat načítat seznam úkolů, abychom je mohli předat do šablony. Pro načítání poté potřebujeme </a:t>
            </a:r>
            <a:r>
              <a:rPr lang="cs-CZ" dirty="0" err="1"/>
              <a:t>TodosFacade</a:t>
            </a:r>
            <a:r>
              <a:rPr lang="cs-CZ" dirty="0"/>
              <a:t>, jejíž instanci si necháme předat buď v konstruktoru, nebo pomocí </a:t>
            </a:r>
            <a:r>
              <a:rPr lang="cs-CZ" dirty="0" err="1"/>
              <a:t>inject</a:t>
            </a:r>
            <a:r>
              <a:rPr lang="cs-CZ" dirty="0"/>
              <a:t> metody. 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96301679-2EA0-44B1-A001-851CE0A682E2}"/>
              </a:ext>
            </a:extLst>
          </p:cNvPr>
          <p:cNvSpPr/>
          <p:nvPr/>
        </p:nvSpPr>
        <p:spPr>
          <a:xfrm>
            <a:off x="3927821" y="3362303"/>
            <a:ext cx="5188044" cy="174426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68357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29CCF4-DABF-489C-8B84-6229E70DC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FF05D58-4C4D-40FF-9E89-1797FD3A3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729C106F-5963-40BB-B708-5D379E742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F5ADDFC8-BBF8-41E7-A48C-1ADA715CA094}"/>
              </a:ext>
            </a:extLst>
          </p:cNvPr>
          <p:cNvSpPr txBox="1"/>
          <p:nvPr/>
        </p:nvSpPr>
        <p:spPr>
          <a:xfrm>
            <a:off x="8030894" y="1875633"/>
            <a:ext cx="3432516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Předání dat do šablony poté bude velmi jednoduché – v metodě </a:t>
            </a:r>
            <a:r>
              <a:rPr lang="cs-CZ" dirty="0" err="1"/>
              <a:t>renderDefault</a:t>
            </a:r>
            <a:r>
              <a:rPr lang="cs-CZ" dirty="0"/>
              <a:t> načteme data pomocí modelu.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112198F4-FC4A-411F-8A1D-D163B5F827DD}"/>
              </a:ext>
            </a:extLst>
          </p:cNvPr>
          <p:cNvSpPr/>
          <p:nvPr/>
        </p:nvSpPr>
        <p:spPr>
          <a:xfrm>
            <a:off x="3968850" y="3253925"/>
            <a:ext cx="4964135" cy="130400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82642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4A06460-C1CC-42D2-BFCF-A79CA1D3C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1FDCD22-7DAC-486C-9FB4-E5A01CE8C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C12ABC0D-2F24-4CC4-9BF9-4C6F9E1D5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9A4B730B-2573-4865-8751-5D7519E2FA02}"/>
              </a:ext>
            </a:extLst>
          </p:cNvPr>
          <p:cNvSpPr txBox="1"/>
          <p:nvPr/>
        </p:nvSpPr>
        <p:spPr>
          <a:xfrm>
            <a:off x="8030894" y="2480543"/>
            <a:ext cx="3432516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Už se pomalu blížíme do finále. Najdeme soubor s šablonou (</a:t>
            </a:r>
            <a:r>
              <a:rPr lang="cs-CZ" dirty="0" err="1"/>
              <a:t>Todo</a:t>
            </a:r>
            <a:r>
              <a:rPr lang="cs-CZ" dirty="0"/>
              <a:t>/</a:t>
            </a:r>
            <a:r>
              <a:rPr lang="cs-CZ" dirty="0" err="1"/>
              <a:t>default.latte</a:t>
            </a:r>
            <a:r>
              <a:rPr lang="cs-CZ" dirty="0"/>
              <a:t>) a smažeme to, co už sem nepatří.</a:t>
            </a:r>
          </a:p>
        </p:txBody>
      </p:sp>
    </p:spTree>
    <p:extLst>
      <p:ext uri="{BB962C8B-B14F-4D97-AF65-F5344CB8AC3E}">
        <p14:creationId xmlns:p14="http://schemas.microsoft.com/office/powerpoint/2010/main" val="4096382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4272F0-4076-4ACB-94A5-743F002A1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A548AE9-1683-4517-BCE7-0B6A13208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8A5C5188-CCEE-4518-AC54-13C8C3BB6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D5EB9165-B1C4-459F-9F79-A55E0AB45B2E}"/>
              </a:ext>
            </a:extLst>
          </p:cNvPr>
          <p:cNvSpPr txBox="1"/>
          <p:nvPr/>
        </p:nvSpPr>
        <p:spPr>
          <a:xfrm>
            <a:off x="8115301" y="1301263"/>
            <a:ext cx="3432516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Posléze použijeme </a:t>
            </a:r>
            <a:r>
              <a:rPr lang="cs-CZ" dirty="0" err="1"/>
              <a:t>mako</a:t>
            </a:r>
            <a:r>
              <a:rPr lang="cs-CZ" dirty="0"/>
              <a:t> </a:t>
            </a:r>
            <a:r>
              <a:rPr lang="cs-CZ" dirty="0" err="1"/>
              <a:t>varType</a:t>
            </a:r>
            <a:r>
              <a:rPr lang="cs-CZ" dirty="0"/>
              <a:t>,  které umožní vývojovému prostředí správně napovídat vlastnosti a metody objektů.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18C2F576-7F24-4606-B557-C9F5A0BA356D}"/>
              </a:ext>
            </a:extLst>
          </p:cNvPr>
          <p:cNvSpPr/>
          <p:nvPr/>
        </p:nvSpPr>
        <p:spPr>
          <a:xfrm>
            <a:off x="3701564" y="852831"/>
            <a:ext cx="3993463" cy="35014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96675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5F9AE70-1DCF-4088-A628-146ACC40D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C4CF75A-AD9A-40CF-B71B-DF6BD523F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13A2D68C-F70A-4174-AA9F-FB3B4E4CA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10" name="TextovéPole 9">
            <a:extLst>
              <a:ext uri="{FF2B5EF4-FFF2-40B4-BE49-F238E27FC236}">
                <a16:creationId xmlns:a16="http://schemas.microsoft.com/office/drawing/2014/main" id="{F18F3870-B234-423D-B10B-8A5DBB65CCFD}"/>
              </a:ext>
            </a:extLst>
          </p:cNvPr>
          <p:cNvSpPr txBox="1"/>
          <p:nvPr/>
        </p:nvSpPr>
        <p:spPr>
          <a:xfrm>
            <a:off x="8158844" y="1822181"/>
            <a:ext cx="3432516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Pokud máme v šabloně naplněné pole </a:t>
            </a:r>
            <a:r>
              <a:rPr lang="en-US" dirty="0"/>
              <a:t>$</a:t>
            </a:r>
            <a:r>
              <a:rPr lang="en-US" dirty="0" err="1"/>
              <a:t>todos</a:t>
            </a:r>
            <a:r>
              <a:rPr lang="cs-CZ" dirty="0"/>
              <a:t>, projdeme ho </a:t>
            </a:r>
            <a:r>
              <a:rPr lang="cs-CZ" dirty="0" err="1"/>
              <a:t>foreach</a:t>
            </a:r>
            <a:r>
              <a:rPr lang="cs-CZ" dirty="0"/>
              <a:t> </a:t>
            </a:r>
            <a:r>
              <a:rPr lang="cs-CZ" dirty="0" err="1"/>
              <a:t>syklem</a:t>
            </a:r>
            <a:r>
              <a:rPr lang="cs-CZ" dirty="0"/>
              <a:t> a vypíšeme jednotlivé úkoly a ve vnitřním </a:t>
            </a:r>
            <a:r>
              <a:rPr lang="cs-CZ" dirty="0" err="1"/>
              <a:t>foreachi</a:t>
            </a:r>
            <a:r>
              <a:rPr lang="cs-CZ" dirty="0"/>
              <a:t> také jejich tagy.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0E13036-0F6E-4BBB-B755-2D80A6C2E6A2}"/>
              </a:ext>
            </a:extLst>
          </p:cNvPr>
          <p:cNvSpPr/>
          <p:nvPr/>
        </p:nvSpPr>
        <p:spPr>
          <a:xfrm>
            <a:off x="3804336" y="1475476"/>
            <a:ext cx="4218546" cy="364806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43255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D33AF9-A907-4760-8C1D-CAF274A383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4400" dirty="0"/>
              <a:t>To je vše…</a:t>
            </a:r>
            <a:endParaRPr lang="cs-CZ" sz="2800" dirty="0"/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CBA31D21-15C5-426F-A514-7F08E4402F13}"/>
              </a:ext>
            </a:extLst>
          </p:cNvPr>
          <p:cNvSpPr txBox="1"/>
          <p:nvPr/>
        </p:nvSpPr>
        <p:spPr>
          <a:xfrm>
            <a:off x="7446498" y="4718428"/>
            <a:ext cx="427482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Nahrajte upravenou aplikaci na server eso.vse.cz </a:t>
            </a:r>
            <a:r>
              <a:rPr lang="cs-CZ"/>
              <a:t>a vyzkoušejte ji.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74293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D33AF9-A907-4760-8C1D-CAF274A383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4400" dirty="0"/>
              <a:t>1) Potřebné úpravy modelu</a:t>
            </a:r>
            <a:endParaRPr lang="cs-CZ" sz="2800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440AB1AC-F4DD-41D0-9D25-7C836EEC05D7}"/>
              </a:ext>
            </a:extLst>
          </p:cNvPr>
          <p:cNvSpPr txBox="1"/>
          <p:nvPr/>
        </p:nvSpPr>
        <p:spPr>
          <a:xfrm>
            <a:off x="7835705" y="3938954"/>
            <a:ext cx="3756073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Rozchodit aplikaci staženou z </a:t>
            </a:r>
            <a:r>
              <a:rPr lang="cs-CZ" dirty="0" err="1"/>
              <a:t>githubu</a:t>
            </a:r>
            <a:r>
              <a:rPr lang="cs-CZ" dirty="0"/>
              <a:t> už určitě umíte, zkusíme se tedy rovnou podívat na potřebné úpravy…</a:t>
            </a:r>
          </a:p>
        </p:txBody>
      </p:sp>
    </p:spTree>
    <p:extLst>
      <p:ext uri="{BB962C8B-B14F-4D97-AF65-F5344CB8AC3E}">
        <p14:creationId xmlns:p14="http://schemas.microsoft.com/office/powerpoint/2010/main" val="1662886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B402E4-955E-4C55-A21C-CD859094F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9E6F13A-6AF3-4F14-A9A0-A3D01D7FD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B98EC458-6658-45C1-A0A2-1DD810D5E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5509EB70-E12D-4D24-A012-A5B7479F9475}"/>
              </a:ext>
            </a:extLst>
          </p:cNvPr>
          <p:cNvSpPr txBox="1"/>
          <p:nvPr/>
        </p:nvSpPr>
        <p:spPr>
          <a:xfrm>
            <a:off x="7835705" y="3938954"/>
            <a:ext cx="3756073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Než začneme dělat změny v kódu, je nutné se seznámit se strukturou databáze. Doporučuji využít v </a:t>
            </a:r>
            <a:r>
              <a:rPr lang="cs-CZ" dirty="0" err="1"/>
              <a:t>phpMyAdminu</a:t>
            </a:r>
            <a:r>
              <a:rPr lang="cs-CZ" dirty="0"/>
              <a:t> sekci Návrhář, která nám zobrazí i vazby mezi tabulkami.</a:t>
            </a:r>
          </a:p>
        </p:txBody>
      </p:sp>
    </p:spTree>
    <p:extLst>
      <p:ext uri="{BB962C8B-B14F-4D97-AF65-F5344CB8AC3E}">
        <p14:creationId xmlns:p14="http://schemas.microsoft.com/office/powerpoint/2010/main" val="2052293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41FC72-1121-4FA2-8E48-D6BDC4D7B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A6E4685-464B-4D1D-A3AB-EDE9DA89F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8BF79BE4-62E8-4D02-BB83-A51819FB1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1375C21D-48FA-4951-B695-AD14DB498DCD}"/>
              </a:ext>
            </a:extLst>
          </p:cNvPr>
          <p:cNvSpPr txBox="1"/>
          <p:nvPr/>
        </p:nvSpPr>
        <p:spPr>
          <a:xfrm>
            <a:off x="8340384" y="2116324"/>
            <a:ext cx="3432516" cy="28623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Naším prvním úkolem je naučit aplikaci pracovat s jednotlivými položkami úkolů. </a:t>
            </a:r>
          </a:p>
          <a:p>
            <a:endParaRPr lang="cs-CZ" dirty="0"/>
          </a:p>
          <a:p>
            <a:r>
              <a:rPr lang="cs-CZ" dirty="0"/>
              <a:t>Vytvoříme entitu </a:t>
            </a:r>
            <a:r>
              <a:rPr lang="cs-CZ" dirty="0" err="1"/>
              <a:t>TodoItem</a:t>
            </a:r>
            <a:r>
              <a:rPr lang="cs-CZ" dirty="0"/>
              <a:t>, do které doplníme patřičný dokumentační komentář pro </a:t>
            </a:r>
            <a:r>
              <a:rPr lang="cs-CZ" dirty="0" err="1"/>
              <a:t>namapování</a:t>
            </a:r>
            <a:r>
              <a:rPr lang="cs-CZ" dirty="0"/>
              <a:t> na sloupce v databázi.</a:t>
            </a:r>
          </a:p>
          <a:p>
            <a:endParaRPr lang="cs-CZ" dirty="0"/>
          </a:p>
          <a:p>
            <a:r>
              <a:rPr lang="cs-CZ" dirty="0"/>
              <a:t>Všimněte si vazby na entitu </a:t>
            </a:r>
            <a:r>
              <a:rPr lang="cs-CZ" dirty="0" err="1"/>
              <a:t>Todo</a:t>
            </a:r>
            <a:r>
              <a:rPr lang="cs-CZ" dirty="0"/>
              <a:t>.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5E5140AA-A882-4AE0-A8F4-F50C888B8545}"/>
              </a:ext>
            </a:extLst>
          </p:cNvPr>
          <p:cNvSpPr/>
          <p:nvPr/>
        </p:nvSpPr>
        <p:spPr>
          <a:xfrm>
            <a:off x="3756074" y="1195754"/>
            <a:ext cx="3305908" cy="346065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559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1B3EB9-5834-43D5-8513-5FC970EED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5A9AB6F-8EBF-4F5E-9C65-F9AA0C2FD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9CBC835B-A16E-4159-BE20-840663486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8" name="TextovéPole 7">
            <a:extLst>
              <a:ext uri="{FF2B5EF4-FFF2-40B4-BE49-F238E27FC236}">
                <a16:creationId xmlns:a16="http://schemas.microsoft.com/office/drawing/2014/main" id="{69AB427F-AF24-4E10-ACA8-4A8653929594}"/>
              </a:ext>
            </a:extLst>
          </p:cNvPr>
          <p:cNvSpPr txBox="1"/>
          <p:nvPr/>
        </p:nvSpPr>
        <p:spPr>
          <a:xfrm>
            <a:off x="7060223" y="3561184"/>
            <a:ext cx="4433081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Následně definujeme </a:t>
            </a:r>
            <a:r>
              <a:rPr lang="cs-CZ" dirty="0" err="1"/>
              <a:t>TodoItemRepository</a:t>
            </a:r>
            <a:r>
              <a:rPr lang="cs-CZ" dirty="0"/>
              <a:t>. Jelikož zatím nepotřebujeme žádné speciální úpravy výběrových a ukládacích funkcí, jen podědíme </a:t>
            </a:r>
            <a:r>
              <a:rPr lang="cs-CZ" dirty="0" err="1"/>
              <a:t>BaseRepository</a:t>
            </a:r>
            <a:r>
              <a:rPr lang="cs-CZ" dirty="0"/>
              <a:t>.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8C3E25C-BA46-4094-B997-FAFD9C4D5D80}"/>
              </a:ext>
            </a:extLst>
          </p:cNvPr>
          <p:cNvSpPr/>
          <p:nvPr/>
        </p:nvSpPr>
        <p:spPr>
          <a:xfrm>
            <a:off x="3851617" y="1209821"/>
            <a:ext cx="4040357" cy="21068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50078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4212EE-BBBE-4064-9B84-EBF14B6C9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EC0C5A5-C299-4A50-AEBD-EFC3175DF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287D3E05-3B39-4E6D-90AA-08B790DED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10" name="TextovéPole 9">
            <a:extLst>
              <a:ext uri="{FF2B5EF4-FFF2-40B4-BE49-F238E27FC236}">
                <a16:creationId xmlns:a16="http://schemas.microsoft.com/office/drawing/2014/main" id="{396F9D0D-BE7F-4D75-94C3-B4BA8C5AD12B}"/>
              </a:ext>
            </a:extLst>
          </p:cNvPr>
          <p:cNvSpPr txBox="1"/>
          <p:nvPr/>
        </p:nvSpPr>
        <p:spPr>
          <a:xfrm>
            <a:off x="8001001" y="3745413"/>
            <a:ext cx="3673425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Aby bylo možné </a:t>
            </a:r>
            <a:r>
              <a:rPr lang="cs-CZ" dirty="0" err="1"/>
              <a:t>TodoItemRepository</a:t>
            </a:r>
            <a:r>
              <a:rPr lang="cs-CZ" dirty="0"/>
              <a:t> jednoduše vkládat do fasády a na případná další místa, zaregistrujeme tuto třídu v </a:t>
            </a:r>
            <a:r>
              <a:rPr lang="cs-CZ" i="1" dirty="0" err="1"/>
              <a:t>common.neon</a:t>
            </a:r>
            <a:r>
              <a:rPr lang="cs-CZ" dirty="0"/>
              <a:t> v sekci </a:t>
            </a:r>
            <a:r>
              <a:rPr lang="cs-CZ" i="1" dirty="0" err="1"/>
              <a:t>services</a:t>
            </a:r>
            <a:r>
              <a:rPr lang="cs-CZ" dirty="0"/>
              <a:t>.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255588F-5F78-453D-B441-486DAD6A9BC2}"/>
              </a:ext>
            </a:extLst>
          </p:cNvPr>
          <p:cNvSpPr/>
          <p:nvPr/>
        </p:nvSpPr>
        <p:spPr>
          <a:xfrm>
            <a:off x="4192171" y="4783015"/>
            <a:ext cx="3629465" cy="32201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0825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E696B5-FA2E-4B20-86C6-A601FBCA8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72EB33F-3846-443D-BC21-9FE43ED43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04283C5-BA18-4044-A1FD-F383FA912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D962B8C2-AA08-4FF4-B333-61EF1E18CEED}"/>
              </a:ext>
            </a:extLst>
          </p:cNvPr>
          <p:cNvSpPr txBox="1"/>
          <p:nvPr/>
        </p:nvSpPr>
        <p:spPr>
          <a:xfrm>
            <a:off x="7214968" y="4367154"/>
            <a:ext cx="4447148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Pro práci s </a:t>
            </a:r>
            <a:r>
              <a:rPr lang="cs-CZ" dirty="0" err="1"/>
              <a:t>TodoItems</a:t>
            </a:r>
            <a:r>
              <a:rPr lang="cs-CZ" dirty="0"/>
              <a:t> poté bude potřeba upravit </a:t>
            </a:r>
            <a:r>
              <a:rPr lang="cs-CZ" dirty="0" err="1"/>
              <a:t>TodosFacade</a:t>
            </a:r>
            <a:r>
              <a:rPr lang="cs-CZ" dirty="0"/>
              <a:t>. Zatím tu máme jednu rozpracovanou funkci, ve které potřebujeme nahradit TODO komentář vhodným kódem.</a:t>
            </a:r>
          </a:p>
        </p:txBody>
      </p:sp>
    </p:spTree>
    <p:extLst>
      <p:ext uri="{BB962C8B-B14F-4D97-AF65-F5344CB8AC3E}">
        <p14:creationId xmlns:p14="http://schemas.microsoft.com/office/powerpoint/2010/main" val="427302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8F9F30-DAC6-409C-A3A8-2BECD6CAD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02FF599-B132-477F-A5B5-9056074DC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BA70B658-4953-49CE-8C64-B89AF71E5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EAD2A886-B0D6-489A-B692-4311FDE8ECD3}"/>
              </a:ext>
            </a:extLst>
          </p:cNvPr>
          <p:cNvSpPr txBox="1"/>
          <p:nvPr/>
        </p:nvSpPr>
        <p:spPr>
          <a:xfrm>
            <a:off x="8340384" y="2116324"/>
            <a:ext cx="3432516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Pro načítání a ukládání </a:t>
            </a:r>
            <a:r>
              <a:rPr lang="cs-CZ" dirty="0" err="1"/>
              <a:t>TodoItems</a:t>
            </a:r>
            <a:r>
              <a:rPr lang="cs-CZ" dirty="0"/>
              <a:t> potřebujeme </a:t>
            </a:r>
            <a:r>
              <a:rPr lang="cs-CZ" dirty="0" err="1"/>
              <a:t>TodoItemRepository</a:t>
            </a:r>
            <a:r>
              <a:rPr lang="cs-CZ" dirty="0"/>
              <a:t>. Necháme si jej tedy předat v konstruktoru jako závislost a uložíme jej do </a:t>
            </a:r>
            <a:r>
              <a:rPr lang="cs-CZ" dirty="0" err="1"/>
              <a:t>private</a:t>
            </a:r>
            <a:r>
              <a:rPr lang="cs-CZ" dirty="0"/>
              <a:t> </a:t>
            </a:r>
            <a:r>
              <a:rPr lang="cs-CZ" dirty="0" err="1"/>
              <a:t>property</a:t>
            </a:r>
            <a:r>
              <a:rPr lang="cs-CZ" dirty="0"/>
              <a:t>.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14AA5281-55C0-48F1-9602-A716CFE531DE}"/>
              </a:ext>
            </a:extLst>
          </p:cNvPr>
          <p:cNvSpPr/>
          <p:nvPr/>
        </p:nvSpPr>
        <p:spPr>
          <a:xfrm>
            <a:off x="5711483" y="4754879"/>
            <a:ext cx="3305908" cy="35014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1EF2A74A-35EA-4664-8B11-E0775F56F810}"/>
              </a:ext>
            </a:extLst>
          </p:cNvPr>
          <p:cNvSpPr/>
          <p:nvPr/>
        </p:nvSpPr>
        <p:spPr>
          <a:xfrm>
            <a:off x="922608" y="4175758"/>
            <a:ext cx="4127694" cy="55098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CC417120-4B42-4236-B965-D7A753F6D5F7}"/>
              </a:ext>
            </a:extLst>
          </p:cNvPr>
          <p:cNvSpPr/>
          <p:nvPr/>
        </p:nvSpPr>
        <p:spPr>
          <a:xfrm>
            <a:off x="1060940" y="5219113"/>
            <a:ext cx="3989362" cy="29542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71679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708F34-8F07-4671-8395-6AC544F2A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9E85488-87B3-4366-AEB4-99BC61478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D78E1E07-7D62-4B27-B456-E1CD3711F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FAB80748-C45E-4D06-955F-118067AE9CC1}"/>
              </a:ext>
            </a:extLst>
          </p:cNvPr>
          <p:cNvSpPr/>
          <p:nvPr/>
        </p:nvSpPr>
        <p:spPr>
          <a:xfrm>
            <a:off x="838199" y="2712718"/>
            <a:ext cx="5140569" cy="185928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A4ACF92-12F7-4B17-A674-5BCDC8EAC727}"/>
              </a:ext>
            </a:extLst>
          </p:cNvPr>
          <p:cNvSpPr txBox="1"/>
          <p:nvPr/>
        </p:nvSpPr>
        <p:spPr>
          <a:xfrm>
            <a:off x="6096000" y="2903695"/>
            <a:ext cx="4274820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Ukládací metoda poté bude vypadat obdobně jako ta, která umí uložit </a:t>
            </a:r>
            <a:r>
              <a:rPr lang="cs-CZ" dirty="0" err="1"/>
              <a:t>Todo</a:t>
            </a:r>
            <a:r>
              <a:rPr lang="cs-CZ" dirty="0"/>
              <a:t>. </a:t>
            </a:r>
          </a:p>
          <a:p>
            <a:endParaRPr lang="cs-CZ" dirty="0"/>
          </a:p>
          <a:p>
            <a:r>
              <a:rPr lang="cs-CZ" dirty="0"/>
              <a:t>Další metody budeme do fasády doplňovat až v případě jejich potřeby.</a:t>
            </a:r>
          </a:p>
        </p:txBody>
      </p:sp>
    </p:spTree>
    <p:extLst>
      <p:ext uri="{BB962C8B-B14F-4D97-AF65-F5344CB8AC3E}">
        <p14:creationId xmlns:p14="http://schemas.microsoft.com/office/powerpoint/2010/main" val="3160738212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469</Words>
  <Application>Microsoft Office PowerPoint</Application>
  <PresentationFormat>Širokoúhlá obrazovka</PresentationFormat>
  <Paragraphs>32</Paragraphs>
  <Slides>17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Motiv Office</vt:lpstr>
      <vt:lpstr>Todolist doplnění entity TodoItem, základ výpisu úkolů</vt:lpstr>
      <vt:lpstr>1) Potřebné úpravy modelu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2) Základní výpis úkolů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To je vše…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Todolist doplnění entity TodoItem, základ výpisu úkolů</dc:title>
  <dc:creator>Stanislav Vojíř</dc:creator>
  <cp:lastModifiedBy>Stanislav Vojíř</cp:lastModifiedBy>
  <cp:revision>7</cp:revision>
  <dcterms:created xsi:type="dcterms:W3CDTF">2021-10-16T20:31:44Z</dcterms:created>
  <dcterms:modified xsi:type="dcterms:W3CDTF">2022-10-15T21:43:22Z</dcterms:modified>
</cp:coreProperties>
</file>