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A90449-E738-45E6-B650-86EF31F70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77DCC3-CD03-41B1-AC95-FB8ADF670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E255FEB-E2AA-4FD5-B6DC-718C874B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D58-1695-494E-AA4E-AEBEE234130A}" type="datetimeFigureOut">
              <a:rPr lang="cs-CZ" smtClean="0"/>
              <a:t>17.11.2022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8A02FB-3164-4A15-BDB8-A313BB2B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6F169F-E319-4DB8-B4C9-A9D2AF48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960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3192D7-4764-471F-AEFD-7F9B58B5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73E0FF8-6168-4609-B22F-23E2F80F8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C96C60-44F2-49F3-B5B3-78A79F8C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D58-1695-494E-AA4E-AEBEE234130A}" type="datetimeFigureOut">
              <a:rPr lang="cs-CZ" smtClean="0"/>
              <a:t>17.11.2022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747524-3255-4852-A9C6-EA530508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6C7C14-2A14-4A44-8B6B-46CF5954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923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0275703-85A9-445F-81AC-A530E8ACF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5AD08D2-9234-45AD-9B89-6E8A9CA6D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A10FBC-2EA8-4F25-B6E5-70E523A0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D58-1695-494E-AA4E-AEBEE234130A}" type="datetimeFigureOut">
              <a:rPr lang="cs-CZ" smtClean="0"/>
              <a:t>17.11.2022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0DBFE8-52BB-45D7-9BFC-63DF4C99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D50B0FF-BC39-46E0-AA0F-0DBC3A98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904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49196F-9C2A-4A29-B059-28C22429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617476-2100-4771-889E-59BF3AC8C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8586CAC-5B80-44FC-BDD9-8FE06405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D58-1695-494E-AA4E-AEBEE234130A}" type="datetimeFigureOut">
              <a:rPr lang="cs-CZ" smtClean="0"/>
              <a:t>17.11.2022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51D3E2-F077-41C4-813F-845CC573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5EA243-8C6B-43CC-B28C-A97683D8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547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75522F-A01A-42EE-A21C-9DB34907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FBF163D-6EB2-40BE-A6A9-00A5C276A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955321-35CF-4CF6-AEF6-06D8D1F3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D58-1695-494E-AA4E-AEBEE234130A}" type="datetimeFigureOut">
              <a:rPr lang="cs-CZ" smtClean="0"/>
              <a:t>17.11.2022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9ED1244-551D-43DD-8F43-BB3175D9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6AF884A-8B5A-499E-B437-34286C92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41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0FEE36-195A-4ACA-9EF3-50DFBA86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49F1AD-A180-4CCB-9025-1FF4559EB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D721A6F-F5CE-4765-A93D-E2420B3FF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D47FC73-657E-45B2-B814-887232EB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D58-1695-494E-AA4E-AEBEE234130A}" type="datetimeFigureOut">
              <a:rPr lang="cs-CZ" smtClean="0"/>
              <a:t>17.11.2022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07372A3-411B-4A29-90CC-F28D416B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282F3F5-10A9-4462-9CD3-B1B7D1AE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298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88AB16-82D5-4F1B-A483-F0483432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1C01DA0-E6E4-499F-AD16-DCCDADB81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914E92C-B8FB-4BA6-B969-28208201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F97C837-BB99-4122-88EE-06EC25884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22FCF80-9E23-4E90-8E95-F5E81D42E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3AB240D-0730-4A82-AA3E-BFCBCC1F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D58-1695-494E-AA4E-AEBEE234130A}" type="datetimeFigureOut">
              <a:rPr lang="cs-CZ" smtClean="0"/>
              <a:t>17.11.2022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AF5519E-5A6B-4E52-ACE0-5C461779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BB70FCD-F116-4DB7-9B9D-52F60E00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017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6AF097-31B5-4009-B655-95154081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4327BB0-B19C-4E2F-8C89-DD6F04E8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D58-1695-494E-AA4E-AEBEE234130A}" type="datetimeFigureOut">
              <a:rPr lang="cs-CZ" smtClean="0"/>
              <a:t>17.11.2022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3E50992-6349-4ED4-81B8-B2EDFC48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A49D38-408C-458C-B22C-4D1C6AF0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006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210EC30-954F-498F-881E-5FF73DB6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D58-1695-494E-AA4E-AEBEE234130A}" type="datetimeFigureOut">
              <a:rPr lang="cs-CZ" smtClean="0"/>
              <a:t>17.11.2022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A1719CF-6376-47F5-8FBB-0A0AABB6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B18BD15-7B59-4E18-B377-76B7C959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741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DBEE42-F223-46A5-881C-8CCC24AB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5DC836-09C7-4EDB-8ED3-103B916B4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8CABA92-3CCC-4FA6-91A6-D27A67F7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9955CD0-1129-48B9-8779-74AA325A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D58-1695-494E-AA4E-AEBEE234130A}" type="datetimeFigureOut">
              <a:rPr lang="cs-CZ" smtClean="0"/>
              <a:t>17.11.2022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6A27D37-40F5-4743-8D7B-E4A84F46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741BFC5-9B52-4AD9-BDD2-2DEEF949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535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136368-A843-43C2-A077-A8E37A740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CBBB47A-6A4E-4B1D-A35F-97C8B529E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25366AB-4FA3-47DE-BD1F-6B497A089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D384AB9-7722-497A-BF80-6CAE801B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CD58-1695-494E-AA4E-AEBEE234130A}" type="datetimeFigureOut">
              <a:rPr lang="cs-CZ" smtClean="0"/>
              <a:t>17.11.2022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4D68FA6-9634-4194-A4FA-BA6D1ACB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2D6CC36-D970-41A1-B9F1-94F73C81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824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8F8E0B8-87AB-4220-BC92-E02D73A8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6660098-9C1F-40C9-8B22-D3CE3920F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0E7B22-EDB3-40D0-952B-166938D8D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CD58-1695-494E-AA4E-AEBEE234130A}" type="datetimeFigureOut">
              <a:rPr lang="cs-CZ" smtClean="0"/>
              <a:t>17.11.2022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F570659-6C67-4382-BE92-16318CD9F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0319ED-1F9C-4E81-BF5C-28B81DBDD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1B024-3C7C-4EF9-B7F3-13BC516D76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494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992E15-2A3E-47DD-82F8-7116F69AB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Obnova zapomenutého hesla - dokončení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E980F7DA-E957-4327-BC87-755F8BB67263}"/>
              </a:ext>
            </a:extLst>
          </p:cNvPr>
          <p:cNvSpPr txBox="1"/>
          <p:nvPr/>
        </p:nvSpPr>
        <p:spPr>
          <a:xfrm>
            <a:off x="6096000" y="5663066"/>
            <a:ext cx="566079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Tato prezentace navazuje na přípravu pro obnovu hesla a shrnuje postup, který jsme společně realizovali na cvičení.</a:t>
            </a:r>
          </a:p>
        </p:txBody>
      </p:sp>
    </p:spTree>
    <p:extLst>
      <p:ext uri="{BB962C8B-B14F-4D97-AF65-F5344CB8AC3E}">
        <p14:creationId xmlns:p14="http://schemas.microsoft.com/office/powerpoint/2010/main" val="2916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B0D4DF-DB06-4B02-B2C5-547CB9F8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4C5E00-AC9A-409A-B2A2-7731050F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8EA1284-D2AB-41DC-9168-BB9E3DEF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B15A5386-C555-467A-92A8-2F5CBD636C58}"/>
              </a:ext>
            </a:extLst>
          </p:cNvPr>
          <p:cNvSpPr/>
          <p:nvPr/>
        </p:nvSpPr>
        <p:spPr>
          <a:xfrm>
            <a:off x="5921606" y="3414486"/>
            <a:ext cx="4804451" cy="2140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B22C125-7CF5-4C8E-BFA1-B67080034B92}"/>
              </a:ext>
            </a:extLst>
          </p:cNvPr>
          <p:cNvSpPr txBox="1"/>
          <p:nvPr/>
        </p:nvSpPr>
        <p:spPr>
          <a:xfrm>
            <a:off x="5703891" y="3763509"/>
            <a:ext cx="6241366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Prvním úkolem bylo v rámci </a:t>
            </a:r>
            <a:r>
              <a:rPr lang="cs-CZ" dirty="0" err="1"/>
              <a:t>ForgottenPasswordRepository</a:t>
            </a:r>
            <a:r>
              <a:rPr lang="cs-CZ" dirty="0"/>
              <a:t> upravit SQL příkaz tak, aby opravdu uměl smazat kódy pro obnovu hesla, u kterých již vypršela doba platnosti.</a:t>
            </a:r>
          </a:p>
        </p:txBody>
      </p:sp>
    </p:spTree>
    <p:extLst>
      <p:ext uri="{BB962C8B-B14F-4D97-AF65-F5344CB8AC3E}">
        <p14:creationId xmlns:p14="http://schemas.microsoft.com/office/powerpoint/2010/main" val="136368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BF852C-2E84-4EAC-9F3E-6A9E364D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58E711-878A-456D-A66A-2D400DB3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D90F871-7BCE-4E0C-AD76-40BD4CEE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55929397-F175-48F4-80B3-4EDB25B04056}"/>
              </a:ext>
            </a:extLst>
          </p:cNvPr>
          <p:cNvSpPr/>
          <p:nvPr/>
        </p:nvSpPr>
        <p:spPr>
          <a:xfrm>
            <a:off x="4219415" y="3110362"/>
            <a:ext cx="4804451" cy="2140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967579E1-20BC-4CC0-BCD5-1C4E998988D3}"/>
              </a:ext>
            </a:extLst>
          </p:cNvPr>
          <p:cNvSpPr txBox="1"/>
          <p:nvPr/>
        </p:nvSpPr>
        <p:spPr>
          <a:xfrm>
            <a:off x="7665776" y="4001294"/>
            <a:ext cx="3060281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Druhým úkolem poté bylo doplnit po přihlášení uživatele zavolání funkce, která smaže jeho kódy pro obnovu hesla.</a:t>
            </a:r>
          </a:p>
        </p:txBody>
      </p:sp>
    </p:spTree>
    <p:extLst>
      <p:ext uri="{BB962C8B-B14F-4D97-AF65-F5344CB8AC3E}">
        <p14:creationId xmlns:p14="http://schemas.microsoft.com/office/powerpoint/2010/main" val="255456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318261-3488-41C8-88ED-E8758A59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2A38B3C-20C7-47F9-902B-528EF994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DAEF382-C4F4-40AA-8221-841A3809B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73D4BEA8-A8B5-468E-BF5C-C38F7121CF3B}"/>
              </a:ext>
            </a:extLst>
          </p:cNvPr>
          <p:cNvSpPr/>
          <p:nvPr/>
        </p:nvSpPr>
        <p:spPr>
          <a:xfrm>
            <a:off x="1180793" y="2078055"/>
            <a:ext cx="4804451" cy="208598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430124E-1278-43E1-9730-14F21DBBB279}"/>
              </a:ext>
            </a:extLst>
          </p:cNvPr>
          <p:cNvSpPr txBox="1"/>
          <p:nvPr/>
        </p:nvSpPr>
        <p:spPr>
          <a:xfrm>
            <a:off x="6467035" y="1291409"/>
            <a:ext cx="4404974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A můžeme se vrhnout na dokončení formuláře pro obnovu hesla (</a:t>
            </a:r>
            <a:r>
              <a:rPr lang="cs-CZ" dirty="0" err="1"/>
              <a:t>ForgottenPasswordForm</a:t>
            </a:r>
            <a:r>
              <a:rPr lang="cs-CZ" dirty="0"/>
              <a:t>).</a:t>
            </a:r>
          </a:p>
          <a:p>
            <a:endParaRPr lang="cs-CZ" dirty="0"/>
          </a:p>
          <a:p>
            <a:r>
              <a:rPr lang="cs-CZ" dirty="0"/>
              <a:t>Pokud uživatel formulář odeslal, zkusíme jej nejprve najít podle zadaného e-mailu. Pokud by takový uživatel nebyl zaregistrován, buď ho o tom můžeme informovat, nebo prostě jen zobrazíme univerzální hlášku a proces ukončíme.</a:t>
            </a:r>
            <a:br>
              <a:rPr lang="cs-CZ" dirty="0"/>
            </a:br>
            <a:r>
              <a:rPr lang="cs-CZ" dirty="0"/>
              <a:t>(Výhody a nevýhody obou variant jsme si říkali na cvičení.)</a:t>
            </a:r>
          </a:p>
        </p:txBody>
      </p:sp>
    </p:spTree>
    <p:extLst>
      <p:ext uri="{BB962C8B-B14F-4D97-AF65-F5344CB8AC3E}">
        <p14:creationId xmlns:p14="http://schemas.microsoft.com/office/powerpoint/2010/main" val="134613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1334DC-889D-440F-AC32-43B6AEF1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5A2D7F-ED24-4BAC-94AC-BFCD1DB83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7F1300E-139E-4103-8B3E-90C85F0B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3C72C14A-C86D-4D34-A902-B87AA4CAE758}"/>
              </a:ext>
            </a:extLst>
          </p:cNvPr>
          <p:cNvSpPr/>
          <p:nvPr/>
        </p:nvSpPr>
        <p:spPr>
          <a:xfrm>
            <a:off x="800104" y="3385457"/>
            <a:ext cx="3800031" cy="4268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DA2A507C-DB0B-48B5-A27D-C9F94CA90FB1}"/>
              </a:ext>
            </a:extLst>
          </p:cNvPr>
          <p:cNvSpPr txBox="1"/>
          <p:nvPr/>
        </p:nvSpPr>
        <p:spPr>
          <a:xfrm>
            <a:off x="6685922" y="1043249"/>
            <a:ext cx="4981749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Následně budeme potřebovat získat odkaz na akci pro změnu hesla (tento odkaz budeme posílat mailem).</a:t>
            </a:r>
          </a:p>
          <a:p>
            <a:endParaRPr lang="cs-CZ" dirty="0"/>
          </a:p>
          <a:p>
            <a:r>
              <a:rPr lang="cs-CZ" dirty="0"/>
              <a:t>Máme na výběr 2 varianty – pro vygenerování odkazu buď použijeme vazbu </a:t>
            </a:r>
            <a:r>
              <a:rPr lang="cs-CZ" dirty="0" err="1"/>
              <a:t>presenter</a:t>
            </a:r>
            <a:r>
              <a:rPr lang="cs-CZ" dirty="0"/>
              <a:t> (v něm již metoda link</a:t>
            </a:r>
            <a:r>
              <a:rPr lang="en-US" dirty="0"/>
              <a:t>() </a:t>
            </a:r>
            <a:r>
              <a:rPr lang="en-US" dirty="0" err="1"/>
              <a:t>dostupn</a:t>
            </a:r>
            <a:r>
              <a:rPr lang="cs-CZ" dirty="0"/>
              <a:t>á je),  nebo si necháme předat službu </a:t>
            </a:r>
            <a:r>
              <a:rPr lang="cs-CZ" dirty="0" err="1"/>
              <a:t>LinkGenerator</a:t>
            </a:r>
            <a:r>
              <a:rPr lang="cs-CZ" dirty="0"/>
              <a:t> a odkaz budeme generovat pomocí ní.</a:t>
            </a:r>
          </a:p>
          <a:p>
            <a:endParaRPr lang="cs-CZ" dirty="0"/>
          </a:p>
          <a:p>
            <a:r>
              <a:rPr lang="cs-CZ" i="1" dirty="0"/>
              <a:t>V praxi v tom vlastně rozdíl není, v případě předání služby </a:t>
            </a:r>
            <a:r>
              <a:rPr lang="cs-CZ" i="1" dirty="0" err="1"/>
              <a:t>LinkGenerator</a:t>
            </a:r>
            <a:r>
              <a:rPr lang="cs-CZ" i="1" dirty="0"/>
              <a:t> jen explicitně definujeme závislost na jiné části aplikace.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9D1648B-20AE-4011-806A-16B292FF2521}"/>
              </a:ext>
            </a:extLst>
          </p:cNvPr>
          <p:cNvSpPr/>
          <p:nvPr/>
        </p:nvSpPr>
        <p:spPr>
          <a:xfrm>
            <a:off x="938436" y="5711482"/>
            <a:ext cx="2395607" cy="2225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26639C94-B34C-49FD-A44F-EEA9D814492B}"/>
              </a:ext>
            </a:extLst>
          </p:cNvPr>
          <p:cNvSpPr/>
          <p:nvPr/>
        </p:nvSpPr>
        <p:spPr>
          <a:xfrm>
            <a:off x="8504508" y="5001017"/>
            <a:ext cx="3002864" cy="2180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482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A1032E-9D3A-4A31-A611-3BBFFE11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3A8F6D-7228-4177-83B6-4111F731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4D3525-C922-4FC6-9BDC-0C1176BFE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75"/>
            <a:ext cx="12192000" cy="6496050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8B523F58-2BA2-490B-BBD5-07F60A983D46}"/>
              </a:ext>
            </a:extLst>
          </p:cNvPr>
          <p:cNvSpPr/>
          <p:nvPr/>
        </p:nvSpPr>
        <p:spPr>
          <a:xfrm>
            <a:off x="1191654" y="5387926"/>
            <a:ext cx="7670992" cy="60234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CAA7610-DFAB-4DB3-94BF-D95AF26D2EEC}"/>
              </a:ext>
            </a:extLst>
          </p:cNvPr>
          <p:cNvSpPr txBox="1"/>
          <p:nvPr/>
        </p:nvSpPr>
        <p:spPr>
          <a:xfrm>
            <a:off x="6685922" y="1043249"/>
            <a:ext cx="4981749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Pomocí </a:t>
            </a:r>
            <a:r>
              <a:rPr lang="cs-CZ" dirty="0" err="1"/>
              <a:t>UsersFacade</a:t>
            </a:r>
            <a:r>
              <a:rPr lang="cs-CZ" dirty="0"/>
              <a:t> si necháme vygenerovat a uložit nový kód pro změnu hesla a sestavíme odkaz, který chceme poslat mailem.</a:t>
            </a:r>
          </a:p>
          <a:p>
            <a:endParaRPr lang="cs-CZ" i="1" dirty="0"/>
          </a:p>
          <a:p>
            <a:r>
              <a:rPr lang="cs-CZ" dirty="0"/>
              <a:t>Všimněte si, že syntaxe metody link</a:t>
            </a:r>
            <a:r>
              <a:rPr lang="en-US" dirty="0"/>
              <a:t>() je </a:t>
            </a:r>
            <a:r>
              <a:rPr lang="en-US" dirty="0" err="1"/>
              <a:t>stejn</a:t>
            </a:r>
            <a:r>
              <a:rPr lang="cs-CZ" dirty="0"/>
              <a:t>á jako např. u </a:t>
            </a:r>
            <a:r>
              <a:rPr lang="cs-CZ" dirty="0" err="1"/>
              <a:t>redirectu</a:t>
            </a:r>
            <a:r>
              <a:rPr lang="cs-CZ" dirty="0"/>
              <a:t> v </a:t>
            </a:r>
            <a:r>
              <a:rPr lang="cs-CZ" dirty="0" err="1"/>
              <a:t>presenteru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810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1E3E4-CB10-478D-A82B-24628395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5E21CF-5F66-4ADC-8FFE-20A89D7CA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E80267F-F675-4B7B-AF3D-CF7FA4AE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C644C441-5C09-4A16-A21A-04DA15C3A220}"/>
              </a:ext>
            </a:extLst>
          </p:cNvPr>
          <p:cNvSpPr txBox="1"/>
          <p:nvPr/>
        </p:nvSpPr>
        <p:spPr>
          <a:xfrm>
            <a:off x="6791151" y="532963"/>
            <a:ext cx="4981749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Vytvoříme obsah e-mailu a následně jej odešleme.</a:t>
            </a:r>
          </a:p>
          <a:p>
            <a:endParaRPr lang="cs-CZ" i="1" dirty="0"/>
          </a:p>
          <a:p>
            <a:r>
              <a:rPr lang="cs-CZ" dirty="0"/>
              <a:t>Pro posílání buď můžeme použít výchozí konfiguraci serveru, nebo si zadat vlastní SMTP server.</a:t>
            </a:r>
          </a:p>
          <a:p>
            <a:endParaRPr lang="cs-CZ" dirty="0"/>
          </a:p>
          <a:p>
            <a:r>
              <a:rPr lang="cs-CZ" dirty="0"/>
              <a:t>Vytvoření hezčí mailové zprávy atp. byste jistě zvládli, jako minulý domácí úkol jsme si přečetli návod k posílání mailů </a:t>
            </a:r>
            <a:r>
              <a:rPr lang="cs-CZ" dirty="0"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0BD43B0C-D5DD-4195-8AFF-A837E03F57C0}"/>
              </a:ext>
            </a:extLst>
          </p:cNvPr>
          <p:cNvSpPr/>
          <p:nvPr/>
        </p:nvSpPr>
        <p:spPr>
          <a:xfrm>
            <a:off x="1160884" y="3730039"/>
            <a:ext cx="9516494" cy="19955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13891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295</Words>
  <Application>Microsoft Office PowerPoint</Application>
  <PresentationFormat>Širokoúhlá obrazovka</PresentationFormat>
  <Paragraphs>20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Motiv Office</vt:lpstr>
      <vt:lpstr>Obnova zapomenutého hesla - dokončení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Obnova zapomenutého hesla - dokončení</dc:title>
  <dc:creator>Stanislav Vojíř</dc:creator>
  <cp:lastModifiedBy>Stanislav Vojíř</cp:lastModifiedBy>
  <cp:revision>3</cp:revision>
  <dcterms:created xsi:type="dcterms:W3CDTF">2021-11-13T15:46:05Z</dcterms:created>
  <dcterms:modified xsi:type="dcterms:W3CDTF">2022-11-17T14:08:17Z</dcterms:modified>
</cp:coreProperties>
</file>