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C18D45-1F34-4E40-B753-93124730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230C878-3E01-4B54-99C3-3409EC07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8C8C5FA-BD4E-47BC-879F-B8AD955C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696C932-8D86-4C70-93A5-2520A7082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01CC06-3655-4A58-BD37-34196E7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28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019FFF-12A7-497A-9FD5-C0037003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47F8439-0767-4F9E-B9DE-F718F5EEA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B970A1-A1EB-45A3-98D6-32CCA45A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8E4200A-E85C-4E6D-BCE2-EB9D37D7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EA9387E-546F-4E33-A040-C0C4E0D9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44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8D0BCF2-B56D-4B8B-AC94-2C00D0560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107B3A6-FB29-4E8F-AA4D-F2E5E5378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BDF4D4-3657-4857-8173-DA980122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B2D477-E0B4-4809-8E6B-E128D522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2F689F-91C8-47A1-81FE-0FCFEC27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513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47FBA6-50FA-419F-AF8B-4B13F295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51005E-6858-42F6-8904-23D85AC9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7EAD57-B6E2-49C6-9E23-E2036519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D66FA3-16C5-4BC5-9874-CD306673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4BC2C33-1661-4D6E-B86E-060D687C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62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C69F3-4F2E-4DDB-9059-2A3B8765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D84F41-4BA5-4F6B-AFC4-984A00FD3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CF4B02-7507-4A34-9F64-A8B79E15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57F3566-F879-4296-A220-5BEEE7EAC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90FAD69-AC78-42EF-8255-5340FF89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04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9C4059-801D-4950-BAB6-DBE8252D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1A5D32-D527-4C5E-A763-39708F9F1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45F8D80-D84C-4365-91B3-C644D53A6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B09E0EB-2A7B-40CE-A05C-CEBA9B40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7B9334-522F-4242-A966-4D4110036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FB73F3A-9D9F-4CFB-B2BC-874AF8B5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05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E99C9-4E89-4092-A73B-629E2AD8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77E7F85-B47F-49EE-9717-F4EC1F99E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0417F9A-D557-433A-9412-706A7005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68DAB40-32BD-402A-952C-A4EC58124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9131653-3A4B-4069-8C6D-8F9D31159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4EF16BC-E580-41B4-A3F9-6C75BFC6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B2FDCAE-02D3-43D4-B911-0716F678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F74EAF4-0DD7-465E-B70D-F38F9644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634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80AFA-D385-4B04-8052-8889D130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0CCB687-27CA-4C00-9F88-04EF79E17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A576E27-89EE-4B21-937C-E9131495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7F99A0C-8883-4206-9F82-D0F57F84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2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14A04AAD-E3CA-46CE-8F0D-F22AFF1E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7CB568E-1F7E-4044-8DA7-01868255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C5C75DC-2046-496A-B1A9-5192899B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684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095F51-F4FC-450F-B998-74BFD693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18E203-62AC-4C5E-9723-964F77A9B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A460BCC-612F-408D-87F9-3ABD66415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9F9CDB-809B-46F1-A8C9-5EE4C081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34EAFCC-8BAD-4948-8CAD-D908324F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6C3A01A-58D0-4051-87E1-5CB9644A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011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158532-B44E-4A94-B721-B82CE46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ACD8483-7FB1-438F-8466-73F648D50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DEE1EA5-8532-44B9-A15D-4717AF8A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8A3E39A-263B-47EB-B94E-DF8F57A2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5E68F55-023B-4CB7-AECC-F2B8943C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5EB97AE-ED30-447B-A981-FEA32591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B92BCF7-94FB-479E-A4A4-F333416F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D36286E-7102-430E-B452-076655B96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183D19D-427D-4653-8FE3-8C1E4D1F8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AC67C-F862-4104-A4A7-59D2464F977F}" type="datetimeFigureOut">
              <a:rPr lang="cs-CZ" smtClean="0"/>
              <a:t>09.10.2021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95FD40-EC18-4A8B-8A12-8FBE228DC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874136-8DC4-463F-AA65-BF9DC9227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DB64D-32A5-4B89-8EA6-C5422F3712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50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6E005C-F52C-4600-BC47-DC73FE0E1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Model využívající</a:t>
            </a:r>
            <a:br>
              <a:rPr lang="cs-CZ" dirty="0"/>
            </a:br>
            <a:r>
              <a:rPr lang="cs-CZ" dirty="0" err="1"/>
              <a:t>Nette</a:t>
            </a:r>
            <a:r>
              <a:rPr lang="cs-CZ" dirty="0"/>
              <a:t> Database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5F69E12-81E1-4645-9F8A-29657E092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Práce na cvičení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7523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CB612-1A7C-419F-B253-B7F65E62B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554A62-A778-4209-BE0D-51C2ECCE4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64F42DB-618A-4E29-B2E2-D71357782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7B4AE21A-90C5-4D96-8915-5502DCD21FF5}"/>
              </a:ext>
            </a:extLst>
          </p:cNvPr>
          <p:cNvSpPr/>
          <p:nvPr/>
        </p:nvSpPr>
        <p:spPr>
          <a:xfrm>
            <a:off x="337624" y="2176364"/>
            <a:ext cx="1167619" cy="41259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7236AA4C-1C0B-4B35-8E5E-9DE0F215BE82}"/>
              </a:ext>
            </a:extLst>
          </p:cNvPr>
          <p:cNvSpPr txBox="1"/>
          <p:nvPr/>
        </p:nvSpPr>
        <p:spPr>
          <a:xfrm>
            <a:off x="2249658" y="1692970"/>
            <a:ext cx="3564988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Nejprve si stáhneme projekt z </a:t>
            </a:r>
            <a:r>
              <a:rPr lang="cs-CZ" dirty="0" err="1"/>
              <a:t>githubu</a:t>
            </a:r>
            <a:r>
              <a:rPr lang="cs-CZ" dirty="0"/>
              <a:t>, nahrajeme ho na server eso.vse.cz a naimportujeme obsah databáze. </a:t>
            </a:r>
          </a:p>
          <a:p>
            <a:endParaRPr lang="cs-CZ" dirty="0"/>
          </a:p>
          <a:p>
            <a:r>
              <a:rPr lang="cs-CZ" dirty="0"/>
              <a:t>Následně je potřebné upravit oprávnění ke složkám log a temp (nastavíme jim práva na 777)</a:t>
            </a:r>
          </a:p>
        </p:txBody>
      </p:sp>
    </p:spTree>
    <p:extLst>
      <p:ext uri="{BB962C8B-B14F-4D97-AF65-F5344CB8AC3E}">
        <p14:creationId xmlns:p14="http://schemas.microsoft.com/office/powerpoint/2010/main" val="30896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EB9215-7A10-475B-8E4E-6547CDE6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F2294-0EC7-463E-8798-7806FA0A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0838E1E-4D94-4B12-8B47-85CB0109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8B20FF3-3105-44D0-858A-AA47E561332E}"/>
              </a:ext>
            </a:extLst>
          </p:cNvPr>
          <p:cNvSpPr/>
          <p:nvPr/>
        </p:nvSpPr>
        <p:spPr>
          <a:xfrm>
            <a:off x="3573194" y="1278095"/>
            <a:ext cx="3727938" cy="83205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3E4DE1-3113-4FA3-A005-D49EDDE7F22C}"/>
              </a:ext>
            </a:extLst>
          </p:cNvPr>
          <p:cNvSpPr txBox="1"/>
          <p:nvPr/>
        </p:nvSpPr>
        <p:spPr>
          <a:xfrm>
            <a:off x="7689167" y="1509989"/>
            <a:ext cx="3564988" cy="120032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Jako druhý krok je potřeba upravit soubor </a:t>
            </a:r>
            <a:r>
              <a:rPr lang="cs-CZ" dirty="0" err="1"/>
              <a:t>local.neon</a:t>
            </a:r>
            <a:r>
              <a:rPr lang="cs-CZ" dirty="0"/>
              <a:t> – doplňte do něj na správná místa své </a:t>
            </a:r>
            <a:r>
              <a:rPr lang="cs-CZ" dirty="0" err="1"/>
              <a:t>xname</a:t>
            </a:r>
            <a:r>
              <a:rPr lang="cs-CZ" dirty="0"/>
              <a:t> a heslo k databázi.</a:t>
            </a:r>
          </a:p>
        </p:txBody>
      </p:sp>
    </p:spTree>
    <p:extLst>
      <p:ext uri="{BB962C8B-B14F-4D97-AF65-F5344CB8AC3E}">
        <p14:creationId xmlns:p14="http://schemas.microsoft.com/office/powerpoint/2010/main" val="270763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604784-93B3-477A-80A5-CB4BCA4D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FD5F98-5C84-447F-8ED8-17C44F67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31F2EC3-BB19-4ECA-B568-7C184FF4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BA4FB6E3-FD11-4139-B5A5-EACA59816F70}"/>
              </a:ext>
            </a:extLst>
          </p:cNvPr>
          <p:cNvSpPr/>
          <p:nvPr/>
        </p:nvSpPr>
        <p:spPr>
          <a:xfrm>
            <a:off x="4188070" y="3666779"/>
            <a:ext cx="3633568" cy="1172507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1AB77816-A6AF-4711-9049-A5AE064DAF5B}"/>
              </a:ext>
            </a:extLst>
          </p:cNvPr>
          <p:cNvSpPr txBox="1"/>
          <p:nvPr/>
        </p:nvSpPr>
        <p:spPr>
          <a:xfrm>
            <a:off x="7901940" y="180180"/>
            <a:ext cx="4268371" cy="34163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Naším úkolem je doplnit chybějící funkcionalitu do ukládání formuláře pro vytvoření/úpravu kategorie. Najdeme tedy příslušné TODO komentáře v </a:t>
            </a:r>
            <a:r>
              <a:rPr lang="cs-CZ" dirty="0" err="1"/>
              <a:t>CategoryPresenteru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Hodnoty získané z formuláře máme připravené v poli </a:t>
            </a:r>
            <a:r>
              <a:rPr lang="en-US" dirty="0"/>
              <a:t>$</a:t>
            </a:r>
            <a:r>
              <a:rPr lang="cs-CZ" dirty="0" err="1"/>
              <a:t>values</a:t>
            </a:r>
            <a:r>
              <a:rPr lang="cs-CZ" dirty="0"/>
              <a:t>. Žádné kontroly sem doplňovat nemusíme (což si ještě vysvětlíme příště), jen musíme použít </a:t>
            </a:r>
            <a:r>
              <a:rPr lang="cs-CZ" dirty="0" err="1"/>
              <a:t>CategoriesRepository</a:t>
            </a:r>
            <a:r>
              <a:rPr lang="cs-CZ" dirty="0"/>
              <a:t> pro uložení příslušných dat do databáze.</a:t>
            </a:r>
          </a:p>
        </p:txBody>
      </p:sp>
    </p:spTree>
    <p:extLst>
      <p:ext uri="{BB962C8B-B14F-4D97-AF65-F5344CB8AC3E}">
        <p14:creationId xmlns:p14="http://schemas.microsoft.com/office/powerpoint/2010/main" val="881323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A5674A-8A85-457D-8AD7-C25433E6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601075-B94B-41EE-8DE8-C82EE237B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24F1D15-6B0F-469F-BD7E-036393255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09E7290D-8774-4FDD-AE65-EAF8B5E6EB68}"/>
              </a:ext>
            </a:extLst>
          </p:cNvPr>
          <p:cNvSpPr/>
          <p:nvPr/>
        </p:nvSpPr>
        <p:spPr>
          <a:xfrm>
            <a:off x="4290645" y="4387055"/>
            <a:ext cx="3010487" cy="93053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BBA97215-6467-4DDD-858D-37BF4AA00994}"/>
              </a:ext>
            </a:extLst>
          </p:cNvPr>
          <p:cNvSpPr txBox="1"/>
          <p:nvPr/>
        </p:nvSpPr>
        <p:spPr>
          <a:xfrm>
            <a:off x="7450016" y="4529155"/>
            <a:ext cx="318515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uložení nové kategorie využijeme již existující metodu.</a:t>
            </a:r>
          </a:p>
        </p:txBody>
      </p:sp>
    </p:spTree>
    <p:extLst>
      <p:ext uri="{BB962C8B-B14F-4D97-AF65-F5344CB8AC3E}">
        <p14:creationId xmlns:p14="http://schemas.microsoft.com/office/powerpoint/2010/main" val="306017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397439-E4E0-426C-A6E3-848F8836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38471A8-18DC-4674-8DA4-C9D2201B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AB07141-8277-44C3-87B4-A35AD5039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9B34886F-769C-40DC-A666-FC54AD8BBC67}"/>
              </a:ext>
            </a:extLst>
          </p:cNvPr>
          <p:cNvSpPr/>
          <p:nvPr/>
        </p:nvSpPr>
        <p:spPr>
          <a:xfrm>
            <a:off x="3727937" y="3613332"/>
            <a:ext cx="4895558" cy="1155615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822CFE1B-D637-477F-A39A-0ABD6561689D}"/>
              </a:ext>
            </a:extLst>
          </p:cNvPr>
          <p:cNvSpPr txBox="1"/>
          <p:nvPr/>
        </p:nvSpPr>
        <p:spPr>
          <a:xfrm>
            <a:off x="7617070" y="1324768"/>
            <a:ext cx="4155830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Pro aktualizaci kategorie doplníme do </a:t>
            </a:r>
            <a:r>
              <a:rPr lang="cs-CZ" dirty="0" err="1"/>
              <a:t>CategoriesRepository</a:t>
            </a:r>
            <a:r>
              <a:rPr lang="cs-CZ" dirty="0"/>
              <a:t> novou metodu. </a:t>
            </a:r>
          </a:p>
          <a:p>
            <a:endParaRPr lang="cs-CZ" dirty="0"/>
          </a:p>
          <a:p>
            <a:r>
              <a:rPr lang="cs-CZ" dirty="0"/>
              <a:t>Všimněte si zápisu SQL dotazu, do kterého na příslušná místa vkládáme parametry označené otazníkem.</a:t>
            </a:r>
          </a:p>
        </p:txBody>
      </p:sp>
    </p:spTree>
    <p:extLst>
      <p:ext uri="{BB962C8B-B14F-4D97-AF65-F5344CB8AC3E}">
        <p14:creationId xmlns:p14="http://schemas.microsoft.com/office/powerpoint/2010/main" val="378889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E8CCB1-8096-4668-A4D0-F67D118F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159CE6-7F78-4AC7-8C8D-BBBF4BD5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0BFE5A5-C645-4C7F-93DA-A0C0AF122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09"/>
            <a:ext cx="12192000" cy="6497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C7E53757-2A91-4CDF-965F-5877FC0DDE0F}"/>
              </a:ext>
            </a:extLst>
          </p:cNvPr>
          <p:cNvSpPr/>
          <p:nvPr/>
        </p:nvSpPr>
        <p:spPr>
          <a:xfrm>
            <a:off x="4304713" y="3205368"/>
            <a:ext cx="5162844" cy="121726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71BFAEC-9C72-4D23-A7B1-387CED8F09F9}"/>
              </a:ext>
            </a:extLst>
          </p:cNvPr>
          <p:cNvSpPr txBox="1"/>
          <p:nvPr/>
        </p:nvSpPr>
        <p:spPr>
          <a:xfrm>
            <a:off x="8587741" y="4772066"/>
            <a:ext cx="3185159" cy="1754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cs-CZ" dirty="0"/>
              <a:t>V </a:t>
            </a:r>
            <a:r>
              <a:rPr lang="cs-CZ" dirty="0" err="1"/>
              <a:t>presenteru</a:t>
            </a:r>
            <a:r>
              <a:rPr lang="cs-CZ" dirty="0"/>
              <a:t> poté použijeme námi definovanou metodu pro aktualizaci kategorie. Respektive nejprve ověříme, že požadovaná kategorie vůbec je v databázi uložena a poté ji aktualizujeme.</a:t>
            </a:r>
          </a:p>
        </p:txBody>
      </p:sp>
    </p:spTree>
    <p:extLst>
      <p:ext uri="{BB962C8B-B14F-4D97-AF65-F5344CB8AC3E}">
        <p14:creationId xmlns:p14="http://schemas.microsoft.com/office/powerpoint/2010/main" val="380857540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190</Words>
  <Application>Microsoft Office PowerPoint</Application>
  <PresentationFormat>Širokoúhlá obrazovka</PresentationFormat>
  <Paragraphs>14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Motiv Office</vt:lpstr>
      <vt:lpstr>Model využívající Nette Database Core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Stanislav Vojíř</dc:creator>
  <cp:lastModifiedBy>Stanislav Vojíř</cp:lastModifiedBy>
  <cp:revision>6</cp:revision>
  <dcterms:created xsi:type="dcterms:W3CDTF">2021-10-09T11:54:35Z</dcterms:created>
  <dcterms:modified xsi:type="dcterms:W3CDTF">2021-10-09T13:10:12Z</dcterms:modified>
</cp:coreProperties>
</file>