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embeddedFontLs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나눔스퀘어_ac Bold" panose="020B0600000101010101" pitchFamily="50" charset="-127"/>
      <p:bold r:id="rId17"/>
    </p:embeddedFont>
    <p:embeddedFont>
      <p:font typeface="Malgun Gothic" panose="020B0503020000020004" pitchFamily="50" charset="-127"/>
      <p:regular r:id="rId18"/>
      <p:bold r:id="rId19"/>
    </p:embeddedFont>
    <p:embeddedFont>
      <p:font typeface="Malgun Gothic" panose="020B0503020000020004" pitchFamily="50" charset="-127"/>
      <p:regular r:id="rId18"/>
      <p:bold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ADD1D30-89D7-4299-92BC-EAF0678323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0000"/>
  </p:normalViewPr>
  <p:slideViewPr>
    <p:cSldViewPr snapToGrid="0">
      <p:cViewPr varScale="1">
        <p:scale>
          <a:sx n="85" d="100"/>
          <a:sy n="85" d="100"/>
        </p:scale>
        <p:origin x="246" y="3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30" name="Google Shape;230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42" name="Google Shape;242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42" name="Google Shape;242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6" name="Google Shape;9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9" name="Google Shape;10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37" name="Google Shape;13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5d63a7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3" name="Google Shape;153;g2415d63a799_1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7" name="Google Shape;167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8" name="Google Shape;18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02" name="Google Shape;202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8" name="Google Shape;218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178300" y="3404870"/>
            <a:ext cx="3835400" cy="33845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rgbClr val="7F7F7F"/>
                </a:solidFill>
                <a:latin typeface="나눔스퀘어 ExtraBold"/>
                <a:ea typeface="나눔스퀘어 ExtraBold"/>
              </a:rPr>
              <a:t>대덕인재개발원 402호 2조</a:t>
            </a:r>
            <a:endParaRPr sz="4400" b="0" i="0" u="none" strike="noStrike" cap="none">
              <a:solidFill>
                <a:srgbClr val="7F7F7F"/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3139440" y="2483485"/>
            <a:ext cx="5913755" cy="946150"/>
            <a:chOff x="3139440" y="2483485"/>
            <a:chExt cx="5913755" cy="946150"/>
          </a:xfrm>
        </p:grpSpPr>
        <p:sp>
          <p:nvSpPr>
            <p:cNvPr id="86" name="Google Shape;86;p13"/>
            <p:cNvSpPr/>
            <p:nvPr/>
          </p:nvSpPr>
          <p:spPr>
            <a:xfrm>
              <a:off x="3204210" y="2547620"/>
              <a:ext cx="5784850" cy="81788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923655" y="330009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923655" y="248348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204210" y="2547620"/>
              <a:ext cx="768350" cy="817880"/>
            </a:xfrm>
            <a:custGeom>
              <a:avLst/>
              <a:gdLst/>
              <a:ahLst/>
              <a:cxnLst/>
              <a:rect l="l" t="t" r="r" b="b"/>
              <a:pathLst>
                <a:path w="1306514" h="685801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39440" y="330009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139440" y="248348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3456940" y="2635250"/>
            <a:ext cx="5506720" cy="6457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  <a:defRPr/>
            </a:pPr>
            <a:r>
              <a:rPr lang="ko-KR" sz="3600" b="1" i="1" u="none" strike="noStrike" cap="none">
                <a:solidFill>
                  <a:srgbClr val="FF0000"/>
                </a:solidFill>
                <a:latin typeface="나눔스퀘어 ExtraBold"/>
                <a:ea typeface="나눔스퀘어 ExtraBold"/>
              </a:rPr>
              <a:t>APACHE</a:t>
            </a:r>
            <a:r>
              <a:rPr lang="ko-KR" sz="3600" b="1" i="1" u="none" strike="noStrike" cap="none">
                <a:solidFill>
                  <a:srgbClr val="002060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sz="3600" b="1" i="1" u="none" strike="noStrike" cap="none">
                <a:solidFill>
                  <a:srgbClr val="0070C0"/>
                </a:solidFill>
                <a:latin typeface="나눔스퀘어 ExtraBold"/>
                <a:ea typeface="나눔스퀘어 ExtraBold"/>
              </a:rPr>
              <a:t>POI</a:t>
            </a:r>
            <a:r>
              <a:rPr lang="ko-KR" sz="3600" b="1" i="1" u="none" strike="noStrike" cap="none">
                <a:solidFill>
                  <a:srgbClr val="002060"/>
                </a:solidFill>
                <a:latin typeface="나눔스퀘어 ExtraBold"/>
                <a:ea typeface="나눔스퀘어 ExtraBold"/>
              </a:rPr>
              <a:t>  라이브러리</a:t>
            </a:r>
            <a:endParaRPr sz="3600" b="1" i="1" u="none" strike="noStrike" cap="none">
              <a:solidFill>
                <a:srgbClr val="002060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93" name="Google Shape;93;p1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681210" y="5567680"/>
            <a:ext cx="2625090" cy="175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128492" y="139675"/>
            <a:ext cx="11923808" cy="6850848"/>
            <a:chOff x="128492" y="139675"/>
            <a:chExt cx="11923808" cy="6524650"/>
          </a:xfrm>
        </p:grpSpPr>
        <p:sp>
          <p:nvSpPr>
            <p:cNvPr id="233" name="Google Shape;233;p22"/>
            <p:cNvSpPr/>
            <p:nvPr/>
          </p:nvSpPr>
          <p:spPr>
            <a:xfrm>
              <a:off x="128492" y="482574"/>
              <a:ext cx="11923808" cy="6181751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311150" y="193675"/>
              <a:ext cx="4854575" cy="68580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3200" b="1" i="1" u="none" strike="noStrike" cap="none">
                  <a:solidFill>
                    <a:srgbClr val="33C5FF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lang="ko-KR" sz="3200" b="1" i="1" u="none" strike="noStrike" cap="none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라이브러리 예제</a:t>
              </a:r>
              <a:endParaRPr sz="3200" b="1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5111725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5111725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311151" y="193675"/>
              <a:ext cx="1306513" cy="685800"/>
            </a:xfrm>
            <a:custGeom>
              <a:avLst/>
              <a:gdLst/>
              <a:ahLst/>
              <a:cxnLst/>
              <a:rect l="l" t="t" r="r" b="b"/>
              <a:pathLst>
                <a:path w="1306513" h="685800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3200" b="1" i="1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sz="3200" b="1" i="1" u="none" strike="noStrike" cap="none">
                  <a:solidFill>
                    <a:srgbClr val="FFFFFF"/>
                  </a:solidFill>
                  <a:latin typeface="나눔스퀘어 ExtraBold"/>
                  <a:ea typeface="나눔스퀘어 ExtraBold"/>
                </a:rPr>
                <a:t>POI</a:t>
              </a:r>
              <a:r>
                <a:rPr lang="ko-KR" sz="3200" b="1" i="1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3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257150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257150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191;p19"/>
          <p:cNvSpPr/>
          <p:nvPr/>
        </p:nvSpPr>
        <p:spPr>
          <a:xfrm>
            <a:off x="1183075" y="1802866"/>
            <a:ext cx="5966446" cy="3200076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그림 2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3711" y="1892344"/>
            <a:ext cx="5777849" cy="3012295"/>
          </a:xfrm>
          <a:prstGeom prst="rect">
            <a:avLst/>
          </a:prstGeom>
        </p:spPr>
      </p:pic>
      <p:cxnSp>
        <p:nvCxnSpPr>
          <p:cNvPr id="245" name="연결선: 구부러짐 244"/>
          <p:cNvCxnSpPr>
            <a:stCxn id="244" idx="2"/>
            <a:endCxn id="233" idx="2"/>
          </p:cNvCxnSpPr>
          <p:nvPr/>
        </p:nvCxnSpPr>
        <p:spPr>
          <a:xfrm rot="5400000" flipV="1">
            <a:off x="4134557" y="5034685"/>
            <a:ext cx="1987582" cy="1924096"/>
          </a:xfrm>
          <a:prstGeom prst="curvedConnector3">
            <a:avLst>
              <a:gd name="adj1" fmla="val 52556"/>
            </a:avLst>
          </a:prstGeom>
          <a:ln w="28575">
            <a:solidFill>
              <a:srgbClr val="33C5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Google Shape;184;p18"/>
          <p:cNvSpPr txBox="1"/>
          <p:nvPr/>
        </p:nvSpPr>
        <p:spPr>
          <a:xfrm>
            <a:off x="7510070" y="2682413"/>
            <a:ext cx="6137274" cy="149523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1. APACHE POI </a:t>
            </a:r>
            <a:r>
              <a:rPr lang="ko-KR" altLang="en-US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예제 실행 화면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프로그램을 실행하면 회원가입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회원정보 조회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프로그램 종료를 선택할 수 있다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 b="1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/>
          <p:nvPr/>
        </p:nvSpPr>
        <p:spPr>
          <a:xfrm>
            <a:off x="128492" y="-138261"/>
            <a:ext cx="11923808" cy="715488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191;p19"/>
          <p:cNvSpPr/>
          <p:nvPr/>
        </p:nvSpPr>
        <p:spPr>
          <a:xfrm>
            <a:off x="988455" y="1698482"/>
            <a:ext cx="5978394" cy="3317508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그림 2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5925" y="1771532"/>
            <a:ext cx="5842537" cy="3161230"/>
          </a:xfrm>
          <a:prstGeom prst="rect">
            <a:avLst/>
          </a:prstGeom>
        </p:spPr>
      </p:pic>
      <p:sp>
        <p:nvSpPr>
          <p:cNvPr id="257" name="Google Shape;191;p19"/>
          <p:cNvSpPr/>
          <p:nvPr/>
        </p:nvSpPr>
        <p:spPr>
          <a:xfrm>
            <a:off x="8401488" y="2829476"/>
            <a:ext cx="3036629" cy="227456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그림 25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96688" y="2896513"/>
            <a:ext cx="2869774" cy="2152331"/>
          </a:xfrm>
          <a:prstGeom prst="rect">
            <a:avLst/>
          </a:prstGeom>
        </p:spPr>
      </p:pic>
      <p:cxnSp>
        <p:nvCxnSpPr>
          <p:cNvPr id="258" name="연결선: 구부러짐 257"/>
          <p:cNvCxnSpPr>
            <a:stCxn id="256" idx="0"/>
            <a:endCxn id="245" idx="0"/>
          </p:cNvCxnSpPr>
          <p:nvPr/>
        </p:nvCxnSpPr>
        <p:spPr>
          <a:xfrm rot="5400000" flipH="1" flipV="1">
            <a:off x="4115654" y="-276260"/>
            <a:ext cx="1836742" cy="2112741"/>
          </a:xfrm>
          <a:prstGeom prst="curvedConnector3">
            <a:avLst>
              <a:gd name="adj1" fmla="val 48459"/>
            </a:avLst>
          </a:prstGeom>
          <a:ln w="28575">
            <a:solidFill>
              <a:srgbClr val="33C5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연결선: 구부러짐 258"/>
          <p:cNvCxnSpPr>
            <a:stCxn id="256" idx="3"/>
            <a:endCxn id="255" idx="1"/>
          </p:cNvCxnSpPr>
          <p:nvPr/>
        </p:nvCxnSpPr>
        <p:spPr>
          <a:xfrm>
            <a:off x="6966849" y="3357236"/>
            <a:ext cx="1529839" cy="615443"/>
          </a:xfrm>
          <a:prstGeom prst="curvedConnector3">
            <a:avLst>
              <a:gd name="adj1" fmla="val 50000"/>
            </a:avLst>
          </a:prstGeom>
          <a:ln w="28575">
            <a:solidFill>
              <a:srgbClr val="33C5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구부러짐 259"/>
          <p:cNvCxnSpPr>
            <a:stCxn id="257" idx="2"/>
            <a:endCxn id="245" idx="2"/>
          </p:cNvCxnSpPr>
          <p:nvPr/>
        </p:nvCxnSpPr>
        <p:spPr>
          <a:xfrm rot="5400000">
            <a:off x="7048807" y="4145628"/>
            <a:ext cx="1912579" cy="3829401"/>
          </a:xfrm>
          <a:prstGeom prst="curvedConnector3">
            <a:avLst>
              <a:gd name="adj1" fmla="val 46411"/>
            </a:avLst>
          </a:prstGeom>
          <a:ln w="28575">
            <a:solidFill>
              <a:srgbClr val="33C5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Google Shape;184;p18"/>
          <p:cNvSpPr txBox="1"/>
          <p:nvPr/>
        </p:nvSpPr>
        <p:spPr>
          <a:xfrm>
            <a:off x="1636320" y="5270932"/>
            <a:ext cx="6137274" cy="133559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r>
              <a:rPr lang="ko-KR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lang="ko-KR" altLang="en-US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회원 가입 화면 화면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비밀번호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이름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이메일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전화번호를 입력하면 회원 가입이 완료되고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src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경로에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CustomerInfo 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엑셀 파일이 생성된다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 b="1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/>
          <p:nvPr/>
        </p:nvSpPr>
        <p:spPr>
          <a:xfrm>
            <a:off x="128492" y="-130679"/>
            <a:ext cx="11923808" cy="6795004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191;p19"/>
          <p:cNvSpPr/>
          <p:nvPr/>
        </p:nvSpPr>
        <p:spPr>
          <a:xfrm>
            <a:off x="6606392" y="2921713"/>
            <a:ext cx="5198591" cy="1035005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그림 2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71631" y="2976745"/>
            <a:ext cx="5080115" cy="904508"/>
          </a:xfrm>
          <a:prstGeom prst="rect">
            <a:avLst/>
          </a:prstGeom>
        </p:spPr>
      </p:pic>
      <p:sp>
        <p:nvSpPr>
          <p:cNvPr id="256" name="Google Shape;191;p19"/>
          <p:cNvSpPr/>
          <p:nvPr/>
        </p:nvSpPr>
        <p:spPr>
          <a:xfrm>
            <a:off x="396723" y="1432476"/>
            <a:ext cx="5485646" cy="1361203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그림 2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9043" y="1496912"/>
            <a:ext cx="5363323" cy="1238422"/>
          </a:xfrm>
          <a:prstGeom prst="rect">
            <a:avLst/>
          </a:prstGeom>
        </p:spPr>
      </p:pic>
      <p:cxnSp>
        <p:nvCxnSpPr>
          <p:cNvPr id="257" name="연결선: 구부러짐 256"/>
          <p:cNvCxnSpPr>
            <a:stCxn id="255" idx="1"/>
            <a:endCxn id="256" idx="3"/>
          </p:cNvCxnSpPr>
          <p:nvPr/>
        </p:nvCxnSpPr>
        <p:spPr>
          <a:xfrm flipH="1" flipV="1">
            <a:off x="5882370" y="2113078"/>
            <a:ext cx="724022" cy="1326138"/>
          </a:xfrm>
          <a:prstGeom prst="curvedConnector3">
            <a:avLst>
              <a:gd name="adj1" fmla="val 50000"/>
            </a:avLst>
          </a:prstGeom>
          <a:ln w="28575">
            <a:solidFill>
              <a:srgbClr val="33C5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구부러짐 257"/>
          <p:cNvCxnSpPr>
            <a:stCxn id="245" idx="0"/>
            <a:endCxn id="254" idx="0"/>
          </p:cNvCxnSpPr>
          <p:nvPr/>
        </p:nvCxnSpPr>
        <p:spPr>
          <a:xfrm rot="5400000" flipV="1">
            <a:off x="6097330" y="-137613"/>
            <a:ext cx="3107425" cy="3121293"/>
          </a:xfrm>
          <a:prstGeom prst="curvedConnector3">
            <a:avLst>
              <a:gd name="adj1" fmla="val 52558"/>
            </a:avLst>
          </a:prstGeom>
          <a:ln w="28575">
            <a:solidFill>
              <a:srgbClr val="33C5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Google Shape;184;p18"/>
          <p:cNvSpPr txBox="1"/>
          <p:nvPr/>
        </p:nvSpPr>
        <p:spPr>
          <a:xfrm>
            <a:off x="763195" y="3969179"/>
            <a:ext cx="6137274" cy="149434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</a:t>
            </a:r>
            <a:r>
              <a:rPr lang="ko-KR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lang="ko-KR" altLang="en-US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회원 조회 화면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회원 가입을 완료하면 생성된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CustomerInfo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엑셀 파일에 정보가 저장되고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 정보를 콘솔 화면으로 불러올 수 있다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 b="1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133985" y="193675"/>
            <a:ext cx="11924665" cy="6326505"/>
            <a:chOff x="133985" y="193675"/>
            <a:chExt cx="11924665" cy="6326505"/>
          </a:xfrm>
        </p:grpSpPr>
        <p:sp>
          <p:nvSpPr>
            <p:cNvPr id="99" name="Google Shape;99;p14"/>
            <p:cNvSpPr/>
            <p:nvPr/>
          </p:nvSpPr>
          <p:spPr>
            <a:xfrm>
              <a:off x="133985" y="528320"/>
              <a:ext cx="11924665" cy="599186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11150" y="193675"/>
              <a:ext cx="4855210" cy="686435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r>
                <a:rPr lang="ko-KR" sz="3200" b="1" i="1" u="none" strike="noStrike" cap="none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목차</a:t>
              </a:r>
              <a:endParaRPr sz="3200" b="1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11150" y="193675"/>
              <a:ext cx="1307465" cy="686435"/>
            </a:xfrm>
            <a:custGeom>
              <a:avLst/>
              <a:gdLst/>
              <a:ahLst/>
              <a:cxnLst/>
              <a:rect l="l" t="t" r="r" b="b"/>
              <a:pathLst>
                <a:path w="1306514" h="685801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1310639" y="1735945"/>
            <a:ext cx="6058535" cy="33865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sz="2700" b="0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rPr>
              <a:t>1. 조원 소개 및 역할 분담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2700" b="0" i="1" u="none" strike="noStrike" cap="none">
              <a:solidFill>
                <a:srgbClr val="2E5496"/>
              </a:solidFill>
              <a:latin typeface="나눔스퀘어 ExtraBold"/>
              <a:ea typeface="나눔스퀘어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sz="2700" b="0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rPr>
              <a:t>2. Apache POI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2700" b="0" i="1" u="none" strike="noStrike" cap="none">
              <a:solidFill>
                <a:srgbClr val="2E5496"/>
              </a:solidFill>
              <a:latin typeface="나눔스퀘어 ExtraBold"/>
              <a:ea typeface="나눔스퀘어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sz="2700" b="0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rPr>
              <a:t>3. 설치 방법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2700" b="0" i="1" u="none" strike="noStrike" cap="none">
              <a:solidFill>
                <a:srgbClr val="2E5496"/>
              </a:solidFill>
              <a:latin typeface="나눔스퀘어 ExtraBold"/>
              <a:ea typeface="나눔스퀘어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sz="2700" b="0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rPr>
              <a:t>4. POI 라이브러리 </a:t>
            </a:r>
            <a:r>
              <a:rPr lang="ko-KR" altLang="en-US" sz="2700" b="0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rPr>
              <a:t>예제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endParaRPr sz="2700" b="0" i="1" u="none" strike="noStrike" cap="none">
              <a:solidFill>
                <a:srgbClr val="2E549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3" name="Google Shape;146;p16"/>
          <p:cNvSpPr/>
          <p:nvPr/>
        </p:nvSpPr>
        <p:spPr>
          <a:xfrm>
            <a:off x="257175" y="139700"/>
            <a:ext cx="107950" cy="107950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  <a:effectLst>
            <a:outerShdw dist="25400" dir="2700000" algn="tl" rotWithShape="0">
              <a:schemeClr val="lt1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42;p16"/>
          <p:cNvSpPr/>
          <p:nvPr/>
        </p:nvSpPr>
        <p:spPr>
          <a:xfrm>
            <a:off x="5111750" y="825500"/>
            <a:ext cx="107950" cy="107950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43;p16"/>
          <p:cNvSpPr/>
          <p:nvPr/>
        </p:nvSpPr>
        <p:spPr>
          <a:xfrm>
            <a:off x="5111750" y="139700"/>
            <a:ext cx="107950" cy="107950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45;p16"/>
          <p:cNvSpPr/>
          <p:nvPr/>
        </p:nvSpPr>
        <p:spPr>
          <a:xfrm>
            <a:off x="257175" y="825500"/>
            <a:ext cx="107950" cy="107950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  <a:effectLst>
            <a:outerShdw dist="25400" dir="18900000" algn="bl" rotWithShape="0">
              <a:schemeClr val="lt1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99;p14"/>
          <p:cNvSpPr/>
          <p:nvPr/>
        </p:nvSpPr>
        <p:spPr>
          <a:xfrm>
            <a:off x="133985" y="528320"/>
            <a:ext cx="11924665" cy="599186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00;p14"/>
          <p:cNvSpPr/>
          <p:nvPr/>
        </p:nvSpPr>
        <p:spPr>
          <a:xfrm>
            <a:off x="311150" y="193675"/>
            <a:ext cx="4855210" cy="686435"/>
          </a:xfrm>
          <a:prstGeom prst="rect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altLang="en-US" sz="3200" b="1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rPr>
              <a:t>조원 소개</a:t>
            </a: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594995" y="2324100"/>
            <a:ext cx="2281555" cy="2809875"/>
            <a:chOff x="594995" y="2324100"/>
            <a:chExt cx="2281555" cy="2809875"/>
          </a:xfrm>
        </p:grpSpPr>
        <p:sp>
          <p:nvSpPr>
            <p:cNvPr id="120" name="Google Shape;120;p15"/>
            <p:cNvSpPr/>
            <p:nvPr/>
          </p:nvSpPr>
          <p:spPr>
            <a:xfrm>
              <a:off x="594995" y="2324100"/>
              <a:ext cx="2281555" cy="2809875"/>
            </a:xfrm>
            <a:prstGeom prst="roundRect">
              <a:avLst>
                <a:gd name="adj" fmla="val 9825"/>
              </a:avLst>
            </a:prstGeom>
            <a:solidFill>
              <a:schemeClr val="lt1"/>
            </a:solidFill>
            <a:ln>
              <a:noFill/>
            </a:ln>
            <a:effectLst>
              <a:outerShdw blurRad="1905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91424" tIns="45700" rIns="91424" bIns="144125" anchor="b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700" b="1" i="0" u="none" strike="noStrike" cap="none">
                  <a:solidFill>
                    <a:srgbClr val="3F3F3F"/>
                  </a:solidFill>
                  <a:latin typeface="나눔스퀘어 ExtraBold"/>
                  <a:ea typeface="나눔스퀘어 ExtraBold"/>
                  <a:cs typeface="맑은 고딕"/>
                  <a:sym typeface="맑은 고딕"/>
                </a:rPr>
                <a:t>이혜진</a:t>
              </a:r>
              <a:endParaRPr lang="ko-KR" sz="15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POI 라이브러리 예제 작성</a:t>
              </a:r>
              <a:endParaRPr lang="ko-KR"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100" b="0" i="0" u="none" strike="noStrike" cap="none">
                <a:solidFill>
                  <a:srgbClr val="7F7F7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995" y="2324100"/>
              <a:ext cx="2281500" cy="1633200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rgbClr val="F2F7FA"/>
            </a:solidFill>
            <a:ln w="9525" cap="flat" cmpd="sng">
              <a:solidFill>
                <a:srgbClr val="33C5FF"/>
              </a:solidFill>
              <a:prstDash val="solid"/>
              <a:round/>
              <a:headEnd w="sm" len="sm"/>
              <a:tailEnd w="sm" len="sm"/>
            </a:ln>
            <a:effectLst>
              <a:outerShdw dist="88900" dir="2700000" algn="tl" rotWithShape="0">
                <a:srgbClr val="33C5FF">
                  <a:alpha val="1569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3490595" y="2322830"/>
            <a:ext cx="2281555" cy="2809875"/>
            <a:chOff x="3490595" y="2322830"/>
            <a:chExt cx="2281555" cy="2809875"/>
          </a:xfrm>
        </p:grpSpPr>
        <p:sp>
          <p:nvSpPr>
            <p:cNvPr id="123" name="Google Shape;123;p15"/>
            <p:cNvSpPr/>
            <p:nvPr/>
          </p:nvSpPr>
          <p:spPr>
            <a:xfrm>
              <a:off x="3490595" y="2322830"/>
              <a:ext cx="2281555" cy="2809875"/>
            </a:xfrm>
            <a:prstGeom prst="roundRect">
              <a:avLst>
                <a:gd name="adj" fmla="val 9825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  <a:effectLst>
              <a:outerShdw blurRad="1905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91424" tIns="45700" rIns="91424" bIns="144125" anchor="b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700" b="1" i="0" u="none" strike="noStrike" cap="none">
                  <a:solidFill>
                    <a:srgbClr val="3F3F3F"/>
                  </a:solidFill>
                  <a:latin typeface="나눔스퀘어 ExtraBold"/>
                  <a:ea typeface="나눔스퀘어 ExtraBold"/>
                  <a:cs typeface="맑은 고딕"/>
                  <a:sym typeface="맑은 고딕"/>
                </a:rPr>
                <a:t>정은비</a:t>
              </a:r>
              <a:endParaRPr lang="ko-KR" sz="15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POI 라이브러리 예제 작성</a:t>
              </a:r>
              <a:endParaRPr lang="ko-KR"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100" b="0" i="0" u="none" strike="noStrike" cap="none">
                <a:solidFill>
                  <a:srgbClr val="7F7F7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490595" y="2322830"/>
              <a:ext cx="2281555" cy="1633220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rgbClr val="F2F7FA"/>
            </a:solidFill>
            <a:ln w="9525" cap="flat" cmpd="sng">
              <a:solidFill>
                <a:srgbClr val="33C5FF"/>
              </a:solidFill>
              <a:prstDash val="solid"/>
              <a:round/>
              <a:headEnd w="sm" len="sm"/>
              <a:tailEnd w="sm" len="sm"/>
            </a:ln>
            <a:effectLst>
              <a:outerShdw dist="88900" dir="2700000" algn="tl" rotWithShape="0">
                <a:srgbClr val="33C5FF">
                  <a:alpha val="1569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6386195" y="2321560"/>
            <a:ext cx="2281555" cy="2809875"/>
            <a:chOff x="6386195" y="2321560"/>
            <a:chExt cx="2281555" cy="2809875"/>
          </a:xfrm>
        </p:grpSpPr>
        <p:sp>
          <p:nvSpPr>
            <p:cNvPr id="126" name="Google Shape;126;p15"/>
            <p:cNvSpPr/>
            <p:nvPr/>
          </p:nvSpPr>
          <p:spPr>
            <a:xfrm>
              <a:off x="6386195" y="2321560"/>
              <a:ext cx="2281555" cy="2809875"/>
            </a:xfrm>
            <a:prstGeom prst="roundRect">
              <a:avLst>
                <a:gd name="adj" fmla="val 9825"/>
              </a:avLst>
            </a:prstGeom>
            <a:solidFill>
              <a:schemeClr val="lt1"/>
            </a:solidFill>
            <a:ln>
              <a:noFill/>
            </a:ln>
            <a:effectLst>
              <a:outerShdw blurRad="1905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91424" tIns="45700" rIns="91424" bIns="144125" anchor="b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700" b="1" i="0" u="none" strike="noStrike" cap="none">
                  <a:solidFill>
                    <a:srgbClr val="3F3F3F"/>
                  </a:solidFill>
                  <a:latin typeface="나눔스퀘어 ExtraBold"/>
                  <a:ea typeface="나눔스퀘어 ExtraBold"/>
                  <a:cs typeface="맑은 고딕"/>
                  <a:sym typeface="맑은 고딕"/>
                </a:rPr>
                <a:t>이소연</a:t>
              </a:r>
              <a:endParaRPr lang="ko-KR" sz="15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POI 라이브러리 설치 및 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자료조사</a:t>
              </a:r>
              <a:endParaRPr sz="1100" b="1" i="0" u="none" strike="noStrike" cap="none">
                <a:solidFill>
                  <a:srgbClr val="7F7F7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386195" y="2321560"/>
              <a:ext cx="2281555" cy="1633220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rgbClr val="F2F7FA"/>
            </a:solidFill>
            <a:ln w="9525" cap="flat" cmpd="sng">
              <a:solidFill>
                <a:srgbClr val="33C5FF"/>
              </a:solidFill>
              <a:prstDash val="solid"/>
              <a:round/>
              <a:headEnd w="sm" len="sm"/>
              <a:tailEnd w="sm" len="sm"/>
            </a:ln>
            <a:effectLst>
              <a:outerShdw dist="88900" dir="2700000" algn="tl" rotWithShape="0">
                <a:srgbClr val="33C5FF">
                  <a:alpha val="1569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9281794" y="2320925"/>
            <a:ext cx="2281555" cy="2809875"/>
            <a:chOff x="9281795" y="2320925"/>
            <a:chExt cx="2281555" cy="2809875"/>
          </a:xfrm>
        </p:grpSpPr>
        <p:sp>
          <p:nvSpPr>
            <p:cNvPr id="129" name="Google Shape;129;p15"/>
            <p:cNvSpPr/>
            <p:nvPr/>
          </p:nvSpPr>
          <p:spPr>
            <a:xfrm>
              <a:off x="9281795" y="2320925"/>
              <a:ext cx="2281555" cy="2809875"/>
            </a:xfrm>
            <a:prstGeom prst="roundRect">
              <a:avLst>
                <a:gd name="adj" fmla="val 9825"/>
              </a:avLst>
            </a:prstGeom>
            <a:solidFill>
              <a:schemeClr val="lt1"/>
            </a:solidFill>
            <a:ln>
              <a:noFill/>
            </a:ln>
            <a:effectLst>
              <a:outerShdw blurRad="1905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91424" tIns="45700" rIns="91424" bIns="144125" anchor="b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700" b="1" i="0" u="none" strike="noStrike" cap="none">
                  <a:solidFill>
                    <a:srgbClr val="3F3F3F"/>
                  </a:solidFill>
                  <a:latin typeface="나눔스퀘어 ExtraBold"/>
                  <a:ea typeface="나눔스퀘어 ExtraBold"/>
                  <a:cs typeface="맑은 고딕"/>
                  <a:sym typeface="맑은 고딕"/>
                </a:rPr>
                <a:t>김선민</a:t>
              </a:r>
              <a:endParaRPr lang="ko-KR" sz="15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PPT 작성</a:t>
              </a:r>
              <a:endParaRPr lang="ko-KR"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100" b="0" i="0" u="none" strike="noStrike" cap="none">
                <a:solidFill>
                  <a:srgbClr val="7F7F7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9281795" y="2320925"/>
              <a:ext cx="2281500" cy="1633200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rgbClr val="F2F7FA"/>
            </a:solidFill>
            <a:ln w="9525" cap="flat" cmpd="sng">
              <a:solidFill>
                <a:srgbClr val="33C5FF"/>
              </a:solidFill>
              <a:prstDash val="solid"/>
              <a:round/>
              <a:headEnd w="sm" len="sm"/>
              <a:tailEnd w="sm" len="sm"/>
            </a:ln>
            <a:effectLst>
              <a:outerShdw dist="88900" dir="2700000" algn="tl" rotWithShape="0">
                <a:srgbClr val="33C5FF">
                  <a:alpha val="1569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pic>
        <p:nvPicPr>
          <p:cNvPr id="131" name="Google Shape;131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9768937" y="2628287"/>
            <a:ext cx="1307276" cy="13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977725" y="2628275"/>
            <a:ext cx="1307300" cy="13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6873325" y="2628300"/>
            <a:ext cx="1307300" cy="13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1082126" y="2628287"/>
            <a:ext cx="1307300" cy="13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03;p14"/>
          <p:cNvSpPr/>
          <p:nvPr/>
        </p:nvSpPr>
        <p:spPr>
          <a:xfrm>
            <a:off x="311150" y="193675"/>
            <a:ext cx="1307465" cy="686435"/>
          </a:xfrm>
          <a:custGeom>
            <a:avLst/>
            <a:gdLst/>
            <a:ahLst/>
            <a:cxnLst/>
            <a:rect l="l" t="t" r="r" b="b"/>
            <a:pathLst>
              <a:path w="1306514" h="685801" extrusionOk="0">
                <a:moveTo>
                  <a:pt x="0" y="0"/>
                </a:moveTo>
                <a:lnTo>
                  <a:pt x="1306513" y="0"/>
                </a:lnTo>
                <a:lnTo>
                  <a:pt x="1058863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33C5FF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2E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01;p14"/>
          <p:cNvSpPr/>
          <p:nvPr/>
        </p:nvSpPr>
        <p:spPr>
          <a:xfrm>
            <a:off x="5111750" y="825500"/>
            <a:ext cx="108585" cy="108585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02;p14"/>
          <p:cNvSpPr/>
          <p:nvPr/>
        </p:nvSpPr>
        <p:spPr>
          <a:xfrm>
            <a:off x="5111750" y="139700"/>
            <a:ext cx="108585" cy="108585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04;p14"/>
          <p:cNvSpPr/>
          <p:nvPr/>
        </p:nvSpPr>
        <p:spPr>
          <a:xfrm>
            <a:off x="257175" y="825500"/>
            <a:ext cx="108585" cy="108585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  <a:effectLst>
            <a:outerShdw dist="25400" dir="18900000" algn="bl" rotWithShape="0">
              <a:schemeClr val="lt1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05;p14"/>
          <p:cNvSpPr/>
          <p:nvPr/>
        </p:nvSpPr>
        <p:spPr>
          <a:xfrm>
            <a:off x="257175" y="139700"/>
            <a:ext cx="108585" cy="108585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  <a:effectLst>
            <a:outerShdw dist="25400" dir="2700000" algn="tl" rotWithShape="0">
              <a:schemeClr val="lt1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6"/>
          <p:cNvGrpSpPr/>
          <p:nvPr/>
        </p:nvGrpSpPr>
        <p:grpSpPr>
          <a:xfrm>
            <a:off x="128270" y="139700"/>
            <a:ext cx="11924665" cy="6525260"/>
            <a:chOff x="128270" y="139700"/>
            <a:chExt cx="11924665" cy="6525260"/>
          </a:xfrm>
        </p:grpSpPr>
        <p:sp>
          <p:nvSpPr>
            <p:cNvPr id="140" name="Google Shape;140;p16"/>
            <p:cNvSpPr/>
            <p:nvPr/>
          </p:nvSpPr>
          <p:spPr>
            <a:xfrm>
              <a:off x="128270" y="482600"/>
              <a:ext cx="11924665" cy="618236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11150" y="193675"/>
              <a:ext cx="4855210" cy="686435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r>
                <a:rPr lang="ko-KR" sz="3200" b="1" i="1" u="none" strike="noStrike" cap="none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Apache POI</a:t>
              </a:r>
              <a:endParaRPr sz="3200" b="1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111750" y="825500"/>
              <a:ext cx="107950" cy="10795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111750" y="139700"/>
              <a:ext cx="107950" cy="10795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311150" y="193675"/>
              <a:ext cx="1306830" cy="685800"/>
            </a:xfrm>
            <a:custGeom>
              <a:avLst/>
              <a:gdLst/>
              <a:ahLst/>
              <a:cxnLst/>
              <a:rect l="l" t="t" r="r" b="b"/>
              <a:pathLst>
                <a:path w="1306513" h="685800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57175" y="825500"/>
              <a:ext cx="107950" cy="10795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57175" y="139700"/>
              <a:ext cx="107950" cy="10795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802640" y="1250315"/>
            <a:ext cx="10585500" cy="489210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425800" y="4446124"/>
            <a:ext cx="7340400" cy="10156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MS Office 파일 포맷을 다루기 위해서 Apache에서 만든 라이브러리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순수 자바 언어로서 </a:t>
            </a:r>
            <a:r>
              <a:rPr 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MS Office </a:t>
            </a: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파일을 읽고 쓰는 기능을 제공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주로 Excel 포맷을 다루기 위해 많이 사용됨</a:t>
            </a:r>
            <a:endParaRPr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Verdana"/>
              <a:sym typeface="Verdana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2043900" y="3603625"/>
            <a:ext cx="8104200" cy="574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6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ko-KR" sz="2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oor </a:t>
            </a:r>
            <a:r>
              <a:rPr lang="ko-KR" sz="26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ko-KR" sz="2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bfuscation </a:t>
            </a:r>
            <a:r>
              <a:rPr lang="ko-KR" sz="26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ko-KR" sz="2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mplementation</a:t>
            </a:r>
            <a:endParaRPr sz="130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500550" y="1936750"/>
            <a:ext cx="5190898" cy="14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128270" y="139700"/>
            <a:ext cx="11924700" cy="6525300"/>
            <a:chOff x="128270" y="139700"/>
            <a:chExt cx="11924700" cy="6525300"/>
          </a:xfrm>
        </p:grpSpPr>
        <p:sp>
          <p:nvSpPr>
            <p:cNvPr id="156" name="Google Shape;156;p17"/>
            <p:cNvSpPr/>
            <p:nvPr/>
          </p:nvSpPr>
          <p:spPr>
            <a:xfrm>
              <a:off x="128270" y="482600"/>
              <a:ext cx="11924700" cy="618240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11150" y="193675"/>
              <a:ext cx="4855200" cy="68640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r>
                <a:rPr lang="ko-KR" sz="3200" b="1" i="1" u="none" strike="noStrike" cap="none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Apache POI</a:t>
              </a:r>
              <a:endParaRPr sz="3200" b="1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111750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111750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11150" y="193675"/>
              <a:ext cx="1306513" cy="685800"/>
            </a:xfrm>
            <a:custGeom>
              <a:avLst/>
              <a:gdLst/>
              <a:ahLst/>
              <a:cxnLst/>
              <a:rect l="l" t="t" r="r" b="b"/>
              <a:pathLst>
                <a:path w="1306513" h="685800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57175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57175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7"/>
          <p:cNvSpPr/>
          <p:nvPr/>
        </p:nvSpPr>
        <p:spPr>
          <a:xfrm>
            <a:off x="802640" y="1250315"/>
            <a:ext cx="10585500" cy="489210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17"/>
          <p:cNvGraphicFramePr/>
          <p:nvPr/>
        </p:nvGraphicFramePr>
        <p:xfrm>
          <a:off x="2707738" y="1551225"/>
          <a:ext cx="6785550" cy="4313547"/>
        </p:xfrm>
        <a:graphic>
          <a:graphicData uri="http://schemas.openxmlformats.org/drawingml/2006/table">
            <a:tbl>
              <a:tblPr>
                <a:noFill/>
                <a:tableStyleId>{7ADD1D30-89D7-4299-92BC-EAF0678323DD}</a:tableStyleId>
              </a:tblPr>
              <a:tblGrid>
                <a:gridCol w="17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 dirty="0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HSSF</a:t>
                      </a:r>
                      <a:endParaRPr sz="1600" b="1" dirty="0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dirty="0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엑셀 파일을 다루는데 사용 (엑셀 97 이후~)</a:t>
                      </a:r>
                      <a:endParaRPr dirty="0"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XSSF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엑셀 2007 이후의 xlsx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HPSF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오피스 파일의 문서요약 정보를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HWDF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워드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HSLF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파워포인트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HDGF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비지오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HPBF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퍼블리셔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HSMF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아웃룩의 *.msg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DDF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dirty="0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아웃룩의 이미지 파일을 다루는데 사용</a:t>
                      </a:r>
                      <a:endParaRPr dirty="0"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>
            <a:off x="133985" y="165735"/>
            <a:ext cx="11924665" cy="6776085"/>
            <a:chOff x="133985" y="165735"/>
            <a:chExt cx="11924665" cy="6776085"/>
          </a:xfrm>
        </p:grpSpPr>
        <p:sp>
          <p:nvSpPr>
            <p:cNvPr id="170" name="Google Shape;170;p18"/>
            <p:cNvSpPr/>
            <p:nvPr/>
          </p:nvSpPr>
          <p:spPr>
            <a:xfrm>
              <a:off x="133985" y="541020"/>
              <a:ext cx="11924665" cy="640080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316230" y="226060"/>
              <a:ext cx="4855210" cy="75184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r>
                <a:rPr lang="ko-KR" sz="3200" b="1" i="1" u="none" strike="noStrike" cap="none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설치 방법</a:t>
              </a:r>
              <a:endParaRPr sz="3200" b="1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117465" y="917575"/>
              <a:ext cx="108585" cy="11938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117465" y="165735"/>
              <a:ext cx="108585" cy="11938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16865" y="226060"/>
              <a:ext cx="1307465" cy="751840"/>
            </a:xfrm>
            <a:custGeom>
              <a:avLst/>
              <a:gdLst/>
              <a:ahLst/>
              <a:cxnLst/>
              <a:rect l="l" t="t" r="r" b="b"/>
              <a:pathLst>
                <a:path w="1306514" h="685801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262890" y="917575"/>
              <a:ext cx="108585" cy="11938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62890" y="165735"/>
              <a:ext cx="108585" cy="11938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390525" y="1341120"/>
            <a:ext cx="4632325" cy="320421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8" descr="C:/Users/seonmin/AppData/Roaming/PolarisOffice/ETemp/18072_6073760/image2.pn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77520" y="1463675"/>
            <a:ext cx="4451350" cy="97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 descr="C:/Users/seonmin/AppData/Roaming/PolarisOffice/ETemp/18072_6073760/image3.png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486410" y="2409825"/>
            <a:ext cx="4445000" cy="200850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7731760" y="3737610"/>
            <a:ext cx="2435225" cy="189484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8" descr="C:/Users/seonmin/AppData/Roaming/PolarisOffice/ETemp/18072_6073760/fImage652513541.png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7851775" y="3840480"/>
            <a:ext cx="2219960" cy="1696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8"/>
          <p:cNvCxnSpPr>
            <a:stCxn id="177" idx="3"/>
            <a:endCxn id="180" idx="1"/>
          </p:cNvCxnSpPr>
          <p:nvPr/>
        </p:nvCxnSpPr>
        <p:spPr>
          <a:xfrm>
            <a:off x="5022850" y="2943225"/>
            <a:ext cx="2709000" cy="1741800"/>
          </a:xfrm>
          <a:prstGeom prst="curvedConnector3">
            <a:avLst>
              <a:gd name="adj1" fmla="val 49984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183" name="Google Shape;183;p18"/>
          <p:cNvCxnSpPr/>
          <p:nvPr/>
        </p:nvCxnSpPr>
        <p:spPr>
          <a:xfrm rot="16200000">
            <a:off x="5786118" y="4994802"/>
            <a:ext cx="2256900" cy="16365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sp>
        <p:nvSpPr>
          <p:cNvPr id="184" name="Google Shape;184;p18"/>
          <p:cNvSpPr txBox="1"/>
          <p:nvPr/>
        </p:nvSpPr>
        <p:spPr>
          <a:xfrm>
            <a:off x="390525" y="4685025"/>
            <a:ext cx="6137274" cy="1121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1. APACHE POI 공식 홈페이지에서 다운로드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Release Archives – Binary Artifacts – 맨 밑 가장 최신 zip 파일 다운로드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 b="1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7761725" y="5762325"/>
            <a:ext cx="3012300" cy="577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b="1">
                <a:solidFill>
                  <a:schemeClr val="dk1"/>
                </a:solidFill>
                <a:latin typeface="맑은 고딕"/>
                <a:ea typeface="맑은 고딕"/>
              </a:rPr>
              <a:t>2. 원하는 위치에 zip 압축 해제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>
            <a:off x="128270" y="-90805"/>
            <a:ext cx="11924700" cy="703320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608965" y="238125"/>
            <a:ext cx="4471670" cy="3805555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998335" y="2024380"/>
            <a:ext cx="4463415" cy="269367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9" descr="C:/Users/seonmin/AppData/Roaming/PolarisOffice/ETemp/18072_6073760/fImage382161418467.pn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0880" y="353695"/>
            <a:ext cx="4295140" cy="357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 descr="C:/Users/seonmin/AppData/Roaming/PolarisOffice/ETemp/18072_6073760/fImage301831426334.png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077075" y="2107565"/>
            <a:ext cx="4311650" cy="251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9"/>
          <p:cNvCxnSpPr/>
          <p:nvPr/>
        </p:nvCxnSpPr>
        <p:spPr>
          <a:xfrm rot="5400000">
            <a:off x="4469200" y="520020"/>
            <a:ext cx="2232000" cy="10104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196" name="Google Shape;196;p19"/>
          <p:cNvCxnSpPr>
            <a:stCxn id="191" idx="3"/>
            <a:endCxn id="192" idx="1"/>
          </p:cNvCxnSpPr>
          <p:nvPr/>
        </p:nvCxnSpPr>
        <p:spPr>
          <a:xfrm>
            <a:off x="5080635" y="2140903"/>
            <a:ext cx="1917600" cy="1230300"/>
          </a:xfrm>
          <a:prstGeom prst="curvedConnector3">
            <a:avLst>
              <a:gd name="adj1" fmla="val 49980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197" name="Google Shape;197;p19"/>
          <p:cNvCxnSpPr/>
          <p:nvPr/>
        </p:nvCxnSpPr>
        <p:spPr>
          <a:xfrm rot="16200000">
            <a:off x="4759353" y="4702188"/>
            <a:ext cx="3571200" cy="9087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sp>
        <p:nvSpPr>
          <p:cNvPr id="198" name="Google Shape;198;p19"/>
          <p:cNvSpPr txBox="1"/>
          <p:nvPr/>
        </p:nvSpPr>
        <p:spPr>
          <a:xfrm>
            <a:off x="473175" y="4211874"/>
            <a:ext cx="5622825" cy="7912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b="1">
                <a:latin typeface="맑은 고딕"/>
                <a:ea typeface="맑은 고딕"/>
                <a:cs typeface="맑은 고딕"/>
                <a:sym typeface="맑은 고딕"/>
              </a:rPr>
              <a:t>3. </a:t>
            </a:r>
            <a:r>
              <a:rPr lang="ko-KR" b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이클립스에서 POI를 사용할 프로젝트 선택하여 라이브러리 추가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>
                <a:latin typeface="맑은 고딕"/>
                <a:ea typeface="맑은 고딕"/>
                <a:cs typeface="맑은 고딕"/>
                <a:sym typeface="맑은 고딕"/>
              </a:rPr>
              <a:t>프로젝트 오른쪽 클릭 – Build Path – Configure Build Path</a:t>
            </a: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6999300" y="4865700"/>
            <a:ext cx="4463400" cy="4263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Libraries – Add External Path</a:t>
            </a:r>
            <a:endParaRPr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111760" y="-48895"/>
            <a:ext cx="11924700" cy="695760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608965" y="238125"/>
            <a:ext cx="4232910" cy="2503805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6520815" y="1069340"/>
            <a:ext cx="4397375" cy="257048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0" descr="C:/Users/seonmin/AppData/Roaming/PolarisOffice/ETemp/18072_6073760/fImage539082156500.pn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7860" y="312420"/>
            <a:ext cx="4117975" cy="23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1069975" y="3894455"/>
            <a:ext cx="4213860" cy="248412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0" descr="C:/Users/seonmin/AppData/Roaming/PolarisOffice/ETemp/18072_6073760/fImage492642179169.png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603365" y="1127125"/>
            <a:ext cx="4237990" cy="245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 descr="C:/Users/seonmin/AppData/Roaming/PolarisOffice/ETemp/18072_6073760/fImage455012165724.png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1152525" y="3977005"/>
            <a:ext cx="4060190" cy="2318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0"/>
          <p:cNvCxnSpPr/>
          <p:nvPr/>
        </p:nvCxnSpPr>
        <p:spPr>
          <a:xfrm rot="5400000">
            <a:off x="4688243" y="104238"/>
            <a:ext cx="1539300" cy="12324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212" name="Google Shape;212;p20"/>
          <p:cNvCxnSpPr>
            <a:stCxn id="205" idx="3"/>
            <a:endCxn id="206" idx="1"/>
          </p:cNvCxnSpPr>
          <p:nvPr/>
        </p:nvCxnSpPr>
        <p:spPr>
          <a:xfrm>
            <a:off x="4841875" y="1490028"/>
            <a:ext cx="1678800" cy="864600"/>
          </a:xfrm>
          <a:prstGeom prst="curvedConnector3">
            <a:avLst>
              <a:gd name="adj1" fmla="val 49990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213" name="Google Shape;213;p20"/>
          <p:cNvCxnSpPr>
            <a:stCxn id="206" idx="1"/>
            <a:endCxn id="208" idx="3"/>
          </p:cNvCxnSpPr>
          <p:nvPr/>
        </p:nvCxnSpPr>
        <p:spPr>
          <a:xfrm flipH="1">
            <a:off x="5283915" y="2354580"/>
            <a:ext cx="1236900" cy="2781900"/>
          </a:xfrm>
          <a:prstGeom prst="curvedConnector3">
            <a:avLst>
              <a:gd name="adj1" fmla="val 50022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214" name="Google Shape;214;p20"/>
          <p:cNvCxnSpPr/>
          <p:nvPr/>
        </p:nvCxnSpPr>
        <p:spPr>
          <a:xfrm rot="5400000" flipH="1">
            <a:off x="4791950" y="5627765"/>
            <a:ext cx="1773000" cy="7905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sp>
        <p:nvSpPr>
          <p:cNvPr id="215" name="Google Shape;215;p20"/>
          <p:cNvSpPr txBox="1"/>
          <p:nvPr/>
        </p:nvSpPr>
        <p:spPr>
          <a:xfrm>
            <a:off x="6764364" y="4765050"/>
            <a:ext cx="4230076" cy="5397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압축 해제한 POI 폴더에서 .jar 파일 추가</a:t>
            </a: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(lib, ooxml-lib 폴더 안에 있는 .jar 파일까지)</a:t>
            </a:r>
            <a:endParaRPr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128270" y="-49530"/>
            <a:ext cx="11924665" cy="671957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361950" y="823595"/>
            <a:ext cx="4999355" cy="3001645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7179945" y="3054350"/>
            <a:ext cx="3763010" cy="2858135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1" descr="C:/Users/seonmin/AppData/Roaming/PolarisOffice/ETemp/18072_6073760/fImage573982251478.pn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27990" y="888365"/>
            <a:ext cx="4883150" cy="289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 descr="C:/Users/seonmin/AppData/Roaming/PolarisOffice/ETemp/18072_6073760/fImage310272269358.png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254240" y="3120390"/>
            <a:ext cx="3617595" cy="2722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1"/>
          <p:cNvCxnSpPr/>
          <p:nvPr/>
        </p:nvCxnSpPr>
        <p:spPr>
          <a:xfrm rot="5400000">
            <a:off x="4538385" y="772770"/>
            <a:ext cx="2374200" cy="7296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226" name="Google Shape;226;p21"/>
          <p:cNvCxnSpPr>
            <a:stCxn id="221" idx="3"/>
            <a:endCxn id="222" idx="1"/>
          </p:cNvCxnSpPr>
          <p:nvPr/>
        </p:nvCxnSpPr>
        <p:spPr>
          <a:xfrm>
            <a:off x="5361305" y="2324418"/>
            <a:ext cx="1818600" cy="2159100"/>
          </a:xfrm>
          <a:prstGeom prst="curvedConnector3">
            <a:avLst>
              <a:gd name="adj1" fmla="val 49978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sp>
        <p:nvSpPr>
          <p:cNvPr id="227" name="Google Shape;227;p21"/>
          <p:cNvSpPr txBox="1"/>
          <p:nvPr/>
        </p:nvSpPr>
        <p:spPr>
          <a:xfrm>
            <a:off x="965000" y="4083325"/>
            <a:ext cx="3512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288</Words>
  <Application>Microsoft Office PowerPoint</Application>
  <PresentationFormat>와이드스크린</PresentationFormat>
  <Paragraphs>63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 ExtraBold</vt:lpstr>
      <vt:lpstr>Verdana</vt:lpstr>
      <vt:lpstr>Arial</vt:lpstr>
      <vt:lpstr>나눔스퀘어_ac Bold</vt:lpstr>
      <vt:lpstr>Malgun Gothic</vt:lpstr>
      <vt:lpstr>나눔스퀘어 Bold</vt:lpstr>
      <vt:lpstr>Malgun Gothic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dun05</dc:creator>
  <cp:lastModifiedBy>dun05139@naver.com</cp:lastModifiedBy>
  <cp:revision>14</cp:revision>
  <dcterms:modified xsi:type="dcterms:W3CDTF">2023-05-10T11:39:32Z</dcterms:modified>
  <cp:version/>
</cp:coreProperties>
</file>