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3" r:id="rId12"/>
    <p:sldId id="264" r:id="rId13"/>
    <p:sldId id="262" r:id="rId14"/>
    <p:sldId id="27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7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나눔스퀘어 Bold" panose="020B0600000101010101" pitchFamily="50" charset="-127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나눔스퀘어_ac Bold" panose="020B0600000101010101" pitchFamily="50" charset="-127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496"/>
    <a:srgbClr val="33C5FF"/>
    <a:srgbClr val="8FD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CA167-861B-4D97-BE80-FD2614DFE85F}" v="65" dt="2023-05-11T12:08:32.317"/>
  </p1510:revLst>
</p1510:revInfo>
</file>

<file path=ppt/tableStyles.xml><?xml version="1.0" encoding="utf-8"?>
<a:tblStyleLst xmlns:a="http://schemas.openxmlformats.org/drawingml/2006/main" def="{5C22544A-7EE6-4342-B048-85BDC9FD1C3A}">
  <a:tblStyle styleId="{7ADD1D30-89D7-4299-92BC-EAF067832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0000"/>
  </p:normalViewPr>
  <p:slideViewPr>
    <p:cSldViewPr snapToGrid="0">
      <p:cViewPr>
        <p:scale>
          <a:sx n="75" d="100"/>
          <a:sy n="75" d="100"/>
        </p:scale>
        <p:origin x="780" y="261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05139@naver.com" userId="6b11629fb0e93151" providerId="LiveId" clId="{A53CA167-861B-4D97-BE80-FD2614DFE85F}"/>
    <pc:docChg chg="undo redo custSel addSld delSld modSld">
      <pc:chgData name="dun05139@naver.com" userId="6b11629fb0e93151" providerId="LiveId" clId="{A53CA167-861B-4D97-BE80-FD2614DFE85F}" dt="2023-05-11T12:09:24.210" v="1607" actId="1037"/>
      <pc:docMkLst>
        <pc:docMk/>
      </pc:docMkLst>
      <pc:sldChg chg="modSp mod">
        <pc:chgData name="dun05139@naver.com" userId="6b11629fb0e93151" providerId="LiveId" clId="{A53CA167-861B-4D97-BE80-FD2614DFE85F}" dt="2023-05-11T11:53:38.558" v="1424" actId="1036"/>
        <pc:sldMkLst>
          <pc:docMk/>
          <pc:sldMk cId="0" sldId="257"/>
        </pc:sldMkLst>
        <pc:spChg chg="mod">
          <ac:chgData name="dun05139@naver.com" userId="6b11629fb0e93151" providerId="LiveId" clId="{A53CA167-861B-4D97-BE80-FD2614DFE85F}" dt="2023-05-11T11:53:38.558" v="1424" actId="1036"/>
          <ac:spMkLst>
            <pc:docMk/>
            <pc:sldMk cId="0" sldId="257"/>
            <ac:spMk id="106" creationId="{00000000-0000-0000-0000-000000000000}"/>
          </ac:spMkLst>
        </pc:spChg>
        <pc:grpChg chg="mod">
          <ac:chgData name="dun05139@naver.com" userId="6b11629fb0e93151" providerId="LiveId" clId="{A53CA167-861B-4D97-BE80-FD2614DFE85F}" dt="2023-05-11T11:53:32.541" v="1419" actId="1036"/>
          <ac:grpSpMkLst>
            <pc:docMk/>
            <pc:sldMk cId="0" sldId="257"/>
            <ac:grpSpMk id="98" creationId="{00000000-0000-0000-0000-000000000000}"/>
          </ac:grpSpMkLst>
        </pc:grpChg>
      </pc:sldChg>
      <pc:sldChg chg="modSp mod">
        <pc:chgData name="dun05139@naver.com" userId="6b11629fb0e93151" providerId="LiveId" clId="{A53CA167-861B-4D97-BE80-FD2614DFE85F}" dt="2023-05-11T11:50:56.977" v="1315"/>
        <pc:sldMkLst>
          <pc:docMk/>
          <pc:sldMk cId="0" sldId="258"/>
        </pc:sldMkLst>
        <pc:spChg chg="mod">
          <ac:chgData name="dun05139@naver.com" userId="6b11629fb0e93151" providerId="LiveId" clId="{A53CA167-861B-4D97-BE80-FD2614DFE85F}" dt="2023-05-11T11:50:56.977" v="1315"/>
          <ac:spMkLst>
            <pc:docMk/>
            <pc:sldMk cId="0" sldId="258"/>
            <ac:spMk id="129" creationId="{00000000-0000-0000-0000-000000000000}"/>
          </ac:spMkLst>
        </pc:spChg>
      </pc:sldChg>
      <pc:sldChg chg="addSp delSp modSp mod">
        <pc:chgData name="dun05139@naver.com" userId="6b11629fb0e93151" providerId="LiveId" clId="{A53CA167-861B-4D97-BE80-FD2614DFE85F}" dt="2023-05-11T11:16:18.160" v="408" actId="20577"/>
        <pc:sldMkLst>
          <pc:docMk/>
          <pc:sldMk cId="0" sldId="259"/>
        </pc:sldMkLst>
        <pc:spChg chg="mod">
          <ac:chgData name="dun05139@naver.com" userId="6b11629fb0e93151" providerId="LiveId" clId="{A53CA167-861B-4D97-BE80-FD2614DFE85F}" dt="2023-05-11T11:16:18.160" v="408" actId="20577"/>
          <ac:spMkLst>
            <pc:docMk/>
            <pc:sldMk cId="0" sldId="259"/>
            <ac:spMk id="148" creationId="{00000000-0000-0000-0000-000000000000}"/>
          </ac:spMkLst>
        </pc:spChg>
        <pc:grpChg chg="add del">
          <ac:chgData name="dun05139@naver.com" userId="6b11629fb0e93151" providerId="LiveId" clId="{A53CA167-861B-4D97-BE80-FD2614DFE85F}" dt="2023-05-11T10:29:29.413" v="297" actId="478"/>
          <ac:grpSpMkLst>
            <pc:docMk/>
            <pc:sldMk cId="0" sldId="259"/>
            <ac:grpSpMk id="139" creationId="{00000000-0000-0000-0000-000000000000}"/>
          </ac:grpSpMkLst>
        </pc:grpChg>
      </pc:sldChg>
      <pc:sldChg chg="addSp delSp modSp mod">
        <pc:chgData name="dun05139@naver.com" userId="6b11629fb0e93151" providerId="LiveId" clId="{A53CA167-861B-4D97-BE80-FD2614DFE85F}" dt="2023-05-11T11:26:11.363" v="645" actId="9405"/>
        <pc:sldMkLst>
          <pc:docMk/>
          <pc:sldMk cId="0" sldId="260"/>
        </pc:sldMkLst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3" creationId="{E4AED2C0-94A9-ED4E-4135-AA03A1E4123F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4" creationId="{7607CEE5-D8F8-38D5-4CDA-B64E4F0D9E10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5" creationId="{4A1D5D4E-F89E-54C0-ADF6-F0C598AE79C1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6" creationId="{1F4369E6-665B-4E4E-F92C-5D573B72912D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7" creationId="{D73700FD-FD97-10CD-9D9B-300AE527DDC1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8" creationId="{4082B0DB-2D8A-AB3E-D271-23425FD252BE}"/>
          </ac:spMkLst>
        </pc:spChg>
        <pc:spChg chg="mod">
          <ac:chgData name="dun05139@naver.com" userId="6b11629fb0e93151" providerId="LiveId" clId="{A53CA167-861B-4D97-BE80-FD2614DFE85F}" dt="2023-05-11T10:29:55.428" v="300"/>
          <ac:spMkLst>
            <pc:docMk/>
            <pc:sldMk cId="0" sldId="260"/>
            <ac:spMk id="9" creationId="{95394419-C04E-0543-1C91-C4A97E14846E}"/>
          </ac:spMkLst>
        </pc:spChg>
        <pc:spChg chg="mod">
          <ac:chgData name="dun05139@naver.com" userId="6b11629fb0e93151" providerId="LiveId" clId="{A53CA167-861B-4D97-BE80-FD2614DFE85F}" dt="2023-05-11T10:38:31.762" v="367" actId="403"/>
          <ac:spMkLst>
            <pc:docMk/>
            <pc:sldMk cId="0" sldId="260"/>
            <ac:spMk id="157" creationId="{00000000-0000-0000-0000-000000000000}"/>
          </ac:spMkLst>
        </pc:spChg>
        <pc:grpChg chg="add del mod ord">
          <ac:chgData name="dun05139@naver.com" userId="6b11629fb0e93151" providerId="LiveId" clId="{A53CA167-861B-4D97-BE80-FD2614DFE85F}" dt="2023-05-11T10:30:00.596" v="303"/>
          <ac:grpSpMkLst>
            <pc:docMk/>
            <pc:sldMk cId="0" sldId="260"/>
            <ac:grpSpMk id="2" creationId="{9E1B4387-F1EC-E1EC-6AB8-E5650AA933DD}"/>
          </ac:grpSpMkLst>
        </pc:grpChg>
        <pc:grpChg chg="add del">
          <ac:chgData name="dun05139@naver.com" userId="6b11629fb0e93151" providerId="LiveId" clId="{A53CA167-861B-4D97-BE80-FD2614DFE85F}" dt="2023-05-11T10:30:01.089" v="304" actId="478"/>
          <ac:grpSpMkLst>
            <pc:docMk/>
            <pc:sldMk cId="0" sldId="260"/>
            <ac:grpSpMk id="155" creationId="{00000000-0000-0000-0000-000000000000}"/>
          </ac:grpSpMkLst>
        </pc:grpChg>
        <pc:inkChg chg="add del">
          <ac:chgData name="dun05139@naver.com" userId="6b11629fb0e93151" providerId="LiveId" clId="{A53CA167-861B-4D97-BE80-FD2614DFE85F}" dt="2023-05-11T11:26:03.113" v="643" actId="9405"/>
          <ac:inkMkLst>
            <pc:docMk/>
            <pc:sldMk cId="0" sldId="260"/>
            <ac:inkMk id="10" creationId="{582A3D55-D480-F5B1-8C10-E7C171C73A0E}"/>
          </ac:inkMkLst>
        </pc:inkChg>
        <pc:inkChg chg="add">
          <ac:chgData name="dun05139@naver.com" userId="6b11629fb0e93151" providerId="LiveId" clId="{A53CA167-861B-4D97-BE80-FD2614DFE85F}" dt="2023-05-11T11:26:04.466" v="644" actId="9405"/>
          <ac:inkMkLst>
            <pc:docMk/>
            <pc:sldMk cId="0" sldId="260"/>
            <ac:inkMk id="11" creationId="{1DBEF6E5-6ED9-61DA-05AD-E882A3B7B02E}"/>
          </ac:inkMkLst>
        </pc:inkChg>
        <pc:inkChg chg="add">
          <ac:chgData name="dun05139@naver.com" userId="6b11629fb0e93151" providerId="LiveId" clId="{A53CA167-861B-4D97-BE80-FD2614DFE85F}" dt="2023-05-11T11:26:11.363" v="645" actId="9405"/>
          <ac:inkMkLst>
            <pc:docMk/>
            <pc:sldMk cId="0" sldId="260"/>
            <ac:inkMk id="12" creationId="{F4E1A5A4-678E-F60B-325A-EDC673CBEB8B}"/>
          </ac:inkMkLst>
        </pc:inkChg>
      </pc:sldChg>
      <pc:sldChg chg="del">
        <pc:chgData name="dun05139@naver.com" userId="6b11629fb0e93151" providerId="LiveId" clId="{A53CA167-861B-4D97-BE80-FD2614DFE85F}" dt="2023-05-11T10:19:14.111" v="0" actId="47"/>
        <pc:sldMkLst>
          <pc:docMk/>
          <pc:sldMk cId="0" sldId="261"/>
        </pc:sldMkLst>
      </pc:sldChg>
      <pc:sldChg chg="addSp delSp modSp add mod setBg">
        <pc:chgData name="dun05139@naver.com" userId="6b11629fb0e93151" providerId="LiveId" clId="{A53CA167-861B-4D97-BE80-FD2614DFE85F}" dt="2023-05-11T11:37:04.245" v="873" actId="1036"/>
        <pc:sldMkLst>
          <pc:docMk/>
          <pc:sldMk cId="4005733225" sldId="261"/>
        </pc:sldMkLst>
        <pc:spChg chg="add del mod">
          <ac:chgData name="dun05139@naver.com" userId="6b11629fb0e93151" providerId="LiveId" clId="{A53CA167-861B-4D97-BE80-FD2614DFE85F}" dt="2023-05-11T10:19:51.078" v="11" actId="767"/>
          <ac:spMkLst>
            <pc:docMk/>
            <pc:sldMk cId="4005733225" sldId="261"/>
            <ac:spMk id="2" creationId="{572CBC57-C2E5-FE19-0054-570680964E8C}"/>
          </ac:spMkLst>
        </pc:spChg>
        <pc:spChg chg="add del mod">
          <ac:chgData name="dun05139@naver.com" userId="6b11629fb0e93151" providerId="LiveId" clId="{A53CA167-861B-4D97-BE80-FD2614DFE85F}" dt="2023-05-11T11:20:49.188" v="487" actId="478"/>
          <ac:spMkLst>
            <pc:docMk/>
            <pc:sldMk cId="4005733225" sldId="261"/>
            <ac:spMk id="3" creationId="{B264CD3D-0FFD-CC3F-9EB2-F134F3C39BC8}"/>
          </ac:spMkLst>
        </pc:spChg>
        <pc:spChg chg="add del mod">
          <ac:chgData name="dun05139@naver.com" userId="6b11629fb0e93151" providerId="LiveId" clId="{A53CA167-861B-4D97-BE80-FD2614DFE85F}" dt="2023-05-11T11:18:42.878" v="454" actId="478"/>
          <ac:spMkLst>
            <pc:docMk/>
            <pc:sldMk cId="4005733225" sldId="261"/>
            <ac:spMk id="11" creationId="{FC122B1F-6D54-5F78-D3B0-27C869A329E0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3" creationId="{660C7CB4-C785-460E-2A25-FDB20B0363EA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4" creationId="{8F2DB8B7-C4BD-4025-DE93-F64AA88CE73F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5" creationId="{C5652583-A701-A5F2-689D-F7E3D53CBFE7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6" creationId="{6CBD3452-3B60-B124-87B4-33F029F6A233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7" creationId="{8DAB0D44-079B-FDD0-28E2-30CA8566E15A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8" creationId="{C14A8F13-D73A-846F-C309-A8893E047367}"/>
          </ac:spMkLst>
        </pc:spChg>
        <pc:spChg chg="mod">
          <ac:chgData name="dun05139@naver.com" userId="6b11629fb0e93151" providerId="LiveId" clId="{A53CA167-861B-4D97-BE80-FD2614DFE85F}" dt="2023-05-11T11:20:50.826" v="488"/>
          <ac:spMkLst>
            <pc:docMk/>
            <pc:sldMk cId="4005733225" sldId="261"/>
            <ac:spMk id="19" creationId="{F84FD907-B3E3-E5A5-B291-F76C83BAF52F}"/>
          </ac:spMkLst>
        </pc:spChg>
        <pc:spChg chg="add mod ord">
          <ac:chgData name="dun05139@naver.com" userId="6b11629fb0e93151" providerId="LiveId" clId="{A53CA167-861B-4D97-BE80-FD2614DFE85F}" dt="2023-05-11T11:20:55.183" v="489" actId="167"/>
          <ac:spMkLst>
            <pc:docMk/>
            <pc:sldMk cId="4005733225" sldId="261"/>
            <ac:spMk id="20" creationId="{516FC81E-02F3-FCA7-C8D2-9EF3D0F009EE}"/>
          </ac:spMkLst>
        </pc:spChg>
        <pc:spChg chg="add mod ord">
          <ac:chgData name="dun05139@naver.com" userId="6b11629fb0e93151" providerId="LiveId" clId="{A53CA167-861B-4D97-BE80-FD2614DFE85F}" dt="2023-05-11T11:37:04.245" v="873" actId="1036"/>
          <ac:spMkLst>
            <pc:docMk/>
            <pc:sldMk cId="4005733225" sldId="261"/>
            <ac:spMk id="21" creationId="{F1C2FC75-2195-FD20-4F33-9C97E6C7C82C}"/>
          </ac:spMkLst>
        </pc:spChg>
        <pc:spChg chg="mod">
          <ac:chgData name="dun05139@naver.com" userId="6b11629fb0e93151" providerId="LiveId" clId="{A53CA167-861B-4D97-BE80-FD2614DFE85F}" dt="2023-05-11T10:19:43.510" v="7" actId="20577"/>
          <ac:spMkLst>
            <pc:docMk/>
            <pc:sldMk cId="4005733225" sldId="261"/>
            <ac:spMk id="157" creationId="{00000000-0000-0000-0000-000000000000}"/>
          </ac:spMkLst>
        </pc:spChg>
        <pc:spChg chg="del mod">
          <ac:chgData name="dun05139@naver.com" userId="6b11629fb0e93151" providerId="LiveId" clId="{A53CA167-861B-4D97-BE80-FD2614DFE85F}" dt="2023-05-11T10:27:44.835" v="286" actId="478"/>
          <ac:spMkLst>
            <pc:docMk/>
            <pc:sldMk cId="4005733225" sldId="261"/>
            <ac:spMk id="163" creationId="{00000000-0000-0000-0000-000000000000}"/>
          </ac:spMkLst>
        </pc:spChg>
        <pc:grpChg chg="add mod ord">
          <ac:chgData name="dun05139@naver.com" userId="6b11629fb0e93151" providerId="LiveId" clId="{A53CA167-861B-4D97-BE80-FD2614DFE85F}" dt="2023-05-11T11:20:55.183" v="489" actId="167"/>
          <ac:grpSpMkLst>
            <pc:docMk/>
            <pc:sldMk cId="4005733225" sldId="261"/>
            <ac:grpSpMk id="12" creationId="{5C3C4FF7-AF81-CFDD-B5D1-CBD01C5FE5E7}"/>
          </ac:grpSpMkLst>
        </pc:grpChg>
        <pc:grpChg chg="del mod">
          <ac:chgData name="dun05139@naver.com" userId="6b11629fb0e93151" providerId="LiveId" clId="{A53CA167-861B-4D97-BE80-FD2614DFE85F}" dt="2023-05-11T11:20:46.613" v="486" actId="478"/>
          <ac:grpSpMkLst>
            <pc:docMk/>
            <pc:sldMk cId="4005733225" sldId="261"/>
            <ac:grpSpMk id="155" creationId="{00000000-0000-0000-0000-000000000000}"/>
          </ac:grpSpMkLst>
        </pc:grpChg>
        <pc:graphicFrameChg chg="del modGraphic">
          <ac:chgData name="dun05139@naver.com" userId="6b11629fb0e93151" providerId="LiveId" clId="{A53CA167-861B-4D97-BE80-FD2614DFE85F}" dt="2023-05-11T10:19:23.271" v="3" actId="478"/>
          <ac:graphicFrameMkLst>
            <pc:docMk/>
            <pc:sldMk cId="4005733225" sldId="261"/>
            <ac:graphicFrameMk id="164" creationId="{00000000-0000-0000-0000-000000000000}"/>
          </ac:graphicFrameMkLst>
        </pc:graphicFrameChg>
        <pc:picChg chg="add del mod">
          <ac:chgData name="dun05139@naver.com" userId="6b11629fb0e93151" providerId="LiveId" clId="{A53CA167-861B-4D97-BE80-FD2614DFE85F}" dt="2023-05-11T10:20:51.553" v="34" actId="478"/>
          <ac:picMkLst>
            <pc:docMk/>
            <pc:sldMk cId="4005733225" sldId="261"/>
            <ac:picMk id="5" creationId="{66D122D3-C045-043F-46E7-5C69C8EB8ED4}"/>
          </ac:picMkLst>
        </pc:picChg>
        <pc:picChg chg="add del mod modCrop">
          <ac:chgData name="dun05139@naver.com" userId="6b11629fb0e93151" providerId="LiveId" clId="{A53CA167-861B-4D97-BE80-FD2614DFE85F}" dt="2023-05-11T11:35:19.311" v="758" actId="478"/>
          <ac:picMkLst>
            <pc:docMk/>
            <pc:sldMk cId="4005733225" sldId="261"/>
            <ac:picMk id="7" creationId="{71476528-FAB6-2538-B2A6-7CF3B4ADCC3C}"/>
          </ac:picMkLst>
        </pc:picChg>
        <pc:picChg chg="add del mod">
          <ac:chgData name="dun05139@naver.com" userId="6b11629fb0e93151" providerId="LiveId" clId="{A53CA167-861B-4D97-BE80-FD2614DFE85F}" dt="2023-05-11T10:21:38.856" v="45"/>
          <ac:picMkLst>
            <pc:docMk/>
            <pc:sldMk cId="4005733225" sldId="261"/>
            <ac:picMk id="8" creationId="{8EA7E87C-5DC7-ABA7-8DED-F06A3CC955BF}"/>
          </ac:picMkLst>
        </pc:picChg>
        <pc:picChg chg="add mod ord">
          <ac:chgData name="dun05139@naver.com" userId="6b11629fb0e93151" providerId="LiveId" clId="{A53CA167-861B-4D97-BE80-FD2614DFE85F}" dt="2023-05-11T11:37:04.245" v="873" actId="1036"/>
          <ac:picMkLst>
            <pc:docMk/>
            <pc:sldMk cId="4005733225" sldId="261"/>
            <ac:picMk id="10" creationId="{EC0E7880-3290-0714-7908-C137E600BB83}"/>
          </ac:picMkLst>
        </pc:picChg>
        <pc:picChg chg="add mod modCrop">
          <ac:chgData name="dun05139@naver.com" userId="6b11629fb0e93151" providerId="LiveId" clId="{A53CA167-861B-4D97-BE80-FD2614DFE85F}" dt="2023-05-11T11:36:59.477" v="869" actId="1035"/>
          <ac:picMkLst>
            <pc:docMk/>
            <pc:sldMk cId="4005733225" sldId="261"/>
            <ac:picMk id="23" creationId="{FA05B987-5640-2690-490F-E4074B10AD87}"/>
          </ac:picMkLst>
        </pc:picChg>
        <pc:picChg chg="add del mod">
          <ac:chgData name="dun05139@naver.com" userId="6b11629fb0e93151" providerId="LiveId" clId="{A53CA167-861B-4D97-BE80-FD2614DFE85F}" dt="2023-05-11T11:35:18.166" v="757" actId="478"/>
          <ac:picMkLst>
            <pc:docMk/>
            <pc:sldMk cId="4005733225" sldId="261"/>
            <ac:picMk id="25" creationId="{41F515F9-03E6-2F23-CA8E-73ED5B39E890}"/>
          </ac:picMkLst>
        </pc:picChg>
      </pc:sldChg>
      <pc:sldChg chg="del">
        <pc:chgData name="dun05139@naver.com" userId="6b11629fb0e93151" providerId="LiveId" clId="{A53CA167-861B-4D97-BE80-FD2614DFE85F}" dt="2023-05-11T10:19:14.111" v="0" actId="47"/>
        <pc:sldMkLst>
          <pc:docMk/>
          <pc:sldMk cId="0" sldId="262"/>
        </pc:sldMkLst>
      </pc:sldChg>
      <pc:sldChg chg="addSp delSp modSp add mod">
        <pc:chgData name="dun05139@naver.com" userId="6b11629fb0e93151" providerId="LiveId" clId="{A53CA167-861B-4D97-BE80-FD2614DFE85F}" dt="2023-05-11T12:09:24.210" v="1607" actId="1037"/>
        <pc:sldMkLst>
          <pc:docMk/>
          <pc:sldMk cId="325921304" sldId="262"/>
        </pc:sldMkLst>
        <pc:spChg chg="del">
          <ac:chgData name="dun05139@naver.com" userId="6b11629fb0e93151" providerId="LiveId" clId="{A53CA167-861B-4D97-BE80-FD2614DFE85F}" dt="2023-05-11T11:19:16.445" v="468" actId="478"/>
          <ac:spMkLst>
            <pc:docMk/>
            <pc:sldMk cId="325921304" sldId="262"/>
            <ac:spMk id="3" creationId="{B264CD3D-0FFD-CC3F-9EB2-F134F3C39BC8}"/>
          </ac:spMkLst>
        </pc:spChg>
        <pc:spChg chg="add mod">
          <ac:chgData name="dun05139@naver.com" userId="6b11629fb0e93151" providerId="LiveId" clId="{A53CA167-861B-4D97-BE80-FD2614DFE85F}" dt="2023-05-11T10:54:07.382" v="376" actId="164"/>
          <ac:spMkLst>
            <pc:docMk/>
            <pc:sldMk cId="325921304" sldId="262"/>
            <ac:spMk id="4" creationId="{E9FFB3C6-95B0-F34B-528E-744227676BB0}"/>
          </ac:spMkLst>
        </pc:spChg>
        <pc:spChg chg="add mod">
          <ac:chgData name="dun05139@naver.com" userId="6b11629fb0e93151" providerId="LiveId" clId="{A53CA167-861B-4D97-BE80-FD2614DFE85F}" dt="2023-05-11T11:21:20.806" v="490"/>
          <ac:spMkLst>
            <pc:docMk/>
            <pc:sldMk cId="325921304" sldId="262"/>
            <ac:spMk id="8" creationId="{80A05938-8F7E-CC1D-8A8A-0F47AEEB3CF4}"/>
          </ac:spMkLst>
        </pc:spChg>
        <pc:spChg chg="add mod">
          <ac:chgData name="dun05139@naver.com" userId="6b11629fb0e93151" providerId="LiveId" clId="{A53CA167-861B-4D97-BE80-FD2614DFE85F}" dt="2023-05-11T12:09:24.210" v="1607" actId="1037"/>
          <ac:spMkLst>
            <pc:docMk/>
            <pc:sldMk cId="325921304" sldId="262"/>
            <ac:spMk id="14" creationId="{A7F030E9-9E7C-590B-8466-098B2C0D2164}"/>
          </ac:spMkLst>
        </pc:spChg>
        <pc:spChg chg="del">
          <ac:chgData name="dun05139@naver.com" userId="6b11629fb0e93151" providerId="LiveId" clId="{A53CA167-861B-4D97-BE80-FD2614DFE85F}" dt="2023-05-11T10:26:59.049" v="247" actId="478"/>
          <ac:spMkLst>
            <pc:docMk/>
            <pc:sldMk cId="325921304" sldId="262"/>
            <ac:spMk id="163" creationId="{00000000-0000-0000-0000-000000000000}"/>
          </ac:spMkLst>
        </pc:spChg>
        <pc:grpChg chg="add del mod">
          <ac:chgData name="dun05139@naver.com" userId="6b11629fb0e93151" providerId="LiveId" clId="{A53CA167-861B-4D97-BE80-FD2614DFE85F}" dt="2023-05-11T11:35:04.513" v="751" actId="478"/>
          <ac:grpSpMkLst>
            <pc:docMk/>
            <pc:sldMk cId="325921304" sldId="262"/>
            <ac:grpSpMk id="6" creationId="{CFF91DAA-B1B6-A301-3B9B-B7045611E9BD}"/>
          </ac:grpSpMkLst>
        </pc:grpChg>
        <pc:grpChg chg="mod">
          <ac:chgData name="dun05139@naver.com" userId="6b11629fb0e93151" providerId="LiveId" clId="{A53CA167-861B-4D97-BE80-FD2614DFE85F}" dt="2023-05-11T12:08:50.041" v="1529" actId="1076"/>
          <ac:grpSpMkLst>
            <pc:docMk/>
            <pc:sldMk cId="325921304" sldId="262"/>
            <ac:grpSpMk id="155" creationId="{00000000-0000-0000-0000-000000000000}"/>
          </ac:grpSpMkLst>
        </pc:grpChg>
        <pc:picChg chg="add del mod ord modCrop">
          <ac:chgData name="dun05139@naver.com" userId="6b11629fb0e93151" providerId="LiveId" clId="{A53CA167-861B-4D97-BE80-FD2614DFE85F}" dt="2023-05-11T11:35:06.145" v="752" actId="478"/>
          <ac:picMkLst>
            <pc:docMk/>
            <pc:sldMk cId="325921304" sldId="262"/>
            <ac:picMk id="2" creationId="{1E2FA0EF-2903-6B12-F2BA-038A974589BC}"/>
          </ac:picMkLst>
        </pc:picChg>
        <pc:picChg chg="mod modCrop">
          <ac:chgData name="dun05139@naver.com" userId="6b11629fb0e93151" providerId="LiveId" clId="{A53CA167-861B-4D97-BE80-FD2614DFE85F}" dt="2023-05-11T10:54:07.382" v="376" actId="164"/>
          <ac:picMkLst>
            <pc:docMk/>
            <pc:sldMk cId="325921304" sldId="262"/>
            <ac:picMk id="5" creationId="{66D122D3-C045-043F-46E7-5C69C8EB8ED4}"/>
          </ac:picMkLst>
        </pc:picChg>
        <pc:picChg chg="del mod">
          <ac:chgData name="dun05139@naver.com" userId="6b11629fb0e93151" providerId="LiveId" clId="{A53CA167-861B-4D97-BE80-FD2614DFE85F}" dt="2023-05-11T10:20:47.696" v="33" actId="478"/>
          <ac:picMkLst>
            <pc:docMk/>
            <pc:sldMk cId="325921304" sldId="262"/>
            <ac:picMk id="7" creationId="{71476528-FAB6-2538-B2A6-7CF3B4ADCC3C}"/>
          </ac:picMkLst>
        </pc:picChg>
        <pc:picChg chg="add mod modCrop">
          <ac:chgData name="dun05139@naver.com" userId="6b11629fb0e93151" providerId="LiveId" clId="{A53CA167-861B-4D97-BE80-FD2614DFE85F}" dt="2023-05-11T11:39:24.554" v="1060" actId="1038"/>
          <ac:picMkLst>
            <pc:docMk/>
            <pc:sldMk cId="325921304" sldId="262"/>
            <ac:picMk id="9" creationId="{644B5020-4C31-F287-7B76-F07ACC7C7F98}"/>
          </ac:picMkLst>
        </pc:picChg>
        <pc:picChg chg="add mod modCrop">
          <ac:chgData name="dun05139@naver.com" userId="6b11629fb0e93151" providerId="LiveId" clId="{A53CA167-861B-4D97-BE80-FD2614DFE85F}" dt="2023-05-11T11:39:22.210" v="1054" actId="1038"/>
          <ac:picMkLst>
            <pc:docMk/>
            <pc:sldMk cId="325921304" sldId="262"/>
            <ac:picMk id="10" creationId="{0B4286A6-7928-BC10-9182-992DBFDC59EE}"/>
          </ac:picMkLst>
        </pc:picChg>
        <pc:picChg chg="add del mod">
          <ac:chgData name="dun05139@naver.com" userId="6b11629fb0e93151" providerId="LiveId" clId="{A53CA167-861B-4D97-BE80-FD2614DFE85F}" dt="2023-05-11T11:40:00.143" v="1096"/>
          <ac:picMkLst>
            <pc:docMk/>
            <pc:sldMk cId="325921304" sldId="262"/>
            <ac:picMk id="11" creationId="{76728B6E-DE22-752D-6B82-F1A0CA9D76F2}"/>
          </ac:picMkLst>
        </pc:picChg>
        <pc:picChg chg="add mod ord">
          <ac:chgData name="dun05139@naver.com" userId="6b11629fb0e93151" providerId="LiveId" clId="{A53CA167-861B-4D97-BE80-FD2614DFE85F}" dt="2023-05-11T12:09:24.210" v="1607" actId="1037"/>
          <ac:picMkLst>
            <pc:docMk/>
            <pc:sldMk cId="325921304" sldId="262"/>
            <ac:picMk id="13" creationId="{DB438E33-66E4-9737-F271-02EB1FA13B2A}"/>
          </ac:picMkLst>
        </pc:picChg>
      </pc:sldChg>
      <pc:sldChg chg="del">
        <pc:chgData name="dun05139@naver.com" userId="6b11629fb0e93151" providerId="LiveId" clId="{A53CA167-861B-4D97-BE80-FD2614DFE85F}" dt="2023-05-11T10:19:14.111" v="0" actId="47"/>
        <pc:sldMkLst>
          <pc:docMk/>
          <pc:sldMk cId="0" sldId="263"/>
        </pc:sldMkLst>
      </pc:sldChg>
      <pc:sldChg chg="addSp delSp modSp add mod">
        <pc:chgData name="dun05139@naver.com" userId="6b11629fb0e93151" providerId="LiveId" clId="{A53CA167-861B-4D97-BE80-FD2614DFE85F}" dt="2023-05-11T11:57:34.999" v="1515" actId="1036"/>
        <pc:sldMkLst>
          <pc:docMk/>
          <pc:sldMk cId="130445905" sldId="263"/>
        </pc:sldMkLst>
        <pc:spChg chg="del">
          <ac:chgData name="dun05139@naver.com" userId="6b11629fb0e93151" providerId="LiveId" clId="{A53CA167-861B-4D97-BE80-FD2614DFE85F}" dt="2023-05-11T11:19:07.247" v="466" actId="478"/>
          <ac:spMkLst>
            <pc:docMk/>
            <pc:sldMk cId="130445905" sldId="263"/>
            <ac:spMk id="3" creationId="{B264CD3D-0FFD-CC3F-9EB2-F134F3C39BC8}"/>
          </ac:spMkLst>
        </pc:spChg>
        <pc:spChg chg="add mod">
          <ac:chgData name="dun05139@naver.com" userId="6b11629fb0e93151" providerId="LiveId" clId="{A53CA167-861B-4D97-BE80-FD2614DFE85F}" dt="2023-05-11T11:19:23.628" v="483" actId="1036"/>
          <ac:spMkLst>
            <pc:docMk/>
            <pc:sldMk cId="130445905" sldId="263"/>
            <ac:spMk id="8" creationId="{85486AC9-4D70-686B-2D8C-53E16EA96A66}"/>
          </ac:spMkLst>
        </pc:spChg>
        <pc:spChg chg="add del mod">
          <ac:chgData name="dun05139@naver.com" userId="6b11629fb0e93151" providerId="LiveId" clId="{A53CA167-861B-4D97-BE80-FD2614DFE85F}" dt="2023-05-11T11:55:53.495" v="1429"/>
          <ac:spMkLst>
            <pc:docMk/>
            <pc:sldMk cId="130445905" sldId="263"/>
            <ac:spMk id="12" creationId="{A6E7B247-F076-9DFC-E830-743A35A32E66}"/>
          </ac:spMkLst>
        </pc:spChg>
        <pc:spChg chg="add mod ord">
          <ac:chgData name="dun05139@naver.com" userId="6b11629fb0e93151" providerId="LiveId" clId="{A53CA167-861B-4D97-BE80-FD2614DFE85F}" dt="2023-05-11T11:57:34.999" v="1515" actId="1036"/>
          <ac:spMkLst>
            <pc:docMk/>
            <pc:sldMk cId="130445905" sldId="263"/>
            <ac:spMk id="13" creationId="{A67856F9-AD3C-C96C-B1FD-D3E4AB9610E1}"/>
          </ac:spMkLst>
        </pc:spChg>
        <pc:spChg chg="del">
          <ac:chgData name="dun05139@naver.com" userId="6b11629fb0e93151" providerId="LiveId" clId="{A53CA167-861B-4D97-BE80-FD2614DFE85F}" dt="2023-05-11T10:27:39.625" v="283" actId="478"/>
          <ac:spMkLst>
            <pc:docMk/>
            <pc:sldMk cId="130445905" sldId="263"/>
            <ac:spMk id="163" creationId="{00000000-0000-0000-0000-000000000000}"/>
          </ac:spMkLst>
        </pc:spChg>
        <pc:grpChg chg="mod">
          <ac:chgData name="dun05139@naver.com" userId="6b11629fb0e93151" providerId="LiveId" clId="{A53CA167-861B-4D97-BE80-FD2614DFE85F}" dt="2023-05-11T11:55:57.128" v="1431" actId="1076"/>
          <ac:grpSpMkLst>
            <pc:docMk/>
            <pc:sldMk cId="130445905" sldId="263"/>
            <ac:grpSpMk id="155" creationId="{00000000-0000-0000-0000-000000000000}"/>
          </ac:grpSpMkLst>
        </pc:grpChg>
        <pc:picChg chg="add del mod">
          <ac:chgData name="dun05139@naver.com" userId="6b11629fb0e93151" providerId="LiveId" clId="{A53CA167-861B-4D97-BE80-FD2614DFE85F}" dt="2023-05-11T10:21:57.148" v="51"/>
          <ac:picMkLst>
            <pc:docMk/>
            <pc:sldMk cId="130445905" sldId="263"/>
            <ac:picMk id="4" creationId="{F4C0B1C4-431F-77EB-B261-0A02D15FE414}"/>
          </ac:picMkLst>
        </pc:picChg>
        <pc:picChg chg="add del mod modCrop">
          <ac:chgData name="dun05139@naver.com" userId="6b11629fb0e93151" providerId="LiveId" clId="{A53CA167-861B-4D97-BE80-FD2614DFE85F}" dt="2023-05-11T11:35:14.251" v="756" actId="478"/>
          <ac:picMkLst>
            <pc:docMk/>
            <pc:sldMk cId="130445905" sldId="263"/>
            <ac:picMk id="6" creationId="{F81B6E62-D29E-7349-C507-6C731F18EA85}"/>
          </ac:picMkLst>
        </pc:picChg>
        <pc:picChg chg="del">
          <ac:chgData name="dun05139@naver.com" userId="6b11629fb0e93151" providerId="LiveId" clId="{A53CA167-861B-4D97-BE80-FD2614DFE85F}" dt="2023-05-11T10:21:45.127" v="48" actId="478"/>
          <ac:picMkLst>
            <pc:docMk/>
            <pc:sldMk cId="130445905" sldId="263"/>
            <ac:picMk id="7" creationId="{71476528-FAB6-2538-B2A6-7CF3B4ADCC3C}"/>
          </ac:picMkLst>
        </pc:picChg>
        <pc:picChg chg="add mod modCrop">
          <ac:chgData name="dun05139@naver.com" userId="6b11629fb0e93151" providerId="LiveId" clId="{A53CA167-861B-4D97-BE80-FD2614DFE85F}" dt="2023-05-11T11:37:25.228" v="915" actId="1036"/>
          <ac:picMkLst>
            <pc:docMk/>
            <pc:sldMk cId="130445905" sldId="263"/>
            <ac:picMk id="9" creationId="{A66E4928-B4CD-6307-DF58-27EBB9B3CED1}"/>
          </ac:picMkLst>
        </pc:picChg>
        <pc:picChg chg="add mod ord">
          <ac:chgData name="dun05139@naver.com" userId="6b11629fb0e93151" providerId="LiveId" clId="{A53CA167-861B-4D97-BE80-FD2614DFE85F}" dt="2023-05-11T11:57:34.999" v="1515" actId="1036"/>
          <ac:picMkLst>
            <pc:docMk/>
            <pc:sldMk cId="130445905" sldId="263"/>
            <ac:picMk id="11" creationId="{307D80E8-ABD2-4C93-C2AD-695246100810}"/>
          </ac:picMkLst>
        </pc:picChg>
      </pc:sldChg>
      <pc:sldChg chg="del">
        <pc:chgData name="dun05139@naver.com" userId="6b11629fb0e93151" providerId="LiveId" clId="{A53CA167-861B-4D97-BE80-FD2614DFE85F}" dt="2023-05-11T10:19:14.111" v="0" actId="47"/>
        <pc:sldMkLst>
          <pc:docMk/>
          <pc:sldMk cId="0" sldId="264"/>
        </pc:sldMkLst>
      </pc:sldChg>
      <pc:sldChg chg="addSp delSp modSp add mod">
        <pc:chgData name="dun05139@naver.com" userId="6b11629fb0e93151" providerId="LiveId" clId="{A53CA167-861B-4D97-BE80-FD2614DFE85F}" dt="2023-05-11T11:37:47.071" v="954" actId="1036"/>
        <pc:sldMkLst>
          <pc:docMk/>
          <pc:sldMk cId="2590474272" sldId="264"/>
        </pc:sldMkLst>
        <pc:spChg chg="del">
          <ac:chgData name="dun05139@naver.com" userId="6b11629fb0e93151" providerId="LiveId" clId="{A53CA167-861B-4D97-BE80-FD2614DFE85F}" dt="2023-05-11T11:19:11.426" v="467" actId="478"/>
          <ac:spMkLst>
            <pc:docMk/>
            <pc:sldMk cId="2590474272" sldId="264"/>
            <ac:spMk id="3" creationId="{B264CD3D-0FFD-CC3F-9EB2-F134F3C39BC8}"/>
          </ac:spMkLst>
        </pc:spChg>
        <pc:spChg chg="add mod">
          <ac:chgData name="dun05139@naver.com" userId="6b11629fb0e93151" providerId="LiveId" clId="{A53CA167-861B-4D97-BE80-FD2614DFE85F}" dt="2023-05-11T11:21:23.652" v="491"/>
          <ac:spMkLst>
            <pc:docMk/>
            <pc:sldMk cId="2590474272" sldId="264"/>
            <ac:spMk id="5" creationId="{277F48DC-EC4D-E841-B33E-07664623DC54}"/>
          </ac:spMkLst>
        </pc:spChg>
        <pc:spChg chg="del">
          <ac:chgData name="dun05139@naver.com" userId="6b11629fb0e93151" providerId="LiveId" clId="{A53CA167-861B-4D97-BE80-FD2614DFE85F}" dt="2023-05-11T10:27:32.910" v="275" actId="478"/>
          <ac:spMkLst>
            <pc:docMk/>
            <pc:sldMk cId="2590474272" sldId="264"/>
            <ac:spMk id="163" creationId="{00000000-0000-0000-0000-000000000000}"/>
          </ac:spMkLst>
        </pc:spChg>
        <pc:picChg chg="add del mod modCrop">
          <ac:chgData name="dun05139@naver.com" userId="6b11629fb0e93151" providerId="LiveId" clId="{A53CA167-861B-4D97-BE80-FD2614DFE85F}" dt="2023-05-11T11:35:12.243" v="755" actId="478"/>
          <ac:picMkLst>
            <pc:docMk/>
            <pc:sldMk cId="2590474272" sldId="264"/>
            <ac:picMk id="4" creationId="{5697F3ED-A5E8-9E9B-DF4C-D67BBD248224}"/>
          </ac:picMkLst>
        </pc:picChg>
        <pc:picChg chg="add mod modCrop">
          <ac:chgData name="dun05139@naver.com" userId="6b11629fb0e93151" providerId="LiveId" clId="{A53CA167-861B-4D97-BE80-FD2614DFE85F}" dt="2023-05-11T11:37:47.071" v="954" actId="1036"/>
          <ac:picMkLst>
            <pc:docMk/>
            <pc:sldMk cId="2590474272" sldId="264"/>
            <ac:picMk id="6" creationId="{16C46DAC-66E3-19C9-1EEB-6E55BA25BFF0}"/>
          </ac:picMkLst>
        </pc:picChg>
        <pc:picChg chg="del">
          <ac:chgData name="dun05139@naver.com" userId="6b11629fb0e93151" providerId="LiveId" clId="{A53CA167-861B-4D97-BE80-FD2614DFE85F}" dt="2023-05-11T10:21:48.103" v="49" actId="478"/>
          <ac:picMkLst>
            <pc:docMk/>
            <pc:sldMk cId="2590474272" sldId="264"/>
            <ac:picMk id="7" creationId="{71476528-FAB6-2538-B2A6-7CF3B4ADCC3C}"/>
          </ac:picMkLst>
        </pc:picChg>
      </pc:sldChg>
      <pc:sldChg chg="modSp add del mod setBg modNotes">
        <pc:chgData name="dun05139@naver.com" userId="6b11629fb0e93151" providerId="LiveId" clId="{A53CA167-861B-4D97-BE80-FD2614DFE85F}" dt="2023-05-11T11:27:01.734" v="652" actId="14100"/>
        <pc:sldMkLst>
          <pc:docMk/>
          <pc:sldMk cId="0" sldId="265"/>
        </pc:sldMkLst>
        <pc:spChg chg="mod">
          <ac:chgData name="dun05139@naver.com" userId="6b11629fb0e93151" providerId="LiveId" clId="{A53CA167-861B-4D97-BE80-FD2614DFE85F}" dt="2023-05-11T11:22:04.566" v="497" actId="14100"/>
          <ac:spMkLst>
            <pc:docMk/>
            <pc:sldMk cId="0" sldId="265"/>
            <ac:spMk id="171" creationId="{00000000-0000-0000-0000-000000000000}"/>
          </ac:spMkLst>
        </pc:spChg>
        <pc:spChg chg="mod">
          <ac:chgData name="dun05139@naver.com" userId="6b11629fb0e93151" providerId="LiveId" clId="{A53CA167-861B-4D97-BE80-FD2614DFE85F}" dt="2023-05-11T11:22:01.566" v="495" actId="14100"/>
          <ac:spMkLst>
            <pc:docMk/>
            <pc:sldMk cId="0" sldId="265"/>
            <ac:spMk id="174" creationId="{00000000-0000-0000-0000-000000000000}"/>
          </ac:spMkLst>
        </pc:spChg>
        <pc:spChg chg="mod">
          <ac:chgData name="dun05139@naver.com" userId="6b11629fb0e93151" providerId="LiveId" clId="{A53CA167-861B-4D97-BE80-FD2614DFE85F}" dt="2023-05-11T11:26:51.267" v="650" actId="403"/>
          <ac:spMkLst>
            <pc:docMk/>
            <pc:sldMk cId="0" sldId="265"/>
            <ac:spMk id="184" creationId="{00000000-0000-0000-0000-000000000000}"/>
          </ac:spMkLst>
        </pc:spChg>
        <pc:spChg chg="mod">
          <ac:chgData name="dun05139@naver.com" userId="6b11629fb0e93151" providerId="LiveId" clId="{A53CA167-861B-4D97-BE80-FD2614DFE85F}" dt="2023-05-11T11:27:01.734" v="652" actId="14100"/>
          <ac:spMkLst>
            <pc:docMk/>
            <pc:sldMk cId="0" sldId="265"/>
            <ac:spMk id="185" creationId="{00000000-0000-0000-0000-000000000000}"/>
          </ac:spMkLst>
        </pc:spChg>
      </pc:sldChg>
      <pc:sldChg chg="modSp add del mod setBg modNotes">
        <pc:chgData name="dun05139@naver.com" userId="6b11629fb0e93151" providerId="LiveId" clId="{A53CA167-861B-4D97-BE80-FD2614DFE85F}" dt="2023-05-11T11:27:41.945" v="747" actId="1038"/>
        <pc:sldMkLst>
          <pc:docMk/>
          <pc:sldMk cId="0" sldId="266"/>
        </pc:sldMkLst>
        <pc:spChg chg="mod">
          <ac:chgData name="dun05139@naver.com" userId="6b11629fb0e93151" providerId="LiveId" clId="{A53CA167-861B-4D97-BE80-FD2614DFE85F}" dt="2023-05-11T11:27:41.945" v="747" actId="1038"/>
          <ac:spMkLst>
            <pc:docMk/>
            <pc:sldMk cId="0" sldId="266"/>
            <ac:spMk id="198" creationId="{00000000-0000-0000-0000-000000000000}"/>
          </ac:spMkLst>
        </pc:spChg>
        <pc:cxnChg chg="mod">
          <ac:chgData name="dun05139@naver.com" userId="6b11629fb0e93151" providerId="LiveId" clId="{A53CA167-861B-4D97-BE80-FD2614DFE85F}" dt="2023-05-11T11:27:36.435" v="735" actId="1037"/>
          <ac:cxnSpMkLst>
            <pc:docMk/>
            <pc:sldMk cId="0" sldId="266"/>
            <ac:cxnSpMk id="197" creationId="{00000000-0000-0000-0000-000000000000}"/>
          </ac:cxnSpMkLst>
        </pc:cxnChg>
      </pc:sldChg>
      <pc:sldChg chg="modSp add mod">
        <pc:chgData name="dun05139@naver.com" userId="6b11629fb0e93151" providerId="LiveId" clId="{A53CA167-861B-4D97-BE80-FD2614DFE85F}" dt="2023-05-11T11:27:52.677" v="748" actId="1076"/>
        <pc:sldMkLst>
          <pc:docMk/>
          <pc:sldMk cId="0" sldId="267"/>
        </pc:sldMkLst>
        <pc:spChg chg="mod">
          <ac:chgData name="dun05139@naver.com" userId="6b11629fb0e93151" providerId="LiveId" clId="{A53CA167-861B-4D97-BE80-FD2614DFE85F}" dt="2023-05-11T11:27:52.677" v="748" actId="1076"/>
          <ac:spMkLst>
            <pc:docMk/>
            <pc:sldMk cId="0" sldId="267"/>
            <ac:spMk id="204" creationId="{00000000-0000-0000-0000-000000000000}"/>
          </ac:spMkLst>
        </pc:spChg>
        <pc:spChg chg="mod">
          <ac:chgData name="dun05139@naver.com" userId="6b11629fb0e93151" providerId="LiveId" clId="{A53CA167-861B-4D97-BE80-FD2614DFE85F}" dt="2023-05-11T11:16:36.939" v="416"/>
          <ac:spMkLst>
            <pc:docMk/>
            <pc:sldMk cId="0" sldId="267"/>
            <ac:spMk id="215" creationId="{00000000-0000-0000-0000-000000000000}"/>
          </ac:spMkLst>
        </pc:spChg>
      </pc:sldChg>
      <pc:sldChg chg="add">
        <pc:chgData name="dun05139@naver.com" userId="6b11629fb0e93151" providerId="LiveId" clId="{A53CA167-861B-4D97-BE80-FD2614DFE85F}" dt="2023-05-11T10:32:00.312" v="312"/>
        <pc:sldMkLst>
          <pc:docMk/>
          <pc:sldMk cId="0" sldId="268"/>
        </pc:sldMkLst>
      </pc:sldChg>
      <pc:sldChg chg="del">
        <pc:chgData name="dun05139@naver.com" userId="6b11629fb0e93151" providerId="LiveId" clId="{A53CA167-861B-4D97-BE80-FD2614DFE85F}" dt="2023-05-11T10:19:14.111" v="0" actId="47"/>
        <pc:sldMkLst>
          <pc:docMk/>
          <pc:sldMk cId="0" sldId="269"/>
        </pc:sldMkLst>
      </pc:sldChg>
      <pc:sldChg chg="addSp delSp modSp add del mod">
        <pc:chgData name="dun05139@naver.com" userId="6b11629fb0e93151" providerId="LiveId" clId="{A53CA167-861B-4D97-BE80-FD2614DFE85F}" dt="2023-05-11T11:44:36.558" v="1286" actId="47"/>
        <pc:sldMkLst>
          <pc:docMk/>
          <pc:sldMk cId="2705389051" sldId="269"/>
        </pc:sldMkLst>
        <pc:spChg chg="add mod">
          <ac:chgData name="dun05139@naver.com" userId="6b11629fb0e93151" providerId="LiveId" clId="{A53CA167-861B-4D97-BE80-FD2614DFE85F}" dt="2023-05-11T11:42:30.751" v="1182" actId="207"/>
          <ac:spMkLst>
            <pc:docMk/>
            <pc:sldMk cId="2705389051" sldId="269"/>
            <ac:spMk id="2" creationId="{5A3BC363-40EF-31E3-B533-731F4B0B49E1}"/>
          </ac:spMkLst>
        </pc:spChg>
        <pc:spChg chg="del">
          <ac:chgData name="dun05139@naver.com" userId="6b11629fb0e93151" providerId="LiveId" clId="{A53CA167-861B-4D97-BE80-FD2614DFE85F}" dt="2023-05-11T11:40:18.876" v="1103" actId="478"/>
          <ac:spMkLst>
            <pc:docMk/>
            <pc:sldMk cId="2705389051" sldId="269"/>
            <ac:spMk id="8" creationId="{80A05938-8F7E-CC1D-8A8A-0F47AEEB3CF4}"/>
          </ac:spMkLst>
        </pc:spChg>
        <pc:spChg chg="mod topLvl">
          <ac:chgData name="dun05139@naver.com" userId="6b11629fb0e93151" providerId="LiveId" clId="{A53CA167-861B-4D97-BE80-FD2614DFE85F}" dt="2023-05-11T11:41:42.373" v="1159" actId="1076"/>
          <ac:spMkLst>
            <pc:docMk/>
            <pc:sldMk cId="2705389051" sldId="269"/>
            <ac:spMk id="156" creationId="{00000000-0000-0000-0000-000000000000}"/>
          </ac:spMkLst>
        </pc:spChg>
        <pc:spChg chg="del">
          <ac:chgData name="dun05139@naver.com" userId="6b11629fb0e93151" providerId="LiveId" clId="{A53CA167-861B-4D97-BE80-FD2614DFE85F}" dt="2023-05-11T11:40:15.109" v="1102" actId="478"/>
          <ac:spMkLst>
            <pc:docMk/>
            <pc:sldMk cId="2705389051" sldId="269"/>
            <ac:spMk id="157" creationId="{00000000-0000-0000-0000-000000000000}"/>
          </ac:spMkLst>
        </pc:spChg>
        <pc:spChg chg="del">
          <ac:chgData name="dun05139@naver.com" userId="6b11629fb0e93151" providerId="LiveId" clId="{A53CA167-861B-4D97-BE80-FD2614DFE85F}" dt="2023-05-11T11:40:33.555" v="1106" actId="478"/>
          <ac:spMkLst>
            <pc:docMk/>
            <pc:sldMk cId="2705389051" sldId="269"/>
            <ac:spMk id="158" creationId="{00000000-0000-0000-0000-000000000000}"/>
          </ac:spMkLst>
        </pc:spChg>
        <pc:spChg chg="del mod">
          <ac:chgData name="dun05139@naver.com" userId="6b11629fb0e93151" providerId="LiveId" clId="{A53CA167-861B-4D97-BE80-FD2614DFE85F}" dt="2023-05-11T11:40:28.637" v="1105" actId="478"/>
          <ac:spMkLst>
            <pc:docMk/>
            <pc:sldMk cId="2705389051" sldId="269"/>
            <ac:spMk id="159" creationId="{00000000-0000-0000-0000-000000000000}"/>
          </ac:spMkLst>
        </pc:spChg>
        <pc:spChg chg="del mod">
          <ac:chgData name="dun05139@naver.com" userId="6b11629fb0e93151" providerId="LiveId" clId="{A53CA167-861B-4D97-BE80-FD2614DFE85F}" dt="2023-05-11T11:40:13.301" v="1101" actId="478"/>
          <ac:spMkLst>
            <pc:docMk/>
            <pc:sldMk cId="2705389051" sldId="269"/>
            <ac:spMk id="160" creationId="{00000000-0000-0000-0000-000000000000}"/>
          </ac:spMkLst>
        </pc:spChg>
        <pc:spChg chg="del mod topLvl">
          <ac:chgData name="dun05139@naver.com" userId="6b11629fb0e93151" providerId="LiveId" clId="{A53CA167-861B-4D97-BE80-FD2614DFE85F}" dt="2023-05-11T11:40:48.037" v="1112" actId="478"/>
          <ac:spMkLst>
            <pc:docMk/>
            <pc:sldMk cId="2705389051" sldId="269"/>
            <ac:spMk id="161" creationId="{00000000-0000-0000-0000-000000000000}"/>
          </ac:spMkLst>
        </pc:spChg>
        <pc:spChg chg="del mod">
          <ac:chgData name="dun05139@naver.com" userId="6b11629fb0e93151" providerId="LiveId" clId="{A53CA167-861B-4D97-BE80-FD2614DFE85F}" dt="2023-05-11T11:40:43.938" v="1110" actId="478"/>
          <ac:spMkLst>
            <pc:docMk/>
            <pc:sldMk cId="2705389051" sldId="269"/>
            <ac:spMk id="162" creationId="{00000000-0000-0000-0000-000000000000}"/>
          </ac:spMkLst>
        </pc:spChg>
        <pc:grpChg chg="add del">
          <ac:chgData name="dun05139@naver.com" userId="6b11629fb0e93151" providerId="LiveId" clId="{A53CA167-861B-4D97-BE80-FD2614DFE85F}" dt="2023-05-11T11:40:48.037" v="1112" actId="478"/>
          <ac:grpSpMkLst>
            <pc:docMk/>
            <pc:sldMk cId="2705389051" sldId="269"/>
            <ac:grpSpMk id="155" creationId="{00000000-0000-0000-0000-000000000000}"/>
          </ac:grpSpMkLst>
        </pc:grpChg>
        <pc:picChg chg="del">
          <ac:chgData name="dun05139@naver.com" userId="6b11629fb0e93151" providerId="LiveId" clId="{A53CA167-861B-4D97-BE80-FD2614DFE85F}" dt="2023-05-11T11:40:05.181" v="1099" actId="478"/>
          <ac:picMkLst>
            <pc:docMk/>
            <pc:sldMk cId="2705389051" sldId="269"/>
            <ac:picMk id="9" creationId="{644B5020-4C31-F287-7B76-F07ACC7C7F98}"/>
          </ac:picMkLst>
        </pc:picChg>
        <pc:picChg chg="del">
          <ac:chgData name="dun05139@naver.com" userId="6b11629fb0e93151" providerId="LiveId" clId="{A53CA167-861B-4D97-BE80-FD2614DFE85F}" dt="2023-05-11T11:40:04.047" v="1098" actId="478"/>
          <ac:picMkLst>
            <pc:docMk/>
            <pc:sldMk cId="2705389051" sldId="269"/>
            <ac:picMk id="10" creationId="{0B4286A6-7928-BC10-9182-992DBFDC59EE}"/>
          </ac:picMkLst>
        </pc:picChg>
      </pc:sldChg>
      <pc:sldChg chg="delSp modSp add mod setBg modNotes">
        <pc:chgData name="dun05139@naver.com" userId="6b11629fb0e93151" providerId="LiveId" clId="{A53CA167-861B-4D97-BE80-FD2614DFE85F}" dt="2023-05-11T11:44:40.795" v="1298" actId="1035"/>
        <pc:sldMkLst>
          <pc:docMk/>
          <pc:sldMk cId="3041500793" sldId="270"/>
        </pc:sldMkLst>
        <pc:spChg chg="del">
          <ac:chgData name="dun05139@naver.com" userId="6b11629fb0e93151" providerId="LiveId" clId="{A53CA167-861B-4D97-BE80-FD2614DFE85F}" dt="2023-05-11T11:44:23.620" v="1255" actId="478"/>
          <ac:spMkLst>
            <pc:docMk/>
            <pc:sldMk cId="3041500793" sldId="270"/>
            <ac:spMk id="84" creationId="{00000000-0000-0000-0000-000000000000}"/>
          </ac:spMkLst>
        </pc:spChg>
        <pc:spChg chg="mod">
          <ac:chgData name="dun05139@naver.com" userId="6b11629fb0e93151" providerId="LiveId" clId="{A53CA167-861B-4D97-BE80-FD2614DFE85F}" dt="2023-05-11T11:44:40.795" v="1298" actId="1035"/>
          <ac:spMkLst>
            <pc:docMk/>
            <pc:sldMk cId="3041500793" sldId="270"/>
            <ac:spMk id="92" creationId="{00000000-0000-0000-0000-000000000000}"/>
          </ac:spMkLst>
        </pc:spChg>
        <pc:grpChg chg="mod">
          <ac:chgData name="dun05139@naver.com" userId="6b11629fb0e93151" providerId="LiveId" clId="{A53CA167-861B-4D97-BE80-FD2614DFE85F}" dt="2023-05-11T11:44:40.795" v="1298" actId="1035"/>
          <ac:grpSpMkLst>
            <pc:docMk/>
            <pc:sldMk cId="3041500793" sldId="270"/>
            <ac:grpSpMk id="85" creationId="{00000000-0000-0000-0000-000000000000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6:04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6:11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96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642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75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8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60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6" name="Google Shape;96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09" name="Google Shape;109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37" name="Google Shape;137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5d63a7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g2415d63a799_1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7" name="Google Shape;16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8" name="Google Shape;18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02" name="Google Shape;202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18" name="Google Shape;218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178300" y="3404870"/>
            <a:ext cx="3835400" cy="3384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0" i="0" u="none" strike="noStrike" cap="none">
                <a:solidFill>
                  <a:srgbClr val="7F7F7F"/>
                </a:solidFill>
                <a:latin typeface="나눔스퀘어 ExtraBold"/>
                <a:ea typeface="나눔스퀘어 ExtraBold"/>
              </a:rPr>
              <a:t>대덕인재개발원 402호 2조</a:t>
            </a:r>
            <a:endParaRPr sz="4400" b="0" i="0" u="none" strike="noStrike" cap="none">
              <a:solidFill>
                <a:srgbClr val="7F7F7F"/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139440" y="2483485"/>
            <a:ext cx="5913755" cy="946150"/>
            <a:chOff x="3139440" y="2483485"/>
            <a:chExt cx="5913755" cy="946150"/>
          </a:xfrm>
        </p:grpSpPr>
        <p:sp>
          <p:nvSpPr>
            <p:cNvPr id="86" name="Google Shape;86;p13"/>
            <p:cNvSpPr/>
            <p:nvPr/>
          </p:nvSpPr>
          <p:spPr>
            <a:xfrm>
              <a:off x="3204210" y="2547620"/>
              <a:ext cx="5784850" cy="81788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923655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923655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204210" y="2547620"/>
              <a:ext cx="768350" cy="817880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39440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139440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456940" y="2635250"/>
            <a:ext cx="5506720" cy="6457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  <a:defRPr/>
            </a:pPr>
            <a:r>
              <a:rPr lang="ko-KR" sz="3600" b="1" i="1" u="none" strike="noStrike" cap="none">
                <a:solidFill>
                  <a:srgbClr val="FF0000"/>
                </a:solidFill>
                <a:latin typeface="나눔스퀘어 ExtraBold"/>
                <a:ea typeface="나눔스퀘어 ExtraBold"/>
              </a:rPr>
              <a:t>APACHE</a:t>
            </a:r>
            <a:r>
              <a:rPr lang="ko-KR" sz="3600" b="1" i="1" u="none" strike="noStrike" cap="none">
                <a:solidFill>
                  <a:srgbClr val="00206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sz="3600" b="1" i="1" u="none" strike="noStrike" cap="none">
                <a:solidFill>
                  <a:srgbClr val="0070C0"/>
                </a:solidFill>
                <a:latin typeface="나눔스퀘어 ExtraBold"/>
                <a:ea typeface="나눔스퀘어 ExtraBold"/>
              </a:rPr>
              <a:t>POI</a:t>
            </a:r>
            <a:r>
              <a:rPr lang="ko-KR" sz="3600" b="1" i="1" u="none" strike="noStrike" cap="none">
                <a:solidFill>
                  <a:srgbClr val="002060"/>
                </a:solidFill>
                <a:latin typeface="나눔스퀘어 ExtraBold"/>
                <a:ea typeface="나눔스퀘어 ExtraBold"/>
              </a:rPr>
              <a:t>  라이브러리</a:t>
            </a:r>
            <a:endParaRPr sz="3600" b="1" i="1" u="none" strike="noStrike" cap="none">
              <a:solidFill>
                <a:srgbClr val="00206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93" name="Google Shape;93;p1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681210" y="5567680"/>
            <a:ext cx="2625090" cy="1750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55;p17">
            <a:extLst>
              <a:ext uri="{FF2B5EF4-FFF2-40B4-BE49-F238E27FC236}">
                <a16:creationId xmlns:a16="http://schemas.microsoft.com/office/drawing/2014/main" id="{5C3C4FF7-AF81-CFDD-B5D1-CBD01C5FE5E7}"/>
              </a:ext>
            </a:extLst>
          </p:cNvPr>
          <p:cNvGrpSpPr/>
          <p:nvPr/>
        </p:nvGrpSpPr>
        <p:grpSpPr>
          <a:xfrm>
            <a:off x="128270" y="104561"/>
            <a:ext cx="11924700" cy="6525300"/>
            <a:chOff x="128270" y="139700"/>
            <a:chExt cx="11924700" cy="6525300"/>
          </a:xfrm>
        </p:grpSpPr>
        <p:sp>
          <p:nvSpPr>
            <p:cNvPr id="13" name="Google Shape;156;p17">
              <a:extLst>
                <a:ext uri="{FF2B5EF4-FFF2-40B4-BE49-F238E27FC236}">
                  <a16:creationId xmlns:a16="http://schemas.microsoft.com/office/drawing/2014/main" id="{660C7CB4-C785-460E-2A25-FDB20B0363EA}"/>
                </a:ext>
              </a:extLst>
            </p:cNvPr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;p17">
              <a:extLst>
                <a:ext uri="{FF2B5EF4-FFF2-40B4-BE49-F238E27FC236}">
                  <a16:creationId xmlns:a16="http://schemas.microsoft.com/office/drawing/2014/main" id="{8F2DB8B7-C4BD-4025-DE93-F64AA88CE73F}"/>
                </a:ext>
              </a:extLst>
            </p:cNvPr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endParaRPr lang="en-US"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" name="Google Shape;158;p17">
              <a:extLst>
                <a:ext uri="{FF2B5EF4-FFF2-40B4-BE49-F238E27FC236}">
                  <a16:creationId xmlns:a16="http://schemas.microsoft.com/office/drawing/2014/main" id="{C5652583-A701-A5F2-689D-F7E3D53CBFE7}"/>
                </a:ext>
              </a:extLst>
            </p:cNvPr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9;p17">
              <a:extLst>
                <a:ext uri="{FF2B5EF4-FFF2-40B4-BE49-F238E27FC236}">
                  <a16:creationId xmlns:a16="http://schemas.microsoft.com/office/drawing/2014/main" id="{6CBD3452-3B60-B124-87B4-33F029F6A233}"/>
                </a:ext>
              </a:extLst>
            </p:cNvPr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60;p17">
              <a:extLst>
                <a:ext uri="{FF2B5EF4-FFF2-40B4-BE49-F238E27FC236}">
                  <a16:creationId xmlns:a16="http://schemas.microsoft.com/office/drawing/2014/main" id="{8DAB0D44-079B-FDD0-28E2-30CA8566E15A}"/>
                </a:ext>
              </a:extLst>
            </p:cNvPr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61;p17">
              <a:extLst>
                <a:ext uri="{FF2B5EF4-FFF2-40B4-BE49-F238E27FC236}">
                  <a16:creationId xmlns:a16="http://schemas.microsoft.com/office/drawing/2014/main" id="{C14A8F13-D73A-846F-C309-A8893E047367}"/>
                </a:ext>
              </a:extLst>
            </p:cNvPr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62;p17">
              <a:extLst>
                <a:ext uri="{FF2B5EF4-FFF2-40B4-BE49-F238E27FC236}">
                  <a16:creationId xmlns:a16="http://schemas.microsoft.com/office/drawing/2014/main" id="{F84FD907-B3E3-E5A5-B291-F76C83BAF52F}"/>
                </a:ext>
              </a:extLst>
            </p:cNvPr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6FC81E-02F3-FCA7-C8D2-9EF3D0F009EE}"/>
              </a:ext>
            </a:extLst>
          </p:cNvPr>
          <p:cNvSpPr txBox="1"/>
          <p:nvPr/>
        </p:nvSpPr>
        <p:spPr>
          <a:xfrm flipH="1">
            <a:off x="1423382" y="231820"/>
            <a:ext cx="397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POI 라이브러리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A05B987-5640-2690-490F-E4074B10A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04"/>
          <a:stretch/>
        </p:blipFill>
        <p:spPr>
          <a:xfrm>
            <a:off x="2953770" y="941781"/>
            <a:ext cx="6290141" cy="56023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C2FC75-2195-FD20-4F33-9C97E6C7C82C}"/>
              </a:ext>
            </a:extLst>
          </p:cNvPr>
          <p:cNvSpPr/>
          <p:nvPr/>
        </p:nvSpPr>
        <p:spPr>
          <a:xfrm>
            <a:off x="6686550" y="4616688"/>
            <a:ext cx="5010150" cy="1927440"/>
          </a:xfrm>
          <a:prstGeom prst="rect">
            <a:avLst/>
          </a:prstGeom>
          <a:solidFill>
            <a:srgbClr val="8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0E7880-3290-0714-7908-C137E600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801" y="4759778"/>
            <a:ext cx="4584143" cy="16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270" y="59682"/>
            <a:ext cx="11924700" cy="6525300"/>
            <a:chOff x="128270" y="139700"/>
            <a:chExt cx="11924700" cy="6525300"/>
          </a:xfrm>
        </p:grpSpPr>
        <p:sp>
          <p:nvSpPr>
            <p:cNvPr id="156" name="Google Shape;156;p17"/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endParaRPr lang="en-US"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486AC9-4D70-686B-2D8C-53E16EA96A66}"/>
              </a:ext>
            </a:extLst>
          </p:cNvPr>
          <p:cNvSpPr txBox="1"/>
          <p:nvPr/>
        </p:nvSpPr>
        <p:spPr>
          <a:xfrm flipH="1">
            <a:off x="1423382" y="231820"/>
            <a:ext cx="397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POI 라이브러리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6E4928-B4CD-6307-DF58-27EBB9B3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55" b="30000"/>
          <a:stretch/>
        </p:blipFill>
        <p:spPr>
          <a:xfrm>
            <a:off x="2677884" y="942639"/>
            <a:ext cx="6813475" cy="56084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856F9-AD3C-C96C-B1FD-D3E4AB9610E1}"/>
              </a:ext>
            </a:extLst>
          </p:cNvPr>
          <p:cNvSpPr/>
          <p:nvPr/>
        </p:nvSpPr>
        <p:spPr>
          <a:xfrm>
            <a:off x="6870699" y="4744335"/>
            <a:ext cx="4946651" cy="1806761"/>
          </a:xfrm>
          <a:prstGeom prst="rect">
            <a:avLst/>
          </a:prstGeom>
          <a:solidFill>
            <a:srgbClr val="8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7D80E8-ABD2-4C93-C2AD-69524610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81" y="4984750"/>
            <a:ext cx="4513014" cy="13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270" y="117261"/>
            <a:ext cx="11924700" cy="6525300"/>
            <a:chOff x="128270" y="139700"/>
            <a:chExt cx="11924700" cy="6525300"/>
          </a:xfrm>
        </p:grpSpPr>
        <p:sp>
          <p:nvSpPr>
            <p:cNvPr id="156" name="Google Shape;156;p17"/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endParaRPr lang="en-US"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7F48DC-EC4D-E841-B33E-07664623DC54}"/>
              </a:ext>
            </a:extLst>
          </p:cNvPr>
          <p:cNvSpPr txBox="1"/>
          <p:nvPr/>
        </p:nvSpPr>
        <p:spPr>
          <a:xfrm flipH="1">
            <a:off x="1423382" y="231820"/>
            <a:ext cx="397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POI 라이브러리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C46DAC-66E3-19C9-1EEB-6E55BA25B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88"/>
          <a:stretch/>
        </p:blipFill>
        <p:spPr>
          <a:xfrm>
            <a:off x="2289525" y="931732"/>
            <a:ext cx="7616476" cy="56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270" y="104561"/>
            <a:ext cx="11924700" cy="6525300"/>
            <a:chOff x="128270" y="139700"/>
            <a:chExt cx="11924700" cy="6525300"/>
          </a:xfrm>
        </p:grpSpPr>
        <p:sp>
          <p:nvSpPr>
            <p:cNvPr id="156" name="Google Shape;156;p17"/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endParaRPr lang="en-US"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A05938-8F7E-CC1D-8A8A-0F47AEEB3CF4}"/>
              </a:ext>
            </a:extLst>
          </p:cNvPr>
          <p:cNvSpPr txBox="1"/>
          <p:nvPr/>
        </p:nvSpPr>
        <p:spPr>
          <a:xfrm flipH="1">
            <a:off x="1423382" y="231820"/>
            <a:ext cx="397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POI 라이브러리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4B5020-4C31-F287-7B76-F07ACC7C7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49" r="11395"/>
          <a:stretch/>
        </p:blipFill>
        <p:spPr>
          <a:xfrm>
            <a:off x="6043160" y="2469963"/>
            <a:ext cx="5873065" cy="4058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B4286A6-7928-BC10-9182-992DBFDC5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09"/>
          <a:stretch/>
        </p:blipFill>
        <p:spPr>
          <a:xfrm>
            <a:off x="398234" y="949897"/>
            <a:ext cx="6136682" cy="25679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F030E9-9E7C-590B-8466-098B2C0D2164}"/>
              </a:ext>
            </a:extLst>
          </p:cNvPr>
          <p:cNvSpPr/>
          <p:nvPr/>
        </p:nvSpPr>
        <p:spPr>
          <a:xfrm>
            <a:off x="390575" y="4584698"/>
            <a:ext cx="5471390" cy="1389158"/>
          </a:xfrm>
          <a:prstGeom prst="rect">
            <a:avLst/>
          </a:prstGeom>
          <a:solidFill>
            <a:srgbClr val="8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B438E33-66E4-9737-F271-02EB1FA13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53" y="4768848"/>
            <a:ext cx="5037293" cy="9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3124926" y="2773770"/>
            <a:ext cx="5913755" cy="946150"/>
            <a:chOff x="3139440" y="2483485"/>
            <a:chExt cx="5913755" cy="946150"/>
          </a:xfrm>
        </p:grpSpPr>
        <p:sp>
          <p:nvSpPr>
            <p:cNvPr id="86" name="Google Shape;86;p13"/>
            <p:cNvSpPr/>
            <p:nvPr/>
          </p:nvSpPr>
          <p:spPr>
            <a:xfrm>
              <a:off x="3204210" y="2547620"/>
              <a:ext cx="5784850" cy="81788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923655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923655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204210" y="2547620"/>
              <a:ext cx="768350" cy="817880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39440" y="330009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139440" y="2483485"/>
              <a:ext cx="129540" cy="12954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8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3333570" y="2903764"/>
            <a:ext cx="55067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  <a:defRPr/>
            </a:pPr>
            <a:r>
              <a:rPr lang="ko-KR" altLang="en-US" sz="44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시 연</a:t>
            </a:r>
            <a:endParaRPr sz="4400" b="1" i="1" u="none" strike="noStrike" cap="none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93" name="Google Shape;93;p1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9681210" y="5567680"/>
            <a:ext cx="2625090" cy="1750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5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133985" y="193675"/>
            <a:ext cx="11924665" cy="6326505"/>
            <a:chOff x="133985" y="193675"/>
            <a:chExt cx="11924665" cy="6326505"/>
          </a:xfrm>
        </p:grpSpPr>
        <p:sp>
          <p:nvSpPr>
            <p:cNvPr id="99" name="Google Shape;99;p14"/>
            <p:cNvSpPr/>
            <p:nvPr/>
          </p:nvSpPr>
          <p:spPr>
            <a:xfrm>
              <a:off x="133985" y="528320"/>
              <a:ext cx="11924665" cy="599186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11150" y="193675"/>
              <a:ext cx="4855210" cy="686435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 dirty="0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목차</a:t>
              </a:r>
              <a:endParaRPr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11150" y="193675"/>
              <a:ext cx="1307465" cy="686435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1053010" y="1199606"/>
            <a:ext cx="6058535" cy="513982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1. 조원 소개 및 역할 분담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3200" b="0" i="1" u="none" strike="noStrike" cap="none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2. Apache POI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3200" b="0" i="1" u="none" strike="noStrike" cap="none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3. 설치 방법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endParaRPr sz="3200" b="0" i="1" u="none" strike="noStrike" cap="none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4. POI 라이브러리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예제</a:t>
            </a:r>
            <a:endParaRPr lang="en-US" altLang="ko-KR" sz="3200" b="0" i="1" u="none" strike="noStrike" cap="none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>
              <a:buClr>
                <a:srgbClr val="2E5496"/>
              </a:buClr>
              <a:buSzPct val="25000"/>
              <a:defRPr/>
            </a:pPr>
            <a:r>
              <a:rPr lang="en-US" altLang="ko-KR" sz="2000" b="0" i="1" u="none" strike="noStrike" cap="none" dirty="0">
                <a:solidFill>
                  <a:srgbClr val="2E54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4-1.  </a:t>
            </a:r>
            <a:r>
              <a:rPr lang="en-US" altLang="ko-KR" sz="2000" dirty="0" err="1">
                <a:solidFill>
                  <a:srgbClr val="2E5496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CustomerExcelWriter</a:t>
            </a:r>
            <a:endParaRPr lang="en-US" altLang="ko-KR" sz="2000" dirty="0">
              <a:solidFill>
                <a:srgbClr val="2E5496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Clr>
                <a:srgbClr val="2E5496"/>
              </a:buClr>
              <a:buSzPct val="25000"/>
              <a:defRPr/>
            </a:pPr>
            <a:r>
              <a:rPr lang="en-US" altLang="ko-KR" sz="2000" b="0" i="1" u="none" strike="noStrike" cap="none" dirty="0">
                <a:solidFill>
                  <a:srgbClr val="2E549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4-2.  </a:t>
            </a:r>
            <a:r>
              <a:rPr lang="en-US" altLang="ko-KR" sz="2000" dirty="0" err="1">
                <a:solidFill>
                  <a:srgbClr val="2E5496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CustomerExcelReader</a:t>
            </a:r>
            <a:endParaRPr lang="en-US" altLang="ko-KR" sz="3200" i="1" dirty="0">
              <a:solidFill>
                <a:srgbClr val="2E5496"/>
              </a:solidFill>
              <a:effectLst/>
              <a:latin typeface="나눔스퀘어 ExtraBold"/>
              <a:ea typeface="나눔스퀘어 ExtraBold"/>
            </a:endParaRPr>
          </a:p>
          <a:p>
            <a:pPr>
              <a:buClr>
                <a:srgbClr val="2E5496"/>
              </a:buClr>
              <a:buSzPct val="25000"/>
              <a:defRPr/>
            </a:pPr>
            <a:endParaRPr lang="en-US" altLang="ko-KR" sz="3200" i="1" dirty="0">
              <a:solidFill>
                <a:srgbClr val="2E5496"/>
              </a:solidFill>
              <a:latin typeface="나눔스퀘어 ExtraBold"/>
              <a:ea typeface="나눔스퀘어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en-US" altLang="ko-KR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5. </a:t>
            </a:r>
            <a:r>
              <a:rPr lang="ko-KR" altLang="en-US" sz="3200" b="0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rPr>
              <a:t>시연</a:t>
            </a:r>
          </a:p>
        </p:txBody>
      </p:sp>
      <p:sp>
        <p:nvSpPr>
          <p:cNvPr id="113" name="Google Shape;146;p16"/>
          <p:cNvSpPr/>
          <p:nvPr/>
        </p:nvSpPr>
        <p:spPr>
          <a:xfrm>
            <a:off x="257175" y="1397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2700000" algn="t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42;p16"/>
          <p:cNvSpPr/>
          <p:nvPr/>
        </p:nvSpPr>
        <p:spPr>
          <a:xfrm>
            <a:off x="5111750" y="8255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43;p16"/>
          <p:cNvSpPr/>
          <p:nvPr/>
        </p:nvSpPr>
        <p:spPr>
          <a:xfrm>
            <a:off x="5111750" y="1397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45;p16"/>
          <p:cNvSpPr/>
          <p:nvPr/>
        </p:nvSpPr>
        <p:spPr>
          <a:xfrm>
            <a:off x="257175" y="825500"/>
            <a:ext cx="107950" cy="107950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18900000" algn="b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9;p14"/>
          <p:cNvSpPr/>
          <p:nvPr/>
        </p:nvSpPr>
        <p:spPr>
          <a:xfrm>
            <a:off x="133985" y="528320"/>
            <a:ext cx="11924665" cy="599186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00;p14"/>
          <p:cNvSpPr/>
          <p:nvPr/>
        </p:nvSpPr>
        <p:spPr>
          <a:xfrm>
            <a:off x="311150" y="193675"/>
            <a:ext cx="4855210" cy="686435"/>
          </a:xfrm>
          <a:prstGeom prst="rect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ct val="25000"/>
              <a:buFont typeface="Arial"/>
              <a:buNone/>
              <a:defRPr/>
            </a:pPr>
            <a:r>
              <a:rPr lang="ko-KR" altLang="en-US"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rPr>
              <a:t>조원 소개</a:t>
            </a: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594995" y="2324100"/>
            <a:ext cx="2281555" cy="2809875"/>
            <a:chOff x="594995" y="2324100"/>
            <a:chExt cx="2281555" cy="2809875"/>
          </a:xfrm>
        </p:grpSpPr>
        <p:sp>
          <p:nvSpPr>
            <p:cNvPr id="120" name="Google Shape;120;p15"/>
            <p:cNvSpPr/>
            <p:nvPr/>
          </p:nvSpPr>
          <p:spPr>
            <a:xfrm>
              <a:off x="594995" y="232410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이혜진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예제 작성</a:t>
              </a:r>
              <a:endParaRPr 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995" y="2324100"/>
              <a:ext cx="2281500" cy="163320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490595" y="2322830"/>
            <a:ext cx="2281555" cy="2809875"/>
            <a:chOff x="3490595" y="2322830"/>
            <a:chExt cx="2281555" cy="2809875"/>
          </a:xfrm>
        </p:grpSpPr>
        <p:sp>
          <p:nvSpPr>
            <p:cNvPr id="123" name="Google Shape;123;p15"/>
            <p:cNvSpPr/>
            <p:nvPr/>
          </p:nvSpPr>
          <p:spPr>
            <a:xfrm>
              <a:off x="3490595" y="232283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정은비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예제 작성</a:t>
              </a:r>
              <a:endParaRPr 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490595" y="2322830"/>
              <a:ext cx="2281555" cy="163322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6386195" y="2321560"/>
            <a:ext cx="2281555" cy="2809875"/>
            <a:chOff x="6386195" y="2321560"/>
            <a:chExt cx="2281555" cy="2809875"/>
          </a:xfrm>
        </p:grpSpPr>
        <p:sp>
          <p:nvSpPr>
            <p:cNvPr id="126" name="Google Shape;126;p15"/>
            <p:cNvSpPr/>
            <p:nvPr/>
          </p:nvSpPr>
          <p:spPr>
            <a:xfrm>
              <a:off x="6386195" y="2321560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이소연</a:t>
              </a:r>
              <a:endParaRPr lang="ko-KR" sz="1500" b="1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POI 라이브러리 설치 및 </a:t>
              </a: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자료조사</a:t>
              </a:r>
              <a:endParaRPr sz="1100" b="1" i="0" u="none" strike="noStrike" cap="none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386195" y="2321560"/>
              <a:ext cx="2281555" cy="163322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9281794" y="2320925"/>
            <a:ext cx="2281555" cy="2809875"/>
            <a:chOff x="9281795" y="2320925"/>
            <a:chExt cx="2281555" cy="2809875"/>
          </a:xfrm>
        </p:grpSpPr>
        <p:sp>
          <p:nvSpPr>
            <p:cNvPr id="129" name="Google Shape;129;p15"/>
            <p:cNvSpPr/>
            <p:nvPr/>
          </p:nvSpPr>
          <p:spPr>
            <a:xfrm>
              <a:off x="9281795" y="2320925"/>
              <a:ext cx="2281555" cy="2809875"/>
            </a:xfrm>
            <a:prstGeom prst="roundRect">
              <a:avLst>
                <a:gd name="adj" fmla="val 9825"/>
              </a:avLst>
            </a:prstGeom>
            <a:solidFill>
              <a:schemeClr val="lt1"/>
            </a:solidFill>
            <a:ln>
              <a:noFill/>
            </a:ln>
            <a:effectLst>
              <a:outerShdw blurRad="1905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91424" tIns="45700" rIns="91424" bIns="144125" anchor="b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700" b="1" i="0" u="none" strike="noStrike" cap="none" dirty="0">
                  <a:solidFill>
                    <a:srgbClr val="3F3F3F"/>
                  </a:solidFill>
                  <a:latin typeface="나눔스퀘어 ExtraBold"/>
                  <a:ea typeface="나눔스퀘어 ExtraBold"/>
                  <a:cs typeface="맑은 고딕"/>
                  <a:sym typeface="맑은 고딕"/>
                </a:rPr>
                <a:t>김선민</a:t>
              </a:r>
              <a:endParaRPr lang="ko-KR" sz="1500" b="1" i="0" u="none" strike="noStrike" cap="none" dirty="0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None/>
                <a:defRPr/>
              </a:pPr>
              <a:r>
                <a:rPr lang="ko-KR" sz="1100" b="1" i="0" u="none" strike="noStrike" cap="none" dirty="0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PPT 작성</a:t>
              </a:r>
              <a:r>
                <a:rPr lang="en-US" altLang="ko-KR" sz="1100" b="1" i="0" u="none" strike="noStrike" cap="none" dirty="0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</a:t>
              </a:r>
              <a:r>
                <a:rPr lang="ko-KR" altLang="en-US" sz="1100" b="1" i="0" u="none" strike="noStrike" cap="none" dirty="0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및 자료조사</a:t>
              </a:r>
              <a:endParaRPr lang="ko-KR" sz="1100" b="0" i="0" u="none" strike="noStrike" cap="none" dirty="0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100" b="0" i="0" u="none" strike="noStrike" cap="none" dirty="0">
                <a:solidFill>
                  <a:srgbClr val="7F7F7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281795" y="2320925"/>
              <a:ext cx="2281500" cy="1633200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rgbClr val="F2F7FA"/>
            </a:solidFill>
            <a:ln w="9525" cap="flat" cmpd="sng">
              <a:solidFill>
                <a:srgbClr val="33C5FF"/>
              </a:solidFill>
              <a:prstDash val="solid"/>
              <a:round/>
              <a:headEnd w="sm" len="sm"/>
              <a:tailEnd w="sm" len="sm"/>
            </a:ln>
            <a:effectLst>
              <a:outerShdw dist="88900" dir="2700000" algn="tl" rotWithShape="0">
                <a:srgbClr val="33C5FF">
                  <a:alpha val="1569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1800" b="0" i="0" u="none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pic>
        <p:nvPicPr>
          <p:cNvPr id="131" name="Google Shape;131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768937" y="2628287"/>
            <a:ext cx="1307276" cy="13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977725" y="2628275"/>
            <a:ext cx="1307300" cy="1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6873325" y="2628300"/>
            <a:ext cx="1307300" cy="13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1082126" y="2628287"/>
            <a:ext cx="1307300" cy="13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03;p14"/>
          <p:cNvSpPr/>
          <p:nvPr/>
        </p:nvSpPr>
        <p:spPr>
          <a:xfrm>
            <a:off x="311150" y="193675"/>
            <a:ext cx="1307465" cy="686435"/>
          </a:xfrm>
          <a:custGeom>
            <a:avLst/>
            <a:gdLst/>
            <a:ahLst/>
            <a:cxnLst/>
            <a:rect l="l" t="t" r="r" b="b"/>
            <a:pathLst>
              <a:path w="1306514" h="685801" extrusionOk="0">
                <a:moveTo>
                  <a:pt x="0" y="0"/>
                </a:moveTo>
                <a:lnTo>
                  <a:pt x="1306513" y="0"/>
                </a:lnTo>
                <a:lnTo>
                  <a:pt x="1058863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33C5FF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2E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01;p14"/>
          <p:cNvSpPr/>
          <p:nvPr/>
        </p:nvSpPr>
        <p:spPr>
          <a:xfrm>
            <a:off x="5111750" y="8255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02;p14"/>
          <p:cNvSpPr/>
          <p:nvPr/>
        </p:nvSpPr>
        <p:spPr>
          <a:xfrm>
            <a:off x="5111750" y="1397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04;p14"/>
          <p:cNvSpPr/>
          <p:nvPr/>
        </p:nvSpPr>
        <p:spPr>
          <a:xfrm>
            <a:off x="257175" y="8255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18900000" algn="b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05;p14"/>
          <p:cNvSpPr/>
          <p:nvPr/>
        </p:nvSpPr>
        <p:spPr>
          <a:xfrm>
            <a:off x="257175" y="139700"/>
            <a:ext cx="108585" cy="108585"/>
          </a:xfrm>
          <a:prstGeom prst="ellipse">
            <a:avLst/>
          </a:prstGeom>
          <a:solidFill>
            <a:srgbClr val="F2F7FA"/>
          </a:solidFill>
          <a:ln w="25400" cap="flat" cmpd="sng">
            <a:solidFill>
              <a:srgbClr val="33C5FF"/>
            </a:solidFill>
            <a:prstDash val="solid"/>
            <a:miter/>
            <a:headEnd w="sm" len="sm"/>
            <a:tailEnd w="sm" len="sm"/>
          </a:ln>
          <a:effectLst>
            <a:outerShdw dist="25400" dir="2700000" algn="tl" rotWithShape="0">
              <a:schemeClr val="lt1"/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40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6"/>
          <p:cNvGrpSpPr/>
          <p:nvPr/>
        </p:nvGrpSpPr>
        <p:grpSpPr>
          <a:xfrm>
            <a:off x="128270" y="139700"/>
            <a:ext cx="11924665" cy="6525260"/>
            <a:chOff x="128270" y="139700"/>
            <a:chExt cx="11924665" cy="6525260"/>
          </a:xfrm>
        </p:grpSpPr>
        <p:sp>
          <p:nvSpPr>
            <p:cNvPr id="140" name="Google Shape;140;p16"/>
            <p:cNvSpPr/>
            <p:nvPr/>
          </p:nvSpPr>
          <p:spPr>
            <a:xfrm>
              <a:off x="128270" y="482600"/>
              <a:ext cx="11924665" cy="618236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11150" y="193675"/>
              <a:ext cx="4855210" cy="686435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Apache POI</a:t>
              </a:r>
              <a:endParaRPr sz="3200" b="1" i="1" u="none" strike="noStrike" cap="none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111750" y="8255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111750" y="1397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11150" y="193675"/>
              <a:ext cx="1306830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57175" y="8255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57175" y="139700"/>
              <a:ext cx="107950" cy="10795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802640" y="1250315"/>
            <a:ext cx="10585500" cy="48921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425800" y="4446124"/>
            <a:ext cx="7340400" cy="10156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MS Office 파일 포맷을 다루기 위해서 Apache에서 만든 라이브러리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순수 자바 언어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를 이용해</a:t>
            </a: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 </a:t>
            </a:r>
            <a:r>
              <a:rPr lang="ko-KR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MS Office </a:t>
            </a: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파일을 읽고 쓰는 기능을 제공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Verdana"/>
                <a:sym typeface="Verdana"/>
              </a:rPr>
              <a:t>주로 Excel 포맷을 다루기 위해 많이 사용됨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Verdana"/>
              <a:sym typeface="Verdana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043900" y="3603625"/>
            <a:ext cx="8104200" cy="574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oor </a:t>
            </a: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bfuscation </a:t>
            </a:r>
            <a:r>
              <a:rPr lang="ko-KR" sz="26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ko-KR" sz="2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mplementation</a:t>
            </a:r>
            <a:endParaRPr sz="13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500550" y="1936750"/>
            <a:ext cx="5190898" cy="14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128270" y="139700"/>
            <a:ext cx="11924700" cy="6525300"/>
            <a:chOff x="128270" y="139700"/>
            <a:chExt cx="11924700" cy="6525300"/>
          </a:xfrm>
        </p:grpSpPr>
        <p:sp>
          <p:nvSpPr>
            <p:cNvPr id="156" name="Google Shape;156;p17"/>
            <p:cNvSpPr/>
            <p:nvPr/>
          </p:nvSpPr>
          <p:spPr>
            <a:xfrm>
              <a:off x="128270" y="482600"/>
              <a:ext cx="11924700" cy="61824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11150" y="193675"/>
              <a:ext cx="4855200" cy="68640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 dirty="0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Apache POI</a:t>
              </a:r>
              <a:r>
                <a:rPr lang="en-US" altLang="ko-KR" sz="3200" b="1" i="1" u="none" strike="noStrike" cap="none" dirty="0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ko-KR" altLang="en-US" sz="2400" b="1" i="1" dirty="0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컴포넌트</a:t>
              </a:r>
              <a:endParaRPr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111750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11750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11150" y="193675"/>
              <a:ext cx="1306513" cy="685800"/>
            </a:xfrm>
            <a:custGeom>
              <a:avLst/>
              <a:gdLst/>
              <a:ahLst/>
              <a:cxnLst/>
              <a:rect l="l" t="t" r="r" b="b"/>
              <a:pathLst>
                <a:path w="1306513" h="685800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257175" y="8255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57175" y="1397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802640" y="1250315"/>
            <a:ext cx="10585500" cy="48921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17"/>
          <p:cNvGraphicFramePr/>
          <p:nvPr/>
        </p:nvGraphicFramePr>
        <p:xfrm>
          <a:off x="2707738" y="1551225"/>
          <a:ext cx="6785550" cy="4313547"/>
        </p:xfrm>
        <a:graphic>
          <a:graphicData uri="http://schemas.openxmlformats.org/drawingml/2006/table">
            <a:tbl>
              <a:tblPr>
                <a:noFill/>
                <a:tableStyleId>{7ADD1D30-89D7-4299-92BC-EAF0678323DD}</a:tableStyleId>
              </a:tblPr>
              <a:tblGrid>
                <a:gridCol w="17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 dirty="0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HSSF</a:t>
                      </a:r>
                      <a:endParaRPr sz="1600" b="1" dirty="0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dirty="0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엑셀 파일을 다루는데 사용 (엑셀 97 이후~)</a:t>
                      </a:r>
                      <a:endParaRPr dirty="0"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XSSF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엑셀 2007 이후의 xlsx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HPSF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오피스 파일의 문서요약 정보를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HWDF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워드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HSLF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파워포인트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HDGF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비지오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HPBF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퍼블리셔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HSMF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아웃룩의 *.msg 파일을 다루는데 사용</a:t>
                      </a:r>
                      <a:endParaRPr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sz="1600" b="1">
                          <a:latin typeface="나눔스퀘어 ExtraBold"/>
                          <a:ea typeface="나눔스퀘어 ExtraBold"/>
                          <a:cs typeface="Verdana"/>
                          <a:sym typeface="Verdana"/>
                        </a:rPr>
                        <a:t>DDF</a:t>
                      </a:r>
                      <a:endParaRPr sz="1600" b="1">
                        <a:latin typeface="나눔스퀘어 ExtraBold"/>
                        <a:ea typeface="나눔스퀘어 Extra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dirty="0">
                          <a:latin typeface="나눔스퀘어 Bold"/>
                          <a:ea typeface="나눔스퀘어 Bold"/>
                          <a:cs typeface="Verdana"/>
                          <a:sym typeface="Verdana"/>
                        </a:rPr>
                        <a:t>아웃룩의 이미지 파일을 다루는데 사용</a:t>
                      </a:r>
                      <a:endParaRPr dirty="0">
                        <a:latin typeface="나눔스퀘어 Bold"/>
                        <a:ea typeface="나눔스퀘어 Bold"/>
                        <a:cs typeface="Verdana"/>
                        <a:sym typeface="Verdana"/>
                      </a:endParaRPr>
                    </a:p>
                  </a:txBody>
                  <a:tcPr marL="91425" marR="91425" marT="144018" marB="91425">
                    <a:lnL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L>
                    <a:lnR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R>
                    <a:lnT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T>
                    <a:lnB w="28575" cap="flat" cmpd="sng">
                      <a:solidFill>
                        <a:srgbClr val="33C5FF"/>
                      </a:solidFill>
                      <a:prstDash val="solid"/>
                      <a:round/>
                      <a:headEnd w="sm" len="sm"/>
                      <a:tailEnd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BEF6E5-6ED9-61DA-05AD-E882A3B7B02E}"/>
                  </a:ext>
                </a:extLst>
              </p14:cNvPr>
              <p14:cNvContentPartPr/>
              <p14:nvPr/>
            </p14:nvContentPartPr>
            <p14:xfrm>
              <a:off x="-812870" y="38067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DBEF6E5-6ED9-61DA-05AD-E882A3B7B0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6870" y="2726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4E1A5A4-678E-F60B-325A-EDC673CBEB8B}"/>
                  </a:ext>
                </a:extLst>
              </p14:cNvPr>
              <p14:cNvContentPartPr/>
              <p14:nvPr/>
            </p14:nvContentPartPr>
            <p14:xfrm>
              <a:off x="12839770" y="47607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4E1A5A4-678E-F60B-325A-EDC673CBEB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770" y="36843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133985" y="165735"/>
            <a:ext cx="11924665" cy="6776085"/>
            <a:chOff x="133985" y="165735"/>
            <a:chExt cx="11924665" cy="6776085"/>
          </a:xfrm>
        </p:grpSpPr>
        <p:sp>
          <p:nvSpPr>
            <p:cNvPr id="170" name="Google Shape;170;p18"/>
            <p:cNvSpPr/>
            <p:nvPr/>
          </p:nvSpPr>
          <p:spPr>
            <a:xfrm>
              <a:off x="133985" y="541020"/>
              <a:ext cx="11924665" cy="6400800"/>
            </a:xfrm>
            <a:prstGeom prst="rect">
              <a:avLst/>
            </a:prstGeom>
            <a:solidFill>
              <a:srgbClr val="F2F7FA"/>
            </a:solidFill>
            <a:ln w="15875" cap="flat" cmpd="sng">
              <a:solidFill>
                <a:srgbClr val="33C5FF"/>
              </a:solidFill>
              <a:prstDash val="dash"/>
              <a:miter/>
              <a:headEnd w="sm" len="sm"/>
              <a:tailEnd w="sm" len="sm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 dirty="0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16230" y="226060"/>
              <a:ext cx="4855210" cy="751840"/>
            </a:xfrm>
            <a:prstGeom prst="rect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E5496"/>
                </a:buClr>
                <a:buSzPct val="25000"/>
                <a:buFont typeface="Arial"/>
                <a:buNone/>
                <a:defRPr/>
              </a:pPr>
              <a:r>
                <a:rPr lang="ko-KR" sz="3200" b="1" i="1" u="none" strike="noStrike" cap="none" dirty="0">
                  <a:solidFill>
                    <a:srgbClr val="2E5496"/>
                  </a:solidFill>
                  <a:latin typeface="나눔스퀘어 ExtraBold"/>
                  <a:ea typeface="나눔스퀘어 ExtraBold"/>
                </a:rPr>
                <a:t>설치 방법</a:t>
              </a:r>
              <a:endParaRPr sz="3200" b="1" i="1" u="none" strike="noStrike" cap="none" dirty="0">
                <a:solidFill>
                  <a:srgbClr val="2E5496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117465" y="91757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117465" y="16573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16865" y="226060"/>
              <a:ext cx="1307465" cy="751840"/>
            </a:xfrm>
            <a:custGeom>
              <a:avLst/>
              <a:gdLst/>
              <a:ahLst/>
              <a:cxnLst/>
              <a:rect l="l" t="t" r="r" b="b"/>
              <a:pathLst>
                <a:path w="1306514" h="685801" extrusionOk="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32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262890" y="91757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18900000" algn="b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62890" y="165735"/>
              <a:ext cx="108585" cy="119380"/>
            </a:xfrm>
            <a:prstGeom prst="ellipse">
              <a:avLst/>
            </a:prstGeom>
            <a:solidFill>
              <a:srgbClr val="F2F7FA"/>
            </a:solidFill>
            <a:ln w="25400" cap="flat" cmpd="sng">
              <a:solidFill>
                <a:srgbClr val="33C5FF"/>
              </a:solidFill>
              <a:prstDash val="solid"/>
              <a:miter/>
              <a:headEnd w="sm" len="sm"/>
              <a:tailEnd w="sm" len="sm"/>
            </a:ln>
            <a:effectLst>
              <a:outerShdw dist="25400" dir="2700000" algn="tl" rotWithShape="0">
                <a:schemeClr val="lt1"/>
              </a:outerShdw>
            </a:effectLst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맑은 고딕"/>
                <a:buNone/>
                <a:defRPr/>
              </a:pPr>
              <a:endParaRPr sz="4000" b="0" i="1" u="none" strike="noStrike" cap="none">
                <a:solidFill>
                  <a:srgbClr val="33C5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390525" y="1341120"/>
            <a:ext cx="4632325" cy="320421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8" descr="C:/Users/seonmin/AppData/Roaming/PolarisOffice/ETemp/18072_6073760/image2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77520" y="1463675"/>
            <a:ext cx="4451350" cy="97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 descr="C:/Users/seonmin/AppData/Roaming/PolarisOffice/ETemp/18072_6073760/image3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86410" y="2409825"/>
            <a:ext cx="4445000" cy="200850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7731760" y="3737610"/>
            <a:ext cx="2435225" cy="189484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8" descr="C:/Users/seonmin/AppData/Roaming/PolarisOffice/ETemp/18072_6073760/fImage652513541.png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7851775" y="3840480"/>
            <a:ext cx="2219960" cy="1696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8"/>
          <p:cNvCxnSpPr>
            <a:stCxn id="177" idx="3"/>
            <a:endCxn id="180" idx="1"/>
          </p:cNvCxnSpPr>
          <p:nvPr/>
        </p:nvCxnSpPr>
        <p:spPr>
          <a:xfrm>
            <a:off x="5022850" y="2943225"/>
            <a:ext cx="2709000" cy="1741800"/>
          </a:xfrm>
          <a:prstGeom prst="curvedConnector3">
            <a:avLst>
              <a:gd name="adj1" fmla="val 49984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83" name="Google Shape;183;p18"/>
          <p:cNvCxnSpPr/>
          <p:nvPr/>
        </p:nvCxnSpPr>
        <p:spPr>
          <a:xfrm rot="16200000">
            <a:off x="5786118" y="4994802"/>
            <a:ext cx="2256900" cy="16365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184" name="Google Shape;184;p18"/>
          <p:cNvSpPr txBox="1"/>
          <p:nvPr/>
        </p:nvSpPr>
        <p:spPr>
          <a:xfrm>
            <a:off x="390525" y="4685025"/>
            <a:ext cx="6137274" cy="116951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sz="1600" b="1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1. APACHE POI 공식 홈페이지에서 다운로드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Release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Archives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– 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Binary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Artifacts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– 맨 밑 가장 최신 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zip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파일 다운로드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b="1" dirty="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761724" y="5762325"/>
            <a:ext cx="3255525" cy="6155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dirty="0">
                <a:solidFill>
                  <a:schemeClr val="dk1"/>
                </a:solidFill>
                <a:latin typeface="맑은 고딕"/>
                <a:ea typeface="맑은 고딕"/>
              </a:rPr>
              <a:t>2. 원하는 위치에 </a:t>
            </a:r>
            <a:r>
              <a:rPr lang="ko-KR" sz="1600" b="1" dirty="0" err="1">
                <a:solidFill>
                  <a:schemeClr val="dk1"/>
                </a:solidFill>
                <a:latin typeface="맑은 고딕"/>
                <a:ea typeface="맑은 고딕"/>
              </a:rPr>
              <a:t>zip</a:t>
            </a:r>
            <a:r>
              <a:rPr lang="ko-KR" sz="1600" b="1" dirty="0">
                <a:solidFill>
                  <a:schemeClr val="dk1"/>
                </a:solidFill>
                <a:latin typeface="맑은 고딕"/>
                <a:ea typeface="맑은 고딕"/>
              </a:rPr>
              <a:t> 압축 해제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b="1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128270" y="-90805"/>
            <a:ext cx="11924700" cy="70332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08965" y="238125"/>
            <a:ext cx="4471670" cy="380555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998335" y="2024380"/>
            <a:ext cx="4463415" cy="269367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9" descr="C:/Users/seonmin/AppData/Roaming/PolarisOffice/ETemp/18072_6073760/fImage382161418467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0880" y="353695"/>
            <a:ext cx="4295140" cy="357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 descr="C:/Users/seonmin/AppData/Roaming/PolarisOffice/ETemp/18072_6073760/fImage301831426334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077075" y="2107565"/>
            <a:ext cx="4311650" cy="2517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9"/>
          <p:cNvCxnSpPr/>
          <p:nvPr/>
        </p:nvCxnSpPr>
        <p:spPr>
          <a:xfrm rot="5400000">
            <a:off x="4469200" y="520020"/>
            <a:ext cx="2232000" cy="10104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96" name="Google Shape;196;p19"/>
          <p:cNvCxnSpPr>
            <a:stCxn id="191" idx="3"/>
            <a:endCxn id="192" idx="1"/>
          </p:cNvCxnSpPr>
          <p:nvPr/>
        </p:nvCxnSpPr>
        <p:spPr>
          <a:xfrm>
            <a:off x="5080635" y="2140903"/>
            <a:ext cx="1917600" cy="1230300"/>
          </a:xfrm>
          <a:prstGeom prst="curvedConnector3">
            <a:avLst>
              <a:gd name="adj1" fmla="val 49980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197" name="Google Shape;197;p19"/>
          <p:cNvCxnSpPr/>
          <p:nvPr/>
        </p:nvCxnSpPr>
        <p:spPr>
          <a:xfrm rot="16200000">
            <a:off x="4918103" y="4702188"/>
            <a:ext cx="3571200" cy="9087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198" name="Google Shape;198;p19"/>
          <p:cNvSpPr txBox="1"/>
          <p:nvPr/>
        </p:nvSpPr>
        <p:spPr>
          <a:xfrm>
            <a:off x="301725" y="4211874"/>
            <a:ext cx="6283225" cy="80974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 b="1" dirty="0">
                <a:latin typeface="맑은 고딕"/>
                <a:ea typeface="맑은 고딕"/>
                <a:cs typeface="맑은 고딕"/>
                <a:sym typeface="맑은 고딕"/>
              </a:rPr>
              <a:t>3. </a:t>
            </a:r>
            <a:r>
              <a:rPr lang="ko-KR" sz="1600" b="1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이클립스에서 </a:t>
            </a:r>
            <a:r>
              <a:rPr lang="ko-KR" sz="1600" b="1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POI를</a:t>
            </a:r>
            <a:r>
              <a:rPr lang="ko-KR" sz="1600" b="1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사용할 프로젝트 선택하여 라이브러리 추가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dirty="0">
                <a:latin typeface="맑은 고딕"/>
                <a:ea typeface="맑은 고딕"/>
                <a:cs typeface="맑은 고딕"/>
                <a:sym typeface="맑은 고딕"/>
              </a:rPr>
              <a:t>프로젝트 오른쪽 클릭 – </a:t>
            </a:r>
            <a:r>
              <a:rPr lang="ko-KR" dirty="0" err="1">
                <a:latin typeface="맑은 고딕"/>
                <a:ea typeface="맑은 고딕"/>
                <a:cs typeface="맑은 고딕"/>
                <a:sym typeface="맑은 고딕"/>
              </a:rPr>
              <a:t>Build</a:t>
            </a:r>
            <a:r>
              <a:rPr lang="ko-KR" dirty="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dirty="0" err="1">
                <a:latin typeface="맑은 고딕"/>
                <a:ea typeface="맑은 고딕"/>
                <a:cs typeface="맑은 고딕"/>
                <a:sym typeface="맑은 고딕"/>
              </a:rPr>
              <a:t>Path</a:t>
            </a:r>
            <a:r>
              <a:rPr lang="ko-KR" dirty="0">
                <a:latin typeface="맑은 고딕"/>
                <a:ea typeface="맑은 고딕"/>
                <a:cs typeface="맑은 고딕"/>
                <a:sym typeface="맑은 고딕"/>
              </a:rPr>
              <a:t> – </a:t>
            </a:r>
            <a:r>
              <a:rPr lang="ko-KR" dirty="0" err="1">
                <a:latin typeface="맑은 고딕"/>
                <a:ea typeface="맑은 고딕"/>
                <a:cs typeface="맑은 고딕"/>
                <a:sym typeface="맑은 고딕"/>
              </a:rPr>
              <a:t>Configure</a:t>
            </a:r>
            <a:r>
              <a:rPr lang="ko-KR" dirty="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dirty="0" err="1">
                <a:latin typeface="맑은 고딕"/>
                <a:ea typeface="맑은 고딕"/>
                <a:cs typeface="맑은 고딕"/>
                <a:sym typeface="맑은 고딕"/>
              </a:rPr>
              <a:t>Build</a:t>
            </a:r>
            <a:r>
              <a:rPr lang="ko-KR" dirty="0"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dirty="0" err="1">
                <a:latin typeface="맑은 고딕"/>
                <a:ea typeface="맑은 고딕"/>
                <a:cs typeface="맑은 고딕"/>
                <a:sym typeface="맑은 고딕"/>
              </a:rPr>
              <a:t>Path</a:t>
            </a:r>
            <a:endParaRPr dirty="0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999300" y="4865700"/>
            <a:ext cx="4463400" cy="42637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Libraries – Add External Path</a:t>
            </a:r>
            <a:endParaRPr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111760" y="-175895"/>
            <a:ext cx="11924700" cy="695760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608965" y="238125"/>
            <a:ext cx="4232910" cy="250380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6520815" y="1069340"/>
            <a:ext cx="4397375" cy="257048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0" descr="C:/Users/seonmin/AppData/Roaming/PolarisOffice/ETemp/18072_6073760/fImage539082156500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7860" y="312420"/>
            <a:ext cx="4117975" cy="23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1069975" y="3894455"/>
            <a:ext cx="4213860" cy="248412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 descr="C:/Users/seonmin/AppData/Roaming/PolarisOffice/ETemp/18072_6073760/fImage492642179169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603365" y="1127125"/>
            <a:ext cx="4237990" cy="245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 descr="C:/Users/seonmin/AppData/Roaming/PolarisOffice/ETemp/18072_6073760/fImage455012165724.png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52525" y="3977005"/>
            <a:ext cx="4060190" cy="2318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0"/>
          <p:cNvCxnSpPr/>
          <p:nvPr/>
        </p:nvCxnSpPr>
        <p:spPr>
          <a:xfrm rot="5400000">
            <a:off x="4688243" y="104238"/>
            <a:ext cx="1539300" cy="12324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2" name="Google Shape;212;p20"/>
          <p:cNvCxnSpPr>
            <a:stCxn id="205" idx="3"/>
            <a:endCxn id="206" idx="1"/>
          </p:cNvCxnSpPr>
          <p:nvPr/>
        </p:nvCxnSpPr>
        <p:spPr>
          <a:xfrm>
            <a:off x="4841875" y="1490028"/>
            <a:ext cx="1678800" cy="864600"/>
          </a:xfrm>
          <a:prstGeom prst="curvedConnector3">
            <a:avLst>
              <a:gd name="adj1" fmla="val 49990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3" name="Google Shape;213;p20"/>
          <p:cNvCxnSpPr>
            <a:stCxn id="206" idx="1"/>
            <a:endCxn id="208" idx="3"/>
          </p:cNvCxnSpPr>
          <p:nvPr/>
        </p:nvCxnSpPr>
        <p:spPr>
          <a:xfrm flipH="1">
            <a:off x="5283915" y="2354580"/>
            <a:ext cx="1236900" cy="2781900"/>
          </a:xfrm>
          <a:prstGeom prst="curvedConnector3">
            <a:avLst>
              <a:gd name="adj1" fmla="val 50022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14" name="Google Shape;214;p20"/>
          <p:cNvCxnSpPr/>
          <p:nvPr/>
        </p:nvCxnSpPr>
        <p:spPr>
          <a:xfrm rot="5400000" flipH="1">
            <a:off x="4791950" y="5627765"/>
            <a:ext cx="1773000" cy="7905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215" name="Google Shape;215;p20"/>
          <p:cNvSpPr txBox="1"/>
          <p:nvPr/>
        </p:nvSpPr>
        <p:spPr>
          <a:xfrm>
            <a:off x="6764364" y="4765050"/>
            <a:ext cx="4230076" cy="566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압축 해제한 POI 폴더</a:t>
            </a:r>
            <a:r>
              <a:rPr lang="ko-KR" altLang="en-US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.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jar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파일 추가</a:t>
            </a: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lib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ooxml-lib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폴더 안에 있는 .</a:t>
            </a:r>
            <a:r>
              <a:rPr lang="ko-KR" dirty="0" err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jar</a:t>
            </a:r>
            <a:r>
              <a:rPr lang="ko-KR" dirty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파일까지)</a:t>
            </a:r>
            <a:endParaRPr dirty="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28270" y="-49530"/>
            <a:ext cx="11924665" cy="6719570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61950" y="823595"/>
            <a:ext cx="4999355" cy="300164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7179945" y="3054350"/>
            <a:ext cx="3763010" cy="2858135"/>
          </a:xfrm>
          <a:prstGeom prst="rect">
            <a:avLst/>
          </a:prstGeom>
          <a:solidFill>
            <a:srgbClr val="F2F7FA"/>
          </a:solidFill>
          <a:ln w="158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  <a:effectLst>
            <a:outerShdw dist="63500" dir="2700000" algn="tl" rotWithShape="0">
              <a:srgbClr val="33C5FF">
                <a:alpha val="20000"/>
              </a:srgbClr>
            </a:outerShdw>
          </a:effectLst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endParaRPr sz="3200" b="0" i="1" u="none" strike="noStrike" cap="none">
              <a:solidFill>
                <a:srgbClr val="33C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1" descr="C:/Users/seonmin/AppData/Roaming/PolarisOffice/ETemp/18072_6073760/fImage573982251478.png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427990" y="888365"/>
            <a:ext cx="4883150" cy="289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 descr="C:/Users/seonmin/AppData/Roaming/PolarisOffice/ETemp/18072_6073760/fImage310272269358.png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254240" y="3120390"/>
            <a:ext cx="3617595" cy="2722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1"/>
          <p:cNvCxnSpPr/>
          <p:nvPr/>
        </p:nvCxnSpPr>
        <p:spPr>
          <a:xfrm rot="5400000">
            <a:off x="4538385" y="772770"/>
            <a:ext cx="2374200" cy="729600"/>
          </a:xfrm>
          <a:prstGeom prst="curvedConnector2">
            <a:avLst/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cxnSp>
        <p:nvCxnSpPr>
          <p:cNvPr id="226" name="Google Shape;226;p21"/>
          <p:cNvCxnSpPr>
            <a:stCxn id="221" idx="3"/>
            <a:endCxn id="222" idx="1"/>
          </p:cNvCxnSpPr>
          <p:nvPr/>
        </p:nvCxnSpPr>
        <p:spPr>
          <a:xfrm>
            <a:off x="5361305" y="2324418"/>
            <a:ext cx="1818600" cy="2159100"/>
          </a:xfrm>
          <a:prstGeom prst="curvedConnector3">
            <a:avLst>
              <a:gd name="adj1" fmla="val 49978"/>
            </a:avLst>
          </a:prstGeom>
          <a:noFill/>
          <a:ln w="28575" cap="flat" cmpd="sng">
            <a:solidFill>
              <a:srgbClr val="33C5FF"/>
            </a:solidFill>
            <a:prstDash val="dash"/>
            <a:miter/>
            <a:headEnd w="sm" len="sm"/>
            <a:tailEnd w="sm" len="sm"/>
          </a:ln>
        </p:spPr>
      </p:cxnSp>
      <p:sp>
        <p:nvSpPr>
          <p:cNvPr id="227" name="Google Shape;227;p21"/>
          <p:cNvSpPr txBox="1"/>
          <p:nvPr/>
        </p:nvSpPr>
        <p:spPr>
          <a:xfrm>
            <a:off x="965000" y="4083325"/>
            <a:ext cx="3512700" cy="4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50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244</Words>
  <Application>Microsoft Office PowerPoint</Application>
  <PresentationFormat>와이드스크린</PresentationFormat>
  <Paragraphs>62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나눔스퀘어_ac Bold</vt:lpstr>
      <vt:lpstr>나눔스퀘어 Bold</vt:lpstr>
      <vt:lpstr>나눔스퀘어 ExtraBold</vt:lpstr>
      <vt:lpstr>Verdana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dun05</dc:creator>
  <cp:lastModifiedBy>dun05139@naver.com</cp:lastModifiedBy>
  <cp:revision>14</cp:revision>
  <dcterms:modified xsi:type="dcterms:W3CDTF">2023-05-11T12:09:26Z</dcterms:modified>
  <cp:version/>
</cp:coreProperties>
</file>