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9018-8F52-40BA-AC10-FFAFC3F476AD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A42C3-2B4D-4386-AF9E-476CD9714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1A9411-3674-4E3D-8CDC-A40ED9AD517C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D9D4B4-C869-4BBE-AD46-09E9B1A2B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A9411-3674-4E3D-8CDC-A40ED9AD517C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D9D4B4-C869-4BBE-AD46-09E9B1A2B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A9411-3674-4E3D-8CDC-A40ED9AD517C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D9D4B4-C869-4BBE-AD46-09E9B1A2B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A9411-3674-4E3D-8CDC-A40ED9AD517C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D9D4B4-C869-4BBE-AD46-09E9B1A2B1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A9411-3674-4E3D-8CDC-A40ED9AD517C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D9D4B4-C869-4BBE-AD46-09E9B1A2B1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A9411-3674-4E3D-8CDC-A40ED9AD517C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D9D4B4-C869-4BBE-AD46-09E9B1A2B1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A9411-3674-4E3D-8CDC-A40ED9AD517C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D9D4B4-C869-4BBE-AD46-09E9B1A2B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A9411-3674-4E3D-8CDC-A40ED9AD517C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D9D4B4-C869-4BBE-AD46-09E9B1A2B1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1A9411-3674-4E3D-8CDC-A40ED9AD517C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D9D4B4-C869-4BBE-AD46-09E9B1A2B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1A9411-3674-4E3D-8CDC-A40ED9AD517C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D9D4B4-C869-4BBE-AD46-09E9B1A2B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1A9411-3674-4E3D-8CDC-A40ED9AD517C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D9D4B4-C869-4BBE-AD46-09E9B1A2B1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1A9411-3674-4E3D-8CDC-A40ED9AD517C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CD9D4B4-C869-4BBE-AD46-09E9B1A2B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6600" dirty="0" smtClean="0"/>
              <a:t>.....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چیست؟</a:t>
            </a:r>
            <a:r>
              <a:rPr lang="en-US" dirty="0" smtClean="0"/>
              <a:t>Android</a:t>
            </a:r>
            <a:endParaRPr lang="en-US" dirty="0"/>
          </a:p>
        </p:txBody>
      </p:sp>
      <p:pic>
        <p:nvPicPr>
          <p:cNvPr id="4" name="Picture 3" descr="android ch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1438275" cy="2038350"/>
          </a:xfrm>
          <a:prstGeom prst="rect">
            <a:avLst/>
          </a:prstGeom>
        </p:spPr>
      </p:pic>
      <p:pic>
        <p:nvPicPr>
          <p:cNvPr id="6" name="Picture 5" descr="andro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438400"/>
            <a:ext cx="4524375" cy="8858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989" y="0"/>
            <a:ext cx="3003011" cy="6858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ماهنامه تخصصی ”رایانه خبر“ - شماره 78</a:t>
            </a:r>
          </a:p>
          <a:p>
            <a:r>
              <a:rPr lang="fa-IR" dirty="0" smtClean="0"/>
              <a:t>مجله ”بزرگراه رایانه“  - اسفند90</a:t>
            </a:r>
          </a:p>
          <a:p>
            <a:r>
              <a:rPr lang="fa-IR" dirty="0" smtClean="0"/>
              <a:t>ماهنامه تخصصی ”بازی نما“ – شماره 74</a:t>
            </a:r>
          </a:p>
          <a:p>
            <a:r>
              <a:rPr lang="en-US" dirty="0" smtClean="0"/>
              <a:t>ictic.ir</a:t>
            </a:r>
            <a:endParaRPr lang="en-US" dirty="0" smtClean="0"/>
          </a:p>
          <a:p>
            <a:r>
              <a:rPr lang="en-US" dirty="0" smtClean="0"/>
              <a:t>Barsam.ir , Macromediax.com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                   منابع:                                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ndroid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"/>
            <a:ext cx="6096000" cy="609600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این روزها وقتی صحبت از تبلت ها و اسمارت فون ها میشود،کمتر کسی ممکن است نام آندروید را نشنیده باشد،اما آندروید چیست و از کجا آمده</a:t>
            </a:r>
            <a:r>
              <a:rPr lang="fa-IR" sz="2800" dirty="0" smtClean="0"/>
              <a:t>؟</a:t>
            </a:r>
            <a:endParaRPr lang="fa-IR" dirty="0" smtClean="0"/>
          </a:p>
          <a:p>
            <a:r>
              <a:rPr lang="ar-SA" dirty="0" smtClean="0"/>
              <a:t>به </a:t>
            </a:r>
            <a:r>
              <a:rPr lang="ar-SA" dirty="0" smtClean="0"/>
              <a:t>گفته آقای رابین هدف آنها از تأسیس این شرکت کار کردن بر روی تلفن‌های همراهی بود که درک بیشتری از کاربران خود داشته باشد</a:t>
            </a:r>
            <a:endParaRPr lang="fa-IR" dirty="0" smtClean="0"/>
          </a:p>
          <a:p>
            <a:r>
              <a:rPr lang="ar-SA" dirty="0" smtClean="0"/>
              <a:t>بسیاری معتقدند هدف گوگل از خریداری این شرکت ورود به بازار تلفنهای همراه بوده است</a:t>
            </a:r>
            <a:r>
              <a:rPr lang="fa-IR" dirty="0" smtClean="0"/>
              <a:t>.</a:t>
            </a:r>
          </a:p>
          <a:p>
            <a:r>
              <a:rPr lang="ar-SA" dirty="0" smtClean="0"/>
              <a:t>گوگل به شرکت‌های تولید کنندهٔ تلفن همراه وعدهٔ سیستم عمل انعطاف پذیر </a:t>
            </a:r>
            <a:r>
              <a:rPr lang="fa-IR" smtClean="0"/>
              <a:t>با قابلیت </a:t>
            </a:r>
            <a:r>
              <a:rPr lang="ar-SA" smtClean="0"/>
              <a:t>به </a:t>
            </a:r>
            <a:r>
              <a:rPr lang="ar-SA" dirty="0" smtClean="0"/>
              <a:t>روز رسانی را داده بود به همین منظور گوگل شرکت‌های بسیاری را با خود برای رسیدن به این هدف همراه کرد</a:t>
            </a:r>
            <a:endParaRPr lang="fa-IR" dirty="0" smtClean="0"/>
          </a:p>
          <a:p>
            <a:pPr>
              <a:buNone/>
            </a:pPr>
            <a:endParaRPr lang="fa-IR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مقدمه   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Open Handset Alliance </a:t>
            </a:r>
            <a:r>
              <a:rPr lang="fa-IR" sz="2400" dirty="0" smtClean="0"/>
              <a:t>آندروید سیستم عاملی مبتنی بر لینوکس که   به پشتیبانی </a:t>
            </a:r>
            <a:r>
              <a:rPr lang="fa-IR" sz="2400" dirty="0" smtClean="0"/>
              <a:t>گوگل برای تبلت ها و اسمارت فون ها نوشته و منتشر شده است</a:t>
            </a:r>
            <a:r>
              <a:rPr lang="fa-IR" sz="2400" dirty="0" smtClean="0"/>
              <a:t>. </a:t>
            </a:r>
            <a:endParaRPr lang="fa-IR" sz="2400" dirty="0" smtClean="0"/>
          </a:p>
          <a:p>
            <a:r>
              <a:rPr lang="en-US" sz="2400" dirty="0" smtClean="0"/>
              <a:t>AOSP(Android Open Source Project)</a:t>
            </a:r>
          </a:p>
          <a:p>
            <a:r>
              <a:rPr lang="fa-IR" sz="2400" dirty="0" smtClean="0"/>
              <a:t> </a:t>
            </a:r>
            <a:r>
              <a:rPr lang="fa-IR" sz="2400" dirty="0" smtClean="0"/>
              <a:t>رونمایی کرد،همچنین از مفهموم </a:t>
            </a:r>
            <a:r>
              <a:rPr lang="en-US" sz="2400" dirty="0" smtClean="0"/>
              <a:t>AOSP</a:t>
            </a:r>
            <a:r>
              <a:rPr lang="fa-IR" sz="2400" dirty="0" smtClean="0"/>
              <a:t>پس از این وقایع گوگل از </a:t>
            </a:r>
          </a:p>
          <a:p>
            <a:pPr>
              <a:buNone/>
            </a:pPr>
            <a:r>
              <a:rPr lang="fa-IR" sz="2400" dirty="0" smtClean="0"/>
              <a:t>”</a:t>
            </a:r>
            <a:r>
              <a:rPr lang="fa-IR" sz="2400" dirty="0" smtClean="0"/>
              <a:t>دستگاه های مبتنی بر آندروید“ نیز پرده برداری شد.</a:t>
            </a:r>
          </a:p>
          <a:p>
            <a:r>
              <a:rPr lang="en-US" sz="2400" dirty="0" smtClean="0"/>
              <a:t>Android </a:t>
            </a:r>
            <a:r>
              <a:rPr lang="en-US" sz="2400" dirty="0" smtClean="0"/>
              <a:t>Market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000" dirty="0" smtClean="0"/>
              <a:t>Andy Rubin: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 descr="andy_rubi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678680"/>
            <a:ext cx="2286000" cy="2179320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5791200" y="3505200"/>
            <a:ext cx="3352800" cy="2133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روزانه 700000 دستگاه آندرویدی میشه!</a:t>
            </a:r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ingerbread-cook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8279" y="3154911"/>
            <a:ext cx="1260321" cy="1493289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33600"/>
            <a:ext cx="3733800" cy="1847850"/>
          </a:xfrm>
          <a:prstGeom prst="rect">
            <a:avLst/>
          </a:prstGeom>
        </p:spPr>
      </p:pic>
      <p:pic>
        <p:nvPicPr>
          <p:cNvPr id="6" name="Picture 5" descr="android-5-jelly-be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419600"/>
            <a:ext cx="3066044" cy="206216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Cupcake</a:t>
            </a:r>
            <a:r>
              <a:rPr lang="fa-IR" dirty="0" smtClean="0"/>
              <a:t>نسخه1.5</a:t>
            </a:r>
            <a:r>
              <a:rPr lang="en-US" dirty="0" smtClean="0"/>
              <a:t>,</a:t>
            </a:r>
            <a:r>
              <a:rPr lang="fa-IR" dirty="0" smtClean="0"/>
              <a:t> </a:t>
            </a:r>
            <a:r>
              <a:rPr lang="en-US" dirty="0" smtClean="0"/>
              <a:t>donut</a:t>
            </a:r>
            <a:r>
              <a:rPr lang="fa-IR" dirty="0" smtClean="0"/>
              <a:t>نسخه </a:t>
            </a:r>
            <a:r>
              <a:rPr lang="fa-IR" dirty="0" smtClean="0"/>
              <a:t>1.6</a:t>
            </a:r>
            <a:endParaRPr lang="en-US" dirty="0" smtClean="0"/>
          </a:p>
          <a:p>
            <a:endParaRPr lang="fa-IR" dirty="0" smtClean="0"/>
          </a:p>
          <a:p>
            <a:r>
              <a:rPr lang="en-US" dirty="0" smtClean="0"/>
              <a:t>2,2.1 Éclair </a:t>
            </a:r>
            <a:r>
              <a:rPr lang="fa-IR" dirty="0" smtClean="0"/>
              <a:t>و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dirty="0" err="1" smtClean="0"/>
              <a:t>Froyo</a:t>
            </a:r>
            <a:r>
              <a:rPr lang="en-US" dirty="0" smtClean="0"/>
              <a:t>(frozen </a:t>
            </a:r>
            <a:r>
              <a:rPr lang="en-US" dirty="0" err="1" smtClean="0"/>
              <a:t>yoghuort</a:t>
            </a:r>
            <a:r>
              <a:rPr lang="en-US" dirty="0" smtClean="0"/>
              <a:t>) 2.2</a:t>
            </a:r>
            <a:endParaRPr lang="en-US" dirty="0" smtClean="0"/>
          </a:p>
          <a:p>
            <a:endParaRPr lang="fa-IR" dirty="0" smtClean="0"/>
          </a:p>
          <a:p>
            <a:r>
              <a:rPr lang="en-US" dirty="0" smtClean="0"/>
              <a:t>Gingerbread</a:t>
            </a:r>
            <a:r>
              <a:rPr lang="fa-IR" dirty="0" smtClean="0"/>
              <a:t>نسخه ی 2.3 با نام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Honeycomb </a:t>
            </a:r>
            <a:r>
              <a:rPr lang="fa-IR" dirty="0" smtClean="0"/>
              <a:t>نسخه ی 3.1و3.2 با نام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Ice Cream Sandwich</a:t>
            </a:r>
            <a:r>
              <a:rPr lang="fa-IR" dirty="0" smtClean="0"/>
              <a:t>نسخه ی 4 با نام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Jelly bean </a:t>
            </a:r>
            <a:r>
              <a:rPr lang="fa-IR" dirty="0" smtClean="0"/>
              <a:t>نسخه ی 5 با نام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نسخه های مختلف             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ash-air-andro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49657" cy="65532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fa-IR" dirty="0" smtClean="0"/>
              <a:t> اجرا میشوند </a:t>
            </a:r>
            <a:r>
              <a:rPr lang="en-US" dirty="0" smtClean="0"/>
              <a:t>sandbox </a:t>
            </a:r>
            <a:r>
              <a:rPr lang="fa-IR" dirty="0" smtClean="0"/>
              <a:t>کلیه نرم افزارهای آندروید در</a:t>
            </a:r>
          </a:p>
          <a:p>
            <a:r>
              <a:rPr lang="en-US" dirty="0" smtClean="0"/>
              <a:t>Media Support: aac,amr,Mpeg4,Gif…</a:t>
            </a:r>
          </a:p>
          <a:p>
            <a:r>
              <a:rPr lang="en-US" dirty="0" smtClean="0"/>
              <a:t>Multi Touch , Web Browser , Video Call , Voice Based , …</a:t>
            </a:r>
          </a:p>
          <a:p>
            <a:r>
              <a:rPr lang="en-US" dirty="0" smtClean="0"/>
              <a:t>App Inventor 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fa-IR" dirty="0" smtClean="0"/>
              <a:t>امنیت ، قابلیت ها و برنامه ها       </a:t>
            </a:r>
            <a:endParaRPr lang="en-US" dirty="0"/>
          </a:p>
        </p:txBody>
      </p:sp>
      <p:pic>
        <p:nvPicPr>
          <p:cNvPr id="4" name="Picture 3" descr="634361180890468750_android-app-inven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14600"/>
            <a:ext cx="4267200" cy="401123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               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سهم بازار و پیشرفت عظیم آندروید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آمار پراکندگی سیستم عامل ها در اواخر سال 2011</a:t>
            </a:r>
            <a:endParaRPr lang="en-US" dirty="0"/>
          </a:p>
        </p:txBody>
      </p:sp>
      <p:pic>
        <p:nvPicPr>
          <p:cNvPr id="7" name="Content Placeholder 6" descr="jadval-android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1674185"/>
            <a:ext cx="4040188" cy="3482642"/>
          </a:xfrm>
        </p:spPr>
      </p:pic>
      <p:pic>
        <p:nvPicPr>
          <p:cNvPr id="8" name="Content Placeholder 7" descr="amar2011.bmp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46637" y="1600994"/>
            <a:ext cx="3638550" cy="3629025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00017558-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28600"/>
            <a:ext cx="2428875" cy="1809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رقیب اصلی             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iOS</a:t>
            </a:r>
            <a:r>
              <a:rPr lang="fa-IR" dirty="0" smtClean="0"/>
              <a:t> مقایسه گجت های آندروید و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267200" y="609600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447800"/>
            <a:ext cx="4041775" cy="3941763"/>
          </a:xfrm>
        </p:spPr>
        <p:txBody>
          <a:bodyPr/>
          <a:lstStyle/>
          <a:p>
            <a:r>
              <a:rPr lang="fa-IR" dirty="0" smtClean="0"/>
              <a:t>گوگل رقابت سختی با اپل دارد</a:t>
            </a:r>
          </a:p>
          <a:p>
            <a:endParaRPr lang="fa-IR" dirty="0" smtClean="0"/>
          </a:p>
          <a:p>
            <a:r>
              <a:rPr lang="fa-IR" dirty="0" smtClean="0"/>
              <a:t>راه هایی برای متمایز کردن محصولات آندروید</a:t>
            </a:r>
          </a:p>
          <a:p>
            <a:endParaRPr lang="fa-IR" dirty="0" smtClean="0"/>
          </a:p>
          <a:p>
            <a:r>
              <a:rPr lang="fa-IR" dirty="0" smtClean="0"/>
              <a:t>جایگاه قدرتمند اپل در تجهیزات سازمانی</a:t>
            </a:r>
          </a:p>
          <a:p>
            <a:endParaRPr lang="fa-IR" dirty="0" smtClean="0"/>
          </a:p>
          <a:p>
            <a:r>
              <a:rPr lang="fa-IR" dirty="0" smtClean="0"/>
              <a:t>رشد تعداد طرفداران آندروید در گوشی های همراه</a:t>
            </a:r>
          </a:p>
        </p:txBody>
      </p:sp>
      <p:sp>
        <p:nvSpPr>
          <p:cNvPr id="9" name="Cloud 8"/>
          <p:cNvSpPr/>
          <p:nvPr/>
        </p:nvSpPr>
        <p:spPr>
          <a:xfrm>
            <a:off x="4876800" y="5181600"/>
            <a:ext cx="4038600" cy="1524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 هیچکس دوست نداردفقط در حیطه دستورات شرکت سازنده گوشی اش فعالیت کند!</a:t>
            </a:r>
            <a:endParaRPr lang="en-US" dirty="0"/>
          </a:p>
        </p:txBody>
      </p:sp>
      <p:pic>
        <p:nvPicPr>
          <p:cNvPr id="12" name="Content Placeholder 11" descr="comparison.bmp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57200" y="1371600"/>
            <a:ext cx="4040188" cy="3657599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4" grpId="0" uiExpand="1" build="p"/>
      <p:bldP spid="6" grpId="0" uiExpand="1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us-eee-pad-transformer-pri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19200"/>
            <a:ext cx="2667000" cy="2000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نمونه از گوشی ها و تبلت ها        </a:t>
            </a:r>
            <a:endParaRPr lang="en-US" dirty="0"/>
          </a:p>
        </p:txBody>
      </p:sp>
      <p:pic>
        <p:nvPicPr>
          <p:cNvPr id="14" name="Picture 13" descr="htc-flyer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4166655" cy="2825750"/>
          </a:xfrm>
          <a:prstGeom prst="rect">
            <a:avLst/>
          </a:prstGeom>
        </p:spPr>
      </p:pic>
      <p:pic>
        <p:nvPicPr>
          <p:cNvPr id="15" name="Picture 14" descr="Sony-Tablet-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962400"/>
            <a:ext cx="3242235" cy="2362200"/>
          </a:xfrm>
          <a:prstGeom prst="rect">
            <a:avLst/>
          </a:prstGeom>
        </p:spPr>
      </p:pic>
      <p:pic>
        <p:nvPicPr>
          <p:cNvPr id="16" name="Picture 15" descr="samsunggalaxytab101specificati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3962400"/>
            <a:ext cx="1546617" cy="2047875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آندروید با سرعت زیادی در حال تسخیر گوشی های همراه است</a:t>
            </a:r>
          </a:p>
          <a:p>
            <a:r>
              <a:rPr lang="fa-IR" dirty="0" smtClean="0"/>
              <a:t>باید روی امنیت برنامه هایش بیشتر دقت کند</a:t>
            </a:r>
          </a:p>
          <a:p>
            <a:r>
              <a:rPr lang="fa-IR" dirty="0" smtClean="0"/>
              <a:t>روی سخت افزارها(مخصوصا تبلت ها)کار بیشتری کند</a:t>
            </a:r>
          </a:p>
          <a:p>
            <a:r>
              <a:rPr lang="fa-IR" dirty="0" smtClean="0"/>
              <a:t>آندروید و گوگل تی وی</a:t>
            </a:r>
          </a:p>
          <a:p>
            <a:r>
              <a:rPr lang="fa-IR" dirty="0" smtClean="0"/>
              <a:t>آینده ی آندروید....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دورنما                       </a:t>
            </a:r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528</TotalTime>
  <Words>396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.....</vt:lpstr>
      <vt:lpstr>مقدمه   </vt:lpstr>
      <vt:lpstr>Slide 3</vt:lpstr>
      <vt:lpstr>نسخه های مختلف              </vt:lpstr>
      <vt:lpstr>امنیت ، قابلیت ها و برنامه ها       </vt:lpstr>
      <vt:lpstr>مقایسه                     </vt:lpstr>
      <vt:lpstr>رقیب اصلی                   </vt:lpstr>
      <vt:lpstr>چند نمونه از گوشی ها و تبلت ها        </vt:lpstr>
      <vt:lpstr>دورنما                       </vt:lpstr>
      <vt:lpstr>                   منابع:                                </vt:lpstr>
    </vt:vector>
  </TitlesOfParts>
  <Company>Family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Amin</dc:creator>
  <cp:lastModifiedBy>Amin</cp:lastModifiedBy>
  <cp:revision>49</cp:revision>
  <dcterms:created xsi:type="dcterms:W3CDTF">2012-05-01T18:10:35Z</dcterms:created>
  <dcterms:modified xsi:type="dcterms:W3CDTF">2012-05-02T06:04:35Z</dcterms:modified>
</cp:coreProperties>
</file>