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7" r:id="rId8"/>
    <p:sldId id="264" r:id="rId9"/>
    <p:sldId id="263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rgbClr val="C00000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C36AAF59-8AE6-43ED-A502-06CD9B78B5EA}" type="presOf" srcId="{BAADFFB8-F3CA-4E80-8111-1F6062FD7478}" destId="{579ABE8C-EB46-461C-A9A8-15D830899D84}" srcOrd="0" destOrd="0" presId="urn:microsoft.com/office/officeart/2005/8/layout/hList1"/>
    <dgm:cxn modelId="{6D033C29-D784-43EA-B804-236CE2096394}" type="presOf" srcId="{930E73E7-A12E-4E06-B687-C26BD6AFA5C6}" destId="{24BC30E3-1F35-4F30-BB11-9BEC6DF0842E}" srcOrd="0" destOrd="0" presId="urn:microsoft.com/office/officeart/2005/8/layout/hList1"/>
    <dgm:cxn modelId="{219E4722-A6DD-445E-8217-9C0C87419BC8}" type="presOf" srcId="{BB840434-2D0D-48C5-94CB-881F1ED76746}" destId="{521D21C7-EF30-4D01-96FB-573D5A1E78C0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E9312C9A-99F8-4F62-B3A4-0F1F2F56BA2A}" type="presOf" srcId="{059FDDF1-B92D-45B9-B8D3-47666DC89747}" destId="{EF03061B-B3BA-48C0-8640-4649D4E7A31C}" srcOrd="0" destOrd="0" presId="urn:microsoft.com/office/officeart/2005/8/layout/hList1"/>
    <dgm:cxn modelId="{8F3CD84C-B676-4AFC-8464-D88FB6D967A5}" type="presOf" srcId="{264A9B56-F730-4AAB-B778-5F571409B7E7}" destId="{32B02F1C-33D6-49F6-ACD4-73FAA10F86DC}" srcOrd="0" destOrd="0" presId="urn:microsoft.com/office/officeart/2005/8/layout/hList1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C667FD94-0F4F-4EE9-9349-F37615408CB7}" type="presOf" srcId="{89C9D82B-2C17-45A1-9A0E-1549F2F99393}" destId="{8C119139-B931-45E5-A530-AD4F4FB5FF65}" srcOrd="0" destOrd="0" presId="urn:microsoft.com/office/officeart/2005/8/layout/hList1"/>
    <dgm:cxn modelId="{08A28BCA-CB31-4BC0-87E8-74567971CB73}" type="presOf" srcId="{08DB425A-E60F-416D-86B2-B4E2C1DB9C26}" destId="{7B53175E-403B-470A-B43A-237896E7D33D}" srcOrd="0" destOrd="0" presId="urn:microsoft.com/office/officeart/2005/8/layout/hList1"/>
    <dgm:cxn modelId="{0D83CF48-8082-49FE-902E-41B8CEDBEBCD}" type="presOf" srcId="{9331EB35-79DA-4EBE-9238-EC7168E472AD}" destId="{A07BA6F1-5C5E-4D5F-88AB-115408D050A4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9C60C158-095B-4319-99A7-FC85913AC1B5}" type="presOf" srcId="{6D1050FA-B3A9-4EE4-91F8-54A22D2643FD}" destId="{8A7CAE1E-469B-446F-BA06-5F6F2C476688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D7F163DC-2737-4837-9C41-D13514EBB2FD}" type="presOf" srcId="{FF544FD2-1FCE-49CF-B99D-98B33D2BC2FF}" destId="{61F75C74-7428-45D4-960A-23865366237B}" srcOrd="0" destOrd="0" presId="urn:microsoft.com/office/officeart/2005/8/layout/hList1"/>
    <dgm:cxn modelId="{8D84D052-1879-4F2E-ACBF-6C2730433830}" type="presOf" srcId="{62131736-80C7-4E1A-B60F-280016D3B2A9}" destId="{6765C5DC-05F3-4D18-968C-7531B916B83E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7BF4EE08-CEA9-4AFC-9780-E55690FB1313}" type="presParOf" srcId="{521D21C7-EF30-4D01-96FB-573D5A1E78C0}" destId="{1F049428-9F54-485E-BF5A-0BAF6E91E257}" srcOrd="0" destOrd="0" presId="urn:microsoft.com/office/officeart/2005/8/layout/hList1"/>
    <dgm:cxn modelId="{5F500E71-EF18-4649-AAD9-2CB6C93D5461}" type="presParOf" srcId="{1F049428-9F54-485E-BF5A-0BAF6E91E257}" destId="{61F75C74-7428-45D4-960A-23865366237B}" srcOrd="0" destOrd="0" presId="urn:microsoft.com/office/officeart/2005/8/layout/hList1"/>
    <dgm:cxn modelId="{88B9FFCE-E35B-4AF7-9B50-C04EAAA06891}" type="presParOf" srcId="{1F049428-9F54-485E-BF5A-0BAF6E91E257}" destId="{EC87218A-433A-4AC1-9610-B03C3A8E8B69}" srcOrd="1" destOrd="0" presId="urn:microsoft.com/office/officeart/2005/8/layout/hList1"/>
    <dgm:cxn modelId="{1F76BE94-C6FC-4836-B594-D85D7EA79689}" type="presParOf" srcId="{521D21C7-EF30-4D01-96FB-573D5A1E78C0}" destId="{27C9DC50-EBC4-4A4D-898E-56234BA06E5A}" srcOrd="1" destOrd="0" presId="urn:microsoft.com/office/officeart/2005/8/layout/hList1"/>
    <dgm:cxn modelId="{22996BBA-079C-4B96-9D4A-A1748284DCD7}" type="presParOf" srcId="{521D21C7-EF30-4D01-96FB-573D5A1E78C0}" destId="{CAE4D2B2-6ED0-4D13-8764-45BB996ABFE5}" srcOrd="2" destOrd="0" presId="urn:microsoft.com/office/officeart/2005/8/layout/hList1"/>
    <dgm:cxn modelId="{261C5EC9-8B76-4D51-9649-E9D54ED022ED}" type="presParOf" srcId="{CAE4D2B2-6ED0-4D13-8764-45BB996ABFE5}" destId="{EF03061B-B3BA-48C0-8640-4649D4E7A31C}" srcOrd="0" destOrd="0" presId="urn:microsoft.com/office/officeart/2005/8/layout/hList1"/>
    <dgm:cxn modelId="{FD492570-E36E-4B05-B4E7-A7985055FB79}" type="presParOf" srcId="{CAE4D2B2-6ED0-4D13-8764-45BB996ABFE5}" destId="{A21C6E2B-9E54-4F78-8C21-3908AE6B018B}" srcOrd="1" destOrd="0" presId="urn:microsoft.com/office/officeart/2005/8/layout/hList1"/>
    <dgm:cxn modelId="{5BF1FED4-DF1A-4D70-B469-515870F63B16}" type="presParOf" srcId="{521D21C7-EF30-4D01-96FB-573D5A1E78C0}" destId="{B005C7C9-80F2-48F8-A105-885AA1A3ABFD}" srcOrd="3" destOrd="0" presId="urn:microsoft.com/office/officeart/2005/8/layout/hList1"/>
    <dgm:cxn modelId="{94C8C0CC-0F7A-40CB-A595-F686F650C5E9}" type="presParOf" srcId="{521D21C7-EF30-4D01-96FB-573D5A1E78C0}" destId="{D9A10365-DF0A-491E-8C09-03AF282E7186}" srcOrd="4" destOrd="0" presId="urn:microsoft.com/office/officeart/2005/8/layout/hList1"/>
    <dgm:cxn modelId="{DE5E5C83-6019-4F06-AAA5-96E9DF9FC184}" type="presParOf" srcId="{D9A10365-DF0A-491E-8C09-03AF282E7186}" destId="{8A7CAE1E-469B-446F-BA06-5F6F2C476688}" srcOrd="0" destOrd="0" presId="urn:microsoft.com/office/officeart/2005/8/layout/hList1"/>
    <dgm:cxn modelId="{14E71012-89D8-4EDA-8890-098C87F83674}" type="presParOf" srcId="{D9A10365-DF0A-491E-8C09-03AF282E7186}" destId="{F0AEF6B3-D8C8-4B6B-93F8-1B6A86E5D82B}" srcOrd="1" destOrd="0" presId="urn:microsoft.com/office/officeart/2005/8/layout/hList1"/>
    <dgm:cxn modelId="{9F3C36F7-C6DB-4A09-92AB-8C45A7506B5D}" type="presParOf" srcId="{521D21C7-EF30-4D01-96FB-573D5A1E78C0}" destId="{2CCF8870-2108-40BC-A602-30AF210DE791}" srcOrd="5" destOrd="0" presId="urn:microsoft.com/office/officeart/2005/8/layout/hList1"/>
    <dgm:cxn modelId="{62C82FB3-D8C0-4535-A8BE-9D944ECC3097}" type="presParOf" srcId="{521D21C7-EF30-4D01-96FB-573D5A1E78C0}" destId="{FC36894C-7564-491E-9097-940B50D5A0B4}" srcOrd="6" destOrd="0" presId="urn:microsoft.com/office/officeart/2005/8/layout/hList1"/>
    <dgm:cxn modelId="{3871E90B-DC4B-4360-AB63-D0399D466D89}" type="presParOf" srcId="{FC36894C-7564-491E-9097-940B50D5A0B4}" destId="{A07BA6F1-5C5E-4D5F-88AB-115408D050A4}" srcOrd="0" destOrd="0" presId="urn:microsoft.com/office/officeart/2005/8/layout/hList1"/>
    <dgm:cxn modelId="{7B0D5EAF-2C95-40F0-A6F9-B478815B64DB}" type="presParOf" srcId="{FC36894C-7564-491E-9097-940B50D5A0B4}" destId="{7A270AB9-205E-4BB2-85CC-4974C248E8AC}" srcOrd="1" destOrd="0" presId="urn:microsoft.com/office/officeart/2005/8/layout/hList1"/>
    <dgm:cxn modelId="{51D83FA5-1D43-43AF-B570-BFDC12DD966F}" type="presParOf" srcId="{521D21C7-EF30-4D01-96FB-573D5A1E78C0}" destId="{E49B2D83-33EA-4354-A103-5F59026AC9B6}" srcOrd="7" destOrd="0" presId="urn:microsoft.com/office/officeart/2005/8/layout/hList1"/>
    <dgm:cxn modelId="{B9FC1884-47E6-4325-AC97-9927E7DB69B3}" type="presParOf" srcId="{521D21C7-EF30-4D01-96FB-573D5A1E78C0}" destId="{399A78AF-8B44-4EA9-935A-E0004139BFE4}" srcOrd="8" destOrd="0" presId="urn:microsoft.com/office/officeart/2005/8/layout/hList1"/>
    <dgm:cxn modelId="{31D1DFA6-FC43-4E17-BE4C-2B1A1A978F02}" type="presParOf" srcId="{399A78AF-8B44-4EA9-935A-E0004139BFE4}" destId="{8C119139-B931-45E5-A530-AD4F4FB5FF65}" srcOrd="0" destOrd="0" presId="urn:microsoft.com/office/officeart/2005/8/layout/hList1"/>
    <dgm:cxn modelId="{AE466013-52A2-44F7-B6FD-2EBA92448496}" type="presParOf" srcId="{399A78AF-8B44-4EA9-935A-E0004139BFE4}" destId="{959498B7-1893-4790-B106-0C89CEA6D5FA}" srcOrd="1" destOrd="0" presId="urn:microsoft.com/office/officeart/2005/8/layout/hList1"/>
    <dgm:cxn modelId="{CB465AE8-C703-4485-9437-76BD349F8DDE}" type="presParOf" srcId="{521D21C7-EF30-4D01-96FB-573D5A1E78C0}" destId="{256D71A4-2557-4C44-890F-435739901223}" srcOrd="9" destOrd="0" presId="urn:microsoft.com/office/officeart/2005/8/layout/hList1"/>
    <dgm:cxn modelId="{B3940EF5-7007-4BE7-BAE5-6C7D8538241C}" type="presParOf" srcId="{521D21C7-EF30-4D01-96FB-573D5A1E78C0}" destId="{23BA5E04-F2C3-42E5-85E0-B474AAC032A6}" srcOrd="10" destOrd="0" presId="urn:microsoft.com/office/officeart/2005/8/layout/hList1"/>
    <dgm:cxn modelId="{08814419-CC5F-4593-B2B0-E1480CBB1848}" type="presParOf" srcId="{23BA5E04-F2C3-42E5-85E0-B474AAC032A6}" destId="{24BC30E3-1F35-4F30-BB11-9BEC6DF0842E}" srcOrd="0" destOrd="0" presId="urn:microsoft.com/office/officeart/2005/8/layout/hList1"/>
    <dgm:cxn modelId="{70924F36-9681-4CAC-A21A-8E6B54254F0D}" type="presParOf" srcId="{23BA5E04-F2C3-42E5-85E0-B474AAC032A6}" destId="{AB26B387-D3E6-4046-8EE5-0D3CCD3A69C1}" srcOrd="1" destOrd="0" presId="urn:microsoft.com/office/officeart/2005/8/layout/hList1"/>
    <dgm:cxn modelId="{BA36526C-9E06-493F-B28D-117EF75E4778}" type="presParOf" srcId="{521D21C7-EF30-4D01-96FB-573D5A1E78C0}" destId="{476CC564-4C8B-41B3-A605-CFF721AA1767}" srcOrd="11" destOrd="0" presId="urn:microsoft.com/office/officeart/2005/8/layout/hList1"/>
    <dgm:cxn modelId="{EAF4E5E3-7811-436A-85F8-D4BD6E52726A}" type="presParOf" srcId="{521D21C7-EF30-4D01-96FB-573D5A1E78C0}" destId="{39B21E49-86F3-4869-8D8C-3C5AEA3AF2B4}" srcOrd="12" destOrd="0" presId="urn:microsoft.com/office/officeart/2005/8/layout/hList1"/>
    <dgm:cxn modelId="{5A5B64A5-8584-40C1-89F9-646D36F3E092}" type="presParOf" srcId="{39B21E49-86F3-4869-8D8C-3C5AEA3AF2B4}" destId="{6765C5DC-05F3-4D18-968C-7531B916B83E}" srcOrd="0" destOrd="0" presId="urn:microsoft.com/office/officeart/2005/8/layout/hList1"/>
    <dgm:cxn modelId="{6AEBA8B2-E5E2-49F1-8614-E62C56DC8812}" type="presParOf" srcId="{39B21E49-86F3-4869-8D8C-3C5AEA3AF2B4}" destId="{128D81B3-8C09-46CB-B3F0-C966212165DF}" srcOrd="1" destOrd="0" presId="urn:microsoft.com/office/officeart/2005/8/layout/hList1"/>
    <dgm:cxn modelId="{79788326-454C-483B-BA47-9CD03520FFFE}" type="presParOf" srcId="{521D21C7-EF30-4D01-96FB-573D5A1E78C0}" destId="{D24A4B2A-A1E1-4AF9-87FA-1157F88DDFEC}" srcOrd="13" destOrd="0" presId="urn:microsoft.com/office/officeart/2005/8/layout/hList1"/>
    <dgm:cxn modelId="{72B52357-3718-4419-8D46-98E859B253BF}" type="presParOf" srcId="{521D21C7-EF30-4D01-96FB-573D5A1E78C0}" destId="{369FDCB7-73E3-4E77-9E48-49B38E6ED80D}" srcOrd="14" destOrd="0" presId="urn:microsoft.com/office/officeart/2005/8/layout/hList1"/>
    <dgm:cxn modelId="{89D068CC-CC35-45EB-87EE-1BA2C75A7461}" type="presParOf" srcId="{369FDCB7-73E3-4E77-9E48-49B38E6ED80D}" destId="{579ABE8C-EB46-461C-A9A8-15D830899D84}" srcOrd="0" destOrd="0" presId="urn:microsoft.com/office/officeart/2005/8/layout/hList1"/>
    <dgm:cxn modelId="{19D6DBB0-3B57-444F-9D2E-C2DC717DEF7B}" type="presParOf" srcId="{369FDCB7-73E3-4E77-9E48-49B38E6ED80D}" destId="{D304A3B2-B804-4FF9-B3CF-436255FB7208}" srcOrd="1" destOrd="0" presId="urn:microsoft.com/office/officeart/2005/8/layout/hList1"/>
    <dgm:cxn modelId="{5A360C8C-EE02-49E3-A4D4-C01BEA1FB68D}" type="presParOf" srcId="{521D21C7-EF30-4D01-96FB-573D5A1E78C0}" destId="{B1724B00-84DC-4F09-94A1-27F911DE7865}" srcOrd="15" destOrd="0" presId="urn:microsoft.com/office/officeart/2005/8/layout/hList1"/>
    <dgm:cxn modelId="{21500163-6F9D-494A-82C1-16BB46E53726}" type="presParOf" srcId="{521D21C7-EF30-4D01-96FB-573D5A1E78C0}" destId="{968B3FCC-B7B7-4BEC-985B-5D8B6C4AAFBB}" srcOrd="16" destOrd="0" presId="urn:microsoft.com/office/officeart/2005/8/layout/hList1"/>
    <dgm:cxn modelId="{96F09E3E-7231-42BB-AB57-4AF00769773B}" type="presParOf" srcId="{968B3FCC-B7B7-4BEC-985B-5D8B6C4AAFBB}" destId="{7B53175E-403B-470A-B43A-237896E7D33D}" srcOrd="0" destOrd="0" presId="urn:microsoft.com/office/officeart/2005/8/layout/hList1"/>
    <dgm:cxn modelId="{4495DDD1-2ACD-4E88-ADCC-C7EDE916E301}" type="presParOf" srcId="{968B3FCC-B7B7-4BEC-985B-5D8B6C4AAFBB}" destId="{23B5D2A0-1E29-4E80-B836-E0FE092427BC}" srcOrd="1" destOrd="0" presId="urn:microsoft.com/office/officeart/2005/8/layout/hList1"/>
    <dgm:cxn modelId="{DB438B75-F6F0-4992-8ADC-C45928765297}" type="presParOf" srcId="{521D21C7-EF30-4D01-96FB-573D5A1E78C0}" destId="{05473C07-4AFF-4C46-A31C-E1C5D384F264}" srcOrd="17" destOrd="0" presId="urn:microsoft.com/office/officeart/2005/8/layout/hList1"/>
    <dgm:cxn modelId="{382F7B55-6F2B-44D5-91E7-856DDD10520F}" type="presParOf" srcId="{521D21C7-EF30-4D01-96FB-573D5A1E78C0}" destId="{E475B188-5089-4834-BE0D-F64DDC448B5C}" srcOrd="18" destOrd="0" presId="urn:microsoft.com/office/officeart/2005/8/layout/hList1"/>
    <dgm:cxn modelId="{B0B19565-096C-4716-BEC3-3CCDC6BCFA01}" type="presParOf" srcId="{E475B188-5089-4834-BE0D-F64DDC448B5C}" destId="{32B02F1C-33D6-49F6-ACD4-73FAA10F86DC}" srcOrd="0" destOrd="0" presId="urn:microsoft.com/office/officeart/2005/8/layout/hList1"/>
    <dgm:cxn modelId="{7645868F-8C7D-4B74-BAF8-A4BB73CAA37F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>
        <a:solidFill>
          <a:srgbClr val="C00000"/>
        </a:solidFill>
      </dgm:spPr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66525FC4-FC84-4E2F-9CF5-613AF146BFB3}" type="presOf" srcId="{9331EB35-79DA-4EBE-9238-EC7168E472AD}" destId="{A07BA6F1-5C5E-4D5F-88AB-115408D050A4}" srcOrd="0" destOrd="0" presId="urn:microsoft.com/office/officeart/2005/8/layout/hList1"/>
    <dgm:cxn modelId="{147A2BB6-301E-4233-AB5D-4BD1653503C1}" type="presOf" srcId="{6D1050FA-B3A9-4EE4-91F8-54A22D2643FD}" destId="{8A7CAE1E-469B-446F-BA06-5F6F2C476688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2B601016-ABB9-40B8-A949-80FAED907142}" type="presOf" srcId="{62131736-80C7-4E1A-B60F-280016D3B2A9}" destId="{6765C5DC-05F3-4D18-968C-7531B916B83E}" srcOrd="0" destOrd="0" presId="urn:microsoft.com/office/officeart/2005/8/layout/hList1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9DB1DCE6-B76F-43AA-B9FD-709628D07A22}" type="presOf" srcId="{BB840434-2D0D-48C5-94CB-881F1ED76746}" destId="{521D21C7-EF30-4D01-96FB-573D5A1E78C0}" srcOrd="0" destOrd="0" presId="urn:microsoft.com/office/officeart/2005/8/layout/hList1"/>
    <dgm:cxn modelId="{B182AAE3-061C-425B-ACE1-981414159B96}" type="presOf" srcId="{059FDDF1-B92D-45B9-B8D3-47666DC89747}" destId="{EF03061B-B3BA-48C0-8640-4649D4E7A31C}" srcOrd="0" destOrd="0" presId="urn:microsoft.com/office/officeart/2005/8/layout/hList1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8AB1E7AD-BF30-4B4E-8176-3C6976B0E2E7}" type="presOf" srcId="{BAADFFB8-F3CA-4E80-8111-1F6062FD7478}" destId="{579ABE8C-EB46-461C-A9A8-15D830899D84}" srcOrd="0" destOrd="0" presId="urn:microsoft.com/office/officeart/2005/8/layout/hList1"/>
    <dgm:cxn modelId="{B6CE2B57-BFE5-4427-9766-D6E2C944E4CF}" type="presOf" srcId="{264A9B56-F730-4AAB-B778-5F571409B7E7}" destId="{32B02F1C-33D6-49F6-ACD4-73FAA10F86DC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6E93F8AC-AEAB-4041-8DE6-F07450B6BF78}" type="presOf" srcId="{FF544FD2-1FCE-49CF-B99D-98B33D2BC2FF}" destId="{61F75C74-7428-45D4-960A-23865366237B}" srcOrd="0" destOrd="0" presId="urn:microsoft.com/office/officeart/2005/8/layout/hList1"/>
    <dgm:cxn modelId="{69A85AEC-8A30-4214-8C26-DA620D2888A6}" type="presOf" srcId="{930E73E7-A12E-4E06-B687-C26BD6AFA5C6}" destId="{24BC30E3-1F35-4F30-BB11-9BEC6DF0842E}" srcOrd="0" destOrd="0" presId="urn:microsoft.com/office/officeart/2005/8/layout/hList1"/>
    <dgm:cxn modelId="{2468F68A-86C1-44E9-96AD-CA839B97AFD7}" type="presOf" srcId="{08DB425A-E60F-416D-86B2-B4E2C1DB9C26}" destId="{7B53175E-403B-470A-B43A-237896E7D33D}" srcOrd="0" destOrd="0" presId="urn:microsoft.com/office/officeart/2005/8/layout/hList1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3A6B6699-EC6E-4261-BC7F-6DDA3FD30D75}" type="presOf" srcId="{89C9D82B-2C17-45A1-9A0E-1549F2F99393}" destId="{8C119139-B931-45E5-A530-AD4F4FB5FF65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ABB4AD91-ACBF-4377-AF08-FA621AB01ED0}" type="presParOf" srcId="{521D21C7-EF30-4D01-96FB-573D5A1E78C0}" destId="{1F049428-9F54-485E-BF5A-0BAF6E91E257}" srcOrd="0" destOrd="0" presId="urn:microsoft.com/office/officeart/2005/8/layout/hList1"/>
    <dgm:cxn modelId="{AEEA14A3-A63E-404A-B1FB-2A6580CDE6FE}" type="presParOf" srcId="{1F049428-9F54-485E-BF5A-0BAF6E91E257}" destId="{61F75C74-7428-45D4-960A-23865366237B}" srcOrd="0" destOrd="0" presId="urn:microsoft.com/office/officeart/2005/8/layout/hList1"/>
    <dgm:cxn modelId="{8B928F2C-EA2E-4C28-B384-545F90EB9223}" type="presParOf" srcId="{1F049428-9F54-485E-BF5A-0BAF6E91E257}" destId="{EC87218A-433A-4AC1-9610-B03C3A8E8B69}" srcOrd="1" destOrd="0" presId="urn:microsoft.com/office/officeart/2005/8/layout/hList1"/>
    <dgm:cxn modelId="{DCD01A19-AE4D-4E85-8F37-E0900AABC71B}" type="presParOf" srcId="{521D21C7-EF30-4D01-96FB-573D5A1E78C0}" destId="{27C9DC50-EBC4-4A4D-898E-56234BA06E5A}" srcOrd="1" destOrd="0" presId="urn:microsoft.com/office/officeart/2005/8/layout/hList1"/>
    <dgm:cxn modelId="{79359E33-0BF0-49C0-AADC-9DCFE91F4882}" type="presParOf" srcId="{521D21C7-EF30-4D01-96FB-573D5A1E78C0}" destId="{CAE4D2B2-6ED0-4D13-8764-45BB996ABFE5}" srcOrd="2" destOrd="0" presId="urn:microsoft.com/office/officeart/2005/8/layout/hList1"/>
    <dgm:cxn modelId="{AF97BA73-37FF-43B9-B4F1-19709C028C76}" type="presParOf" srcId="{CAE4D2B2-6ED0-4D13-8764-45BB996ABFE5}" destId="{EF03061B-B3BA-48C0-8640-4649D4E7A31C}" srcOrd="0" destOrd="0" presId="urn:microsoft.com/office/officeart/2005/8/layout/hList1"/>
    <dgm:cxn modelId="{65750409-85BA-4DDA-B3DB-A67AA624E220}" type="presParOf" srcId="{CAE4D2B2-6ED0-4D13-8764-45BB996ABFE5}" destId="{A21C6E2B-9E54-4F78-8C21-3908AE6B018B}" srcOrd="1" destOrd="0" presId="urn:microsoft.com/office/officeart/2005/8/layout/hList1"/>
    <dgm:cxn modelId="{23DD82B4-E824-4718-A02C-0990004DFAC1}" type="presParOf" srcId="{521D21C7-EF30-4D01-96FB-573D5A1E78C0}" destId="{B005C7C9-80F2-48F8-A105-885AA1A3ABFD}" srcOrd="3" destOrd="0" presId="urn:microsoft.com/office/officeart/2005/8/layout/hList1"/>
    <dgm:cxn modelId="{28BFBC23-A0D7-4310-AEA7-611A22D92543}" type="presParOf" srcId="{521D21C7-EF30-4D01-96FB-573D5A1E78C0}" destId="{D9A10365-DF0A-491E-8C09-03AF282E7186}" srcOrd="4" destOrd="0" presId="urn:microsoft.com/office/officeart/2005/8/layout/hList1"/>
    <dgm:cxn modelId="{F816EAFA-61BF-467E-9071-3BE4D88E9739}" type="presParOf" srcId="{D9A10365-DF0A-491E-8C09-03AF282E7186}" destId="{8A7CAE1E-469B-446F-BA06-5F6F2C476688}" srcOrd="0" destOrd="0" presId="urn:microsoft.com/office/officeart/2005/8/layout/hList1"/>
    <dgm:cxn modelId="{8E4A7F87-BB1E-48EB-9107-70AB6C13D22A}" type="presParOf" srcId="{D9A10365-DF0A-491E-8C09-03AF282E7186}" destId="{F0AEF6B3-D8C8-4B6B-93F8-1B6A86E5D82B}" srcOrd="1" destOrd="0" presId="urn:microsoft.com/office/officeart/2005/8/layout/hList1"/>
    <dgm:cxn modelId="{41B35417-6AC7-4579-A850-B8CAB806D162}" type="presParOf" srcId="{521D21C7-EF30-4D01-96FB-573D5A1E78C0}" destId="{2CCF8870-2108-40BC-A602-30AF210DE791}" srcOrd="5" destOrd="0" presId="urn:microsoft.com/office/officeart/2005/8/layout/hList1"/>
    <dgm:cxn modelId="{E4EE4394-1688-497D-8CEF-84C4FA63C3D8}" type="presParOf" srcId="{521D21C7-EF30-4D01-96FB-573D5A1E78C0}" destId="{FC36894C-7564-491E-9097-940B50D5A0B4}" srcOrd="6" destOrd="0" presId="urn:microsoft.com/office/officeart/2005/8/layout/hList1"/>
    <dgm:cxn modelId="{685C20EF-0E6D-46C8-AF51-50FD8F22AF8F}" type="presParOf" srcId="{FC36894C-7564-491E-9097-940B50D5A0B4}" destId="{A07BA6F1-5C5E-4D5F-88AB-115408D050A4}" srcOrd="0" destOrd="0" presId="urn:microsoft.com/office/officeart/2005/8/layout/hList1"/>
    <dgm:cxn modelId="{1B5CE3F5-B4E9-4078-B6E3-FC633D1B51B7}" type="presParOf" srcId="{FC36894C-7564-491E-9097-940B50D5A0B4}" destId="{7A270AB9-205E-4BB2-85CC-4974C248E8AC}" srcOrd="1" destOrd="0" presId="urn:microsoft.com/office/officeart/2005/8/layout/hList1"/>
    <dgm:cxn modelId="{E75AFBBA-D74C-4977-9543-55CA6180976D}" type="presParOf" srcId="{521D21C7-EF30-4D01-96FB-573D5A1E78C0}" destId="{E49B2D83-33EA-4354-A103-5F59026AC9B6}" srcOrd="7" destOrd="0" presId="urn:microsoft.com/office/officeart/2005/8/layout/hList1"/>
    <dgm:cxn modelId="{65F54EA0-8F05-49B4-B892-45C10644989E}" type="presParOf" srcId="{521D21C7-EF30-4D01-96FB-573D5A1E78C0}" destId="{399A78AF-8B44-4EA9-935A-E0004139BFE4}" srcOrd="8" destOrd="0" presId="urn:microsoft.com/office/officeart/2005/8/layout/hList1"/>
    <dgm:cxn modelId="{BAF4F39D-CE76-43C6-8F84-2C733DD1139D}" type="presParOf" srcId="{399A78AF-8B44-4EA9-935A-E0004139BFE4}" destId="{8C119139-B931-45E5-A530-AD4F4FB5FF65}" srcOrd="0" destOrd="0" presId="urn:microsoft.com/office/officeart/2005/8/layout/hList1"/>
    <dgm:cxn modelId="{03E52720-2974-45F4-A993-EDBC80FD44F1}" type="presParOf" srcId="{399A78AF-8B44-4EA9-935A-E0004139BFE4}" destId="{959498B7-1893-4790-B106-0C89CEA6D5FA}" srcOrd="1" destOrd="0" presId="urn:microsoft.com/office/officeart/2005/8/layout/hList1"/>
    <dgm:cxn modelId="{E3DE7CD9-C959-4008-B2E7-B00BCC154D5F}" type="presParOf" srcId="{521D21C7-EF30-4D01-96FB-573D5A1E78C0}" destId="{256D71A4-2557-4C44-890F-435739901223}" srcOrd="9" destOrd="0" presId="urn:microsoft.com/office/officeart/2005/8/layout/hList1"/>
    <dgm:cxn modelId="{6DE3B675-F99E-47C2-A78F-CF5BE14DFDAD}" type="presParOf" srcId="{521D21C7-EF30-4D01-96FB-573D5A1E78C0}" destId="{23BA5E04-F2C3-42E5-85E0-B474AAC032A6}" srcOrd="10" destOrd="0" presId="urn:microsoft.com/office/officeart/2005/8/layout/hList1"/>
    <dgm:cxn modelId="{76639A3F-69F1-4C0F-B4D5-B2DF836DD1A2}" type="presParOf" srcId="{23BA5E04-F2C3-42E5-85E0-B474AAC032A6}" destId="{24BC30E3-1F35-4F30-BB11-9BEC6DF0842E}" srcOrd="0" destOrd="0" presId="urn:microsoft.com/office/officeart/2005/8/layout/hList1"/>
    <dgm:cxn modelId="{57E72D34-D57A-44C2-BBE0-56B90578DBD5}" type="presParOf" srcId="{23BA5E04-F2C3-42E5-85E0-B474AAC032A6}" destId="{AB26B387-D3E6-4046-8EE5-0D3CCD3A69C1}" srcOrd="1" destOrd="0" presId="urn:microsoft.com/office/officeart/2005/8/layout/hList1"/>
    <dgm:cxn modelId="{6D5B2FAE-8CD4-48A5-8E85-6ED22989739A}" type="presParOf" srcId="{521D21C7-EF30-4D01-96FB-573D5A1E78C0}" destId="{476CC564-4C8B-41B3-A605-CFF721AA1767}" srcOrd="11" destOrd="0" presId="urn:microsoft.com/office/officeart/2005/8/layout/hList1"/>
    <dgm:cxn modelId="{1AA8A488-BAF1-4685-82C9-1829A5EA057E}" type="presParOf" srcId="{521D21C7-EF30-4D01-96FB-573D5A1E78C0}" destId="{39B21E49-86F3-4869-8D8C-3C5AEA3AF2B4}" srcOrd="12" destOrd="0" presId="urn:microsoft.com/office/officeart/2005/8/layout/hList1"/>
    <dgm:cxn modelId="{8FC2A85F-F380-48F5-B4EC-749291D368AA}" type="presParOf" srcId="{39B21E49-86F3-4869-8D8C-3C5AEA3AF2B4}" destId="{6765C5DC-05F3-4D18-968C-7531B916B83E}" srcOrd="0" destOrd="0" presId="urn:microsoft.com/office/officeart/2005/8/layout/hList1"/>
    <dgm:cxn modelId="{92A3F841-6E3D-466E-B792-D41D4AC5C208}" type="presParOf" srcId="{39B21E49-86F3-4869-8D8C-3C5AEA3AF2B4}" destId="{128D81B3-8C09-46CB-B3F0-C966212165DF}" srcOrd="1" destOrd="0" presId="urn:microsoft.com/office/officeart/2005/8/layout/hList1"/>
    <dgm:cxn modelId="{FCAF1D30-4917-4F09-BBC6-810E18FC9F49}" type="presParOf" srcId="{521D21C7-EF30-4D01-96FB-573D5A1E78C0}" destId="{D24A4B2A-A1E1-4AF9-87FA-1157F88DDFEC}" srcOrd="13" destOrd="0" presId="urn:microsoft.com/office/officeart/2005/8/layout/hList1"/>
    <dgm:cxn modelId="{AF192877-B949-4896-9CCC-750AB048D433}" type="presParOf" srcId="{521D21C7-EF30-4D01-96FB-573D5A1E78C0}" destId="{369FDCB7-73E3-4E77-9E48-49B38E6ED80D}" srcOrd="14" destOrd="0" presId="urn:microsoft.com/office/officeart/2005/8/layout/hList1"/>
    <dgm:cxn modelId="{5FCBE9CD-3AAF-4FCA-B866-49A6BC4CF1D4}" type="presParOf" srcId="{369FDCB7-73E3-4E77-9E48-49B38E6ED80D}" destId="{579ABE8C-EB46-461C-A9A8-15D830899D84}" srcOrd="0" destOrd="0" presId="urn:microsoft.com/office/officeart/2005/8/layout/hList1"/>
    <dgm:cxn modelId="{5613D45E-9837-44F7-BCB2-8F709119A261}" type="presParOf" srcId="{369FDCB7-73E3-4E77-9E48-49B38E6ED80D}" destId="{D304A3B2-B804-4FF9-B3CF-436255FB7208}" srcOrd="1" destOrd="0" presId="urn:microsoft.com/office/officeart/2005/8/layout/hList1"/>
    <dgm:cxn modelId="{BF37FE4B-2080-43F8-B049-66CFB7902381}" type="presParOf" srcId="{521D21C7-EF30-4D01-96FB-573D5A1E78C0}" destId="{B1724B00-84DC-4F09-94A1-27F911DE7865}" srcOrd="15" destOrd="0" presId="urn:microsoft.com/office/officeart/2005/8/layout/hList1"/>
    <dgm:cxn modelId="{60D36579-FCF6-47E3-B74B-86557D515A25}" type="presParOf" srcId="{521D21C7-EF30-4D01-96FB-573D5A1E78C0}" destId="{968B3FCC-B7B7-4BEC-985B-5D8B6C4AAFBB}" srcOrd="16" destOrd="0" presId="urn:microsoft.com/office/officeart/2005/8/layout/hList1"/>
    <dgm:cxn modelId="{D934FEDF-AF89-4C96-B886-9FB955AA89A4}" type="presParOf" srcId="{968B3FCC-B7B7-4BEC-985B-5D8B6C4AAFBB}" destId="{7B53175E-403B-470A-B43A-237896E7D33D}" srcOrd="0" destOrd="0" presId="urn:microsoft.com/office/officeart/2005/8/layout/hList1"/>
    <dgm:cxn modelId="{E7F65A20-7BF3-4FDE-83C7-20618AD33715}" type="presParOf" srcId="{968B3FCC-B7B7-4BEC-985B-5D8B6C4AAFBB}" destId="{23B5D2A0-1E29-4E80-B836-E0FE092427BC}" srcOrd="1" destOrd="0" presId="urn:microsoft.com/office/officeart/2005/8/layout/hList1"/>
    <dgm:cxn modelId="{94CCC337-549D-45FD-8BB1-BF8F7DA87E48}" type="presParOf" srcId="{521D21C7-EF30-4D01-96FB-573D5A1E78C0}" destId="{05473C07-4AFF-4C46-A31C-E1C5D384F264}" srcOrd="17" destOrd="0" presId="urn:microsoft.com/office/officeart/2005/8/layout/hList1"/>
    <dgm:cxn modelId="{04D448DC-B234-4C6F-891D-A01A388B16D4}" type="presParOf" srcId="{521D21C7-EF30-4D01-96FB-573D5A1E78C0}" destId="{E475B188-5089-4834-BE0D-F64DDC448B5C}" srcOrd="18" destOrd="0" presId="urn:microsoft.com/office/officeart/2005/8/layout/hList1"/>
    <dgm:cxn modelId="{1DDD0B67-BC1E-446F-8C88-E98B3998EE82}" type="presParOf" srcId="{E475B188-5089-4834-BE0D-F64DDC448B5C}" destId="{32B02F1C-33D6-49F6-ACD4-73FAA10F86DC}" srcOrd="0" destOrd="0" presId="urn:microsoft.com/office/officeart/2005/8/layout/hList1"/>
    <dgm:cxn modelId="{47BFC7A1-9705-413E-AB24-8D00A8702F93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>
        <a:solidFill>
          <a:srgbClr val="C00000"/>
        </a:solidFill>
      </dgm:spPr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58A1F163-51CB-488A-915C-1D76EEC50ACB}" type="presOf" srcId="{BB840434-2D0D-48C5-94CB-881F1ED76746}" destId="{521D21C7-EF30-4D01-96FB-573D5A1E78C0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B0ED974C-9791-4E09-B385-616A4B742FEA}" type="presOf" srcId="{059FDDF1-B92D-45B9-B8D3-47666DC89747}" destId="{EF03061B-B3BA-48C0-8640-4649D4E7A31C}" srcOrd="0" destOrd="0" presId="urn:microsoft.com/office/officeart/2005/8/layout/hList1"/>
    <dgm:cxn modelId="{19E9C152-42C6-499B-90E7-4BDC8951C26B}" type="presOf" srcId="{BAADFFB8-F3CA-4E80-8111-1F6062FD7478}" destId="{579ABE8C-EB46-461C-A9A8-15D830899D84}" srcOrd="0" destOrd="0" presId="urn:microsoft.com/office/officeart/2005/8/layout/hList1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D6634AC2-BE28-4B75-B1B6-AFED01241129}" type="presOf" srcId="{930E73E7-A12E-4E06-B687-C26BD6AFA5C6}" destId="{24BC30E3-1F35-4F30-BB11-9BEC6DF0842E}" srcOrd="0" destOrd="0" presId="urn:microsoft.com/office/officeart/2005/8/layout/hList1"/>
    <dgm:cxn modelId="{6654F018-A25E-42F4-8DB1-A373193AF104}" type="presOf" srcId="{08DB425A-E60F-416D-86B2-B4E2C1DB9C26}" destId="{7B53175E-403B-470A-B43A-237896E7D33D}" srcOrd="0" destOrd="0" presId="urn:microsoft.com/office/officeart/2005/8/layout/hList1"/>
    <dgm:cxn modelId="{1D169151-D43B-4A91-BD5B-AFF78390C43C}" type="presOf" srcId="{89C9D82B-2C17-45A1-9A0E-1549F2F99393}" destId="{8C119139-B931-45E5-A530-AD4F4FB5FF65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E2891D37-3FCC-497C-8110-94F2F2124A73}" type="presOf" srcId="{62131736-80C7-4E1A-B60F-280016D3B2A9}" destId="{6765C5DC-05F3-4D18-968C-7531B916B83E}" srcOrd="0" destOrd="0" presId="urn:microsoft.com/office/officeart/2005/8/layout/hList1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5A83045C-B533-48A7-A219-3FC9C83C800F}" type="presOf" srcId="{264A9B56-F730-4AAB-B778-5F571409B7E7}" destId="{32B02F1C-33D6-49F6-ACD4-73FAA10F86DC}" srcOrd="0" destOrd="0" presId="urn:microsoft.com/office/officeart/2005/8/layout/hList1"/>
    <dgm:cxn modelId="{BA62B7D0-1783-42E2-BD88-157C847F65EA}" type="presOf" srcId="{9331EB35-79DA-4EBE-9238-EC7168E472AD}" destId="{A07BA6F1-5C5E-4D5F-88AB-115408D050A4}" srcOrd="0" destOrd="0" presId="urn:microsoft.com/office/officeart/2005/8/layout/hList1"/>
    <dgm:cxn modelId="{85F28640-FDD1-4BCA-ADC2-531F9AA52546}" type="presOf" srcId="{6D1050FA-B3A9-4EE4-91F8-54A22D2643FD}" destId="{8A7CAE1E-469B-446F-BA06-5F6F2C476688}" srcOrd="0" destOrd="0" presId="urn:microsoft.com/office/officeart/2005/8/layout/hList1"/>
    <dgm:cxn modelId="{A9BF13EA-1F01-4727-A36C-846432927ADC}" type="presOf" srcId="{FF544FD2-1FCE-49CF-B99D-98B33D2BC2FF}" destId="{61F75C74-7428-45D4-960A-23865366237B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0BC47C3D-2A7F-4E19-9170-BB4CAC2436E7}" type="presParOf" srcId="{521D21C7-EF30-4D01-96FB-573D5A1E78C0}" destId="{1F049428-9F54-485E-BF5A-0BAF6E91E257}" srcOrd="0" destOrd="0" presId="urn:microsoft.com/office/officeart/2005/8/layout/hList1"/>
    <dgm:cxn modelId="{987C6F45-691A-43B3-97BE-5DE32F2A7694}" type="presParOf" srcId="{1F049428-9F54-485E-BF5A-0BAF6E91E257}" destId="{61F75C74-7428-45D4-960A-23865366237B}" srcOrd="0" destOrd="0" presId="urn:microsoft.com/office/officeart/2005/8/layout/hList1"/>
    <dgm:cxn modelId="{C981B646-AF96-4DEF-84AF-C92D81F81A74}" type="presParOf" srcId="{1F049428-9F54-485E-BF5A-0BAF6E91E257}" destId="{EC87218A-433A-4AC1-9610-B03C3A8E8B69}" srcOrd="1" destOrd="0" presId="urn:microsoft.com/office/officeart/2005/8/layout/hList1"/>
    <dgm:cxn modelId="{554BDAC7-0BEC-4244-B783-99F044E954B9}" type="presParOf" srcId="{521D21C7-EF30-4D01-96FB-573D5A1E78C0}" destId="{27C9DC50-EBC4-4A4D-898E-56234BA06E5A}" srcOrd="1" destOrd="0" presId="urn:microsoft.com/office/officeart/2005/8/layout/hList1"/>
    <dgm:cxn modelId="{78E5A43C-02E8-4A4E-B536-484A25E2E9A8}" type="presParOf" srcId="{521D21C7-EF30-4D01-96FB-573D5A1E78C0}" destId="{CAE4D2B2-6ED0-4D13-8764-45BB996ABFE5}" srcOrd="2" destOrd="0" presId="urn:microsoft.com/office/officeart/2005/8/layout/hList1"/>
    <dgm:cxn modelId="{1C1BCED4-E1B6-433E-9D58-C109F64123F8}" type="presParOf" srcId="{CAE4D2B2-6ED0-4D13-8764-45BB996ABFE5}" destId="{EF03061B-B3BA-48C0-8640-4649D4E7A31C}" srcOrd="0" destOrd="0" presId="urn:microsoft.com/office/officeart/2005/8/layout/hList1"/>
    <dgm:cxn modelId="{89860F86-68A5-4520-9368-47EFDFA1DF64}" type="presParOf" srcId="{CAE4D2B2-6ED0-4D13-8764-45BB996ABFE5}" destId="{A21C6E2B-9E54-4F78-8C21-3908AE6B018B}" srcOrd="1" destOrd="0" presId="urn:microsoft.com/office/officeart/2005/8/layout/hList1"/>
    <dgm:cxn modelId="{A2E7F2DD-1CA9-4CDF-B99F-48C313ABAFDB}" type="presParOf" srcId="{521D21C7-EF30-4D01-96FB-573D5A1E78C0}" destId="{B005C7C9-80F2-48F8-A105-885AA1A3ABFD}" srcOrd="3" destOrd="0" presId="urn:microsoft.com/office/officeart/2005/8/layout/hList1"/>
    <dgm:cxn modelId="{7D77F2B8-3864-4378-AD55-CF69BF610F22}" type="presParOf" srcId="{521D21C7-EF30-4D01-96FB-573D5A1E78C0}" destId="{D9A10365-DF0A-491E-8C09-03AF282E7186}" srcOrd="4" destOrd="0" presId="urn:microsoft.com/office/officeart/2005/8/layout/hList1"/>
    <dgm:cxn modelId="{BDA93F83-D707-43A3-BAB7-48D59F7F8EF7}" type="presParOf" srcId="{D9A10365-DF0A-491E-8C09-03AF282E7186}" destId="{8A7CAE1E-469B-446F-BA06-5F6F2C476688}" srcOrd="0" destOrd="0" presId="urn:microsoft.com/office/officeart/2005/8/layout/hList1"/>
    <dgm:cxn modelId="{0495FEB8-C3AD-4405-843B-F831E561A1CF}" type="presParOf" srcId="{D9A10365-DF0A-491E-8C09-03AF282E7186}" destId="{F0AEF6B3-D8C8-4B6B-93F8-1B6A86E5D82B}" srcOrd="1" destOrd="0" presId="urn:microsoft.com/office/officeart/2005/8/layout/hList1"/>
    <dgm:cxn modelId="{ADA56DEC-E59B-4E31-8280-CD1481E45156}" type="presParOf" srcId="{521D21C7-EF30-4D01-96FB-573D5A1E78C0}" destId="{2CCF8870-2108-40BC-A602-30AF210DE791}" srcOrd="5" destOrd="0" presId="urn:microsoft.com/office/officeart/2005/8/layout/hList1"/>
    <dgm:cxn modelId="{697EAA24-F77C-432A-B077-A9B1934A2BF9}" type="presParOf" srcId="{521D21C7-EF30-4D01-96FB-573D5A1E78C0}" destId="{FC36894C-7564-491E-9097-940B50D5A0B4}" srcOrd="6" destOrd="0" presId="urn:microsoft.com/office/officeart/2005/8/layout/hList1"/>
    <dgm:cxn modelId="{17BFC1FB-182D-4D13-A077-6FB33742C000}" type="presParOf" srcId="{FC36894C-7564-491E-9097-940B50D5A0B4}" destId="{A07BA6F1-5C5E-4D5F-88AB-115408D050A4}" srcOrd="0" destOrd="0" presId="urn:microsoft.com/office/officeart/2005/8/layout/hList1"/>
    <dgm:cxn modelId="{B387725A-F154-47C3-A22E-3FF89D777962}" type="presParOf" srcId="{FC36894C-7564-491E-9097-940B50D5A0B4}" destId="{7A270AB9-205E-4BB2-85CC-4974C248E8AC}" srcOrd="1" destOrd="0" presId="urn:microsoft.com/office/officeart/2005/8/layout/hList1"/>
    <dgm:cxn modelId="{18EA753A-9098-4008-B9B7-5373F2E01ADE}" type="presParOf" srcId="{521D21C7-EF30-4D01-96FB-573D5A1E78C0}" destId="{E49B2D83-33EA-4354-A103-5F59026AC9B6}" srcOrd="7" destOrd="0" presId="urn:microsoft.com/office/officeart/2005/8/layout/hList1"/>
    <dgm:cxn modelId="{4FCE9225-E3E5-4D71-823D-2C0057088AC9}" type="presParOf" srcId="{521D21C7-EF30-4D01-96FB-573D5A1E78C0}" destId="{399A78AF-8B44-4EA9-935A-E0004139BFE4}" srcOrd="8" destOrd="0" presId="urn:microsoft.com/office/officeart/2005/8/layout/hList1"/>
    <dgm:cxn modelId="{6174BDBD-86DB-42F0-AED3-D10C94B649EE}" type="presParOf" srcId="{399A78AF-8B44-4EA9-935A-E0004139BFE4}" destId="{8C119139-B931-45E5-A530-AD4F4FB5FF65}" srcOrd="0" destOrd="0" presId="urn:microsoft.com/office/officeart/2005/8/layout/hList1"/>
    <dgm:cxn modelId="{240ADCCB-F595-4254-8BF7-F9C95989A7B6}" type="presParOf" srcId="{399A78AF-8B44-4EA9-935A-E0004139BFE4}" destId="{959498B7-1893-4790-B106-0C89CEA6D5FA}" srcOrd="1" destOrd="0" presId="urn:microsoft.com/office/officeart/2005/8/layout/hList1"/>
    <dgm:cxn modelId="{C707E7EB-4AA7-432A-B63D-5E79B746D542}" type="presParOf" srcId="{521D21C7-EF30-4D01-96FB-573D5A1E78C0}" destId="{256D71A4-2557-4C44-890F-435739901223}" srcOrd="9" destOrd="0" presId="urn:microsoft.com/office/officeart/2005/8/layout/hList1"/>
    <dgm:cxn modelId="{42BF1D3A-B450-4CE0-B3C7-3434C56D7FC1}" type="presParOf" srcId="{521D21C7-EF30-4D01-96FB-573D5A1E78C0}" destId="{23BA5E04-F2C3-42E5-85E0-B474AAC032A6}" srcOrd="10" destOrd="0" presId="urn:microsoft.com/office/officeart/2005/8/layout/hList1"/>
    <dgm:cxn modelId="{E3449CE2-1956-4A54-ACE3-E167CC6918BC}" type="presParOf" srcId="{23BA5E04-F2C3-42E5-85E0-B474AAC032A6}" destId="{24BC30E3-1F35-4F30-BB11-9BEC6DF0842E}" srcOrd="0" destOrd="0" presId="urn:microsoft.com/office/officeart/2005/8/layout/hList1"/>
    <dgm:cxn modelId="{2D1AB249-B68C-4B5E-AD58-056725A3E705}" type="presParOf" srcId="{23BA5E04-F2C3-42E5-85E0-B474AAC032A6}" destId="{AB26B387-D3E6-4046-8EE5-0D3CCD3A69C1}" srcOrd="1" destOrd="0" presId="urn:microsoft.com/office/officeart/2005/8/layout/hList1"/>
    <dgm:cxn modelId="{DDB4C200-8A36-4F47-AFE0-899F7F0AA8B1}" type="presParOf" srcId="{521D21C7-EF30-4D01-96FB-573D5A1E78C0}" destId="{476CC564-4C8B-41B3-A605-CFF721AA1767}" srcOrd="11" destOrd="0" presId="urn:microsoft.com/office/officeart/2005/8/layout/hList1"/>
    <dgm:cxn modelId="{1043720D-DBED-4316-9832-2836E9EA2BCF}" type="presParOf" srcId="{521D21C7-EF30-4D01-96FB-573D5A1E78C0}" destId="{39B21E49-86F3-4869-8D8C-3C5AEA3AF2B4}" srcOrd="12" destOrd="0" presId="urn:microsoft.com/office/officeart/2005/8/layout/hList1"/>
    <dgm:cxn modelId="{D8486C50-D182-43A1-8AF9-E6E086439AB9}" type="presParOf" srcId="{39B21E49-86F3-4869-8D8C-3C5AEA3AF2B4}" destId="{6765C5DC-05F3-4D18-968C-7531B916B83E}" srcOrd="0" destOrd="0" presId="urn:microsoft.com/office/officeart/2005/8/layout/hList1"/>
    <dgm:cxn modelId="{B0848B04-5331-4C59-B9B5-AEF1A699CC94}" type="presParOf" srcId="{39B21E49-86F3-4869-8D8C-3C5AEA3AF2B4}" destId="{128D81B3-8C09-46CB-B3F0-C966212165DF}" srcOrd="1" destOrd="0" presId="urn:microsoft.com/office/officeart/2005/8/layout/hList1"/>
    <dgm:cxn modelId="{E4457908-7982-440A-BDE7-C1A72CB11493}" type="presParOf" srcId="{521D21C7-EF30-4D01-96FB-573D5A1E78C0}" destId="{D24A4B2A-A1E1-4AF9-87FA-1157F88DDFEC}" srcOrd="13" destOrd="0" presId="urn:microsoft.com/office/officeart/2005/8/layout/hList1"/>
    <dgm:cxn modelId="{FABCAC49-6116-4D55-9402-98A6FE859CC3}" type="presParOf" srcId="{521D21C7-EF30-4D01-96FB-573D5A1E78C0}" destId="{369FDCB7-73E3-4E77-9E48-49B38E6ED80D}" srcOrd="14" destOrd="0" presId="urn:microsoft.com/office/officeart/2005/8/layout/hList1"/>
    <dgm:cxn modelId="{C8285B68-2EFE-45A3-9073-5B21D95F7E1D}" type="presParOf" srcId="{369FDCB7-73E3-4E77-9E48-49B38E6ED80D}" destId="{579ABE8C-EB46-461C-A9A8-15D830899D84}" srcOrd="0" destOrd="0" presId="urn:microsoft.com/office/officeart/2005/8/layout/hList1"/>
    <dgm:cxn modelId="{20DF1E06-C038-447E-9A3C-4F5DD495471F}" type="presParOf" srcId="{369FDCB7-73E3-4E77-9E48-49B38E6ED80D}" destId="{D304A3B2-B804-4FF9-B3CF-436255FB7208}" srcOrd="1" destOrd="0" presId="urn:microsoft.com/office/officeart/2005/8/layout/hList1"/>
    <dgm:cxn modelId="{3CFA5F9E-F19F-4054-A25C-A1227E918BD8}" type="presParOf" srcId="{521D21C7-EF30-4D01-96FB-573D5A1E78C0}" destId="{B1724B00-84DC-4F09-94A1-27F911DE7865}" srcOrd="15" destOrd="0" presId="urn:microsoft.com/office/officeart/2005/8/layout/hList1"/>
    <dgm:cxn modelId="{F3FCF294-8C47-490B-BDE9-A82DE9E5AC95}" type="presParOf" srcId="{521D21C7-EF30-4D01-96FB-573D5A1E78C0}" destId="{968B3FCC-B7B7-4BEC-985B-5D8B6C4AAFBB}" srcOrd="16" destOrd="0" presId="urn:microsoft.com/office/officeart/2005/8/layout/hList1"/>
    <dgm:cxn modelId="{31113905-426A-49B0-8D49-8B677C71EE7A}" type="presParOf" srcId="{968B3FCC-B7B7-4BEC-985B-5D8B6C4AAFBB}" destId="{7B53175E-403B-470A-B43A-237896E7D33D}" srcOrd="0" destOrd="0" presId="urn:microsoft.com/office/officeart/2005/8/layout/hList1"/>
    <dgm:cxn modelId="{2C13C02C-1FD2-4AA9-B9B5-E27E11B3B556}" type="presParOf" srcId="{968B3FCC-B7B7-4BEC-985B-5D8B6C4AAFBB}" destId="{23B5D2A0-1E29-4E80-B836-E0FE092427BC}" srcOrd="1" destOrd="0" presId="urn:microsoft.com/office/officeart/2005/8/layout/hList1"/>
    <dgm:cxn modelId="{70DBD222-FF22-4B4C-A0D1-08DAD6785F25}" type="presParOf" srcId="{521D21C7-EF30-4D01-96FB-573D5A1E78C0}" destId="{05473C07-4AFF-4C46-A31C-E1C5D384F264}" srcOrd="17" destOrd="0" presId="urn:microsoft.com/office/officeart/2005/8/layout/hList1"/>
    <dgm:cxn modelId="{48ADE940-F62A-498C-B265-39CA8D4E0A7B}" type="presParOf" srcId="{521D21C7-EF30-4D01-96FB-573D5A1E78C0}" destId="{E475B188-5089-4834-BE0D-F64DDC448B5C}" srcOrd="18" destOrd="0" presId="urn:microsoft.com/office/officeart/2005/8/layout/hList1"/>
    <dgm:cxn modelId="{98BF1882-3CA0-4489-BF5F-72772A26E94C}" type="presParOf" srcId="{E475B188-5089-4834-BE0D-F64DDC448B5C}" destId="{32B02F1C-33D6-49F6-ACD4-73FAA10F86DC}" srcOrd="0" destOrd="0" presId="urn:microsoft.com/office/officeart/2005/8/layout/hList1"/>
    <dgm:cxn modelId="{7061D1A8-2C25-4B11-8E29-F31D0F5B1993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>
        <a:solidFill>
          <a:srgbClr val="C00000"/>
        </a:solidFill>
      </dgm:spPr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954F716D-1632-4245-909D-EC0F1A9918B7}" type="presOf" srcId="{6D1050FA-B3A9-4EE4-91F8-54A22D2643FD}" destId="{8A7CAE1E-469B-446F-BA06-5F6F2C476688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CE10C8EB-4695-47DD-B107-B885518512E0}" type="presOf" srcId="{89C9D82B-2C17-45A1-9A0E-1549F2F99393}" destId="{8C119139-B931-45E5-A530-AD4F4FB5FF65}" srcOrd="0" destOrd="0" presId="urn:microsoft.com/office/officeart/2005/8/layout/hList1"/>
    <dgm:cxn modelId="{FEF086A3-8097-492E-803D-B5925905460A}" type="presOf" srcId="{BB840434-2D0D-48C5-94CB-881F1ED76746}" destId="{521D21C7-EF30-4D01-96FB-573D5A1E78C0}" srcOrd="0" destOrd="0" presId="urn:microsoft.com/office/officeart/2005/8/layout/hList1"/>
    <dgm:cxn modelId="{026CD4B8-4554-4693-855B-F917D0AEEFE6}" type="presOf" srcId="{BAADFFB8-F3CA-4E80-8111-1F6062FD7478}" destId="{579ABE8C-EB46-461C-A9A8-15D830899D84}" srcOrd="0" destOrd="0" presId="urn:microsoft.com/office/officeart/2005/8/layout/hList1"/>
    <dgm:cxn modelId="{BA65E058-C803-48E2-8DA2-62F38FBE4BDA}" type="presOf" srcId="{059FDDF1-B92D-45B9-B8D3-47666DC89747}" destId="{EF03061B-B3BA-48C0-8640-4649D4E7A31C}" srcOrd="0" destOrd="0" presId="urn:microsoft.com/office/officeart/2005/8/layout/hList1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AD67297B-83D4-4907-8C5D-8FED1CD22ED9}" type="presOf" srcId="{930E73E7-A12E-4E06-B687-C26BD6AFA5C6}" destId="{24BC30E3-1F35-4F30-BB11-9BEC6DF0842E}" srcOrd="0" destOrd="0" presId="urn:microsoft.com/office/officeart/2005/8/layout/hList1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93C94CBF-E54F-442D-92B0-A350472BE830}" type="presOf" srcId="{08DB425A-E60F-416D-86B2-B4E2C1DB9C26}" destId="{7B53175E-403B-470A-B43A-237896E7D33D}" srcOrd="0" destOrd="0" presId="urn:microsoft.com/office/officeart/2005/8/layout/hList1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90863620-10B5-4BD0-B800-AF7FF3CD481E}" type="presOf" srcId="{FF544FD2-1FCE-49CF-B99D-98B33D2BC2FF}" destId="{61F75C74-7428-45D4-960A-23865366237B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3169C3E9-2D7D-4252-BA44-006E506AC4EB}" type="presOf" srcId="{9331EB35-79DA-4EBE-9238-EC7168E472AD}" destId="{A07BA6F1-5C5E-4D5F-88AB-115408D050A4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17506D58-A6D8-4166-8F46-0F6FFEA18B34}" type="presOf" srcId="{62131736-80C7-4E1A-B60F-280016D3B2A9}" destId="{6765C5DC-05F3-4D18-968C-7531B916B83E}" srcOrd="0" destOrd="0" presId="urn:microsoft.com/office/officeart/2005/8/layout/hList1"/>
    <dgm:cxn modelId="{BED5DFC1-C520-4F9F-B985-AE11AB707C8B}" type="presOf" srcId="{264A9B56-F730-4AAB-B778-5F571409B7E7}" destId="{32B02F1C-33D6-49F6-ACD4-73FAA10F86DC}" srcOrd="0" destOrd="0" presId="urn:microsoft.com/office/officeart/2005/8/layout/hList1"/>
    <dgm:cxn modelId="{6612AD7E-3A79-4B1F-9372-38E87A033446}" type="presParOf" srcId="{521D21C7-EF30-4D01-96FB-573D5A1E78C0}" destId="{1F049428-9F54-485E-BF5A-0BAF6E91E257}" srcOrd="0" destOrd="0" presId="urn:microsoft.com/office/officeart/2005/8/layout/hList1"/>
    <dgm:cxn modelId="{4621386D-5014-4D50-9FA1-0C52C0E82EB7}" type="presParOf" srcId="{1F049428-9F54-485E-BF5A-0BAF6E91E257}" destId="{61F75C74-7428-45D4-960A-23865366237B}" srcOrd="0" destOrd="0" presId="urn:microsoft.com/office/officeart/2005/8/layout/hList1"/>
    <dgm:cxn modelId="{D1F29195-D272-4292-93EF-857506ED6840}" type="presParOf" srcId="{1F049428-9F54-485E-BF5A-0BAF6E91E257}" destId="{EC87218A-433A-4AC1-9610-B03C3A8E8B69}" srcOrd="1" destOrd="0" presId="urn:microsoft.com/office/officeart/2005/8/layout/hList1"/>
    <dgm:cxn modelId="{45DC317F-F492-4268-975D-EAE4BEB01AFE}" type="presParOf" srcId="{521D21C7-EF30-4D01-96FB-573D5A1E78C0}" destId="{27C9DC50-EBC4-4A4D-898E-56234BA06E5A}" srcOrd="1" destOrd="0" presId="urn:microsoft.com/office/officeart/2005/8/layout/hList1"/>
    <dgm:cxn modelId="{580C3D41-4670-4E7C-B4BA-337A6FB9A28E}" type="presParOf" srcId="{521D21C7-EF30-4D01-96FB-573D5A1E78C0}" destId="{CAE4D2B2-6ED0-4D13-8764-45BB996ABFE5}" srcOrd="2" destOrd="0" presId="urn:microsoft.com/office/officeart/2005/8/layout/hList1"/>
    <dgm:cxn modelId="{8C82460A-9BBA-436C-82D5-CDF2DD5E44B5}" type="presParOf" srcId="{CAE4D2B2-6ED0-4D13-8764-45BB996ABFE5}" destId="{EF03061B-B3BA-48C0-8640-4649D4E7A31C}" srcOrd="0" destOrd="0" presId="urn:microsoft.com/office/officeart/2005/8/layout/hList1"/>
    <dgm:cxn modelId="{4282564B-0D73-4C4B-AB89-4C45F53D7513}" type="presParOf" srcId="{CAE4D2B2-6ED0-4D13-8764-45BB996ABFE5}" destId="{A21C6E2B-9E54-4F78-8C21-3908AE6B018B}" srcOrd="1" destOrd="0" presId="urn:microsoft.com/office/officeart/2005/8/layout/hList1"/>
    <dgm:cxn modelId="{2631B8CB-8D9F-473B-AE46-2023A905D930}" type="presParOf" srcId="{521D21C7-EF30-4D01-96FB-573D5A1E78C0}" destId="{B005C7C9-80F2-48F8-A105-885AA1A3ABFD}" srcOrd="3" destOrd="0" presId="urn:microsoft.com/office/officeart/2005/8/layout/hList1"/>
    <dgm:cxn modelId="{DAF95C59-031E-40F6-8640-18FF74A6BC71}" type="presParOf" srcId="{521D21C7-EF30-4D01-96FB-573D5A1E78C0}" destId="{D9A10365-DF0A-491E-8C09-03AF282E7186}" srcOrd="4" destOrd="0" presId="urn:microsoft.com/office/officeart/2005/8/layout/hList1"/>
    <dgm:cxn modelId="{797799CC-F619-4FF8-8F77-BBC19EFD572B}" type="presParOf" srcId="{D9A10365-DF0A-491E-8C09-03AF282E7186}" destId="{8A7CAE1E-469B-446F-BA06-5F6F2C476688}" srcOrd="0" destOrd="0" presId="urn:microsoft.com/office/officeart/2005/8/layout/hList1"/>
    <dgm:cxn modelId="{152CF201-3F05-499A-B173-381A9D143064}" type="presParOf" srcId="{D9A10365-DF0A-491E-8C09-03AF282E7186}" destId="{F0AEF6B3-D8C8-4B6B-93F8-1B6A86E5D82B}" srcOrd="1" destOrd="0" presId="urn:microsoft.com/office/officeart/2005/8/layout/hList1"/>
    <dgm:cxn modelId="{672D1B69-FE2A-44CE-B808-50138372EF8D}" type="presParOf" srcId="{521D21C7-EF30-4D01-96FB-573D5A1E78C0}" destId="{2CCF8870-2108-40BC-A602-30AF210DE791}" srcOrd="5" destOrd="0" presId="urn:microsoft.com/office/officeart/2005/8/layout/hList1"/>
    <dgm:cxn modelId="{35D88DDF-2A11-41D8-AB9B-8ECB742C37EC}" type="presParOf" srcId="{521D21C7-EF30-4D01-96FB-573D5A1E78C0}" destId="{FC36894C-7564-491E-9097-940B50D5A0B4}" srcOrd="6" destOrd="0" presId="urn:microsoft.com/office/officeart/2005/8/layout/hList1"/>
    <dgm:cxn modelId="{B7C15BD5-6036-49A2-AF92-128B168CF996}" type="presParOf" srcId="{FC36894C-7564-491E-9097-940B50D5A0B4}" destId="{A07BA6F1-5C5E-4D5F-88AB-115408D050A4}" srcOrd="0" destOrd="0" presId="urn:microsoft.com/office/officeart/2005/8/layout/hList1"/>
    <dgm:cxn modelId="{B767B90E-0F72-4545-9EA9-924D30725BBB}" type="presParOf" srcId="{FC36894C-7564-491E-9097-940B50D5A0B4}" destId="{7A270AB9-205E-4BB2-85CC-4974C248E8AC}" srcOrd="1" destOrd="0" presId="urn:microsoft.com/office/officeart/2005/8/layout/hList1"/>
    <dgm:cxn modelId="{D749098A-B1B8-44C5-8984-A58488AC5EB3}" type="presParOf" srcId="{521D21C7-EF30-4D01-96FB-573D5A1E78C0}" destId="{E49B2D83-33EA-4354-A103-5F59026AC9B6}" srcOrd="7" destOrd="0" presId="urn:microsoft.com/office/officeart/2005/8/layout/hList1"/>
    <dgm:cxn modelId="{1B2B4327-32A0-43A6-9E62-44B6D497B0B1}" type="presParOf" srcId="{521D21C7-EF30-4D01-96FB-573D5A1E78C0}" destId="{399A78AF-8B44-4EA9-935A-E0004139BFE4}" srcOrd="8" destOrd="0" presId="urn:microsoft.com/office/officeart/2005/8/layout/hList1"/>
    <dgm:cxn modelId="{791C5EA8-DD97-49C7-85E9-959A499BD3A1}" type="presParOf" srcId="{399A78AF-8B44-4EA9-935A-E0004139BFE4}" destId="{8C119139-B931-45E5-A530-AD4F4FB5FF65}" srcOrd="0" destOrd="0" presId="urn:microsoft.com/office/officeart/2005/8/layout/hList1"/>
    <dgm:cxn modelId="{77681988-4269-4A70-927F-C14270846A98}" type="presParOf" srcId="{399A78AF-8B44-4EA9-935A-E0004139BFE4}" destId="{959498B7-1893-4790-B106-0C89CEA6D5FA}" srcOrd="1" destOrd="0" presId="urn:microsoft.com/office/officeart/2005/8/layout/hList1"/>
    <dgm:cxn modelId="{E5480641-C459-4B3E-A5B5-9F0F0923B578}" type="presParOf" srcId="{521D21C7-EF30-4D01-96FB-573D5A1E78C0}" destId="{256D71A4-2557-4C44-890F-435739901223}" srcOrd="9" destOrd="0" presId="urn:microsoft.com/office/officeart/2005/8/layout/hList1"/>
    <dgm:cxn modelId="{ED5F5219-3079-41C8-BFD2-196AF3D2F579}" type="presParOf" srcId="{521D21C7-EF30-4D01-96FB-573D5A1E78C0}" destId="{23BA5E04-F2C3-42E5-85E0-B474AAC032A6}" srcOrd="10" destOrd="0" presId="urn:microsoft.com/office/officeart/2005/8/layout/hList1"/>
    <dgm:cxn modelId="{E215D7DD-7225-4DAF-832C-001BEB41E1CF}" type="presParOf" srcId="{23BA5E04-F2C3-42E5-85E0-B474AAC032A6}" destId="{24BC30E3-1F35-4F30-BB11-9BEC6DF0842E}" srcOrd="0" destOrd="0" presId="urn:microsoft.com/office/officeart/2005/8/layout/hList1"/>
    <dgm:cxn modelId="{4D330A3D-685A-4028-9294-83ADEA65F0BC}" type="presParOf" srcId="{23BA5E04-F2C3-42E5-85E0-B474AAC032A6}" destId="{AB26B387-D3E6-4046-8EE5-0D3CCD3A69C1}" srcOrd="1" destOrd="0" presId="urn:microsoft.com/office/officeart/2005/8/layout/hList1"/>
    <dgm:cxn modelId="{D5EC0B43-4490-4CA6-A8E9-8DD276693DE1}" type="presParOf" srcId="{521D21C7-EF30-4D01-96FB-573D5A1E78C0}" destId="{476CC564-4C8B-41B3-A605-CFF721AA1767}" srcOrd="11" destOrd="0" presId="urn:microsoft.com/office/officeart/2005/8/layout/hList1"/>
    <dgm:cxn modelId="{F3DA53CF-EB85-441D-B7A8-AF8ABB54A3FB}" type="presParOf" srcId="{521D21C7-EF30-4D01-96FB-573D5A1E78C0}" destId="{39B21E49-86F3-4869-8D8C-3C5AEA3AF2B4}" srcOrd="12" destOrd="0" presId="urn:microsoft.com/office/officeart/2005/8/layout/hList1"/>
    <dgm:cxn modelId="{B941CEF8-17C5-4E7D-945B-B5ACCF6AF804}" type="presParOf" srcId="{39B21E49-86F3-4869-8D8C-3C5AEA3AF2B4}" destId="{6765C5DC-05F3-4D18-968C-7531B916B83E}" srcOrd="0" destOrd="0" presId="urn:microsoft.com/office/officeart/2005/8/layout/hList1"/>
    <dgm:cxn modelId="{3302647A-A6C5-4B83-82AC-A469D6853692}" type="presParOf" srcId="{39B21E49-86F3-4869-8D8C-3C5AEA3AF2B4}" destId="{128D81B3-8C09-46CB-B3F0-C966212165DF}" srcOrd="1" destOrd="0" presId="urn:microsoft.com/office/officeart/2005/8/layout/hList1"/>
    <dgm:cxn modelId="{8BFD728C-6E70-443D-AA78-1186E3E8BDEB}" type="presParOf" srcId="{521D21C7-EF30-4D01-96FB-573D5A1E78C0}" destId="{D24A4B2A-A1E1-4AF9-87FA-1157F88DDFEC}" srcOrd="13" destOrd="0" presId="urn:microsoft.com/office/officeart/2005/8/layout/hList1"/>
    <dgm:cxn modelId="{9B383599-A288-4392-9A49-C936D16F4785}" type="presParOf" srcId="{521D21C7-EF30-4D01-96FB-573D5A1E78C0}" destId="{369FDCB7-73E3-4E77-9E48-49B38E6ED80D}" srcOrd="14" destOrd="0" presId="urn:microsoft.com/office/officeart/2005/8/layout/hList1"/>
    <dgm:cxn modelId="{74E2C7D7-01EF-43DA-B6C6-0CE4B7E934F5}" type="presParOf" srcId="{369FDCB7-73E3-4E77-9E48-49B38E6ED80D}" destId="{579ABE8C-EB46-461C-A9A8-15D830899D84}" srcOrd="0" destOrd="0" presId="urn:microsoft.com/office/officeart/2005/8/layout/hList1"/>
    <dgm:cxn modelId="{F0151819-0EEF-476B-86D6-6321238EF94A}" type="presParOf" srcId="{369FDCB7-73E3-4E77-9E48-49B38E6ED80D}" destId="{D304A3B2-B804-4FF9-B3CF-436255FB7208}" srcOrd="1" destOrd="0" presId="urn:microsoft.com/office/officeart/2005/8/layout/hList1"/>
    <dgm:cxn modelId="{3EF06242-D413-4F41-9F97-2F74D908325F}" type="presParOf" srcId="{521D21C7-EF30-4D01-96FB-573D5A1E78C0}" destId="{B1724B00-84DC-4F09-94A1-27F911DE7865}" srcOrd="15" destOrd="0" presId="urn:microsoft.com/office/officeart/2005/8/layout/hList1"/>
    <dgm:cxn modelId="{C5A4CB0F-77CF-4538-A35D-168DAA90DBBB}" type="presParOf" srcId="{521D21C7-EF30-4D01-96FB-573D5A1E78C0}" destId="{968B3FCC-B7B7-4BEC-985B-5D8B6C4AAFBB}" srcOrd="16" destOrd="0" presId="urn:microsoft.com/office/officeart/2005/8/layout/hList1"/>
    <dgm:cxn modelId="{BA232F8D-A943-48DC-B403-08405B19065E}" type="presParOf" srcId="{968B3FCC-B7B7-4BEC-985B-5D8B6C4AAFBB}" destId="{7B53175E-403B-470A-B43A-237896E7D33D}" srcOrd="0" destOrd="0" presId="urn:microsoft.com/office/officeart/2005/8/layout/hList1"/>
    <dgm:cxn modelId="{5B987942-BE5E-40FF-800D-DF270B78A489}" type="presParOf" srcId="{968B3FCC-B7B7-4BEC-985B-5D8B6C4AAFBB}" destId="{23B5D2A0-1E29-4E80-B836-E0FE092427BC}" srcOrd="1" destOrd="0" presId="urn:microsoft.com/office/officeart/2005/8/layout/hList1"/>
    <dgm:cxn modelId="{B4DF80F3-9840-408A-88A4-099125A77AF7}" type="presParOf" srcId="{521D21C7-EF30-4D01-96FB-573D5A1E78C0}" destId="{05473C07-4AFF-4C46-A31C-E1C5D384F264}" srcOrd="17" destOrd="0" presId="urn:microsoft.com/office/officeart/2005/8/layout/hList1"/>
    <dgm:cxn modelId="{BD2886A6-1425-4D23-B692-512FB20D0EE1}" type="presParOf" srcId="{521D21C7-EF30-4D01-96FB-573D5A1E78C0}" destId="{E475B188-5089-4834-BE0D-F64DDC448B5C}" srcOrd="18" destOrd="0" presId="urn:microsoft.com/office/officeart/2005/8/layout/hList1"/>
    <dgm:cxn modelId="{A243F308-1C93-46DA-BF3C-BEFCD6D3D8AE}" type="presParOf" srcId="{E475B188-5089-4834-BE0D-F64DDC448B5C}" destId="{32B02F1C-33D6-49F6-ACD4-73FAA10F86DC}" srcOrd="0" destOrd="0" presId="urn:microsoft.com/office/officeart/2005/8/layout/hList1"/>
    <dgm:cxn modelId="{8B79D155-7DE1-423F-9328-ACBF60D4708B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>
        <a:solidFill>
          <a:srgbClr val="C00000"/>
        </a:solidFill>
      </dgm:spPr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11987584-095A-4F6F-8584-C2CA26064433}" type="presOf" srcId="{9331EB35-79DA-4EBE-9238-EC7168E472AD}" destId="{A07BA6F1-5C5E-4D5F-88AB-115408D050A4}" srcOrd="0" destOrd="0" presId="urn:microsoft.com/office/officeart/2005/8/layout/hList1"/>
    <dgm:cxn modelId="{C3A57BEE-AA88-4E27-85E3-59C5CB9A954A}" type="presOf" srcId="{BAADFFB8-F3CA-4E80-8111-1F6062FD7478}" destId="{579ABE8C-EB46-461C-A9A8-15D830899D84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4FB3B1D5-83B5-45DD-BDA2-435C66E8CD97}" type="presOf" srcId="{059FDDF1-B92D-45B9-B8D3-47666DC89747}" destId="{EF03061B-B3BA-48C0-8640-4649D4E7A31C}" srcOrd="0" destOrd="0" presId="urn:microsoft.com/office/officeart/2005/8/layout/hList1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1FFCE223-E8DC-4F20-8C52-BA6E018D87C8}" type="presOf" srcId="{08DB425A-E60F-416D-86B2-B4E2C1DB9C26}" destId="{7B53175E-403B-470A-B43A-237896E7D33D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DE79CEA6-0F92-4F48-9F57-02450153D286}" type="presOf" srcId="{264A9B56-F730-4AAB-B778-5F571409B7E7}" destId="{32B02F1C-33D6-49F6-ACD4-73FAA10F86DC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C15DA8F1-01FC-48E3-964F-AE30810796A2}" type="presOf" srcId="{89C9D82B-2C17-45A1-9A0E-1549F2F99393}" destId="{8C119139-B931-45E5-A530-AD4F4FB5FF65}" srcOrd="0" destOrd="0" presId="urn:microsoft.com/office/officeart/2005/8/layout/hList1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04BEC3F0-E026-433F-8A97-C812EA5B9CFE}" type="presOf" srcId="{BB840434-2D0D-48C5-94CB-881F1ED76746}" destId="{521D21C7-EF30-4D01-96FB-573D5A1E78C0}" srcOrd="0" destOrd="0" presId="urn:microsoft.com/office/officeart/2005/8/layout/hList1"/>
    <dgm:cxn modelId="{345713E2-107B-43D2-A570-487BBD77436C}" type="presOf" srcId="{62131736-80C7-4E1A-B60F-280016D3B2A9}" destId="{6765C5DC-05F3-4D18-968C-7531B916B83E}" srcOrd="0" destOrd="0" presId="urn:microsoft.com/office/officeart/2005/8/layout/hList1"/>
    <dgm:cxn modelId="{C08372F3-804C-42E1-A8F2-AC96B9DB5F25}" type="presOf" srcId="{FF544FD2-1FCE-49CF-B99D-98B33D2BC2FF}" destId="{61F75C74-7428-45D4-960A-23865366237B}" srcOrd="0" destOrd="0" presId="urn:microsoft.com/office/officeart/2005/8/layout/hList1"/>
    <dgm:cxn modelId="{F6A3092A-F14E-4635-B655-94BDE7E27595}" type="presOf" srcId="{930E73E7-A12E-4E06-B687-C26BD6AFA5C6}" destId="{24BC30E3-1F35-4F30-BB11-9BEC6DF0842E}" srcOrd="0" destOrd="0" presId="urn:microsoft.com/office/officeart/2005/8/layout/hList1"/>
    <dgm:cxn modelId="{30970486-F8AD-4E31-8652-B4832B402365}" type="presOf" srcId="{6D1050FA-B3A9-4EE4-91F8-54A22D2643FD}" destId="{8A7CAE1E-469B-446F-BA06-5F6F2C476688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4ABC2C10-4EFD-4FCE-939B-7F770182CFCA}" type="presParOf" srcId="{521D21C7-EF30-4D01-96FB-573D5A1E78C0}" destId="{1F049428-9F54-485E-BF5A-0BAF6E91E257}" srcOrd="0" destOrd="0" presId="urn:microsoft.com/office/officeart/2005/8/layout/hList1"/>
    <dgm:cxn modelId="{A7C4F257-1236-4E72-AD58-24BD9EF9E098}" type="presParOf" srcId="{1F049428-9F54-485E-BF5A-0BAF6E91E257}" destId="{61F75C74-7428-45D4-960A-23865366237B}" srcOrd="0" destOrd="0" presId="urn:microsoft.com/office/officeart/2005/8/layout/hList1"/>
    <dgm:cxn modelId="{12786554-F744-48B6-A195-B7413808AFB3}" type="presParOf" srcId="{1F049428-9F54-485E-BF5A-0BAF6E91E257}" destId="{EC87218A-433A-4AC1-9610-B03C3A8E8B69}" srcOrd="1" destOrd="0" presId="urn:microsoft.com/office/officeart/2005/8/layout/hList1"/>
    <dgm:cxn modelId="{BDC5991E-BE1E-4FFD-A4C0-1691A2AC3141}" type="presParOf" srcId="{521D21C7-EF30-4D01-96FB-573D5A1E78C0}" destId="{27C9DC50-EBC4-4A4D-898E-56234BA06E5A}" srcOrd="1" destOrd="0" presId="urn:microsoft.com/office/officeart/2005/8/layout/hList1"/>
    <dgm:cxn modelId="{C1A72AAB-5CD1-4B09-BDCF-7141845A1E7F}" type="presParOf" srcId="{521D21C7-EF30-4D01-96FB-573D5A1E78C0}" destId="{CAE4D2B2-6ED0-4D13-8764-45BB996ABFE5}" srcOrd="2" destOrd="0" presId="urn:microsoft.com/office/officeart/2005/8/layout/hList1"/>
    <dgm:cxn modelId="{6C2B7F2D-65DD-4857-B2CD-D6F622326A30}" type="presParOf" srcId="{CAE4D2B2-6ED0-4D13-8764-45BB996ABFE5}" destId="{EF03061B-B3BA-48C0-8640-4649D4E7A31C}" srcOrd="0" destOrd="0" presId="urn:microsoft.com/office/officeart/2005/8/layout/hList1"/>
    <dgm:cxn modelId="{B49ABA11-C058-4486-9B6A-83CFA44A20C8}" type="presParOf" srcId="{CAE4D2B2-6ED0-4D13-8764-45BB996ABFE5}" destId="{A21C6E2B-9E54-4F78-8C21-3908AE6B018B}" srcOrd="1" destOrd="0" presId="urn:microsoft.com/office/officeart/2005/8/layout/hList1"/>
    <dgm:cxn modelId="{7E3151C2-6DA9-4EC1-A7DE-4FDFC3386E01}" type="presParOf" srcId="{521D21C7-EF30-4D01-96FB-573D5A1E78C0}" destId="{B005C7C9-80F2-48F8-A105-885AA1A3ABFD}" srcOrd="3" destOrd="0" presId="urn:microsoft.com/office/officeart/2005/8/layout/hList1"/>
    <dgm:cxn modelId="{32A81411-F8FB-4CD3-92D3-D81B4BF226AA}" type="presParOf" srcId="{521D21C7-EF30-4D01-96FB-573D5A1E78C0}" destId="{D9A10365-DF0A-491E-8C09-03AF282E7186}" srcOrd="4" destOrd="0" presId="urn:microsoft.com/office/officeart/2005/8/layout/hList1"/>
    <dgm:cxn modelId="{9045572A-312C-4E79-9EE8-A209FA08D7D1}" type="presParOf" srcId="{D9A10365-DF0A-491E-8C09-03AF282E7186}" destId="{8A7CAE1E-469B-446F-BA06-5F6F2C476688}" srcOrd="0" destOrd="0" presId="urn:microsoft.com/office/officeart/2005/8/layout/hList1"/>
    <dgm:cxn modelId="{E52DACF2-FFA8-407F-A986-EB26DBD05766}" type="presParOf" srcId="{D9A10365-DF0A-491E-8C09-03AF282E7186}" destId="{F0AEF6B3-D8C8-4B6B-93F8-1B6A86E5D82B}" srcOrd="1" destOrd="0" presId="urn:microsoft.com/office/officeart/2005/8/layout/hList1"/>
    <dgm:cxn modelId="{937E74A9-5D45-4483-B9F5-7E7BF0111933}" type="presParOf" srcId="{521D21C7-EF30-4D01-96FB-573D5A1E78C0}" destId="{2CCF8870-2108-40BC-A602-30AF210DE791}" srcOrd="5" destOrd="0" presId="urn:microsoft.com/office/officeart/2005/8/layout/hList1"/>
    <dgm:cxn modelId="{682D5336-96F2-4D7B-AFDF-837B708FD5D6}" type="presParOf" srcId="{521D21C7-EF30-4D01-96FB-573D5A1E78C0}" destId="{FC36894C-7564-491E-9097-940B50D5A0B4}" srcOrd="6" destOrd="0" presId="urn:microsoft.com/office/officeart/2005/8/layout/hList1"/>
    <dgm:cxn modelId="{AA83D999-977C-4374-A3BD-B75FA1E9AB8E}" type="presParOf" srcId="{FC36894C-7564-491E-9097-940B50D5A0B4}" destId="{A07BA6F1-5C5E-4D5F-88AB-115408D050A4}" srcOrd="0" destOrd="0" presId="urn:microsoft.com/office/officeart/2005/8/layout/hList1"/>
    <dgm:cxn modelId="{93B15B21-2755-4CF8-ADFA-CE82D657A252}" type="presParOf" srcId="{FC36894C-7564-491E-9097-940B50D5A0B4}" destId="{7A270AB9-205E-4BB2-85CC-4974C248E8AC}" srcOrd="1" destOrd="0" presId="urn:microsoft.com/office/officeart/2005/8/layout/hList1"/>
    <dgm:cxn modelId="{5FB9F5BF-2BB6-40F1-8213-CA3DCF21CC38}" type="presParOf" srcId="{521D21C7-EF30-4D01-96FB-573D5A1E78C0}" destId="{E49B2D83-33EA-4354-A103-5F59026AC9B6}" srcOrd="7" destOrd="0" presId="urn:microsoft.com/office/officeart/2005/8/layout/hList1"/>
    <dgm:cxn modelId="{1D488E04-BFEC-4392-90AC-44535C99AC75}" type="presParOf" srcId="{521D21C7-EF30-4D01-96FB-573D5A1E78C0}" destId="{399A78AF-8B44-4EA9-935A-E0004139BFE4}" srcOrd="8" destOrd="0" presId="urn:microsoft.com/office/officeart/2005/8/layout/hList1"/>
    <dgm:cxn modelId="{7659D6EC-E976-4B35-B57A-E1335847B14F}" type="presParOf" srcId="{399A78AF-8B44-4EA9-935A-E0004139BFE4}" destId="{8C119139-B931-45E5-A530-AD4F4FB5FF65}" srcOrd="0" destOrd="0" presId="urn:microsoft.com/office/officeart/2005/8/layout/hList1"/>
    <dgm:cxn modelId="{97210BFF-5427-4F2C-A63F-FA15124C7D0B}" type="presParOf" srcId="{399A78AF-8B44-4EA9-935A-E0004139BFE4}" destId="{959498B7-1893-4790-B106-0C89CEA6D5FA}" srcOrd="1" destOrd="0" presId="urn:microsoft.com/office/officeart/2005/8/layout/hList1"/>
    <dgm:cxn modelId="{69294CE2-5F75-4966-8F11-2BC01C255874}" type="presParOf" srcId="{521D21C7-EF30-4D01-96FB-573D5A1E78C0}" destId="{256D71A4-2557-4C44-890F-435739901223}" srcOrd="9" destOrd="0" presId="urn:microsoft.com/office/officeart/2005/8/layout/hList1"/>
    <dgm:cxn modelId="{5485268D-2002-4526-AB9F-6FA78A6ABDA4}" type="presParOf" srcId="{521D21C7-EF30-4D01-96FB-573D5A1E78C0}" destId="{23BA5E04-F2C3-42E5-85E0-B474AAC032A6}" srcOrd="10" destOrd="0" presId="urn:microsoft.com/office/officeart/2005/8/layout/hList1"/>
    <dgm:cxn modelId="{A33C8FD9-1BF4-4B6F-AD5B-392CDEC5F54C}" type="presParOf" srcId="{23BA5E04-F2C3-42E5-85E0-B474AAC032A6}" destId="{24BC30E3-1F35-4F30-BB11-9BEC6DF0842E}" srcOrd="0" destOrd="0" presId="urn:microsoft.com/office/officeart/2005/8/layout/hList1"/>
    <dgm:cxn modelId="{80D97B5C-C99B-40FC-9F14-E675060868B7}" type="presParOf" srcId="{23BA5E04-F2C3-42E5-85E0-B474AAC032A6}" destId="{AB26B387-D3E6-4046-8EE5-0D3CCD3A69C1}" srcOrd="1" destOrd="0" presId="urn:microsoft.com/office/officeart/2005/8/layout/hList1"/>
    <dgm:cxn modelId="{52B96F7B-10F1-4107-B771-D2CB8736B606}" type="presParOf" srcId="{521D21C7-EF30-4D01-96FB-573D5A1E78C0}" destId="{476CC564-4C8B-41B3-A605-CFF721AA1767}" srcOrd="11" destOrd="0" presId="urn:microsoft.com/office/officeart/2005/8/layout/hList1"/>
    <dgm:cxn modelId="{1EF532B0-441B-4034-8B7B-6BC884DEF422}" type="presParOf" srcId="{521D21C7-EF30-4D01-96FB-573D5A1E78C0}" destId="{39B21E49-86F3-4869-8D8C-3C5AEA3AF2B4}" srcOrd="12" destOrd="0" presId="urn:microsoft.com/office/officeart/2005/8/layout/hList1"/>
    <dgm:cxn modelId="{5829B2BC-9E66-44A1-8306-AAE1C97AE1DC}" type="presParOf" srcId="{39B21E49-86F3-4869-8D8C-3C5AEA3AF2B4}" destId="{6765C5DC-05F3-4D18-968C-7531B916B83E}" srcOrd="0" destOrd="0" presId="urn:microsoft.com/office/officeart/2005/8/layout/hList1"/>
    <dgm:cxn modelId="{023C2219-AFF9-4172-B12B-D2A6998E22FB}" type="presParOf" srcId="{39B21E49-86F3-4869-8D8C-3C5AEA3AF2B4}" destId="{128D81B3-8C09-46CB-B3F0-C966212165DF}" srcOrd="1" destOrd="0" presId="urn:microsoft.com/office/officeart/2005/8/layout/hList1"/>
    <dgm:cxn modelId="{C8268891-5BD3-416F-BF5C-7A4FDC01C1F3}" type="presParOf" srcId="{521D21C7-EF30-4D01-96FB-573D5A1E78C0}" destId="{D24A4B2A-A1E1-4AF9-87FA-1157F88DDFEC}" srcOrd="13" destOrd="0" presId="urn:microsoft.com/office/officeart/2005/8/layout/hList1"/>
    <dgm:cxn modelId="{E642721E-0BA0-4F59-8E68-B55DBD9877B5}" type="presParOf" srcId="{521D21C7-EF30-4D01-96FB-573D5A1E78C0}" destId="{369FDCB7-73E3-4E77-9E48-49B38E6ED80D}" srcOrd="14" destOrd="0" presId="urn:microsoft.com/office/officeart/2005/8/layout/hList1"/>
    <dgm:cxn modelId="{1A10864A-1DC9-43BF-8BA4-66BEB2C855DA}" type="presParOf" srcId="{369FDCB7-73E3-4E77-9E48-49B38E6ED80D}" destId="{579ABE8C-EB46-461C-A9A8-15D830899D84}" srcOrd="0" destOrd="0" presId="urn:microsoft.com/office/officeart/2005/8/layout/hList1"/>
    <dgm:cxn modelId="{6075B1BF-0C4A-4ECF-ACFD-4946CEB648D0}" type="presParOf" srcId="{369FDCB7-73E3-4E77-9E48-49B38E6ED80D}" destId="{D304A3B2-B804-4FF9-B3CF-436255FB7208}" srcOrd="1" destOrd="0" presId="urn:microsoft.com/office/officeart/2005/8/layout/hList1"/>
    <dgm:cxn modelId="{CB6D4EF0-46B7-40CF-9E4A-45E08E0C8F3B}" type="presParOf" srcId="{521D21C7-EF30-4D01-96FB-573D5A1E78C0}" destId="{B1724B00-84DC-4F09-94A1-27F911DE7865}" srcOrd="15" destOrd="0" presId="urn:microsoft.com/office/officeart/2005/8/layout/hList1"/>
    <dgm:cxn modelId="{0DBDA9A6-678F-432C-B8DE-AEE5A828B126}" type="presParOf" srcId="{521D21C7-EF30-4D01-96FB-573D5A1E78C0}" destId="{968B3FCC-B7B7-4BEC-985B-5D8B6C4AAFBB}" srcOrd="16" destOrd="0" presId="urn:microsoft.com/office/officeart/2005/8/layout/hList1"/>
    <dgm:cxn modelId="{A1CAB8B3-FED8-4EC8-9717-C8D4ECE371AB}" type="presParOf" srcId="{968B3FCC-B7B7-4BEC-985B-5D8B6C4AAFBB}" destId="{7B53175E-403B-470A-B43A-237896E7D33D}" srcOrd="0" destOrd="0" presId="urn:microsoft.com/office/officeart/2005/8/layout/hList1"/>
    <dgm:cxn modelId="{27A0D561-468A-4A58-BC0D-ADB9C599D352}" type="presParOf" srcId="{968B3FCC-B7B7-4BEC-985B-5D8B6C4AAFBB}" destId="{23B5D2A0-1E29-4E80-B836-E0FE092427BC}" srcOrd="1" destOrd="0" presId="urn:microsoft.com/office/officeart/2005/8/layout/hList1"/>
    <dgm:cxn modelId="{900686B7-0FE3-4BD5-B8F8-68EEF32934A2}" type="presParOf" srcId="{521D21C7-EF30-4D01-96FB-573D5A1E78C0}" destId="{05473C07-4AFF-4C46-A31C-E1C5D384F264}" srcOrd="17" destOrd="0" presId="urn:microsoft.com/office/officeart/2005/8/layout/hList1"/>
    <dgm:cxn modelId="{F90667CC-6F7B-4153-ACFF-366C47AF93AB}" type="presParOf" srcId="{521D21C7-EF30-4D01-96FB-573D5A1E78C0}" destId="{E475B188-5089-4834-BE0D-F64DDC448B5C}" srcOrd="18" destOrd="0" presId="urn:microsoft.com/office/officeart/2005/8/layout/hList1"/>
    <dgm:cxn modelId="{1B9EC197-0E28-4F80-AB0E-A9D2DECAFD35}" type="presParOf" srcId="{E475B188-5089-4834-BE0D-F64DDC448B5C}" destId="{32B02F1C-33D6-49F6-ACD4-73FAA10F86DC}" srcOrd="0" destOrd="0" presId="urn:microsoft.com/office/officeart/2005/8/layout/hList1"/>
    <dgm:cxn modelId="{AEEF2760-B9BE-4FEB-9F1F-179A5E4E1F26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>
        <a:solidFill>
          <a:srgbClr val="C00000"/>
        </a:solidFill>
      </dgm:spPr>
      <dgm:t>
        <a:bodyPr/>
        <a:lstStyle/>
        <a:p>
          <a:r>
            <a:rPr lang="ar-SA" dirty="0" smtClean="0"/>
            <a:t>منطق فاز</a:t>
          </a:r>
          <a:r>
            <a:rPr lang="fa-IR" dirty="0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0441F975-D1E7-46EA-8804-C7AD49F89C06}" type="presOf" srcId="{62131736-80C7-4E1A-B60F-280016D3B2A9}" destId="{6765C5DC-05F3-4D18-968C-7531B916B83E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E3FE67CA-D377-4DD6-9F18-15657993DBE0}" type="presOf" srcId="{BB840434-2D0D-48C5-94CB-881F1ED76746}" destId="{521D21C7-EF30-4D01-96FB-573D5A1E78C0}" srcOrd="0" destOrd="0" presId="urn:microsoft.com/office/officeart/2005/8/layout/hList1"/>
    <dgm:cxn modelId="{5FC8C7C0-768B-4A73-9A90-5AADFB8CE163}" type="presOf" srcId="{08DB425A-E60F-416D-86B2-B4E2C1DB9C26}" destId="{7B53175E-403B-470A-B43A-237896E7D33D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1C8733DD-DACC-4F90-A2D6-0F7D945E37A2}" type="presOf" srcId="{89C9D82B-2C17-45A1-9A0E-1549F2F99393}" destId="{8C119139-B931-45E5-A530-AD4F4FB5FF65}" srcOrd="0" destOrd="0" presId="urn:microsoft.com/office/officeart/2005/8/layout/hList1"/>
    <dgm:cxn modelId="{23CFA1D9-CE5C-428D-A4A8-ACAD5B727F5B}" type="presOf" srcId="{FF544FD2-1FCE-49CF-B99D-98B33D2BC2FF}" destId="{61F75C74-7428-45D4-960A-23865366237B}" srcOrd="0" destOrd="0" presId="urn:microsoft.com/office/officeart/2005/8/layout/hList1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3F4BDB7B-61C7-41AB-8EFF-70C012536169}" type="presOf" srcId="{264A9B56-F730-4AAB-B778-5F571409B7E7}" destId="{32B02F1C-33D6-49F6-ACD4-73FAA10F86DC}" srcOrd="0" destOrd="0" presId="urn:microsoft.com/office/officeart/2005/8/layout/hList1"/>
    <dgm:cxn modelId="{37F66331-B06D-43C3-ABC0-BB955069C66A}" type="presOf" srcId="{930E73E7-A12E-4E06-B687-C26BD6AFA5C6}" destId="{24BC30E3-1F35-4F30-BB11-9BEC6DF0842E}" srcOrd="0" destOrd="0" presId="urn:microsoft.com/office/officeart/2005/8/layout/hList1"/>
    <dgm:cxn modelId="{28C562C9-F70C-4419-A7BA-A01CE636408F}" type="presOf" srcId="{9331EB35-79DA-4EBE-9238-EC7168E472AD}" destId="{A07BA6F1-5C5E-4D5F-88AB-115408D050A4}" srcOrd="0" destOrd="0" presId="urn:microsoft.com/office/officeart/2005/8/layout/hList1"/>
    <dgm:cxn modelId="{0E75DD13-E700-4966-A3AA-AFADC3BECDAA}" type="presOf" srcId="{059FDDF1-B92D-45B9-B8D3-47666DC89747}" destId="{EF03061B-B3BA-48C0-8640-4649D4E7A31C}" srcOrd="0" destOrd="0" presId="urn:microsoft.com/office/officeart/2005/8/layout/hList1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9D529AC6-3A3E-43C1-AC6E-0EAAFA886F34}" type="presOf" srcId="{6D1050FA-B3A9-4EE4-91F8-54A22D2643FD}" destId="{8A7CAE1E-469B-446F-BA06-5F6F2C476688}" srcOrd="0" destOrd="0" presId="urn:microsoft.com/office/officeart/2005/8/layout/hList1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DD488BA6-112F-45D5-9869-540D5CE3D954}" type="presOf" srcId="{BAADFFB8-F3CA-4E80-8111-1F6062FD7478}" destId="{579ABE8C-EB46-461C-A9A8-15D830899D84}" srcOrd="0" destOrd="0" presId="urn:microsoft.com/office/officeart/2005/8/layout/hList1"/>
    <dgm:cxn modelId="{89D425AE-1255-419F-A76D-EC7396F2D482}" type="presParOf" srcId="{521D21C7-EF30-4D01-96FB-573D5A1E78C0}" destId="{1F049428-9F54-485E-BF5A-0BAF6E91E257}" srcOrd="0" destOrd="0" presId="urn:microsoft.com/office/officeart/2005/8/layout/hList1"/>
    <dgm:cxn modelId="{50A423A2-3DA9-4CAE-A5FD-9DB4717FDA45}" type="presParOf" srcId="{1F049428-9F54-485E-BF5A-0BAF6E91E257}" destId="{61F75C74-7428-45D4-960A-23865366237B}" srcOrd="0" destOrd="0" presId="urn:microsoft.com/office/officeart/2005/8/layout/hList1"/>
    <dgm:cxn modelId="{BA4E3C16-7E20-4779-9881-0B925F8C8E08}" type="presParOf" srcId="{1F049428-9F54-485E-BF5A-0BAF6E91E257}" destId="{EC87218A-433A-4AC1-9610-B03C3A8E8B69}" srcOrd="1" destOrd="0" presId="urn:microsoft.com/office/officeart/2005/8/layout/hList1"/>
    <dgm:cxn modelId="{5AE8E10D-95F6-415A-A918-3617CB8A7FB8}" type="presParOf" srcId="{521D21C7-EF30-4D01-96FB-573D5A1E78C0}" destId="{27C9DC50-EBC4-4A4D-898E-56234BA06E5A}" srcOrd="1" destOrd="0" presId="urn:microsoft.com/office/officeart/2005/8/layout/hList1"/>
    <dgm:cxn modelId="{19288690-A32A-45CB-AB8A-25A751D31AAB}" type="presParOf" srcId="{521D21C7-EF30-4D01-96FB-573D5A1E78C0}" destId="{CAE4D2B2-6ED0-4D13-8764-45BB996ABFE5}" srcOrd="2" destOrd="0" presId="urn:microsoft.com/office/officeart/2005/8/layout/hList1"/>
    <dgm:cxn modelId="{97C1B8A6-A994-48EE-9B1B-50AAC22A7289}" type="presParOf" srcId="{CAE4D2B2-6ED0-4D13-8764-45BB996ABFE5}" destId="{EF03061B-B3BA-48C0-8640-4649D4E7A31C}" srcOrd="0" destOrd="0" presId="urn:microsoft.com/office/officeart/2005/8/layout/hList1"/>
    <dgm:cxn modelId="{36745F9D-A841-4339-A1D0-29D5C074DF9C}" type="presParOf" srcId="{CAE4D2B2-6ED0-4D13-8764-45BB996ABFE5}" destId="{A21C6E2B-9E54-4F78-8C21-3908AE6B018B}" srcOrd="1" destOrd="0" presId="urn:microsoft.com/office/officeart/2005/8/layout/hList1"/>
    <dgm:cxn modelId="{D4B72494-08EA-4465-B31E-9A30A099B156}" type="presParOf" srcId="{521D21C7-EF30-4D01-96FB-573D5A1E78C0}" destId="{B005C7C9-80F2-48F8-A105-885AA1A3ABFD}" srcOrd="3" destOrd="0" presId="urn:microsoft.com/office/officeart/2005/8/layout/hList1"/>
    <dgm:cxn modelId="{C7C718BD-A2E8-459D-A190-AE9F19FBB895}" type="presParOf" srcId="{521D21C7-EF30-4D01-96FB-573D5A1E78C0}" destId="{D9A10365-DF0A-491E-8C09-03AF282E7186}" srcOrd="4" destOrd="0" presId="urn:microsoft.com/office/officeart/2005/8/layout/hList1"/>
    <dgm:cxn modelId="{AB635FEC-2307-41DF-85DC-2C63F27566BC}" type="presParOf" srcId="{D9A10365-DF0A-491E-8C09-03AF282E7186}" destId="{8A7CAE1E-469B-446F-BA06-5F6F2C476688}" srcOrd="0" destOrd="0" presId="urn:microsoft.com/office/officeart/2005/8/layout/hList1"/>
    <dgm:cxn modelId="{D43F95B5-581E-434C-B2BD-D0039934DD29}" type="presParOf" srcId="{D9A10365-DF0A-491E-8C09-03AF282E7186}" destId="{F0AEF6B3-D8C8-4B6B-93F8-1B6A86E5D82B}" srcOrd="1" destOrd="0" presId="urn:microsoft.com/office/officeart/2005/8/layout/hList1"/>
    <dgm:cxn modelId="{5EA5FF23-4579-4558-8F1A-5D7E064345E1}" type="presParOf" srcId="{521D21C7-EF30-4D01-96FB-573D5A1E78C0}" destId="{2CCF8870-2108-40BC-A602-30AF210DE791}" srcOrd="5" destOrd="0" presId="urn:microsoft.com/office/officeart/2005/8/layout/hList1"/>
    <dgm:cxn modelId="{055895DA-1945-4EEB-A784-8FF64BCA1A36}" type="presParOf" srcId="{521D21C7-EF30-4D01-96FB-573D5A1E78C0}" destId="{FC36894C-7564-491E-9097-940B50D5A0B4}" srcOrd="6" destOrd="0" presId="urn:microsoft.com/office/officeart/2005/8/layout/hList1"/>
    <dgm:cxn modelId="{4EF070F9-8833-4D8D-A30C-8741BB38E6B2}" type="presParOf" srcId="{FC36894C-7564-491E-9097-940B50D5A0B4}" destId="{A07BA6F1-5C5E-4D5F-88AB-115408D050A4}" srcOrd="0" destOrd="0" presId="urn:microsoft.com/office/officeart/2005/8/layout/hList1"/>
    <dgm:cxn modelId="{CE8859F0-18E5-4C51-AA1C-BC80F72A6302}" type="presParOf" srcId="{FC36894C-7564-491E-9097-940B50D5A0B4}" destId="{7A270AB9-205E-4BB2-85CC-4974C248E8AC}" srcOrd="1" destOrd="0" presId="urn:microsoft.com/office/officeart/2005/8/layout/hList1"/>
    <dgm:cxn modelId="{77A3A1B2-A1FD-46F2-8EC3-63D68D35697D}" type="presParOf" srcId="{521D21C7-EF30-4D01-96FB-573D5A1E78C0}" destId="{E49B2D83-33EA-4354-A103-5F59026AC9B6}" srcOrd="7" destOrd="0" presId="urn:microsoft.com/office/officeart/2005/8/layout/hList1"/>
    <dgm:cxn modelId="{9830CD02-E476-488F-A3F8-857A953766A7}" type="presParOf" srcId="{521D21C7-EF30-4D01-96FB-573D5A1E78C0}" destId="{399A78AF-8B44-4EA9-935A-E0004139BFE4}" srcOrd="8" destOrd="0" presId="urn:microsoft.com/office/officeart/2005/8/layout/hList1"/>
    <dgm:cxn modelId="{897F43B8-EE95-4501-A9FE-8E3ECA01FD64}" type="presParOf" srcId="{399A78AF-8B44-4EA9-935A-E0004139BFE4}" destId="{8C119139-B931-45E5-A530-AD4F4FB5FF65}" srcOrd="0" destOrd="0" presId="urn:microsoft.com/office/officeart/2005/8/layout/hList1"/>
    <dgm:cxn modelId="{CF914F02-55DE-4455-91A0-295DB333DD2B}" type="presParOf" srcId="{399A78AF-8B44-4EA9-935A-E0004139BFE4}" destId="{959498B7-1893-4790-B106-0C89CEA6D5FA}" srcOrd="1" destOrd="0" presId="urn:microsoft.com/office/officeart/2005/8/layout/hList1"/>
    <dgm:cxn modelId="{D6CCA7E8-9B7D-4E42-9B86-70B860D6D489}" type="presParOf" srcId="{521D21C7-EF30-4D01-96FB-573D5A1E78C0}" destId="{256D71A4-2557-4C44-890F-435739901223}" srcOrd="9" destOrd="0" presId="urn:microsoft.com/office/officeart/2005/8/layout/hList1"/>
    <dgm:cxn modelId="{946BA260-C628-4730-86E8-8C105F99D9D6}" type="presParOf" srcId="{521D21C7-EF30-4D01-96FB-573D5A1E78C0}" destId="{23BA5E04-F2C3-42E5-85E0-B474AAC032A6}" srcOrd="10" destOrd="0" presId="urn:microsoft.com/office/officeart/2005/8/layout/hList1"/>
    <dgm:cxn modelId="{BB31B42E-F6A6-4042-844F-A0A39251DAD6}" type="presParOf" srcId="{23BA5E04-F2C3-42E5-85E0-B474AAC032A6}" destId="{24BC30E3-1F35-4F30-BB11-9BEC6DF0842E}" srcOrd="0" destOrd="0" presId="urn:microsoft.com/office/officeart/2005/8/layout/hList1"/>
    <dgm:cxn modelId="{7FBADA8B-8406-4BD8-B6EA-FF512A1EA1E7}" type="presParOf" srcId="{23BA5E04-F2C3-42E5-85E0-B474AAC032A6}" destId="{AB26B387-D3E6-4046-8EE5-0D3CCD3A69C1}" srcOrd="1" destOrd="0" presId="urn:microsoft.com/office/officeart/2005/8/layout/hList1"/>
    <dgm:cxn modelId="{7413F1D6-0823-40B6-BDE5-A6CE4CC7F870}" type="presParOf" srcId="{521D21C7-EF30-4D01-96FB-573D5A1E78C0}" destId="{476CC564-4C8B-41B3-A605-CFF721AA1767}" srcOrd="11" destOrd="0" presId="urn:microsoft.com/office/officeart/2005/8/layout/hList1"/>
    <dgm:cxn modelId="{F1E03F5B-972E-4DF5-BD01-5553FC28148B}" type="presParOf" srcId="{521D21C7-EF30-4D01-96FB-573D5A1E78C0}" destId="{39B21E49-86F3-4869-8D8C-3C5AEA3AF2B4}" srcOrd="12" destOrd="0" presId="urn:microsoft.com/office/officeart/2005/8/layout/hList1"/>
    <dgm:cxn modelId="{AE13D294-EB08-48DF-B599-946FBE396634}" type="presParOf" srcId="{39B21E49-86F3-4869-8D8C-3C5AEA3AF2B4}" destId="{6765C5DC-05F3-4D18-968C-7531B916B83E}" srcOrd="0" destOrd="0" presId="urn:microsoft.com/office/officeart/2005/8/layout/hList1"/>
    <dgm:cxn modelId="{459B988F-2A19-4C6B-AFC6-7B5444B9D29D}" type="presParOf" srcId="{39B21E49-86F3-4869-8D8C-3C5AEA3AF2B4}" destId="{128D81B3-8C09-46CB-B3F0-C966212165DF}" srcOrd="1" destOrd="0" presId="urn:microsoft.com/office/officeart/2005/8/layout/hList1"/>
    <dgm:cxn modelId="{A9B55197-CDA2-43D7-B12E-64E396CAD576}" type="presParOf" srcId="{521D21C7-EF30-4D01-96FB-573D5A1E78C0}" destId="{D24A4B2A-A1E1-4AF9-87FA-1157F88DDFEC}" srcOrd="13" destOrd="0" presId="urn:microsoft.com/office/officeart/2005/8/layout/hList1"/>
    <dgm:cxn modelId="{3D9AC67C-2452-46AE-BAF5-63B0EB56543F}" type="presParOf" srcId="{521D21C7-EF30-4D01-96FB-573D5A1E78C0}" destId="{369FDCB7-73E3-4E77-9E48-49B38E6ED80D}" srcOrd="14" destOrd="0" presId="urn:microsoft.com/office/officeart/2005/8/layout/hList1"/>
    <dgm:cxn modelId="{048C7A91-FD74-4269-984E-CD3D5FA56F35}" type="presParOf" srcId="{369FDCB7-73E3-4E77-9E48-49B38E6ED80D}" destId="{579ABE8C-EB46-461C-A9A8-15D830899D84}" srcOrd="0" destOrd="0" presId="urn:microsoft.com/office/officeart/2005/8/layout/hList1"/>
    <dgm:cxn modelId="{717E03F0-19F6-4B40-AF0C-24611C0A88B1}" type="presParOf" srcId="{369FDCB7-73E3-4E77-9E48-49B38E6ED80D}" destId="{D304A3B2-B804-4FF9-B3CF-436255FB7208}" srcOrd="1" destOrd="0" presId="urn:microsoft.com/office/officeart/2005/8/layout/hList1"/>
    <dgm:cxn modelId="{605EA861-C892-416C-91A8-432A5AE27C32}" type="presParOf" srcId="{521D21C7-EF30-4D01-96FB-573D5A1E78C0}" destId="{B1724B00-84DC-4F09-94A1-27F911DE7865}" srcOrd="15" destOrd="0" presId="urn:microsoft.com/office/officeart/2005/8/layout/hList1"/>
    <dgm:cxn modelId="{33AD2989-7144-426C-8B0A-85DEFF3FFBA6}" type="presParOf" srcId="{521D21C7-EF30-4D01-96FB-573D5A1E78C0}" destId="{968B3FCC-B7B7-4BEC-985B-5D8B6C4AAFBB}" srcOrd="16" destOrd="0" presId="urn:microsoft.com/office/officeart/2005/8/layout/hList1"/>
    <dgm:cxn modelId="{47A72EF3-6E89-4998-9A20-24E3AB9E955D}" type="presParOf" srcId="{968B3FCC-B7B7-4BEC-985B-5D8B6C4AAFBB}" destId="{7B53175E-403B-470A-B43A-237896E7D33D}" srcOrd="0" destOrd="0" presId="urn:microsoft.com/office/officeart/2005/8/layout/hList1"/>
    <dgm:cxn modelId="{5E1A9096-2641-4513-87A4-514339C2DD43}" type="presParOf" srcId="{968B3FCC-B7B7-4BEC-985B-5D8B6C4AAFBB}" destId="{23B5D2A0-1E29-4E80-B836-E0FE092427BC}" srcOrd="1" destOrd="0" presId="urn:microsoft.com/office/officeart/2005/8/layout/hList1"/>
    <dgm:cxn modelId="{5D9B6088-F46B-4D15-9532-AB398FB5F737}" type="presParOf" srcId="{521D21C7-EF30-4D01-96FB-573D5A1E78C0}" destId="{05473C07-4AFF-4C46-A31C-E1C5D384F264}" srcOrd="17" destOrd="0" presId="urn:microsoft.com/office/officeart/2005/8/layout/hList1"/>
    <dgm:cxn modelId="{BB69CE48-857E-4099-B0F8-EAD8139D7F30}" type="presParOf" srcId="{521D21C7-EF30-4D01-96FB-573D5A1E78C0}" destId="{E475B188-5089-4834-BE0D-F64DDC448B5C}" srcOrd="18" destOrd="0" presId="urn:microsoft.com/office/officeart/2005/8/layout/hList1"/>
    <dgm:cxn modelId="{BD1BABCE-2ACD-4A77-83D3-388A3F144D71}" type="presParOf" srcId="{E475B188-5089-4834-BE0D-F64DDC448B5C}" destId="{32B02F1C-33D6-49F6-ACD4-73FAA10F86DC}" srcOrd="0" destOrd="0" presId="urn:microsoft.com/office/officeart/2005/8/layout/hList1"/>
    <dgm:cxn modelId="{97E261D4-CD62-47E3-8C62-BEDA84F239BA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>
        <a:solidFill>
          <a:srgbClr val="C00000"/>
        </a:solidFill>
      </dgm:spPr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894FEDE4-4234-4ECB-8872-D05536E7DB0C}" type="presOf" srcId="{08DB425A-E60F-416D-86B2-B4E2C1DB9C26}" destId="{7B53175E-403B-470A-B43A-237896E7D33D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6871B042-505E-4B7C-AD57-BA9456330F90}" type="presOf" srcId="{FF544FD2-1FCE-49CF-B99D-98B33D2BC2FF}" destId="{61F75C74-7428-45D4-960A-23865366237B}" srcOrd="0" destOrd="0" presId="urn:microsoft.com/office/officeart/2005/8/layout/hList1"/>
    <dgm:cxn modelId="{2221B3C1-98CD-4CAC-847C-3F0A08FBE92B}" type="presOf" srcId="{6D1050FA-B3A9-4EE4-91F8-54A22D2643FD}" destId="{8A7CAE1E-469B-446F-BA06-5F6F2C476688}" srcOrd="0" destOrd="0" presId="urn:microsoft.com/office/officeart/2005/8/layout/hList1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CD1E8312-B40A-4E39-957A-C940D67787CB}" type="presOf" srcId="{930E73E7-A12E-4E06-B687-C26BD6AFA5C6}" destId="{24BC30E3-1F35-4F30-BB11-9BEC6DF0842E}" srcOrd="0" destOrd="0" presId="urn:microsoft.com/office/officeart/2005/8/layout/hList1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CD3DC500-8E3C-44FE-BCD4-2A148F7801D4}" type="presOf" srcId="{264A9B56-F730-4AAB-B778-5F571409B7E7}" destId="{32B02F1C-33D6-49F6-ACD4-73FAA10F86DC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1A3483C6-4385-485F-B8FE-CBAA6FC00488}" type="presOf" srcId="{BB840434-2D0D-48C5-94CB-881F1ED76746}" destId="{521D21C7-EF30-4D01-96FB-573D5A1E78C0}" srcOrd="0" destOrd="0" presId="urn:microsoft.com/office/officeart/2005/8/layout/hList1"/>
    <dgm:cxn modelId="{8B715EEE-024D-419F-91DE-903D856D64F0}" type="presOf" srcId="{059FDDF1-B92D-45B9-B8D3-47666DC89747}" destId="{EF03061B-B3BA-48C0-8640-4649D4E7A31C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766D38C7-E83D-455D-B6AB-02D5F528867D}" type="presOf" srcId="{62131736-80C7-4E1A-B60F-280016D3B2A9}" destId="{6765C5DC-05F3-4D18-968C-7531B916B83E}" srcOrd="0" destOrd="0" presId="urn:microsoft.com/office/officeart/2005/8/layout/hList1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FE3601F0-457F-4D29-8C3B-AB7D9B2DD19C}" type="presOf" srcId="{BAADFFB8-F3CA-4E80-8111-1F6062FD7478}" destId="{579ABE8C-EB46-461C-A9A8-15D830899D84}" srcOrd="0" destOrd="0" presId="urn:microsoft.com/office/officeart/2005/8/layout/hList1"/>
    <dgm:cxn modelId="{321672D8-9A2C-427D-A134-9C25CDDB73EC}" type="presOf" srcId="{89C9D82B-2C17-45A1-9A0E-1549F2F99393}" destId="{8C119139-B931-45E5-A530-AD4F4FB5FF65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F5392590-52D7-4E01-A330-525D8A703761}" type="presOf" srcId="{9331EB35-79DA-4EBE-9238-EC7168E472AD}" destId="{A07BA6F1-5C5E-4D5F-88AB-115408D050A4}" srcOrd="0" destOrd="0" presId="urn:microsoft.com/office/officeart/2005/8/layout/hList1"/>
    <dgm:cxn modelId="{E556473B-D186-423C-B40B-AD4670DEDB57}" type="presParOf" srcId="{521D21C7-EF30-4D01-96FB-573D5A1E78C0}" destId="{1F049428-9F54-485E-BF5A-0BAF6E91E257}" srcOrd="0" destOrd="0" presId="urn:microsoft.com/office/officeart/2005/8/layout/hList1"/>
    <dgm:cxn modelId="{CD06E4F9-72EA-481F-87EB-8C444DCEAF06}" type="presParOf" srcId="{1F049428-9F54-485E-BF5A-0BAF6E91E257}" destId="{61F75C74-7428-45D4-960A-23865366237B}" srcOrd="0" destOrd="0" presId="urn:microsoft.com/office/officeart/2005/8/layout/hList1"/>
    <dgm:cxn modelId="{58D100CA-7638-4316-A3BD-D54E0FA82947}" type="presParOf" srcId="{1F049428-9F54-485E-BF5A-0BAF6E91E257}" destId="{EC87218A-433A-4AC1-9610-B03C3A8E8B69}" srcOrd="1" destOrd="0" presId="urn:microsoft.com/office/officeart/2005/8/layout/hList1"/>
    <dgm:cxn modelId="{50C00DAE-96C2-4513-BA4C-70D18834DF99}" type="presParOf" srcId="{521D21C7-EF30-4D01-96FB-573D5A1E78C0}" destId="{27C9DC50-EBC4-4A4D-898E-56234BA06E5A}" srcOrd="1" destOrd="0" presId="urn:microsoft.com/office/officeart/2005/8/layout/hList1"/>
    <dgm:cxn modelId="{23CE327F-4430-4B98-8785-4986C0338CA5}" type="presParOf" srcId="{521D21C7-EF30-4D01-96FB-573D5A1E78C0}" destId="{CAE4D2B2-6ED0-4D13-8764-45BB996ABFE5}" srcOrd="2" destOrd="0" presId="urn:microsoft.com/office/officeart/2005/8/layout/hList1"/>
    <dgm:cxn modelId="{52D26D9C-438C-4DA7-A03D-EA25FBDC95A0}" type="presParOf" srcId="{CAE4D2B2-6ED0-4D13-8764-45BB996ABFE5}" destId="{EF03061B-B3BA-48C0-8640-4649D4E7A31C}" srcOrd="0" destOrd="0" presId="urn:microsoft.com/office/officeart/2005/8/layout/hList1"/>
    <dgm:cxn modelId="{5011C191-F303-4435-8633-3855B6331571}" type="presParOf" srcId="{CAE4D2B2-6ED0-4D13-8764-45BB996ABFE5}" destId="{A21C6E2B-9E54-4F78-8C21-3908AE6B018B}" srcOrd="1" destOrd="0" presId="urn:microsoft.com/office/officeart/2005/8/layout/hList1"/>
    <dgm:cxn modelId="{4734DCCF-485D-401D-94FC-79F556EDE52F}" type="presParOf" srcId="{521D21C7-EF30-4D01-96FB-573D5A1E78C0}" destId="{B005C7C9-80F2-48F8-A105-885AA1A3ABFD}" srcOrd="3" destOrd="0" presId="urn:microsoft.com/office/officeart/2005/8/layout/hList1"/>
    <dgm:cxn modelId="{D394B53B-0DE7-4F7C-AF88-0E3AA23A6453}" type="presParOf" srcId="{521D21C7-EF30-4D01-96FB-573D5A1E78C0}" destId="{D9A10365-DF0A-491E-8C09-03AF282E7186}" srcOrd="4" destOrd="0" presId="urn:microsoft.com/office/officeart/2005/8/layout/hList1"/>
    <dgm:cxn modelId="{2DC1ABC8-1744-4233-BF37-8AB08E7ED3F2}" type="presParOf" srcId="{D9A10365-DF0A-491E-8C09-03AF282E7186}" destId="{8A7CAE1E-469B-446F-BA06-5F6F2C476688}" srcOrd="0" destOrd="0" presId="urn:microsoft.com/office/officeart/2005/8/layout/hList1"/>
    <dgm:cxn modelId="{F541B222-1D93-4CED-B76E-86DF56A883A3}" type="presParOf" srcId="{D9A10365-DF0A-491E-8C09-03AF282E7186}" destId="{F0AEF6B3-D8C8-4B6B-93F8-1B6A86E5D82B}" srcOrd="1" destOrd="0" presId="urn:microsoft.com/office/officeart/2005/8/layout/hList1"/>
    <dgm:cxn modelId="{A2B43077-FC1D-4E22-9529-DAC6E33361A7}" type="presParOf" srcId="{521D21C7-EF30-4D01-96FB-573D5A1E78C0}" destId="{2CCF8870-2108-40BC-A602-30AF210DE791}" srcOrd="5" destOrd="0" presId="urn:microsoft.com/office/officeart/2005/8/layout/hList1"/>
    <dgm:cxn modelId="{674D9360-A4D2-4728-9F46-F0B6F91A79C0}" type="presParOf" srcId="{521D21C7-EF30-4D01-96FB-573D5A1E78C0}" destId="{FC36894C-7564-491E-9097-940B50D5A0B4}" srcOrd="6" destOrd="0" presId="urn:microsoft.com/office/officeart/2005/8/layout/hList1"/>
    <dgm:cxn modelId="{E092753E-99FD-47FB-BD0B-EB2E1AB174FB}" type="presParOf" srcId="{FC36894C-7564-491E-9097-940B50D5A0B4}" destId="{A07BA6F1-5C5E-4D5F-88AB-115408D050A4}" srcOrd="0" destOrd="0" presId="urn:microsoft.com/office/officeart/2005/8/layout/hList1"/>
    <dgm:cxn modelId="{91526AD8-BB16-4995-B1F1-44C89F0FC9E9}" type="presParOf" srcId="{FC36894C-7564-491E-9097-940B50D5A0B4}" destId="{7A270AB9-205E-4BB2-85CC-4974C248E8AC}" srcOrd="1" destOrd="0" presId="urn:microsoft.com/office/officeart/2005/8/layout/hList1"/>
    <dgm:cxn modelId="{6A02B1E1-5469-4ED3-92A3-32810F006CBA}" type="presParOf" srcId="{521D21C7-EF30-4D01-96FB-573D5A1E78C0}" destId="{E49B2D83-33EA-4354-A103-5F59026AC9B6}" srcOrd="7" destOrd="0" presId="urn:microsoft.com/office/officeart/2005/8/layout/hList1"/>
    <dgm:cxn modelId="{505345B7-5EA7-45C6-80B4-AB3C5948B8DB}" type="presParOf" srcId="{521D21C7-EF30-4D01-96FB-573D5A1E78C0}" destId="{399A78AF-8B44-4EA9-935A-E0004139BFE4}" srcOrd="8" destOrd="0" presId="urn:microsoft.com/office/officeart/2005/8/layout/hList1"/>
    <dgm:cxn modelId="{D051F686-AF66-4DB3-9DA6-278BCE1DF5D9}" type="presParOf" srcId="{399A78AF-8B44-4EA9-935A-E0004139BFE4}" destId="{8C119139-B931-45E5-A530-AD4F4FB5FF65}" srcOrd="0" destOrd="0" presId="urn:microsoft.com/office/officeart/2005/8/layout/hList1"/>
    <dgm:cxn modelId="{06E8FD18-CB0E-4C4E-A885-1ADF9868C64A}" type="presParOf" srcId="{399A78AF-8B44-4EA9-935A-E0004139BFE4}" destId="{959498B7-1893-4790-B106-0C89CEA6D5FA}" srcOrd="1" destOrd="0" presId="urn:microsoft.com/office/officeart/2005/8/layout/hList1"/>
    <dgm:cxn modelId="{7DEC01DC-C20F-4126-B8E7-11A39FFD10D7}" type="presParOf" srcId="{521D21C7-EF30-4D01-96FB-573D5A1E78C0}" destId="{256D71A4-2557-4C44-890F-435739901223}" srcOrd="9" destOrd="0" presId="urn:microsoft.com/office/officeart/2005/8/layout/hList1"/>
    <dgm:cxn modelId="{5C1475E8-33BD-482F-AA61-2DC7C2A2F4B1}" type="presParOf" srcId="{521D21C7-EF30-4D01-96FB-573D5A1E78C0}" destId="{23BA5E04-F2C3-42E5-85E0-B474AAC032A6}" srcOrd="10" destOrd="0" presId="urn:microsoft.com/office/officeart/2005/8/layout/hList1"/>
    <dgm:cxn modelId="{3527E588-65FD-452C-A1B6-B14EE21FAC6E}" type="presParOf" srcId="{23BA5E04-F2C3-42E5-85E0-B474AAC032A6}" destId="{24BC30E3-1F35-4F30-BB11-9BEC6DF0842E}" srcOrd="0" destOrd="0" presId="urn:microsoft.com/office/officeart/2005/8/layout/hList1"/>
    <dgm:cxn modelId="{922CCD40-9F36-4632-80C2-034C184E0046}" type="presParOf" srcId="{23BA5E04-F2C3-42E5-85E0-B474AAC032A6}" destId="{AB26B387-D3E6-4046-8EE5-0D3CCD3A69C1}" srcOrd="1" destOrd="0" presId="urn:microsoft.com/office/officeart/2005/8/layout/hList1"/>
    <dgm:cxn modelId="{5A86A138-056E-4153-AB67-D1BA0492492F}" type="presParOf" srcId="{521D21C7-EF30-4D01-96FB-573D5A1E78C0}" destId="{476CC564-4C8B-41B3-A605-CFF721AA1767}" srcOrd="11" destOrd="0" presId="urn:microsoft.com/office/officeart/2005/8/layout/hList1"/>
    <dgm:cxn modelId="{4E929367-45BC-49B5-B3F2-46224D1BDB10}" type="presParOf" srcId="{521D21C7-EF30-4D01-96FB-573D5A1E78C0}" destId="{39B21E49-86F3-4869-8D8C-3C5AEA3AF2B4}" srcOrd="12" destOrd="0" presId="urn:microsoft.com/office/officeart/2005/8/layout/hList1"/>
    <dgm:cxn modelId="{87F2971F-F9D4-43DB-B830-75ECF091D322}" type="presParOf" srcId="{39B21E49-86F3-4869-8D8C-3C5AEA3AF2B4}" destId="{6765C5DC-05F3-4D18-968C-7531B916B83E}" srcOrd="0" destOrd="0" presId="urn:microsoft.com/office/officeart/2005/8/layout/hList1"/>
    <dgm:cxn modelId="{FCCDFD8E-AA0A-434C-A346-2D4946182A36}" type="presParOf" srcId="{39B21E49-86F3-4869-8D8C-3C5AEA3AF2B4}" destId="{128D81B3-8C09-46CB-B3F0-C966212165DF}" srcOrd="1" destOrd="0" presId="urn:microsoft.com/office/officeart/2005/8/layout/hList1"/>
    <dgm:cxn modelId="{7DF29656-75A9-4A01-BE5E-A887F6AB5C10}" type="presParOf" srcId="{521D21C7-EF30-4D01-96FB-573D5A1E78C0}" destId="{D24A4B2A-A1E1-4AF9-87FA-1157F88DDFEC}" srcOrd="13" destOrd="0" presId="urn:microsoft.com/office/officeart/2005/8/layout/hList1"/>
    <dgm:cxn modelId="{B621CCE1-0D2A-4586-B250-667144C55222}" type="presParOf" srcId="{521D21C7-EF30-4D01-96FB-573D5A1E78C0}" destId="{369FDCB7-73E3-4E77-9E48-49B38E6ED80D}" srcOrd="14" destOrd="0" presId="urn:microsoft.com/office/officeart/2005/8/layout/hList1"/>
    <dgm:cxn modelId="{38701A6B-E1E3-4ED9-88C5-8674918D2C34}" type="presParOf" srcId="{369FDCB7-73E3-4E77-9E48-49B38E6ED80D}" destId="{579ABE8C-EB46-461C-A9A8-15D830899D84}" srcOrd="0" destOrd="0" presId="urn:microsoft.com/office/officeart/2005/8/layout/hList1"/>
    <dgm:cxn modelId="{C719CBEE-C798-4832-A6E4-8AF0BC85BCB0}" type="presParOf" srcId="{369FDCB7-73E3-4E77-9E48-49B38E6ED80D}" destId="{D304A3B2-B804-4FF9-B3CF-436255FB7208}" srcOrd="1" destOrd="0" presId="urn:microsoft.com/office/officeart/2005/8/layout/hList1"/>
    <dgm:cxn modelId="{B148A9AE-52EE-4C53-9E18-A7967C5FF92C}" type="presParOf" srcId="{521D21C7-EF30-4D01-96FB-573D5A1E78C0}" destId="{B1724B00-84DC-4F09-94A1-27F911DE7865}" srcOrd="15" destOrd="0" presId="urn:microsoft.com/office/officeart/2005/8/layout/hList1"/>
    <dgm:cxn modelId="{FD74DCC4-2FD3-4612-B533-BCCEA4BEE65B}" type="presParOf" srcId="{521D21C7-EF30-4D01-96FB-573D5A1E78C0}" destId="{968B3FCC-B7B7-4BEC-985B-5D8B6C4AAFBB}" srcOrd="16" destOrd="0" presId="urn:microsoft.com/office/officeart/2005/8/layout/hList1"/>
    <dgm:cxn modelId="{053D241F-79F6-4780-BFEF-907CA21F0ED4}" type="presParOf" srcId="{968B3FCC-B7B7-4BEC-985B-5D8B6C4AAFBB}" destId="{7B53175E-403B-470A-B43A-237896E7D33D}" srcOrd="0" destOrd="0" presId="urn:microsoft.com/office/officeart/2005/8/layout/hList1"/>
    <dgm:cxn modelId="{817422C9-1D2D-4E13-80A8-E7EC08D1FB4F}" type="presParOf" srcId="{968B3FCC-B7B7-4BEC-985B-5D8B6C4AAFBB}" destId="{23B5D2A0-1E29-4E80-B836-E0FE092427BC}" srcOrd="1" destOrd="0" presId="urn:microsoft.com/office/officeart/2005/8/layout/hList1"/>
    <dgm:cxn modelId="{23D6B3E7-39A8-4501-8C74-1145B7DC2248}" type="presParOf" srcId="{521D21C7-EF30-4D01-96FB-573D5A1E78C0}" destId="{05473C07-4AFF-4C46-A31C-E1C5D384F264}" srcOrd="17" destOrd="0" presId="urn:microsoft.com/office/officeart/2005/8/layout/hList1"/>
    <dgm:cxn modelId="{32D6AF6D-856E-4EA7-8CF7-FE7DC6C5EBB2}" type="presParOf" srcId="{521D21C7-EF30-4D01-96FB-573D5A1E78C0}" destId="{E475B188-5089-4834-BE0D-F64DDC448B5C}" srcOrd="18" destOrd="0" presId="urn:microsoft.com/office/officeart/2005/8/layout/hList1"/>
    <dgm:cxn modelId="{EA8C096A-39CC-431A-B293-49E4E607F372}" type="presParOf" srcId="{E475B188-5089-4834-BE0D-F64DDC448B5C}" destId="{32B02F1C-33D6-49F6-ACD4-73FAA10F86DC}" srcOrd="0" destOrd="0" presId="urn:microsoft.com/office/officeart/2005/8/layout/hList1"/>
    <dgm:cxn modelId="{1B7EA9B2-2B55-4164-ADC7-A42E8F1F95E8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>
        <a:solidFill>
          <a:srgbClr val="C00000"/>
        </a:solidFill>
      </dgm:spPr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40449305-6A88-4142-A718-9402AD943CBA}" type="presOf" srcId="{930E73E7-A12E-4E06-B687-C26BD6AFA5C6}" destId="{24BC30E3-1F35-4F30-BB11-9BEC6DF0842E}" srcOrd="0" destOrd="0" presId="urn:microsoft.com/office/officeart/2005/8/layout/hList1"/>
    <dgm:cxn modelId="{F06F4F34-DA8A-4437-BF1E-4AC65736EEA0}" type="presOf" srcId="{059FDDF1-B92D-45B9-B8D3-47666DC89747}" destId="{EF03061B-B3BA-48C0-8640-4649D4E7A31C}" srcOrd="0" destOrd="0" presId="urn:microsoft.com/office/officeart/2005/8/layout/hList1"/>
    <dgm:cxn modelId="{143E9D7E-75D5-4344-AA3A-4296BC5D1E32}" type="presOf" srcId="{264A9B56-F730-4AAB-B778-5F571409B7E7}" destId="{32B02F1C-33D6-49F6-ACD4-73FAA10F86DC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38AFDCA-61FB-4109-8B3B-328AD6C3F791}" type="presOf" srcId="{08DB425A-E60F-416D-86B2-B4E2C1DB9C26}" destId="{7B53175E-403B-470A-B43A-237896E7D33D}" srcOrd="0" destOrd="0" presId="urn:microsoft.com/office/officeart/2005/8/layout/hList1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2C360BBC-6C8C-4925-A278-7E3FC09767D6}" type="presOf" srcId="{6D1050FA-B3A9-4EE4-91F8-54A22D2643FD}" destId="{8A7CAE1E-469B-446F-BA06-5F6F2C476688}" srcOrd="0" destOrd="0" presId="urn:microsoft.com/office/officeart/2005/8/layout/hList1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21508E8F-7996-4639-B622-162D0C6EDFD1}" type="presOf" srcId="{FF544FD2-1FCE-49CF-B99D-98B33D2BC2FF}" destId="{61F75C74-7428-45D4-960A-23865366237B}" srcOrd="0" destOrd="0" presId="urn:microsoft.com/office/officeart/2005/8/layout/hList1"/>
    <dgm:cxn modelId="{FE64C654-0FB2-41F9-83C2-D21D2DDD8BE4}" type="presOf" srcId="{62131736-80C7-4E1A-B60F-280016D3B2A9}" destId="{6765C5DC-05F3-4D18-968C-7531B916B83E}" srcOrd="0" destOrd="0" presId="urn:microsoft.com/office/officeart/2005/8/layout/hList1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FCAB071C-D181-4C8F-A600-35486AB6192C}" type="presOf" srcId="{89C9D82B-2C17-45A1-9A0E-1549F2F99393}" destId="{8C119139-B931-45E5-A530-AD4F4FB5FF65}" srcOrd="0" destOrd="0" presId="urn:microsoft.com/office/officeart/2005/8/layout/hList1"/>
    <dgm:cxn modelId="{5A38CF88-A557-4016-83AF-359A06FFDED1}" type="presOf" srcId="{BB840434-2D0D-48C5-94CB-881F1ED76746}" destId="{521D21C7-EF30-4D01-96FB-573D5A1E78C0}" srcOrd="0" destOrd="0" presId="urn:microsoft.com/office/officeart/2005/8/layout/hList1"/>
    <dgm:cxn modelId="{435154CC-F999-4C9D-B1BF-F6BECA5E212C}" type="presOf" srcId="{BAADFFB8-F3CA-4E80-8111-1F6062FD7478}" destId="{579ABE8C-EB46-461C-A9A8-15D830899D84}" srcOrd="0" destOrd="0" presId="urn:microsoft.com/office/officeart/2005/8/layout/hList1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206AB0DE-9ED0-4C7D-A33F-4A5B6F2C9962}" type="presOf" srcId="{9331EB35-79DA-4EBE-9238-EC7168E472AD}" destId="{A07BA6F1-5C5E-4D5F-88AB-115408D050A4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55715FDB-0941-442C-B020-BFCF8D5C863A}" type="presParOf" srcId="{521D21C7-EF30-4D01-96FB-573D5A1E78C0}" destId="{1F049428-9F54-485E-BF5A-0BAF6E91E257}" srcOrd="0" destOrd="0" presId="urn:microsoft.com/office/officeart/2005/8/layout/hList1"/>
    <dgm:cxn modelId="{EA3F422D-DEB3-4E61-AB13-9AE35740953B}" type="presParOf" srcId="{1F049428-9F54-485E-BF5A-0BAF6E91E257}" destId="{61F75C74-7428-45D4-960A-23865366237B}" srcOrd="0" destOrd="0" presId="urn:microsoft.com/office/officeart/2005/8/layout/hList1"/>
    <dgm:cxn modelId="{8A219FFF-9126-4F2B-8E6B-834D7807CCE1}" type="presParOf" srcId="{1F049428-9F54-485E-BF5A-0BAF6E91E257}" destId="{EC87218A-433A-4AC1-9610-B03C3A8E8B69}" srcOrd="1" destOrd="0" presId="urn:microsoft.com/office/officeart/2005/8/layout/hList1"/>
    <dgm:cxn modelId="{EF3D672B-065D-4537-B72E-E7C8BE8F7004}" type="presParOf" srcId="{521D21C7-EF30-4D01-96FB-573D5A1E78C0}" destId="{27C9DC50-EBC4-4A4D-898E-56234BA06E5A}" srcOrd="1" destOrd="0" presId="urn:microsoft.com/office/officeart/2005/8/layout/hList1"/>
    <dgm:cxn modelId="{8F6A8A3D-D7ED-491F-86BF-BD100766FBCB}" type="presParOf" srcId="{521D21C7-EF30-4D01-96FB-573D5A1E78C0}" destId="{CAE4D2B2-6ED0-4D13-8764-45BB996ABFE5}" srcOrd="2" destOrd="0" presId="urn:microsoft.com/office/officeart/2005/8/layout/hList1"/>
    <dgm:cxn modelId="{2B886817-5173-4A9C-9AB3-56E35D8B52ED}" type="presParOf" srcId="{CAE4D2B2-6ED0-4D13-8764-45BB996ABFE5}" destId="{EF03061B-B3BA-48C0-8640-4649D4E7A31C}" srcOrd="0" destOrd="0" presId="urn:microsoft.com/office/officeart/2005/8/layout/hList1"/>
    <dgm:cxn modelId="{C99630DC-D786-4881-8D49-43DA67F22F09}" type="presParOf" srcId="{CAE4D2B2-6ED0-4D13-8764-45BB996ABFE5}" destId="{A21C6E2B-9E54-4F78-8C21-3908AE6B018B}" srcOrd="1" destOrd="0" presId="urn:microsoft.com/office/officeart/2005/8/layout/hList1"/>
    <dgm:cxn modelId="{3967D965-15FD-4FF4-BBD6-9B9FDAF593EA}" type="presParOf" srcId="{521D21C7-EF30-4D01-96FB-573D5A1E78C0}" destId="{B005C7C9-80F2-48F8-A105-885AA1A3ABFD}" srcOrd="3" destOrd="0" presId="urn:microsoft.com/office/officeart/2005/8/layout/hList1"/>
    <dgm:cxn modelId="{6E5329D3-7BB8-42F3-B69F-4CF975324236}" type="presParOf" srcId="{521D21C7-EF30-4D01-96FB-573D5A1E78C0}" destId="{D9A10365-DF0A-491E-8C09-03AF282E7186}" srcOrd="4" destOrd="0" presId="urn:microsoft.com/office/officeart/2005/8/layout/hList1"/>
    <dgm:cxn modelId="{FDA5AA05-204C-43EC-A87D-E5B53F21901A}" type="presParOf" srcId="{D9A10365-DF0A-491E-8C09-03AF282E7186}" destId="{8A7CAE1E-469B-446F-BA06-5F6F2C476688}" srcOrd="0" destOrd="0" presId="urn:microsoft.com/office/officeart/2005/8/layout/hList1"/>
    <dgm:cxn modelId="{6F7B2199-227E-4F41-8EDF-E96707B60273}" type="presParOf" srcId="{D9A10365-DF0A-491E-8C09-03AF282E7186}" destId="{F0AEF6B3-D8C8-4B6B-93F8-1B6A86E5D82B}" srcOrd="1" destOrd="0" presId="urn:microsoft.com/office/officeart/2005/8/layout/hList1"/>
    <dgm:cxn modelId="{1E5388B7-9F0E-42D6-9F8C-06C9E23B7A22}" type="presParOf" srcId="{521D21C7-EF30-4D01-96FB-573D5A1E78C0}" destId="{2CCF8870-2108-40BC-A602-30AF210DE791}" srcOrd="5" destOrd="0" presId="urn:microsoft.com/office/officeart/2005/8/layout/hList1"/>
    <dgm:cxn modelId="{0664014D-A150-4CCF-8CF4-7AFDF10DF22A}" type="presParOf" srcId="{521D21C7-EF30-4D01-96FB-573D5A1E78C0}" destId="{FC36894C-7564-491E-9097-940B50D5A0B4}" srcOrd="6" destOrd="0" presId="urn:microsoft.com/office/officeart/2005/8/layout/hList1"/>
    <dgm:cxn modelId="{05B3EBD4-6B3C-436D-A29B-0CFB994B83B3}" type="presParOf" srcId="{FC36894C-7564-491E-9097-940B50D5A0B4}" destId="{A07BA6F1-5C5E-4D5F-88AB-115408D050A4}" srcOrd="0" destOrd="0" presId="urn:microsoft.com/office/officeart/2005/8/layout/hList1"/>
    <dgm:cxn modelId="{BF353880-7ED8-4652-B253-DAE2BF46F31B}" type="presParOf" srcId="{FC36894C-7564-491E-9097-940B50D5A0B4}" destId="{7A270AB9-205E-4BB2-85CC-4974C248E8AC}" srcOrd="1" destOrd="0" presId="urn:microsoft.com/office/officeart/2005/8/layout/hList1"/>
    <dgm:cxn modelId="{58901A0D-2FF2-409B-AF38-C9E055599F82}" type="presParOf" srcId="{521D21C7-EF30-4D01-96FB-573D5A1E78C0}" destId="{E49B2D83-33EA-4354-A103-5F59026AC9B6}" srcOrd="7" destOrd="0" presId="urn:microsoft.com/office/officeart/2005/8/layout/hList1"/>
    <dgm:cxn modelId="{C016B73E-E298-4C0C-9A92-3BFB28D59848}" type="presParOf" srcId="{521D21C7-EF30-4D01-96FB-573D5A1E78C0}" destId="{399A78AF-8B44-4EA9-935A-E0004139BFE4}" srcOrd="8" destOrd="0" presId="urn:microsoft.com/office/officeart/2005/8/layout/hList1"/>
    <dgm:cxn modelId="{C99A4A6C-9444-4A1F-AF91-FE588B705335}" type="presParOf" srcId="{399A78AF-8B44-4EA9-935A-E0004139BFE4}" destId="{8C119139-B931-45E5-A530-AD4F4FB5FF65}" srcOrd="0" destOrd="0" presId="urn:microsoft.com/office/officeart/2005/8/layout/hList1"/>
    <dgm:cxn modelId="{399F81AF-288F-44C1-B281-EF080DCB3829}" type="presParOf" srcId="{399A78AF-8B44-4EA9-935A-E0004139BFE4}" destId="{959498B7-1893-4790-B106-0C89CEA6D5FA}" srcOrd="1" destOrd="0" presId="urn:microsoft.com/office/officeart/2005/8/layout/hList1"/>
    <dgm:cxn modelId="{FC20FC37-C6C6-4BD3-9D53-759B0AAACF8B}" type="presParOf" srcId="{521D21C7-EF30-4D01-96FB-573D5A1E78C0}" destId="{256D71A4-2557-4C44-890F-435739901223}" srcOrd="9" destOrd="0" presId="urn:microsoft.com/office/officeart/2005/8/layout/hList1"/>
    <dgm:cxn modelId="{DD4B963E-6DB2-4D57-9D95-5E3D71821C86}" type="presParOf" srcId="{521D21C7-EF30-4D01-96FB-573D5A1E78C0}" destId="{23BA5E04-F2C3-42E5-85E0-B474AAC032A6}" srcOrd="10" destOrd="0" presId="urn:microsoft.com/office/officeart/2005/8/layout/hList1"/>
    <dgm:cxn modelId="{8E68E26D-FED2-49CE-A8D6-8B5CC2CAB1C5}" type="presParOf" srcId="{23BA5E04-F2C3-42E5-85E0-B474AAC032A6}" destId="{24BC30E3-1F35-4F30-BB11-9BEC6DF0842E}" srcOrd="0" destOrd="0" presId="urn:microsoft.com/office/officeart/2005/8/layout/hList1"/>
    <dgm:cxn modelId="{15CF4D15-4B51-429F-8E41-828330FD83F2}" type="presParOf" srcId="{23BA5E04-F2C3-42E5-85E0-B474AAC032A6}" destId="{AB26B387-D3E6-4046-8EE5-0D3CCD3A69C1}" srcOrd="1" destOrd="0" presId="urn:microsoft.com/office/officeart/2005/8/layout/hList1"/>
    <dgm:cxn modelId="{72B556C3-DE75-4D00-A661-C6D3C7B4EEBA}" type="presParOf" srcId="{521D21C7-EF30-4D01-96FB-573D5A1E78C0}" destId="{476CC564-4C8B-41B3-A605-CFF721AA1767}" srcOrd="11" destOrd="0" presId="urn:microsoft.com/office/officeart/2005/8/layout/hList1"/>
    <dgm:cxn modelId="{60157E55-2A47-4F6E-81A7-2889B1A485DB}" type="presParOf" srcId="{521D21C7-EF30-4D01-96FB-573D5A1E78C0}" destId="{39B21E49-86F3-4869-8D8C-3C5AEA3AF2B4}" srcOrd="12" destOrd="0" presId="urn:microsoft.com/office/officeart/2005/8/layout/hList1"/>
    <dgm:cxn modelId="{BF00FAFC-92DA-4F25-A193-10555CD087B5}" type="presParOf" srcId="{39B21E49-86F3-4869-8D8C-3C5AEA3AF2B4}" destId="{6765C5DC-05F3-4D18-968C-7531B916B83E}" srcOrd="0" destOrd="0" presId="urn:microsoft.com/office/officeart/2005/8/layout/hList1"/>
    <dgm:cxn modelId="{204FE491-AB2E-42F5-B063-DB06CD0F844E}" type="presParOf" srcId="{39B21E49-86F3-4869-8D8C-3C5AEA3AF2B4}" destId="{128D81B3-8C09-46CB-B3F0-C966212165DF}" srcOrd="1" destOrd="0" presId="urn:microsoft.com/office/officeart/2005/8/layout/hList1"/>
    <dgm:cxn modelId="{20BC7C49-70B8-4D13-BB41-B5E8AA637A15}" type="presParOf" srcId="{521D21C7-EF30-4D01-96FB-573D5A1E78C0}" destId="{D24A4B2A-A1E1-4AF9-87FA-1157F88DDFEC}" srcOrd="13" destOrd="0" presId="urn:microsoft.com/office/officeart/2005/8/layout/hList1"/>
    <dgm:cxn modelId="{B5B0B314-49CE-429C-BBF0-0E2BB00E638A}" type="presParOf" srcId="{521D21C7-EF30-4D01-96FB-573D5A1E78C0}" destId="{369FDCB7-73E3-4E77-9E48-49B38E6ED80D}" srcOrd="14" destOrd="0" presId="urn:microsoft.com/office/officeart/2005/8/layout/hList1"/>
    <dgm:cxn modelId="{CEDF42CF-C28A-43D2-8991-704741EAD0FB}" type="presParOf" srcId="{369FDCB7-73E3-4E77-9E48-49B38E6ED80D}" destId="{579ABE8C-EB46-461C-A9A8-15D830899D84}" srcOrd="0" destOrd="0" presId="urn:microsoft.com/office/officeart/2005/8/layout/hList1"/>
    <dgm:cxn modelId="{E1B65C58-EAAE-4100-B2C1-A93006579498}" type="presParOf" srcId="{369FDCB7-73E3-4E77-9E48-49B38E6ED80D}" destId="{D304A3B2-B804-4FF9-B3CF-436255FB7208}" srcOrd="1" destOrd="0" presId="urn:microsoft.com/office/officeart/2005/8/layout/hList1"/>
    <dgm:cxn modelId="{587A93DF-C399-48DA-A551-519E6256CE39}" type="presParOf" srcId="{521D21C7-EF30-4D01-96FB-573D5A1E78C0}" destId="{B1724B00-84DC-4F09-94A1-27F911DE7865}" srcOrd="15" destOrd="0" presId="urn:microsoft.com/office/officeart/2005/8/layout/hList1"/>
    <dgm:cxn modelId="{49E0F786-0691-4591-8957-72F27B05A829}" type="presParOf" srcId="{521D21C7-EF30-4D01-96FB-573D5A1E78C0}" destId="{968B3FCC-B7B7-4BEC-985B-5D8B6C4AAFBB}" srcOrd="16" destOrd="0" presId="urn:microsoft.com/office/officeart/2005/8/layout/hList1"/>
    <dgm:cxn modelId="{9B74A474-69C5-4DF1-985B-019F32053CD4}" type="presParOf" srcId="{968B3FCC-B7B7-4BEC-985B-5D8B6C4AAFBB}" destId="{7B53175E-403B-470A-B43A-237896E7D33D}" srcOrd="0" destOrd="0" presId="urn:microsoft.com/office/officeart/2005/8/layout/hList1"/>
    <dgm:cxn modelId="{7B5F32AF-461D-4868-AA0F-0E0E206411D5}" type="presParOf" srcId="{968B3FCC-B7B7-4BEC-985B-5D8B6C4AAFBB}" destId="{23B5D2A0-1E29-4E80-B836-E0FE092427BC}" srcOrd="1" destOrd="0" presId="urn:microsoft.com/office/officeart/2005/8/layout/hList1"/>
    <dgm:cxn modelId="{E53F9411-36C7-4C31-BFE3-3458E584A155}" type="presParOf" srcId="{521D21C7-EF30-4D01-96FB-573D5A1E78C0}" destId="{05473C07-4AFF-4C46-A31C-E1C5D384F264}" srcOrd="17" destOrd="0" presId="urn:microsoft.com/office/officeart/2005/8/layout/hList1"/>
    <dgm:cxn modelId="{6E98EF91-0689-4283-B7BB-2DE3421FC48C}" type="presParOf" srcId="{521D21C7-EF30-4D01-96FB-573D5A1E78C0}" destId="{E475B188-5089-4834-BE0D-F64DDC448B5C}" srcOrd="18" destOrd="0" presId="urn:microsoft.com/office/officeart/2005/8/layout/hList1"/>
    <dgm:cxn modelId="{335C4589-F044-41DD-A896-050D858A0F11}" type="presParOf" srcId="{E475B188-5089-4834-BE0D-F64DDC448B5C}" destId="{32B02F1C-33D6-49F6-ACD4-73FAA10F86DC}" srcOrd="0" destOrd="0" presId="urn:microsoft.com/office/officeart/2005/8/layout/hList1"/>
    <dgm:cxn modelId="{C6A87988-5CD5-4397-9E5E-70C912057FB4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/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>
        <a:solidFill>
          <a:srgbClr val="C00000"/>
        </a:solidFill>
      </dgm:spPr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B40427EB-1304-43F1-B48B-B387C9912188}" type="presOf" srcId="{89C9D82B-2C17-45A1-9A0E-1549F2F99393}" destId="{8C119139-B931-45E5-A530-AD4F4FB5FF65}" srcOrd="0" destOrd="0" presId="urn:microsoft.com/office/officeart/2005/8/layout/hList1"/>
    <dgm:cxn modelId="{66F59701-7246-42E3-B868-8401A948730A}" type="presOf" srcId="{930E73E7-A12E-4E06-B687-C26BD6AFA5C6}" destId="{24BC30E3-1F35-4F30-BB11-9BEC6DF0842E}" srcOrd="0" destOrd="0" presId="urn:microsoft.com/office/officeart/2005/8/layout/hList1"/>
    <dgm:cxn modelId="{563CA711-8CA2-48F9-AD8A-34C7B9E04A0C}" type="presOf" srcId="{059FDDF1-B92D-45B9-B8D3-47666DC89747}" destId="{EF03061B-B3BA-48C0-8640-4649D4E7A31C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79594A8A-F558-4750-A28B-69456CB29EDD}" type="presOf" srcId="{264A9B56-F730-4AAB-B778-5F571409B7E7}" destId="{32B02F1C-33D6-49F6-ACD4-73FAA10F86DC}" srcOrd="0" destOrd="0" presId="urn:microsoft.com/office/officeart/2005/8/layout/hList1"/>
    <dgm:cxn modelId="{D1C1063F-3221-4F70-9C53-CD5170DDA8B7}" type="presOf" srcId="{08DB425A-E60F-416D-86B2-B4E2C1DB9C26}" destId="{7B53175E-403B-470A-B43A-237896E7D33D}" srcOrd="0" destOrd="0" presId="urn:microsoft.com/office/officeart/2005/8/layout/hList1"/>
    <dgm:cxn modelId="{B8389FAF-BC9B-4278-9EDC-13691DC03A90}" type="presOf" srcId="{FF544FD2-1FCE-49CF-B99D-98B33D2BC2FF}" destId="{61F75C74-7428-45D4-960A-23865366237B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531E1EA5-5EE0-46CF-B207-B48D10C7F918}" type="presOf" srcId="{BB840434-2D0D-48C5-94CB-881F1ED76746}" destId="{521D21C7-EF30-4D01-96FB-573D5A1E78C0}" srcOrd="0" destOrd="0" presId="urn:microsoft.com/office/officeart/2005/8/layout/hList1"/>
    <dgm:cxn modelId="{631A340B-F959-4AE7-A847-82480B60A20B}" type="presOf" srcId="{62131736-80C7-4E1A-B60F-280016D3B2A9}" destId="{6765C5DC-05F3-4D18-968C-7531B916B83E}" srcOrd="0" destOrd="0" presId="urn:microsoft.com/office/officeart/2005/8/layout/hList1"/>
    <dgm:cxn modelId="{095C96B5-82A1-4160-A09A-F1F91138C966}" type="presOf" srcId="{6D1050FA-B3A9-4EE4-91F8-54A22D2643FD}" destId="{8A7CAE1E-469B-446F-BA06-5F6F2C476688}" srcOrd="0" destOrd="0" presId="urn:microsoft.com/office/officeart/2005/8/layout/hList1"/>
    <dgm:cxn modelId="{CB5F71F0-DD29-4C85-8C33-15CFBB94C75B}" type="presOf" srcId="{BAADFFB8-F3CA-4E80-8111-1F6062FD7478}" destId="{579ABE8C-EB46-461C-A9A8-15D830899D84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B76262C0-6AA6-4D3F-88B1-FD02C35CEC88}" type="presOf" srcId="{9331EB35-79DA-4EBE-9238-EC7168E472AD}" destId="{A07BA6F1-5C5E-4D5F-88AB-115408D050A4}" srcOrd="0" destOrd="0" presId="urn:microsoft.com/office/officeart/2005/8/layout/hList1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1C58F90F-B0B7-4949-B978-3DA1950AC4A1}" type="presParOf" srcId="{521D21C7-EF30-4D01-96FB-573D5A1E78C0}" destId="{1F049428-9F54-485E-BF5A-0BAF6E91E257}" srcOrd="0" destOrd="0" presId="urn:microsoft.com/office/officeart/2005/8/layout/hList1"/>
    <dgm:cxn modelId="{B7120BD8-691D-4DCA-BEF9-195F696E7F36}" type="presParOf" srcId="{1F049428-9F54-485E-BF5A-0BAF6E91E257}" destId="{61F75C74-7428-45D4-960A-23865366237B}" srcOrd="0" destOrd="0" presId="urn:microsoft.com/office/officeart/2005/8/layout/hList1"/>
    <dgm:cxn modelId="{B6FDB7BF-2420-4787-9675-CB28D26C9128}" type="presParOf" srcId="{1F049428-9F54-485E-BF5A-0BAF6E91E257}" destId="{EC87218A-433A-4AC1-9610-B03C3A8E8B69}" srcOrd="1" destOrd="0" presId="urn:microsoft.com/office/officeart/2005/8/layout/hList1"/>
    <dgm:cxn modelId="{2C828569-CE9A-465E-9C80-8AE418BB03EF}" type="presParOf" srcId="{521D21C7-EF30-4D01-96FB-573D5A1E78C0}" destId="{27C9DC50-EBC4-4A4D-898E-56234BA06E5A}" srcOrd="1" destOrd="0" presId="urn:microsoft.com/office/officeart/2005/8/layout/hList1"/>
    <dgm:cxn modelId="{99F40F90-C048-449A-B383-1A36DA8ABE44}" type="presParOf" srcId="{521D21C7-EF30-4D01-96FB-573D5A1E78C0}" destId="{CAE4D2B2-6ED0-4D13-8764-45BB996ABFE5}" srcOrd="2" destOrd="0" presId="urn:microsoft.com/office/officeart/2005/8/layout/hList1"/>
    <dgm:cxn modelId="{3BC86F30-B4A5-422D-A94E-41002A66DE7D}" type="presParOf" srcId="{CAE4D2B2-6ED0-4D13-8764-45BB996ABFE5}" destId="{EF03061B-B3BA-48C0-8640-4649D4E7A31C}" srcOrd="0" destOrd="0" presId="urn:microsoft.com/office/officeart/2005/8/layout/hList1"/>
    <dgm:cxn modelId="{710F832E-BEE8-4047-A704-ADD4D7545BE9}" type="presParOf" srcId="{CAE4D2B2-6ED0-4D13-8764-45BB996ABFE5}" destId="{A21C6E2B-9E54-4F78-8C21-3908AE6B018B}" srcOrd="1" destOrd="0" presId="urn:microsoft.com/office/officeart/2005/8/layout/hList1"/>
    <dgm:cxn modelId="{510D76C4-5020-45D5-9D90-EEA130DCC6AC}" type="presParOf" srcId="{521D21C7-EF30-4D01-96FB-573D5A1E78C0}" destId="{B005C7C9-80F2-48F8-A105-885AA1A3ABFD}" srcOrd="3" destOrd="0" presId="urn:microsoft.com/office/officeart/2005/8/layout/hList1"/>
    <dgm:cxn modelId="{BCD1A455-7944-4B6B-A0AD-27DF34727009}" type="presParOf" srcId="{521D21C7-EF30-4D01-96FB-573D5A1E78C0}" destId="{D9A10365-DF0A-491E-8C09-03AF282E7186}" srcOrd="4" destOrd="0" presId="urn:microsoft.com/office/officeart/2005/8/layout/hList1"/>
    <dgm:cxn modelId="{394F641C-1B2E-41F4-AAD9-E06125333FA2}" type="presParOf" srcId="{D9A10365-DF0A-491E-8C09-03AF282E7186}" destId="{8A7CAE1E-469B-446F-BA06-5F6F2C476688}" srcOrd="0" destOrd="0" presId="urn:microsoft.com/office/officeart/2005/8/layout/hList1"/>
    <dgm:cxn modelId="{32444B2A-D059-4E62-A019-0EB6E2AFC7C6}" type="presParOf" srcId="{D9A10365-DF0A-491E-8C09-03AF282E7186}" destId="{F0AEF6B3-D8C8-4B6B-93F8-1B6A86E5D82B}" srcOrd="1" destOrd="0" presId="urn:microsoft.com/office/officeart/2005/8/layout/hList1"/>
    <dgm:cxn modelId="{882F76F9-34F5-40DD-828E-030A6B3694CE}" type="presParOf" srcId="{521D21C7-EF30-4D01-96FB-573D5A1E78C0}" destId="{2CCF8870-2108-40BC-A602-30AF210DE791}" srcOrd="5" destOrd="0" presId="urn:microsoft.com/office/officeart/2005/8/layout/hList1"/>
    <dgm:cxn modelId="{D9FC26DF-856D-43FA-B746-95DC8DD6C477}" type="presParOf" srcId="{521D21C7-EF30-4D01-96FB-573D5A1E78C0}" destId="{FC36894C-7564-491E-9097-940B50D5A0B4}" srcOrd="6" destOrd="0" presId="urn:microsoft.com/office/officeart/2005/8/layout/hList1"/>
    <dgm:cxn modelId="{F34D0351-65C4-41A2-9CA7-682780CE1B77}" type="presParOf" srcId="{FC36894C-7564-491E-9097-940B50D5A0B4}" destId="{A07BA6F1-5C5E-4D5F-88AB-115408D050A4}" srcOrd="0" destOrd="0" presId="urn:microsoft.com/office/officeart/2005/8/layout/hList1"/>
    <dgm:cxn modelId="{1BA37D8A-62E7-4AD7-95A7-D4F731CBB91E}" type="presParOf" srcId="{FC36894C-7564-491E-9097-940B50D5A0B4}" destId="{7A270AB9-205E-4BB2-85CC-4974C248E8AC}" srcOrd="1" destOrd="0" presId="urn:microsoft.com/office/officeart/2005/8/layout/hList1"/>
    <dgm:cxn modelId="{87CB4FD5-4092-4F56-B91E-CFA38C960274}" type="presParOf" srcId="{521D21C7-EF30-4D01-96FB-573D5A1E78C0}" destId="{E49B2D83-33EA-4354-A103-5F59026AC9B6}" srcOrd="7" destOrd="0" presId="urn:microsoft.com/office/officeart/2005/8/layout/hList1"/>
    <dgm:cxn modelId="{6844C5DC-2464-4960-ADB4-5DD734319BE0}" type="presParOf" srcId="{521D21C7-EF30-4D01-96FB-573D5A1E78C0}" destId="{399A78AF-8B44-4EA9-935A-E0004139BFE4}" srcOrd="8" destOrd="0" presId="urn:microsoft.com/office/officeart/2005/8/layout/hList1"/>
    <dgm:cxn modelId="{0AF71C26-6F68-4B7F-AB0D-0D7FCE3B4E0A}" type="presParOf" srcId="{399A78AF-8B44-4EA9-935A-E0004139BFE4}" destId="{8C119139-B931-45E5-A530-AD4F4FB5FF65}" srcOrd="0" destOrd="0" presId="urn:microsoft.com/office/officeart/2005/8/layout/hList1"/>
    <dgm:cxn modelId="{C6040C4A-91CB-4DEE-9B7F-803FADDA354C}" type="presParOf" srcId="{399A78AF-8B44-4EA9-935A-E0004139BFE4}" destId="{959498B7-1893-4790-B106-0C89CEA6D5FA}" srcOrd="1" destOrd="0" presId="urn:microsoft.com/office/officeart/2005/8/layout/hList1"/>
    <dgm:cxn modelId="{99F951C8-DA1B-4348-BA47-9E3FCF300118}" type="presParOf" srcId="{521D21C7-EF30-4D01-96FB-573D5A1E78C0}" destId="{256D71A4-2557-4C44-890F-435739901223}" srcOrd="9" destOrd="0" presId="urn:microsoft.com/office/officeart/2005/8/layout/hList1"/>
    <dgm:cxn modelId="{1435B57B-21C1-4327-A6D0-B6A1233FE830}" type="presParOf" srcId="{521D21C7-EF30-4D01-96FB-573D5A1E78C0}" destId="{23BA5E04-F2C3-42E5-85E0-B474AAC032A6}" srcOrd="10" destOrd="0" presId="urn:microsoft.com/office/officeart/2005/8/layout/hList1"/>
    <dgm:cxn modelId="{2F8A96E2-1368-418C-9D0F-2B20DC94C3DB}" type="presParOf" srcId="{23BA5E04-F2C3-42E5-85E0-B474AAC032A6}" destId="{24BC30E3-1F35-4F30-BB11-9BEC6DF0842E}" srcOrd="0" destOrd="0" presId="urn:microsoft.com/office/officeart/2005/8/layout/hList1"/>
    <dgm:cxn modelId="{08FC51F7-5F31-487F-A780-A2F61C605BC2}" type="presParOf" srcId="{23BA5E04-F2C3-42E5-85E0-B474AAC032A6}" destId="{AB26B387-D3E6-4046-8EE5-0D3CCD3A69C1}" srcOrd="1" destOrd="0" presId="urn:microsoft.com/office/officeart/2005/8/layout/hList1"/>
    <dgm:cxn modelId="{BFF51558-7373-4D99-AB9A-2BC7CC87ADF6}" type="presParOf" srcId="{521D21C7-EF30-4D01-96FB-573D5A1E78C0}" destId="{476CC564-4C8B-41B3-A605-CFF721AA1767}" srcOrd="11" destOrd="0" presId="urn:microsoft.com/office/officeart/2005/8/layout/hList1"/>
    <dgm:cxn modelId="{477A35D3-9FC7-4ABD-9D51-C9A861704213}" type="presParOf" srcId="{521D21C7-EF30-4D01-96FB-573D5A1E78C0}" destId="{39B21E49-86F3-4869-8D8C-3C5AEA3AF2B4}" srcOrd="12" destOrd="0" presId="urn:microsoft.com/office/officeart/2005/8/layout/hList1"/>
    <dgm:cxn modelId="{2AA565FB-3CA8-4995-8A22-C2DBEFAB3E49}" type="presParOf" srcId="{39B21E49-86F3-4869-8D8C-3C5AEA3AF2B4}" destId="{6765C5DC-05F3-4D18-968C-7531B916B83E}" srcOrd="0" destOrd="0" presId="urn:microsoft.com/office/officeart/2005/8/layout/hList1"/>
    <dgm:cxn modelId="{44485DC3-31F1-4C7D-8993-C07C21B8DEDB}" type="presParOf" srcId="{39B21E49-86F3-4869-8D8C-3C5AEA3AF2B4}" destId="{128D81B3-8C09-46CB-B3F0-C966212165DF}" srcOrd="1" destOrd="0" presId="urn:microsoft.com/office/officeart/2005/8/layout/hList1"/>
    <dgm:cxn modelId="{1A766E23-08C9-48A4-84B5-4B49729978BF}" type="presParOf" srcId="{521D21C7-EF30-4D01-96FB-573D5A1E78C0}" destId="{D24A4B2A-A1E1-4AF9-87FA-1157F88DDFEC}" srcOrd="13" destOrd="0" presId="urn:microsoft.com/office/officeart/2005/8/layout/hList1"/>
    <dgm:cxn modelId="{1892297B-2FF7-45D3-8903-6ECD390CEC4E}" type="presParOf" srcId="{521D21C7-EF30-4D01-96FB-573D5A1E78C0}" destId="{369FDCB7-73E3-4E77-9E48-49B38E6ED80D}" srcOrd="14" destOrd="0" presId="urn:microsoft.com/office/officeart/2005/8/layout/hList1"/>
    <dgm:cxn modelId="{800E4ECE-C175-4710-ABD5-AB7B9FE64197}" type="presParOf" srcId="{369FDCB7-73E3-4E77-9E48-49B38E6ED80D}" destId="{579ABE8C-EB46-461C-A9A8-15D830899D84}" srcOrd="0" destOrd="0" presId="urn:microsoft.com/office/officeart/2005/8/layout/hList1"/>
    <dgm:cxn modelId="{CF006C3B-DF60-4F09-861A-040A17D8C334}" type="presParOf" srcId="{369FDCB7-73E3-4E77-9E48-49B38E6ED80D}" destId="{D304A3B2-B804-4FF9-B3CF-436255FB7208}" srcOrd="1" destOrd="0" presId="urn:microsoft.com/office/officeart/2005/8/layout/hList1"/>
    <dgm:cxn modelId="{7A110846-F4F9-474C-8AD6-E1C1EEB2FCB9}" type="presParOf" srcId="{521D21C7-EF30-4D01-96FB-573D5A1E78C0}" destId="{B1724B00-84DC-4F09-94A1-27F911DE7865}" srcOrd="15" destOrd="0" presId="urn:microsoft.com/office/officeart/2005/8/layout/hList1"/>
    <dgm:cxn modelId="{F9F782E4-3217-4E3D-9E5E-8B7CB366A948}" type="presParOf" srcId="{521D21C7-EF30-4D01-96FB-573D5A1E78C0}" destId="{968B3FCC-B7B7-4BEC-985B-5D8B6C4AAFBB}" srcOrd="16" destOrd="0" presId="urn:microsoft.com/office/officeart/2005/8/layout/hList1"/>
    <dgm:cxn modelId="{B6708C32-D0F2-4541-AE73-0F4E37EDD5F5}" type="presParOf" srcId="{968B3FCC-B7B7-4BEC-985B-5D8B6C4AAFBB}" destId="{7B53175E-403B-470A-B43A-237896E7D33D}" srcOrd="0" destOrd="0" presId="urn:microsoft.com/office/officeart/2005/8/layout/hList1"/>
    <dgm:cxn modelId="{4798299C-4E3F-417E-8A39-A6D85B06324C}" type="presParOf" srcId="{968B3FCC-B7B7-4BEC-985B-5D8B6C4AAFBB}" destId="{23B5D2A0-1E29-4E80-B836-E0FE092427BC}" srcOrd="1" destOrd="0" presId="urn:microsoft.com/office/officeart/2005/8/layout/hList1"/>
    <dgm:cxn modelId="{EA0C9A69-CD12-4B81-A761-16D67C3140A1}" type="presParOf" srcId="{521D21C7-EF30-4D01-96FB-573D5A1E78C0}" destId="{05473C07-4AFF-4C46-A31C-E1C5D384F264}" srcOrd="17" destOrd="0" presId="urn:microsoft.com/office/officeart/2005/8/layout/hList1"/>
    <dgm:cxn modelId="{3B7FECA1-DBE7-4DEC-AF1F-3B7BA4420AB2}" type="presParOf" srcId="{521D21C7-EF30-4D01-96FB-573D5A1E78C0}" destId="{E475B188-5089-4834-BE0D-F64DDC448B5C}" srcOrd="18" destOrd="0" presId="urn:microsoft.com/office/officeart/2005/8/layout/hList1"/>
    <dgm:cxn modelId="{EB79C67F-07D7-4AB8-A7EB-E11760579CE3}" type="presParOf" srcId="{E475B188-5089-4834-BE0D-F64DDC448B5C}" destId="{32B02F1C-33D6-49F6-ACD4-73FAA10F86DC}" srcOrd="0" destOrd="0" presId="urn:microsoft.com/office/officeart/2005/8/layout/hList1"/>
    <dgm:cxn modelId="{ADB94D78-1B67-4CA4-BB44-E2FBB6D9925C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840434-2D0D-48C5-94CB-881F1ED7674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544FD2-1FCE-49CF-B99D-98B33D2BC2FF}">
      <dgm:prSet/>
      <dgm:spPr/>
      <dgm:t>
        <a:bodyPr/>
        <a:lstStyle/>
        <a:p>
          <a:pPr rtl="0"/>
          <a:r>
            <a:rPr lang="ar-SA" dirty="0" smtClean="0"/>
            <a:t>من</a:t>
          </a:r>
          <a:r>
            <a:rPr lang="fa-IR" dirty="0" smtClean="0"/>
            <a:t>بع</a:t>
          </a:r>
          <a:r>
            <a:rPr lang="ar-SA" dirty="0" smtClean="0"/>
            <a:t> </a:t>
          </a:r>
          <a:endParaRPr lang="en-US" dirty="0"/>
        </a:p>
      </dgm:t>
    </dgm:pt>
    <dgm:pt modelId="{DE708FBA-9C7E-4B28-BF49-C5AC24D8111B}" type="parTrans" cxnId="{A80623B2-82A6-41B2-B6BE-A6C52E619FC6}">
      <dgm:prSet/>
      <dgm:spPr/>
      <dgm:t>
        <a:bodyPr/>
        <a:lstStyle/>
        <a:p>
          <a:endParaRPr lang="en-US"/>
        </a:p>
      </dgm:t>
    </dgm:pt>
    <dgm:pt modelId="{723AF0A8-B797-4D83-9080-DE90A6AD6EA6}" type="sibTrans" cxnId="{A80623B2-82A6-41B2-B6BE-A6C52E619FC6}">
      <dgm:prSet/>
      <dgm:spPr/>
      <dgm:t>
        <a:bodyPr/>
        <a:lstStyle/>
        <a:p>
          <a:endParaRPr lang="en-US"/>
        </a:p>
      </dgm:t>
    </dgm:pt>
    <dgm:pt modelId="{059FDDF1-B92D-45B9-B8D3-47666DC89747}">
      <dgm:prSet/>
      <dgm:spPr>
        <a:solidFill>
          <a:srgbClr val="C00000"/>
        </a:solidFill>
      </dgm:spPr>
      <dgm:t>
        <a:bodyPr/>
        <a:lstStyle/>
        <a:p>
          <a:pPr rtl="0"/>
          <a:r>
            <a:rPr lang="ar-SA" dirty="0" smtClean="0"/>
            <a:t>نتیجه</a:t>
          </a:r>
          <a:endParaRPr lang="en-US" dirty="0"/>
        </a:p>
      </dgm:t>
    </dgm:pt>
    <dgm:pt modelId="{2E69A069-9834-46F9-B6F8-B8F900C7EF74}" type="parTrans" cxnId="{B831D7AA-A82A-42ED-8C80-5BB559A0711B}">
      <dgm:prSet/>
      <dgm:spPr/>
      <dgm:t>
        <a:bodyPr/>
        <a:lstStyle/>
        <a:p>
          <a:endParaRPr lang="en-US"/>
        </a:p>
      </dgm:t>
    </dgm:pt>
    <dgm:pt modelId="{51B94317-68AE-43DB-998A-6B3AB44A34F0}" type="sibTrans" cxnId="{B831D7AA-A82A-42ED-8C80-5BB559A0711B}">
      <dgm:prSet/>
      <dgm:spPr/>
      <dgm:t>
        <a:bodyPr/>
        <a:lstStyle/>
        <a:p>
          <a:endParaRPr lang="en-US"/>
        </a:p>
      </dgm:t>
    </dgm:pt>
    <dgm:pt modelId="{6D1050FA-B3A9-4EE4-91F8-54A22D2643FD}">
      <dgm:prSet/>
      <dgm:spPr/>
      <dgm:t>
        <a:bodyPr/>
        <a:lstStyle/>
        <a:p>
          <a:pPr rtl="0"/>
          <a:r>
            <a:rPr lang="ar-SA" dirty="0" smtClean="0"/>
            <a:t>هوش مصنوعی</a:t>
          </a:r>
          <a:endParaRPr lang="en-US" dirty="0"/>
        </a:p>
      </dgm:t>
    </dgm:pt>
    <dgm:pt modelId="{CE5ADC63-F113-4C61-A1E4-2255FB676CBF}" type="parTrans" cxnId="{8412F4E2-D093-41F6-B5EE-CAB39C91E294}">
      <dgm:prSet/>
      <dgm:spPr/>
      <dgm:t>
        <a:bodyPr/>
        <a:lstStyle/>
        <a:p>
          <a:endParaRPr lang="en-US"/>
        </a:p>
      </dgm:t>
    </dgm:pt>
    <dgm:pt modelId="{5E448737-B997-4416-980A-92BD11A955DA}" type="sibTrans" cxnId="{8412F4E2-D093-41F6-B5EE-CAB39C91E294}">
      <dgm:prSet/>
      <dgm:spPr/>
      <dgm:t>
        <a:bodyPr/>
        <a:lstStyle/>
        <a:p>
          <a:endParaRPr lang="en-US"/>
        </a:p>
      </dgm:t>
    </dgm:pt>
    <dgm:pt modelId="{9331EB35-79DA-4EBE-9238-EC7168E472AD}">
      <dgm:prSet/>
      <dgm:spPr/>
      <dgm:t>
        <a:bodyPr/>
        <a:lstStyle/>
        <a:p>
          <a:pPr rtl="0"/>
          <a:r>
            <a:rPr lang="ar-SA" dirty="0" smtClean="0"/>
            <a:t>کاربردها</a:t>
          </a:r>
          <a:endParaRPr lang="en-US" dirty="0"/>
        </a:p>
      </dgm:t>
    </dgm:pt>
    <dgm:pt modelId="{1D0A3664-7853-4E54-AAC5-418D24910EB7}" type="parTrans" cxnId="{64D2A438-9194-4E9E-B11D-18FCFC905026}">
      <dgm:prSet/>
      <dgm:spPr/>
      <dgm:t>
        <a:bodyPr/>
        <a:lstStyle/>
        <a:p>
          <a:endParaRPr lang="en-US"/>
        </a:p>
      </dgm:t>
    </dgm:pt>
    <dgm:pt modelId="{18CBA899-974E-495C-89FF-CD29BD007AC4}" type="sibTrans" cxnId="{64D2A438-9194-4E9E-B11D-18FCFC905026}">
      <dgm:prSet/>
      <dgm:spPr/>
      <dgm:t>
        <a:bodyPr/>
        <a:lstStyle/>
        <a:p>
          <a:endParaRPr lang="en-US"/>
        </a:p>
      </dgm:t>
    </dgm:pt>
    <dgm:pt modelId="{08DB425A-E60F-416D-86B2-B4E2C1DB9C26}">
      <dgm:prSet/>
      <dgm:spPr/>
      <dgm:t>
        <a:bodyPr/>
        <a:lstStyle/>
        <a:p>
          <a:pPr rtl="0"/>
          <a:r>
            <a:rPr lang="fa-IR" dirty="0" smtClean="0"/>
            <a:t>پروفسور</a:t>
          </a:r>
          <a:endParaRPr lang="en-US" dirty="0"/>
        </a:p>
      </dgm:t>
    </dgm:pt>
    <dgm:pt modelId="{3011908A-31F7-499D-9073-E3C1528D9407}" type="parTrans" cxnId="{93C0E323-920F-4972-A166-4E0364D38647}">
      <dgm:prSet/>
      <dgm:spPr/>
      <dgm:t>
        <a:bodyPr/>
        <a:lstStyle/>
        <a:p>
          <a:endParaRPr lang="en-US"/>
        </a:p>
      </dgm:t>
    </dgm:pt>
    <dgm:pt modelId="{49CF1534-32EA-4B77-97E3-CB4BCF4B39EE}" type="sibTrans" cxnId="{93C0E323-920F-4972-A166-4E0364D38647}">
      <dgm:prSet/>
      <dgm:spPr/>
      <dgm:t>
        <a:bodyPr/>
        <a:lstStyle/>
        <a:p>
          <a:endParaRPr lang="en-US"/>
        </a:p>
      </dgm:t>
    </dgm:pt>
    <dgm:pt modelId="{264A9B56-F730-4AAB-B778-5F571409B7E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fa-IR" dirty="0" smtClean="0"/>
            <a:t>مقدمه</a:t>
          </a:r>
        </a:p>
      </dgm:t>
    </dgm:pt>
    <dgm:pt modelId="{5C881433-94BC-479D-A553-04A9E7BBDDC3}" type="parTrans" cxnId="{AE38A5FA-4C36-4FC8-8711-0BE492AB4BE1}">
      <dgm:prSet/>
      <dgm:spPr/>
      <dgm:t>
        <a:bodyPr/>
        <a:lstStyle/>
        <a:p>
          <a:endParaRPr lang="en-US"/>
        </a:p>
      </dgm:t>
    </dgm:pt>
    <dgm:pt modelId="{53FD642D-8D65-47F3-935A-BFF71DB38666}" type="sibTrans" cxnId="{AE38A5FA-4C36-4FC8-8711-0BE492AB4BE1}">
      <dgm:prSet/>
      <dgm:spPr/>
      <dgm:t>
        <a:bodyPr/>
        <a:lstStyle/>
        <a:p>
          <a:endParaRPr lang="en-US"/>
        </a:p>
      </dgm:t>
    </dgm:pt>
    <dgm:pt modelId="{BAADFFB8-F3CA-4E80-8111-1F6062FD7478}">
      <dgm:prSet/>
      <dgm:spPr/>
      <dgm:t>
        <a:bodyPr/>
        <a:lstStyle/>
        <a:p>
          <a:pPr rtl="0"/>
          <a:r>
            <a:rPr lang="fa-IR" dirty="0" smtClean="0"/>
            <a:t>ن</a:t>
          </a:r>
          <a:r>
            <a:rPr lang="ar-SA" dirty="0" smtClean="0"/>
            <a:t>ظریه انیشتین</a:t>
          </a:r>
          <a:endParaRPr lang="en-US" dirty="0"/>
        </a:p>
      </dgm:t>
    </dgm:pt>
    <dgm:pt modelId="{9BA29D41-AB51-48D0-86E9-0B3488F665AA}" type="parTrans" cxnId="{176CE05C-2EB0-4FB0-87BE-B7F2814E4D37}">
      <dgm:prSet/>
      <dgm:spPr/>
      <dgm:t>
        <a:bodyPr/>
        <a:lstStyle/>
        <a:p>
          <a:endParaRPr lang="en-US"/>
        </a:p>
      </dgm:t>
    </dgm:pt>
    <dgm:pt modelId="{3ED293FB-7C0E-4F32-B9B4-7F952A863777}" type="sibTrans" cxnId="{176CE05C-2EB0-4FB0-87BE-B7F2814E4D37}">
      <dgm:prSet/>
      <dgm:spPr/>
      <dgm:t>
        <a:bodyPr/>
        <a:lstStyle/>
        <a:p>
          <a:endParaRPr lang="en-US"/>
        </a:p>
      </dgm:t>
    </dgm:pt>
    <dgm:pt modelId="{62131736-80C7-4E1A-B60F-280016D3B2A9}">
      <dgm:prSet/>
      <dgm:spPr/>
      <dgm:t>
        <a:bodyPr/>
        <a:lstStyle/>
        <a:p>
          <a:pPr rtl="0"/>
          <a:r>
            <a:rPr lang="ar-SA" dirty="0" smtClean="0"/>
            <a:t>زبان شناخت</a:t>
          </a:r>
          <a:r>
            <a:rPr lang="fa-IR" dirty="0" smtClean="0"/>
            <a:t>ی</a:t>
          </a:r>
          <a:r>
            <a:rPr lang="ar-SA" dirty="0" smtClean="0"/>
            <a:t> </a:t>
          </a:r>
          <a:endParaRPr lang="en-US" dirty="0"/>
        </a:p>
      </dgm:t>
    </dgm:pt>
    <dgm:pt modelId="{7AABC44F-DF93-460A-BBCC-EBCADCD3B704}" type="parTrans" cxnId="{49285F86-E026-4277-AF42-1BB7098EFF24}">
      <dgm:prSet/>
      <dgm:spPr/>
      <dgm:t>
        <a:bodyPr/>
        <a:lstStyle/>
        <a:p>
          <a:endParaRPr lang="en-US"/>
        </a:p>
      </dgm:t>
    </dgm:pt>
    <dgm:pt modelId="{DEC5F8B4-3C9E-432D-95AC-3B0C8E3DAE24}" type="sibTrans" cxnId="{49285F86-E026-4277-AF42-1BB7098EFF24}">
      <dgm:prSet/>
      <dgm:spPr/>
      <dgm:t>
        <a:bodyPr/>
        <a:lstStyle/>
        <a:p>
          <a:endParaRPr lang="en-US"/>
        </a:p>
      </dgm:t>
    </dgm:pt>
    <dgm:pt modelId="{89C9D82B-2C17-45A1-9A0E-1549F2F99393}">
      <dgm:prSet/>
      <dgm:spPr/>
      <dgm:t>
        <a:bodyPr/>
        <a:lstStyle/>
        <a:p>
          <a:r>
            <a:rPr lang="fa-IR" dirty="0" smtClean="0"/>
            <a:t>سیستم های فازی</a:t>
          </a:r>
          <a:endParaRPr lang="en-US" dirty="0"/>
        </a:p>
      </dgm:t>
    </dgm:pt>
    <dgm:pt modelId="{36E8232C-EACA-4ED7-B1F9-ADE57E3B89D4}" type="parTrans" cxnId="{767A4049-DE0E-4D2F-8E9E-56F4B7179E6D}">
      <dgm:prSet/>
      <dgm:spPr/>
      <dgm:t>
        <a:bodyPr/>
        <a:lstStyle/>
        <a:p>
          <a:endParaRPr lang="en-US"/>
        </a:p>
      </dgm:t>
    </dgm:pt>
    <dgm:pt modelId="{B0C48DD4-0AAA-4A30-9F65-05BB39351275}" type="sibTrans" cxnId="{767A4049-DE0E-4D2F-8E9E-56F4B7179E6D}">
      <dgm:prSet/>
      <dgm:spPr/>
      <dgm:t>
        <a:bodyPr/>
        <a:lstStyle/>
        <a:p>
          <a:endParaRPr lang="en-US"/>
        </a:p>
      </dgm:t>
    </dgm:pt>
    <dgm:pt modelId="{930E73E7-A12E-4E06-B687-C26BD6AFA5C6}">
      <dgm:prSet/>
      <dgm:spPr/>
      <dgm:t>
        <a:bodyPr/>
        <a:lstStyle/>
        <a:p>
          <a:r>
            <a:rPr lang="ar-SA" smtClean="0"/>
            <a:t>منطق فاز</a:t>
          </a:r>
          <a:r>
            <a:rPr lang="fa-IR" smtClean="0"/>
            <a:t>ی</a:t>
          </a:r>
          <a:endParaRPr lang="en-US" dirty="0"/>
        </a:p>
      </dgm:t>
    </dgm:pt>
    <dgm:pt modelId="{C6834E12-5D95-439D-8277-787B6634D726}" type="parTrans" cxnId="{CDF93B26-DE95-46A6-B63F-71F799C62CC2}">
      <dgm:prSet/>
      <dgm:spPr/>
      <dgm:t>
        <a:bodyPr/>
        <a:lstStyle/>
        <a:p>
          <a:endParaRPr lang="en-US"/>
        </a:p>
      </dgm:t>
    </dgm:pt>
    <dgm:pt modelId="{24C6F947-0F42-4AA4-932B-53C3BDAB323F}" type="sibTrans" cxnId="{CDF93B26-DE95-46A6-B63F-71F799C62CC2}">
      <dgm:prSet/>
      <dgm:spPr/>
      <dgm:t>
        <a:bodyPr/>
        <a:lstStyle/>
        <a:p>
          <a:endParaRPr lang="en-US"/>
        </a:p>
      </dgm:t>
    </dgm:pt>
    <dgm:pt modelId="{521D21C7-EF30-4D01-96FB-573D5A1E78C0}" type="pres">
      <dgm:prSet presAssocID="{BB840434-2D0D-48C5-94CB-881F1ED767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49428-9F54-485E-BF5A-0BAF6E91E257}" type="pres">
      <dgm:prSet presAssocID="{FF544FD2-1FCE-49CF-B99D-98B33D2BC2FF}" presName="composite" presStyleCnt="0"/>
      <dgm:spPr/>
    </dgm:pt>
    <dgm:pt modelId="{61F75C74-7428-45D4-960A-23865366237B}" type="pres">
      <dgm:prSet presAssocID="{FF544FD2-1FCE-49CF-B99D-98B33D2BC2FF}" presName="parTx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218A-433A-4AC1-9610-B03C3A8E8B69}" type="pres">
      <dgm:prSet presAssocID="{FF544FD2-1FCE-49CF-B99D-98B33D2BC2FF}" presName="desTx" presStyleLbl="alignAccFollowNode1" presStyleIdx="0" presStyleCnt="10">
        <dgm:presLayoutVars>
          <dgm:bulletEnabled val="1"/>
        </dgm:presLayoutVars>
      </dgm:prSet>
      <dgm:spPr/>
    </dgm:pt>
    <dgm:pt modelId="{27C9DC50-EBC4-4A4D-898E-56234BA06E5A}" type="pres">
      <dgm:prSet presAssocID="{723AF0A8-B797-4D83-9080-DE90A6AD6EA6}" presName="space" presStyleCnt="0"/>
      <dgm:spPr/>
    </dgm:pt>
    <dgm:pt modelId="{CAE4D2B2-6ED0-4D13-8764-45BB996ABFE5}" type="pres">
      <dgm:prSet presAssocID="{059FDDF1-B92D-45B9-B8D3-47666DC89747}" presName="composite" presStyleCnt="0"/>
      <dgm:spPr/>
    </dgm:pt>
    <dgm:pt modelId="{EF03061B-B3BA-48C0-8640-4649D4E7A31C}" type="pres">
      <dgm:prSet presAssocID="{059FDDF1-B92D-45B9-B8D3-47666DC89747}" presName="parTx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C6E2B-9E54-4F78-8C21-3908AE6B018B}" type="pres">
      <dgm:prSet presAssocID="{059FDDF1-B92D-45B9-B8D3-47666DC89747}" presName="desTx" presStyleLbl="alignAccFollowNode1" presStyleIdx="1" presStyleCnt="10">
        <dgm:presLayoutVars>
          <dgm:bulletEnabled val="1"/>
        </dgm:presLayoutVars>
      </dgm:prSet>
      <dgm:spPr/>
    </dgm:pt>
    <dgm:pt modelId="{B005C7C9-80F2-48F8-A105-885AA1A3ABFD}" type="pres">
      <dgm:prSet presAssocID="{51B94317-68AE-43DB-998A-6B3AB44A34F0}" presName="space" presStyleCnt="0"/>
      <dgm:spPr/>
    </dgm:pt>
    <dgm:pt modelId="{D9A10365-DF0A-491E-8C09-03AF282E7186}" type="pres">
      <dgm:prSet presAssocID="{6D1050FA-B3A9-4EE4-91F8-54A22D2643FD}" presName="composite" presStyleCnt="0"/>
      <dgm:spPr/>
    </dgm:pt>
    <dgm:pt modelId="{8A7CAE1E-469B-446F-BA06-5F6F2C476688}" type="pres">
      <dgm:prSet presAssocID="{6D1050FA-B3A9-4EE4-91F8-54A22D2643FD}" presName="parTx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EF6B3-D8C8-4B6B-93F8-1B6A86E5D82B}" type="pres">
      <dgm:prSet presAssocID="{6D1050FA-B3A9-4EE4-91F8-54A22D2643FD}" presName="desTx" presStyleLbl="alignAccFollowNode1" presStyleIdx="2" presStyleCnt="10">
        <dgm:presLayoutVars>
          <dgm:bulletEnabled val="1"/>
        </dgm:presLayoutVars>
      </dgm:prSet>
      <dgm:spPr/>
    </dgm:pt>
    <dgm:pt modelId="{2CCF8870-2108-40BC-A602-30AF210DE791}" type="pres">
      <dgm:prSet presAssocID="{5E448737-B997-4416-980A-92BD11A955DA}" presName="space" presStyleCnt="0"/>
      <dgm:spPr/>
    </dgm:pt>
    <dgm:pt modelId="{FC36894C-7564-491E-9097-940B50D5A0B4}" type="pres">
      <dgm:prSet presAssocID="{9331EB35-79DA-4EBE-9238-EC7168E472AD}" presName="composite" presStyleCnt="0"/>
      <dgm:spPr/>
    </dgm:pt>
    <dgm:pt modelId="{A07BA6F1-5C5E-4D5F-88AB-115408D050A4}" type="pres">
      <dgm:prSet presAssocID="{9331EB35-79DA-4EBE-9238-EC7168E472AD}" presName="parTx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0AB9-205E-4BB2-85CC-4974C248E8AC}" type="pres">
      <dgm:prSet presAssocID="{9331EB35-79DA-4EBE-9238-EC7168E472AD}" presName="desTx" presStyleLbl="alignAccFollowNode1" presStyleIdx="3" presStyleCnt="10">
        <dgm:presLayoutVars>
          <dgm:bulletEnabled val="1"/>
        </dgm:presLayoutVars>
      </dgm:prSet>
      <dgm:spPr/>
    </dgm:pt>
    <dgm:pt modelId="{E49B2D83-33EA-4354-A103-5F59026AC9B6}" type="pres">
      <dgm:prSet presAssocID="{18CBA899-974E-495C-89FF-CD29BD007AC4}" presName="space" presStyleCnt="0"/>
      <dgm:spPr/>
    </dgm:pt>
    <dgm:pt modelId="{399A78AF-8B44-4EA9-935A-E0004139BFE4}" type="pres">
      <dgm:prSet presAssocID="{89C9D82B-2C17-45A1-9A0E-1549F2F99393}" presName="composite" presStyleCnt="0"/>
      <dgm:spPr/>
    </dgm:pt>
    <dgm:pt modelId="{8C119139-B931-45E5-A530-AD4F4FB5FF65}" type="pres">
      <dgm:prSet presAssocID="{89C9D82B-2C17-45A1-9A0E-1549F2F99393}" presName="parTx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498B7-1893-4790-B106-0C89CEA6D5FA}" type="pres">
      <dgm:prSet presAssocID="{89C9D82B-2C17-45A1-9A0E-1549F2F99393}" presName="desTx" presStyleLbl="alignAccFollowNode1" presStyleIdx="4" presStyleCnt="10">
        <dgm:presLayoutVars>
          <dgm:bulletEnabled val="1"/>
        </dgm:presLayoutVars>
      </dgm:prSet>
      <dgm:spPr/>
    </dgm:pt>
    <dgm:pt modelId="{256D71A4-2557-4C44-890F-435739901223}" type="pres">
      <dgm:prSet presAssocID="{B0C48DD4-0AAA-4A30-9F65-05BB39351275}" presName="space" presStyleCnt="0"/>
      <dgm:spPr/>
    </dgm:pt>
    <dgm:pt modelId="{23BA5E04-F2C3-42E5-85E0-B474AAC032A6}" type="pres">
      <dgm:prSet presAssocID="{930E73E7-A12E-4E06-B687-C26BD6AFA5C6}" presName="composite" presStyleCnt="0"/>
      <dgm:spPr/>
    </dgm:pt>
    <dgm:pt modelId="{24BC30E3-1F35-4F30-BB11-9BEC6DF0842E}" type="pres">
      <dgm:prSet presAssocID="{930E73E7-A12E-4E06-B687-C26BD6AFA5C6}" presName="parTx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6B387-D3E6-4046-8EE5-0D3CCD3A69C1}" type="pres">
      <dgm:prSet presAssocID="{930E73E7-A12E-4E06-B687-C26BD6AFA5C6}" presName="desTx" presStyleLbl="alignAccFollowNode1" presStyleIdx="5" presStyleCnt="10">
        <dgm:presLayoutVars>
          <dgm:bulletEnabled val="1"/>
        </dgm:presLayoutVars>
      </dgm:prSet>
      <dgm:spPr/>
    </dgm:pt>
    <dgm:pt modelId="{476CC564-4C8B-41B3-A605-CFF721AA1767}" type="pres">
      <dgm:prSet presAssocID="{24C6F947-0F42-4AA4-932B-53C3BDAB323F}" presName="space" presStyleCnt="0"/>
      <dgm:spPr/>
    </dgm:pt>
    <dgm:pt modelId="{39B21E49-86F3-4869-8D8C-3C5AEA3AF2B4}" type="pres">
      <dgm:prSet presAssocID="{62131736-80C7-4E1A-B60F-280016D3B2A9}" presName="composite" presStyleCnt="0"/>
      <dgm:spPr/>
    </dgm:pt>
    <dgm:pt modelId="{6765C5DC-05F3-4D18-968C-7531B916B83E}" type="pres">
      <dgm:prSet presAssocID="{62131736-80C7-4E1A-B60F-280016D3B2A9}" presName="parTx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1B3-8C09-46CB-B3F0-C966212165DF}" type="pres">
      <dgm:prSet presAssocID="{62131736-80C7-4E1A-B60F-280016D3B2A9}" presName="desTx" presStyleLbl="alignAccFollowNode1" presStyleIdx="6" presStyleCnt="10">
        <dgm:presLayoutVars>
          <dgm:bulletEnabled val="1"/>
        </dgm:presLayoutVars>
      </dgm:prSet>
      <dgm:spPr/>
    </dgm:pt>
    <dgm:pt modelId="{D24A4B2A-A1E1-4AF9-87FA-1157F88DDFEC}" type="pres">
      <dgm:prSet presAssocID="{DEC5F8B4-3C9E-432D-95AC-3B0C8E3DAE24}" presName="space" presStyleCnt="0"/>
      <dgm:spPr/>
    </dgm:pt>
    <dgm:pt modelId="{369FDCB7-73E3-4E77-9E48-49B38E6ED80D}" type="pres">
      <dgm:prSet presAssocID="{BAADFFB8-F3CA-4E80-8111-1F6062FD7478}" presName="composite" presStyleCnt="0"/>
      <dgm:spPr/>
    </dgm:pt>
    <dgm:pt modelId="{579ABE8C-EB46-461C-A9A8-15D830899D84}" type="pres">
      <dgm:prSet presAssocID="{BAADFFB8-F3CA-4E80-8111-1F6062FD7478}" presName="parTx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4A3B2-B804-4FF9-B3CF-436255FB7208}" type="pres">
      <dgm:prSet presAssocID="{BAADFFB8-F3CA-4E80-8111-1F6062FD7478}" presName="desTx" presStyleLbl="alignAccFollowNode1" presStyleIdx="7" presStyleCnt="10">
        <dgm:presLayoutVars>
          <dgm:bulletEnabled val="1"/>
        </dgm:presLayoutVars>
      </dgm:prSet>
      <dgm:spPr/>
    </dgm:pt>
    <dgm:pt modelId="{B1724B00-84DC-4F09-94A1-27F911DE7865}" type="pres">
      <dgm:prSet presAssocID="{3ED293FB-7C0E-4F32-B9B4-7F952A863777}" presName="space" presStyleCnt="0"/>
      <dgm:spPr/>
    </dgm:pt>
    <dgm:pt modelId="{968B3FCC-B7B7-4BEC-985B-5D8B6C4AAFBB}" type="pres">
      <dgm:prSet presAssocID="{08DB425A-E60F-416D-86B2-B4E2C1DB9C26}" presName="composite" presStyleCnt="0"/>
      <dgm:spPr/>
    </dgm:pt>
    <dgm:pt modelId="{7B53175E-403B-470A-B43A-237896E7D33D}" type="pres">
      <dgm:prSet presAssocID="{08DB425A-E60F-416D-86B2-B4E2C1DB9C26}" presName="parTx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5D2A0-1E29-4E80-B836-E0FE092427BC}" type="pres">
      <dgm:prSet presAssocID="{08DB425A-E60F-416D-86B2-B4E2C1DB9C26}" presName="desTx" presStyleLbl="alignAccFollowNode1" presStyleIdx="8" presStyleCnt="10">
        <dgm:presLayoutVars>
          <dgm:bulletEnabled val="1"/>
        </dgm:presLayoutVars>
      </dgm:prSet>
      <dgm:spPr/>
    </dgm:pt>
    <dgm:pt modelId="{05473C07-4AFF-4C46-A31C-E1C5D384F264}" type="pres">
      <dgm:prSet presAssocID="{49CF1534-32EA-4B77-97E3-CB4BCF4B39EE}" presName="space" presStyleCnt="0"/>
      <dgm:spPr/>
    </dgm:pt>
    <dgm:pt modelId="{E475B188-5089-4834-BE0D-F64DDC448B5C}" type="pres">
      <dgm:prSet presAssocID="{264A9B56-F730-4AAB-B778-5F571409B7E7}" presName="composite" presStyleCnt="0"/>
      <dgm:spPr/>
    </dgm:pt>
    <dgm:pt modelId="{32B02F1C-33D6-49F6-ACD4-73FAA10F86DC}" type="pres">
      <dgm:prSet presAssocID="{264A9B56-F730-4AAB-B778-5F571409B7E7}" presName="parTx" presStyleLbl="alignNode1" presStyleIdx="9" presStyleCnt="10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08514-ACBC-4C6B-B4D9-A5C98BAE22BB}" type="pres">
      <dgm:prSet presAssocID="{264A9B56-F730-4AAB-B778-5F571409B7E7}" presName="desTx" presStyleLbl="alignAccFollowNode1" presStyleIdx="9" presStyleCnt="10" custAng="0">
        <dgm:presLayoutVars>
          <dgm:bulletEnabled val="1"/>
        </dgm:presLayoutVars>
      </dgm:prSet>
      <dgm:spPr/>
    </dgm:pt>
  </dgm:ptLst>
  <dgm:cxnLst>
    <dgm:cxn modelId="{38836B47-160E-4E1C-970C-AC987BB68173}" type="presOf" srcId="{6D1050FA-B3A9-4EE4-91F8-54A22D2643FD}" destId="{8A7CAE1E-469B-446F-BA06-5F6F2C476688}" srcOrd="0" destOrd="0" presId="urn:microsoft.com/office/officeart/2005/8/layout/hList1"/>
    <dgm:cxn modelId="{93C0E323-920F-4972-A166-4E0364D38647}" srcId="{BB840434-2D0D-48C5-94CB-881F1ED76746}" destId="{08DB425A-E60F-416D-86B2-B4E2C1DB9C26}" srcOrd="8" destOrd="0" parTransId="{3011908A-31F7-499D-9073-E3C1528D9407}" sibTransId="{49CF1534-32EA-4B77-97E3-CB4BCF4B39EE}"/>
    <dgm:cxn modelId="{A80623B2-82A6-41B2-B6BE-A6C52E619FC6}" srcId="{BB840434-2D0D-48C5-94CB-881F1ED76746}" destId="{FF544FD2-1FCE-49CF-B99D-98B33D2BC2FF}" srcOrd="0" destOrd="0" parTransId="{DE708FBA-9C7E-4B28-BF49-C5AC24D8111B}" sibTransId="{723AF0A8-B797-4D83-9080-DE90A6AD6EA6}"/>
    <dgm:cxn modelId="{E2447DD7-040E-47C0-9CBC-340D1A64A1BE}" type="presOf" srcId="{62131736-80C7-4E1A-B60F-280016D3B2A9}" destId="{6765C5DC-05F3-4D18-968C-7531B916B83E}" srcOrd="0" destOrd="0" presId="urn:microsoft.com/office/officeart/2005/8/layout/hList1"/>
    <dgm:cxn modelId="{CDF93B26-DE95-46A6-B63F-71F799C62CC2}" srcId="{BB840434-2D0D-48C5-94CB-881F1ED76746}" destId="{930E73E7-A12E-4E06-B687-C26BD6AFA5C6}" srcOrd="5" destOrd="0" parTransId="{C6834E12-5D95-439D-8277-787B6634D726}" sibTransId="{24C6F947-0F42-4AA4-932B-53C3BDAB323F}"/>
    <dgm:cxn modelId="{61A3F654-9784-4456-ABB5-5AA9646CFBAB}" type="presOf" srcId="{930E73E7-A12E-4E06-B687-C26BD6AFA5C6}" destId="{24BC30E3-1F35-4F30-BB11-9BEC6DF0842E}" srcOrd="0" destOrd="0" presId="urn:microsoft.com/office/officeart/2005/8/layout/hList1"/>
    <dgm:cxn modelId="{73C56804-E423-4F96-9BC8-15472FA9F732}" type="presOf" srcId="{BAADFFB8-F3CA-4E80-8111-1F6062FD7478}" destId="{579ABE8C-EB46-461C-A9A8-15D830899D84}" srcOrd="0" destOrd="0" presId="urn:microsoft.com/office/officeart/2005/8/layout/hList1"/>
    <dgm:cxn modelId="{176CE05C-2EB0-4FB0-87BE-B7F2814E4D37}" srcId="{BB840434-2D0D-48C5-94CB-881F1ED76746}" destId="{BAADFFB8-F3CA-4E80-8111-1F6062FD7478}" srcOrd="7" destOrd="0" parTransId="{9BA29D41-AB51-48D0-86E9-0B3488F665AA}" sibTransId="{3ED293FB-7C0E-4F32-B9B4-7F952A863777}"/>
    <dgm:cxn modelId="{767A4049-DE0E-4D2F-8E9E-56F4B7179E6D}" srcId="{BB840434-2D0D-48C5-94CB-881F1ED76746}" destId="{89C9D82B-2C17-45A1-9A0E-1549F2F99393}" srcOrd="4" destOrd="0" parTransId="{36E8232C-EACA-4ED7-B1F9-ADE57E3B89D4}" sibTransId="{B0C48DD4-0AAA-4A30-9F65-05BB39351275}"/>
    <dgm:cxn modelId="{9F45D7F1-5DD4-42E6-98EB-B048DF0870C1}" type="presOf" srcId="{08DB425A-E60F-416D-86B2-B4E2C1DB9C26}" destId="{7B53175E-403B-470A-B43A-237896E7D33D}" srcOrd="0" destOrd="0" presId="urn:microsoft.com/office/officeart/2005/8/layout/hList1"/>
    <dgm:cxn modelId="{83A77522-F2C8-41FF-9AE2-AB91A7E02F3B}" type="presOf" srcId="{FF544FD2-1FCE-49CF-B99D-98B33D2BC2FF}" destId="{61F75C74-7428-45D4-960A-23865366237B}" srcOrd="0" destOrd="0" presId="urn:microsoft.com/office/officeart/2005/8/layout/hList1"/>
    <dgm:cxn modelId="{8412F4E2-D093-41F6-B5EE-CAB39C91E294}" srcId="{BB840434-2D0D-48C5-94CB-881F1ED76746}" destId="{6D1050FA-B3A9-4EE4-91F8-54A22D2643FD}" srcOrd="2" destOrd="0" parTransId="{CE5ADC63-F113-4C61-A1E4-2255FB676CBF}" sibTransId="{5E448737-B997-4416-980A-92BD11A955DA}"/>
    <dgm:cxn modelId="{22B99F35-A275-4830-B030-EDA6F90D14E9}" type="presOf" srcId="{059FDDF1-B92D-45B9-B8D3-47666DC89747}" destId="{EF03061B-B3BA-48C0-8640-4649D4E7A31C}" srcOrd="0" destOrd="0" presId="urn:microsoft.com/office/officeart/2005/8/layout/hList1"/>
    <dgm:cxn modelId="{941E9C01-3136-480C-B55F-D9E87FFA1CFA}" type="presOf" srcId="{89C9D82B-2C17-45A1-9A0E-1549F2F99393}" destId="{8C119139-B931-45E5-A530-AD4F4FB5FF65}" srcOrd="0" destOrd="0" presId="urn:microsoft.com/office/officeart/2005/8/layout/hList1"/>
    <dgm:cxn modelId="{64D2A438-9194-4E9E-B11D-18FCFC905026}" srcId="{BB840434-2D0D-48C5-94CB-881F1ED76746}" destId="{9331EB35-79DA-4EBE-9238-EC7168E472AD}" srcOrd="3" destOrd="0" parTransId="{1D0A3664-7853-4E54-AAC5-418D24910EB7}" sibTransId="{18CBA899-974E-495C-89FF-CD29BD007AC4}"/>
    <dgm:cxn modelId="{49285F86-E026-4277-AF42-1BB7098EFF24}" srcId="{BB840434-2D0D-48C5-94CB-881F1ED76746}" destId="{62131736-80C7-4E1A-B60F-280016D3B2A9}" srcOrd="6" destOrd="0" parTransId="{7AABC44F-DF93-460A-BBCC-EBCADCD3B704}" sibTransId="{DEC5F8B4-3C9E-432D-95AC-3B0C8E3DAE24}"/>
    <dgm:cxn modelId="{45E91894-BA11-4697-BEC3-8B193D91E9A1}" type="presOf" srcId="{9331EB35-79DA-4EBE-9238-EC7168E472AD}" destId="{A07BA6F1-5C5E-4D5F-88AB-115408D050A4}" srcOrd="0" destOrd="0" presId="urn:microsoft.com/office/officeart/2005/8/layout/hList1"/>
    <dgm:cxn modelId="{19613E3A-0A0E-4BF1-81DB-32A477835BD3}" type="presOf" srcId="{BB840434-2D0D-48C5-94CB-881F1ED76746}" destId="{521D21C7-EF30-4D01-96FB-573D5A1E78C0}" srcOrd="0" destOrd="0" presId="urn:microsoft.com/office/officeart/2005/8/layout/hList1"/>
    <dgm:cxn modelId="{AE38A5FA-4C36-4FC8-8711-0BE492AB4BE1}" srcId="{BB840434-2D0D-48C5-94CB-881F1ED76746}" destId="{264A9B56-F730-4AAB-B778-5F571409B7E7}" srcOrd="9" destOrd="0" parTransId="{5C881433-94BC-479D-A553-04A9E7BBDDC3}" sibTransId="{53FD642D-8D65-47F3-935A-BFF71DB38666}"/>
    <dgm:cxn modelId="{009A72F3-4DCE-4AA7-B5E9-E17CFE9C667C}" type="presOf" srcId="{264A9B56-F730-4AAB-B778-5F571409B7E7}" destId="{32B02F1C-33D6-49F6-ACD4-73FAA10F86DC}" srcOrd="0" destOrd="0" presId="urn:microsoft.com/office/officeart/2005/8/layout/hList1"/>
    <dgm:cxn modelId="{B831D7AA-A82A-42ED-8C80-5BB559A0711B}" srcId="{BB840434-2D0D-48C5-94CB-881F1ED76746}" destId="{059FDDF1-B92D-45B9-B8D3-47666DC89747}" srcOrd="1" destOrd="0" parTransId="{2E69A069-9834-46F9-B6F8-B8F900C7EF74}" sibTransId="{51B94317-68AE-43DB-998A-6B3AB44A34F0}"/>
    <dgm:cxn modelId="{1E4B8303-B008-4C3A-8C0C-F11E60FAB440}" type="presParOf" srcId="{521D21C7-EF30-4D01-96FB-573D5A1E78C0}" destId="{1F049428-9F54-485E-BF5A-0BAF6E91E257}" srcOrd="0" destOrd="0" presId="urn:microsoft.com/office/officeart/2005/8/layout/hList1"/>
    <dgm:cxn modelId="{825A7D71-CF00-4A5E-8DB9-437908E628C6}" type="presParOf" srcId="{1F049428-9F54-485E-BF5A-0BAF6E91E257}" destId="{61F75C74-7428-45D4-960A-23865366237B}" srcOrd="0" destOrd="0" presId="urn:microsoft.com/office/officeart/2005/8/layout/hList1"/>
    <dgm:cxn modelId="{AD64A617-20CD-47F6-97B5-3D0551A76D27}" type="presParOf" srcId="{1F049428-9F54-485E-BF5A-0BAF6E91E257}" destId="{EC87218A-433A-4AC1-9610-B03C3A8E8B69}" srcOrd="1" destOrd="0" presId="urn:microsoft.com/office/officeart/2005/8/layout/hList1"/>
    <dgm:cxn modelId="{04CA295B-60FE-4BFE-8CAE-889072CA0C91}" type="presParOf" srcId="{521D21C7-EF30-4D01-96FB-573D5A1E78C0}" destId="{27C9DC50-EBC4-4A4D-898E-56234BA06E5A}" srcOrd="1" destOrd="0" presId="urn:microsoft.com/office/officeart/2005/8/layout/hList1"/>
    <dgm:cxn modelId="{5CA95C9F-BFD6-4D16-BF19-6F5507DCCAFF}" type="presParOf" srcId="{521D21C7-EF30-4D01-96FB-573D5A1E78C0}" destId="{CAE4D2B2-6ED0-4D13-8764-45BB996ABFE5}" srcOrd="2" destOrd="0" presId="urn:microsoft.com/office/officeart/2005/8/layout/hList1"/>
    <dgm:cxn modelId="{8D7D7911-5D79-4F4B-8D17-CBACE7015BCB}" type="presParOf" srcId="{CAE4D2B2-6ED0-4D13-8764-45BB996ABFE5}" destId="{EF03061B-B3BA-48C0-8640-4649D4E7A31C}" srcOrd="0" destOrd="0" presId="urn:microsoft.com/office/officeart/2005/8/layout/hList1"/>
    <dgm:cxn modelId="{9CE2BE0B-5703-4A9A-850B-FD1B8777DC39}" type="presParOf" srcId="{CAE4D2B2-6ED0-4D13-8764-45BB996ABFE5}" destId="{A21C6E2B-9E54-4F78-8C21-3908AE6B018B}" srcOrd="1" destOrd="0" presId="urn:microsoft.com/office/officeart/2005/8/layout/hList1"/>
    <dgm:cxn modelId="{AF863DBF-0F0F-4FEA-A577-0E037823E51B}" type="presParOf" srcId="{521D21C7-EF30-4D01-96FB-573D5A1E78C0}" destId="{B005C7C9-80F2-48F8-A105-885AA1A3ABFD}" srcOrd="3" destOrd="0" presId="urn:microsoft.com/office/officeart/2005/8/layout/hList1"/>
    <dgm:cxn modelId="{6E1B2B39-4BF4-4D5A-A0DF-711813B16C33}" type="presParOf" srcId="{521D21C7-EF30-4D01-96FB-573D5A1E78C0}" destId="{D9A10365-DF0A-491E-8C09-03AF282E7186}" srcOrd="4" destOrd="0" presId="urn:microsoft.com/office/officeart/2005/8/layout/hList1"/>
    <dgm:cxn modelId="{0EA807ED-3575-416A-8083-60A8E7FC0C51}" type="presParOf" srcId="{D9A10365-DF0A-491E-8C09-03AF282E7186}" destId="{8A7CAE1E-469B-446F-BA06-5F6F2C476688}" srcOrd="0" destOrd="0" presId="urn:microsoft.com/office/officeart/2005/8/layout/hList1"/>
    <dgm:cxn modelId="{3C9A6901-FE2F-4F3B-AD6E-0FA22116227B}" type="presParOf" srcId="{D9A10365-DF0A-491E-8C09-03AF282E7186}" destId="{F0AEF6B3-D8C8-4B6B-93F8-1B6A86E5D82B}" srcOrd="1" destOrd="0" presId="urn:microsoft.com/office/officeart/2005/8/layout/hList1"/>
    <dgm:cxn modelId="{88362125-76B4-4EB5-A4A0-67FDF7C5070B}" type="presParOf" srcId="{521D21C7-EF30-4D01-96FB-573D5A1E78C0}" destId="{2CCF8870-2108-40BC-A602-30AF210DE791}" srcOrd="5" destOrd="0" presId="urn:microsoft.com/office/officeart/2005/8/layout/hList1"/>
    <dgm:cxn modelId="{E9D346D8-7A0D-4ABF-8EA4-3F636E303D3F}" type="presParOf" srcId="{521D21C7-EF30-4D01-96FB-573D5A1E78C0}" destId="{FC36894C-7564-491E-9097-940B50D5A0B4}" srcOrd="6" destOrd="0" presId="urn:microsoft.com/office/officeart/2005/8/layout/hList1"/>
    <dgm:cxn modelId="{1D71F517-C10C-40A9-BF5E-F3C060EB5A19}" type="presParOf" srcId="{FC36894C-7564-491E-9097-940B50D5A0B4}" destId="{A07BA6F1-5C5E-4D5F-88AB-115408D050A4}" srcOrd="0" destOrd="0" presId="urn:microsoft.com/office/officeart/2005/8/layout/hList1"/>
    <dgm:cxn modelId="{F3C5E567-2B29-4D1E-9B0E-0A7E2D726BE9}" type="presParOf" srcId="{FC36894C-7564-491E-9097-940B50D5A0B4}" destId="{7A270AB9-205E-4BB2-85CC-4974C248E8AC}" srcOrd="1" destOrd="0" presId="urn:microsoft.com/office/officeart/2005/8/layout/hList1"/>
    <dgm:cxn modelId="{9120C0A1-AF40-45B1-9350-959D5421C732}" type="presParOf" srcId="{521D21C7-EF30-4D01-96FB-573D5A1E78C0}" destId="{E49B2D83-33EA-4354-A103-5F59026AC9B6}" srcOrd="7" destOrd="0" presId="urn:microsoft.com/office/officeart/2005/8/layout/hList1"/>
    <dgm:cxn modelId="{32437DA9-25A6-4CD4-9782-079DB0767F6A}" type="presParOf" srcId="{521D21C7-EF30-4D01-96FB-573D5A1E78C0}" destId="{399A78AF-8B44-4EA9-935A-E0004139BFE4}" srcOrd="8" destOrd="0" presId="urn:microsoft.com/office/officeart/2005/8/layout/hList1"/>
    <dgm:cxn modelId="{467FF850-D218-4010-BEEE-88BBAD7B753D}" type="presParOf" srcId="{399A78AF-8B44-4EA9-935A-E0004139BFE4}" destId="{8C119139-B931-45E5-A530-AD4F4FB5FF65}" srcOrd="0" destOrd="0" presId="urn:microsoft.com/office/officeart/2005/8/layout/hList1"/>
    <dgm:cxn modelId="{95520AE2-317C-4460-88ED-7F162FA4594E}" type="presParOf" srcId="{399A78AF-8B44-4EA9-935A-E0004139BFE4}" destId="{959498B7-1893-4790-B106-0C89CEA6D5FA}" srcOrd="1" destOrd="0" presId="urn:microsoft.com/office/officeart/2005/8/layout/hList1"/>
    <dgm:cxn modelId="{F7BB4D40-E29E-42B3-BE39-292BFBE0834D}" type="presParOf" srcId="{521D21C7-EF30-4D01-96FB-573D5A1E78C0}" destId="{256D71A4-2557-4C44-890F-435739901223}" srcOrd="9" destOrd="0" presId="urn:microsoft.com/office/officeart/2005/8/layout/hList1"/>
    <dgm:cxn modelId="{9DDD7AF5-6395-4FD2-919F-C100CE25A6F9}" type="presParOf" srcId="{521D21C7-EF30-4D01-96FB-573D5A1E78C0}" destId="{23BA5E04-F2C3-42E5-85E0-B474AAC032A6}" srcOrd="10" destOrd="0" presId="urn:microsoft.com/office/officeart/2005/8/layout/hList1"/>
    <dgm:cxn modelId="{6C2A36BF-6352-4B96-8984-5A849442F45A}" type="presParOf" srcId="{23BA5E04-F2C3-42E5-85E0-B474AAC032A6}" destId="{24BC30E3-1F35-4F30-BB11-9BEC6DF0842E}" srcOrd="0" destOrd="0" presId="urn:microsoft.com/office/officeart/2005/8/layout/hList1"/>
    <dgm:cxn modelId="{6317243B-3A4C-44D1-BA0A-93312D3F0A98}" type="presParOf" srcId="{23BA5E04-F2C3-42E5-85E0-B474AAC032A6}" destId="{AB26B387-D3E6-4046-8EE5-0D3CCD3A69C1}" srcOrd="1" destOrd="0" presId="urn:microsoft.com/office/officeart/2005/8/layout/hList1"/>
    <dgm:cxn modelId="{9DB68F32-8973-4AD1-9B6D-48607D4B2985}" type="presParOf" srcId="{521D21C7-EF30-4D01-96FB-573D5A1E78C0}" destId="{476CC564-4C8B-41B3-A605-CFF721AA1767}" srcOrd="11" destOrd="0" presId="urn:microsoft.com/office/officeart/2005/8/layout/hList1"/>
    <dgm:cxn modelId="{066978BB-20C3-44D0-AB72-1DDCAE471012}" type="presParOf" srcId="{521D21C7-EF30-4D01-96FB-573D5A1E78C0}" destId="{39B21E49-86F3-4869-8D8C-3C5AEA3AF2B4}" srcOrd="12" destOrd="0" presId="urn:microsoft.com/office/officeart/2005/8/layout/hList1"/>
    <dgm:cxn modelId="{F2860380-D596-4176-9397-F7596710FCB0}" type="presParOf" srcId="{39B21E49-86F3-4869-8D8C-3C5AEA3AF2B4}" destId="{6765C5DC-05F3-4D18-968C-7531B916B83E}" srcOrd="0" destOrd="0" presId="urn:microsoft.com/office/officeart/2005/8/layout/hList1"/>
    <dgm:cxn modelId="{3915FDFC-79BA-4DA4-921C-C6DEE6B95276}" type="presParOf" srcId="{39B21E49-86F3-4869-8D8C-3C5AEA3AF2B4}" destId="{128D81B3-8C09-46CB-B3F0-C966212165DF}" srcOrd="1" destOrd="0" presId="urn:microsoft.com/office/officeart/2005/8/layout/hList1"/>
    <dgm:cxn modelId="{3D12011A-9475-4DB7-947D-52DE13E531DF}" type="presParOf" srcId="{521D21C7-EF30-4D01-96FB-573D5A1E78C0}" destId="{D24A4B2A-A1E1-4AF9-87FA-1157F88DDFEC}" srcOrd="13" destOrd="0" presId="urn:microsoft.com/office/officeart/2005/8/layout/hList1"/>
    <dgm:cxn modelId="{17539098-641F-435E-99E4-9B94762D6E40}" type="presParOf" srcId="{521D21C7-EF30-4D01-96FB-573D5A1E78C0}" destId="{369FDCB7-73E3-4E77-9E48-49B38E6ED80D}" srcOrd="14" destOrd="0" presId="urn:microsoft.com/office/officeart/2005/8/layout/hList1"/>
    <dgm:cxn modelId="{63135CEB-B0DE-4824-BD7E-8069E3E9886A}" type="presParOf" srcId="{369FDCB7-73E3-4E77-9E48-49B38E6ED80D}" destId="{579ABE8C-EB46-461C-A9A8-15D830899D84}" srcOrd="0" destOrd="0" presId="urn:microsoft.com/office/officeart/2005/8/layout/hList1"/>
    <dgm:cxn modelId="{3979BF94-665B-4176-BBC6-6E0989C7C843}" type="presParOf" srcId="{369FDCB7-73E3-4E77-9E48-49B38E6ED80D}" destId="{D304A3B2-B804-4FF9-B3CF-436255FB7208}" srcOrd="1" destOrd="0" presId="urn:microsoft.com/office/officeart/2005/8/layout/hList1"/>
    <dgm:cxn modelId="{4F4FF30D-3019-4974-B18F-DABB87A75CE3}" type="presParOf" srcId="{521D21C7-EF30-4D01-96FB-573D5A1E78C0}" destId="{B1724B00-84DC-4F09-94A1-27F911DE7865}" srcOrd="15" destOrd="0" presId="urn:microsoft.com/office/officeart/2005/8/layout/hList1"/>
    <dgm:cxn modelId="{2560A67E-4D82-464C-9CA6-6552EF35CB61}" type="presParOf" srcId="{521D21C7-EF30-4D01-96FB-573D5A1E78C0}" destId="{968B3FCC-B7B7-4BEC-985B-5D8B6C4AAFBB}" srcOrd="16" destOrd="0" presId="urn:microsoft.com/office/officeart/2005/8/layout/hList1"/>
    <dgm:cxn modelId="{5A21ED54-BF1F-45D7-AC67-93F76693D370}" type="presParOf" srcId="{968B3FCC-B7B7-4BEC-985B-5D8B6C4AAFBB}" destId="{7B53175E-403B-470A-B43A-237896E7D33D}" srcOrd="0" destOrd="0" presId="urn:microsoft.com/office/officeart/2005/8/layout/hList1"/>
    <dgm:cxn modelId="{F36172FF-ABC1-41AC-B8C8-F75CEB341A90}" type="presParOf" srcId="{968B3FCC-B7B7-4BEC-985B-5D8B6C4AAFBB}" destId="{23B5D2A0-1E29-4E80-B836-E0FE092427BC}" srcOrd="1" destOrd="0" presId="urn:microsoft.com/office/officeart/2005/8/layout/hList1"/>
    <dgm:cxn modelId="{4612DC12-C7E5-434A-8241-39F61EFC9A00}" type="presParOf" srcId="{521D21C7-EF30-4D01-96FB-573D5A1E78C0}" destId="{05473C07-4AFF-4C46-A31C-E1C5D384F264}" srcOrd="17" destOrd="0" presId="urn:microsoft.com/office/officeart/2005/8/layout/hList1"/>
    <dgm:cxn modelId="{5F6DDF62-F605-4B06-AFF7-FC405B9EB6A9}" type="presParOf" srcId="{521D21C7-EF30-4D01-96FB-573D5A1E78C0}" destId="{E475B188-5089-4834-BE0D-F64DDC448B5C}" srcOrd="18" destOrd="0" presId="urn:microsoft.com/office/officeart/2005/8/layout/hList1"/>
    <dgm:cxn modelId="{A301E760-6E3A-4C45-A2FE-C517F4D136B7}" type="presParOf" srcId="{E475B188-5089-4834-BE0D-F64DDC448B5C}" destId="{32B02F1C-33D6-49F6-ACD4-73FAA10F86DC}" srcOrd="0" destOrd="0" presId="urn:microsoft.com/office/officeart/2005/8/layout/hList1"/>
    <dgm:cxn modelId="{AC05D017-72E3-4AB0-B912-58DFF86B1FC0}" type="presParOf" srcId="{E475B188-5089-4834-BE0D-F64DDC448B5C}" destId="{10508514-ACBC-4C6B-B4D9-A5C98BAE22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منطق فاز</a:t>
          </a:r>
          <a:r>
            <a:rPr lang="fa-IR" sz="800" kern="1200" dirty="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74-7428-45D4-960A-23865366237B}">
      <dsp:nvSpPr>
        <dsp:cNvPr id="0" name=""/>
        <dsp:cNvSpPr/>
      </dsp:nvSpPr>
      <dsp:spPr>
        <a:xfrm>
          <a:off x="3031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من</a:t>
          </a:r>
          <a:r>
            <a:rPr lang="fa-IR" sz="800" kern="1200" dirty="0" smtClean="0"/>
            <a:t>بع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3031" y="280620"/>
        <a:ext cx="737099" cy="230400"/>
      </dsp:txXfrm>
    </dsp:sp>
    <dsp:sp modelId="{EC87218A-433A-4AC1-9610-B03C3A8E8B69}">
      <dsp:nvSpPr>
        <dsp:cNvPr id="0" name=""/>
        <dsp:cNvSpPr/>
      </dsp:nvSpPr>
      <dsp:spPr>
        <a:xfrm>
          <a:off x="3031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061B-B3BA-48C0-8640-4649D4E7A31C}">
      <dsp:nvSpPr>
        <dsp:cNvPr id="0" name=""/>
        <dsp:cNvSpPr/>
      </dsp:nvSpPr>
      <dsp:spPr>
        <a:xfrm>
          <a:off x="843324" y="280620"/>
          <a:ext cx="737099" cy="230400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نتیجه</a:t>
          </a:r>
          <a:endParaRPr lang="en-US" sz="800" kern="1200" dirty="0"/>
        </a:p>
      </dsp:txBody>
      <dsp:txXfrm>
        <a:off x="843324" y="280620"/>
        <a:ext cx="737099" cy="230400"/>
      </dsp:txXfrm>
    </dsp:sp>
    <dsp:sp modelId="{A21C6E2B-9E54-4F78-8C21-3908AE6B018B}">
      <dsp:nvSpPr>
        <dsp:cNvPr id="0" name=""/>
        <dsp:cNvSpPr/>
      </dsp:nvSpPr>
      <dsp:spPr>
        <a:xfrm>
          <a:off x="843324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CAE1E-469B-446F-BA06-5F6F2C476688}">
      <dsp:nvSpPr>
        <dsp:cNvPr id="0" name=""/>
        <dsp:cNvSpPr/>
      </dsp:nvSpPr>
      <dsp:spPr>
        <a:xfrm>
          <a:off x="1683617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هوش مصنوعی</a:t>
          </a:r>
          <a:endParaRPr lang="en-US" sz="800" kern="1200" dirty="0"/>
        </a:p>
      </dsp:txBody>
      <dsp:txXfrm>
        <a:off x="1683617" y="280620"/>
        <a:ext cx="737099" cy="230400"/>
      </dsp:txXfrm>
    </dsp:sp>
    <dsp:sp modelId="{F0AEF6B3-D8C8-4B6B-93F8-1B6A86E5D82B}">
      <dsp:nvSpPr>
        <dsp:cNvPr id="0" name=""/>
        <dsp:cNvSpPr/>
      </dsp:nvSpPr>
      <dsp:spPr>
        <a:xfrm>
          <a:off x="1683617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A6F1-5C5E-4D5F-88AB-115408D050A4}">
      <dsp:nvSpPr>
        <dsp:cNvPr id="0" name=""/>
        <dsp:cNvSpPr/>
      </dsp:nvSpPr>
      <dsp:spPr>
        <a:xfrm>
          <a:off x="252391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کاربردها</a:t>
          </a:r>
          <a:endParaRPr lang="en-US" sz="800" kern="1200" dirty="0"/>
        </a:p>
      </dsp:txBody>
      <dsp:txXfrm>
        <a:off x="2523910" y="280620"/>
        <a:ext cx="737099" cy="230400"/>
      </dsp:txXfrm>
    </dsp:sp>
    <dsp:sp modelId="{7A270AB9-205E-4BB2-85CC-4974C248E8AC}">
      <dsp:nvSpPr>
        <dsp:cNvPr id="0" name=""/>
        <dsp:cNvSpPr/>
      </dsp:nvSpPr>
      <dsp:spPr>
        <a:xfrm>
          <a:off x="252391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139-B931-45E5-A530-AD4F4FB5FF65}">
      <dsp:nvSpPr>
        <dsp:cNvPr id="0" name=""/>
        <dsp:cNvSpPr/>
      </dsp:nvSpPr>
      <dsp:spPr>
        <a:xfrm>
          <a:off x="336420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سیستم های فازی</a:t>
          </a:r>
          <a:endParaRPr lang="en-US" sz="800" kern="1200" dirty="0"/>
        </a:p>
      </dsp:txBody>
      <dsp:txXfrm>
        <a:off x="3364203" y="280620"/>
        <a:ext cx="737099" cy="230400"/>
      </dsp:txXfrm>
    </dsp:sp>
    <dsp:sp modelId="{959498B7-1893-4790-B106-0C89CEA6D5FA}">
      <dsp:nvSpPr>
        <dsp:cNvPr id="0" name=""/>
        <dsp:cNvSpPr/>
      </dsp:nvSpPr>
      <dsp:spPr>
        <a:xfrm>
          <a:off x="336420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30E3-1F35-4F30-BB11-9BEC6DF0842E}">
      <dsp:nvSpPr>
        <dsp:cNvPr id="0" name=""/>
        <dsp:cNvSpPr/>
      </dsp:nvSpPr>
      <dsp:spPr>
        <a:xfrm>
          <a:off x="420449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smtClean="0"/>
            <a:t>منطق فاز</a:t>
          </a:r>
          <a:r>
            <a:rPr lang="fa-IR" sz="800" kern="1200" smtClean="0"/>
            <a:t>ی</a:t>
          </a:r>
          <a:endParaRPr lang="en-US" sz="800" kern="1200" dirty="0"/>
        </a:p>
      </dsp:txBody>
      <dsp:txXfrm>
        <a:off x="4204496" y="280620"/>
        <a:ext cx="737099" cy="230400"/>
      </dsp:txXfrm>
    </dsp:sp>
    <dsp:sp modelId="{AB26B387-D3E6-4046-8EE5-0D3CCD3A69C1}">
      <dsp:nvSpPr>
        <dsp:cNvPr id="0" name=""/>
        <dsp:cNvSpPr/>
      </dsp:nvSpPr>
      <dsp:spPr>
        <a:xfrm>
          <a:off x="420449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C5DC-05F3-4D18-968C-7531B916B83E}">
      <dsp:nvSpPr>
        <dsp:cNvPr id="0" name=""/>
        <dsp:cNvSpPr/>
      </dsp:nvSpPr>
      <dsp:spPr>
        <a:xfrm>
          <a:off x="5044790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00" kern="1200" dirty="0" smtClean="0"/>
            <a:t>زبان شناخت</a:t>
          </a:r>
          <a:r>
            <a:rPr lang="fa-IR" sz="800" kern="1200" dirty="0" smtClean="0"/>
            <a:t>ی</a:t>
          </a:r>
          <a:r>
            <a:rPr lang="ar-SA" sz="800" kern="1200" dirty="0" smtClean="0"/>
            <a:t> </a:t>
          </a:r>
          <a:endParaRPr lang="en-US" sz="800" kern="1200" dirty="0"/>
        </a:p>
      </dsp:txBody>
      <dsp:txXfrm>
        <a:off x="5044790" y="280620"/>
        <a:ext cx="737099" cy="230400"/>
      </dsp:txXfrm>
    </dsp:sp>
    <dsp:sp modelId="{128D81B3-8C09-46CB-B3F0-C966212165DF}">
      <dsp:nvSpPr>
        <dsp:cNvPr id="0" name=""/>
        <dsp:cNvSpPr/>
      </dsp:nvSpPr>
      <dsp:spPr>
        <a:xfrm>
          <a:off x="5044790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BE8C-EB46-461C-A9A8-15D830899D84}">
      <dsp:nvSpPr>
        <dsp:cNvPr id="0" name=""/>
        <dsp:cNvSpPr/>
      </dsp:nvSpPr>
      <dsp:spPr>
        <a:xfrm>
          <a:off x="5885083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ن</a:t>
          </a:r>
          <a:r>
            <a:rPr lang="ar-SA" sz="800" kern="1200" dirty="0" smtClean="0"/>
            <a:t>ظریه انیشتین</a:t>
          </a:r>
          <a:endParaRPr lang="en-US" sz="800" kern="1200" dirty="0"/>
        </a:p>
      </dsp:txBody>
      <dsp:txXfrm>
        <a:off x="5885083" y="280620"/>
        <a:ext cx="737099" cy="230400"/>
      </dsp:txXfrm>
    </dsp:sp>
    <dsp:sp modelId="{D304A3B2-B804-4FF9-B3CF-436255FB7208}">
      <dsp:nvSpPr>
        <dsp:cNvPr id="0" name=""/>
        <dsp:cNvSpPr/>
      </dsp:nvSpPr>
      <dsp:spPr>
        <a:xfrm>
          <a:off x="5885083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75E-403B-470A-B43A-237896E7D33D}">
      <dsp:nvSpPr>
        <dsp:cNvPr id="0" name=""/>
        <dsp:cNvSpPr/>
      </dsp:nvSpPr>
      <dsp:spPr>
        <a:xfrm>
          <a:off x="6725376" y="280620"/>
          <a:ext cx="737099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پروفسور</a:t>
          </a:r>
          <a:endParaRPr lang="en-US" sz="800" kern="1200" dirty="0"/>
        </a:p>
      </dsp:txBody>
      <dsp:txXfrm>
        <a:off x="6725376" y="280620"/>
        <a:ext cx="737099" cy="230400"/>
      </dsp:txXfrm>
    </dsp:sp>
    <dsp:sp modelId="{23B5D2A0-1E29-4E80-B836-E0FE092427BC}">
      <dsp:nvSpPr>
        <dsp:cNvPr id="0" name=""/>
        <dsp:cNvSpPr/>
      </dsp:nvSpPr>
      <dsp:spPr>
        <a:xfrm>
          <a:off x="6725376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2F1C-33D6-49F6-ACD4-73FAA10F86DC}">
      <dsp:nvSpPr>
        <dsp:cNvPr id="0" name=""/>
        <dsp:cNvSpPr/>
      </dsp:nvSpPr>
      <dsp:spPr>
        <a:xfrm>
          <a:off x="7565669" y="280620"/>
          <a:ext cx="737099" cy="2304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800" kern="1200" dirty="0" smtClean="0"/>
            <a:t>مقدمه</a:t>
          </a:r>
        </a:p>
      </dsp:txBody>
      <dsp:txXfrm>
        <a:off x="7565669" y="280620"/>
        <a:ext cx="737099" cy="230400"/>
      </dsp:txXfrm>
    </dsp:sp>
    <dsp:sp modelId="{10508514-ACBC-4C6B-B4D9-A5C98BAE22BB}">
      <dsp:nvSpPr>
        <dsp:cNvPr id="0" name=""/>
        <dsp:cNvSpPr/>
      </dsp:nvSpPr>
      <dsp:spPr>
        <a:xfrm>
          <a:off x="7565669" y="511020"/>
          <a:ext cx="737099" cy="351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33CB1D8-F3A8-4888-8F2E-78DD63790F11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74D70E7-C0EA-4C28-BF7A-50CBCA46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jpe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11.png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4v9ox4g8q8kufzbtma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bevelT/>
            <a:extrusionClr>
              <a:schemeClr val="tx2"/>
            </a:extrusion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49488"/>
            <a:ext cx="8229600" cy="4324350"/>
          </a:xfrm>
        </p:spPr>
        <p:txBody>
          <a:bodyPr/>
          <a:lstStyle/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ترمز های</a:t>
            </a:r>
            <a:r>
              <a:rPr lang="en-US" dirty="0">
                <a:latin typeface="Times New Roman"/>
                <a:ea typeface="Calibri"/>
                <a:cs typeface="Arial"/>
              </a:rPr>
              <a:t> ABS </a:t>
            </a:r>
            <a:r>
              <a:rPr lang="ar-SA" dirty="0">
                <a:latin typeface="Calibri"/>
                <a:ea typeface="Calibri"/>
                <a:cs typeface="Times New Roman"/>
              </a:rPr>
              <a:t>و سیستم کروز</a:t>
            </a:r>
            <a:r>
              <a:rPr lang="en-US" dirty="0">
                <a:latin typeface="Times New Roman"/>
                <a:ea typeface="Calibri"/>
                <a:cs typeface="Arial"/>
              </a:rPr>
              <a:t>.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دوربین ها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ماشین ظرف شویی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آسانسور ها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ماشین لباس شویی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بازی های رایانه ای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شناخت الگو ها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pPr marL="342900" marR="0" lvl="0" indent="-342900" algn="just" rtl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"/>
            </a:pPr>
            <a:r>
              <a:rPr lang="ar-SA" dirty="0">
                <a:latin typeface="Calibri"/>
                <a:ea typeface="Calibri"/>
                <a:cs typeface="Times New Roman"/>
              </a:rPr>
              <a:t>سیستم های تهویه</a:t>
            </a:r>
            <a:endParaRPr lang="en-US" sz="3600" dirty="0">
              <a:latin typeface="Calibri"/>
              <a:ea typeface="Calibri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054960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229600" cy="4183063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3838449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84582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49488"/>
            <a:ext cx="8229600" cy="4324350"/>
          </a:xfrm>
        </p:spPr>
        <p:txBody>
          <a:bodyPr>
            <a:normAutofit/>
          </a:bodyPr>
          <a:lstStyle/>
          <a:p>
            <a:pPr algn="r">
              <a:buFont typeface="Wingdings" pitchFamily="2" charset="2"/>
              <a:buChar char="Ø"/>
            </a:pPr>
            <a:r>
              <a:rPr lang="fa-IR" sz="3200" dirty="0" smtClean="0"/>
              <a:t>جایگزین روش نتیجه گیری منطق بشری</a:t>
            </a:r>
          </a:p>
          <a:p>
            <a:pPr algn="r">
              <a:buFont typeface="Wingdings" pitchFamily="2" charset="2"/>
              <a:buChar char="Ø"/>
            </a:pPr>
            <a:r>
              <a:rPr lang="fa-IR" sz="3200" dirty="0" smtClean="0"/>
              <a:t>عدم نیاز به معادلات سنگین ریاضیاتی</a:t>
            </a:r>
          </a:p>
          <a:p>
            <a:pPr algn="r">
              <a:buFont typeface="Wingdings" pitchFamily="2" charset="2"/>
              <a:buChar char="Ø"/>
            </a:pPr>
            <a:r>
              <a:rPr lang="fa-IR" sz="3200" dirty="0" smtClean="0"/>
              <a:t>بسیاری </a:t>
            </a:r>
            <a:r>
              <a:rPr lang="fa-IR" sz="3200" dirty="0"/>
              <a:t>از برنامه های کاربردی </a:t>
            </a:r>
            <a:r>
              <a:rPr lang="fa-IR" sz="3200" dirty="0" smtClean="0"/>
              <a:t>عملی</a:t>
            </a:r>
          </a:p>
          <a:p>
            <a:pPr algn="r">
              <a:buFont typeface="Wingdings" pitchFamily="2" charset="2"/>
              <a:buChar char="§"/>
            </a:pPr>
            <a:r>
              <a:rPr lang="fa-IR" sz="3200" dirty="0" smtClean="0"/>
              <a:t>فرمولاسیون این کار میتواند خسته کننده باشد</a:t>
            </a:r>
          </a:p>
          <a:p>
            <a:pPr algn="r">
              <a:buFont typeface="Wingdings" pitchFamily="2" charset="2"/>
              <a:buChar char="§"/>
            </a:pPr>
            <a:r>
              <a:rPr lang="fa-IR" sz="3200" dirty="0" smtClean="0"/>
              <a:t>پیدا کردن توابع عضویت می تواند مشکل باشد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8304339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49488"/>
            <a:ext cx="8229600" cy="4324350"/>
          </a:xfrm>
        </p:spPr>
        <p:txBody>
          <a:bodyPr/>
          <a:lstStyle/>
          <a:p>
            <a:pPr algn="r">
              <a:buFont typeface="Wingdings" pitchFamily="2" charset="2"/>
              <a:buChar char="v"/>
            </a:pPr>
            <a:r>
              <a:rPr lang="fa-IR" dirty="0" smtClean="0"/>
              <a:t>«منطق فازی» – زهرا امیری نوروزی(</a:t>
            </a:r>
            <a:r>
              <a:rPr lang="ar-SA" dirty="0"/>
              <a:t>دانشکده فنی </a:t>
            </a:r>
            <a:r>
              <a:rPr lang="ar-SA" dirty="0" smtClean="0"/>
              <a:t>مهندسی</a:t>
            </a:r>
            <a:r>
              <a:rPr lang="fa-IR" dirty="0"/>
              <a:t> </a:t>
            </a:r>
            <a:r>
              <a:rPr lang="fa-IR" dirty="0" smtClean="0"/>
              <a:t>شیراز ،</a:t>
            </a:r>
            <a:r>
              <a:rPr lang="ar-SA" dirty="0" smtClean="0"/>
              <a:t> </a:t>
            </a:r>
            <a:r>
              <a:rPr lang="ar-SA" dirty="0"/>
              <a:t>گروه کارشناسی </a:t>
            </a:r>
            <a:r>
              <a:rPr lang="ar-SA" dirty="0" smtClean="0"/>
              <a:t>کامپیوتر</a:t>
            </a:r>
            <a:r>
              <a:rPr lang="fa-IR" dirty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1061837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54102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8400" y="1246908"/>
            <a:ext cx="244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6000" dirty="0" smtClean="0"/>
              <a:t>با تشکر!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2839998"/>
            <a:ext cx="229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25 </a:t>
            </a:r>
            <a:r>
              <a:rPr lang="fa-IR" dirty="0" smtClean="0"/>
              <a:t>آبان 91</a:t>
            </a:r>
          </a:p>
          <a:p>
            <a:r>
              <a:rPr lang="fa-IR" dirty="0" smtClean="0"/>
              <a:t>ترم اول کارشناسی</a:t>
            </a:r>
          </a:p>
          <a:p>
            <a:r>
              <a:rPr lang="fa-IR" dirty="0" smtClean="0"/>
              <a:t>درس شیوه ارائه </a:t>
            </a:r>
            <a:r>
              <a:rPr lang="fa-IR" dirty="0" smtClean="0"/>
              <a:t>مطلب</a:t>
            </a:r>
          </a:p>
          <a:p>
            <a:r>
              <a:rPr lang="fa-IR" dirty="0" smtClean="0"/>
              <a:t>با تشکر از استاد افتخاری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3600451"/>
          </a:xfrm>
        </p:spPr>
        <p:txBody>
          <a:bodyPr/>
          <a:lstStyle/>
          <a:p>
            <a:r>
              <a:rPr lang="fa-IR" dirty="0" smtClean="0"/>
              <a:t>”منطق فازی“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ارائه ای از محمدامین امینی</a:t>
            </a:r>
          </a:p>
          <a:p>
            <a:r>
              <a:rPr lang="fa-IR" dirty="0" smtClean="0"/>
              <a:t>استاد : سرکارخانم فاضلی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فهرست</a:t>
            </a:r>
            <a:br>
              <a:rPr lang="fa-IR" dirty="0" smtClean="0"/>
            </a:br>
            <a:r>
              <a:rPr lang="fa-IR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514350" indent="-514350" algn="r">
              <a:buNone/>
            </a:pP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 smtClean="0"/>
              <a:t>-مقدمه</a:t>
            </a:r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 smtClean="0"/>
              <a:t>زندگینام</a:t>
            </a:r>
            <a:r>
              <a:rPr lang="fa-IR" sz="2400" dirty="0" smtClean="0"/>
              <a:t>ه</a:t>
            </a:r>
            <a:r>
              <a:rPr lang="ar-SA" sz="2400" dirty="0" smtClean="0"/>
              <a:t> </a:t>
            </a:r>
            <a:r>
              <a:rPr lang="ar-SA" sz="2400" dirty="0"/>
              <a:t>پروفسور </a:t>
            </a:r>
            <a:r>
              <a:rPr lang="ar-SA" sz="2400" dirty="0" smtClean="0"/>
              <a:t>لطفی‌زاده</a:t>
            </a: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/>
              <a:t>-</a:t>
            </a:r>
            <a:r>
              <a:rPr lang="ar-SA" sz="2400" dirty="0"/>
              <a:t>نظریه انیشتین</a:t>
            </a:r>
            <a:endParaRPr lang="fa-IR" sz="2400" dirty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متغير ها</a:t>
            </a:r>
            <a:r>
              <a:rPr lang="fa-IR" sz="2400" dirty="0"/>
              <a:t>ی</a:t>
            </a:r>
            <a:r>
              <a:rPr lang="ar-SA" sz="2400" dirty="0"/>
              <a:t> زبان شناخت</a:t>
            </a:r>
            <a:r>
              <a:rPr lang="fa-IR" sz="2400" dirty="0"/>
              <a:t>ی</a:t>
            </a:r>
            <a:r>
              <a:rPr lang="ar-SA" sz="2400" dirty="0"/>
              <a:t> </a:t>
            </a: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مفاهیم منطق </a:t>
            </a:r>
            <a:r>
              <a:rPr lang="ar-SA" sz="2400" dirty="0" smtClean="0"/>
              <a:t>فازی</a:t>
            </a: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تعریف سیستم‌های فازی </a:t>
            </a:r>
            <a:r>
              <a:rPr lang="fa-IR" sz="2400" dirty="0"/>
              <a:t>و</a:t>
            </a:r>
            <a:r>
              <a:rPr lang="ar-SA" sz="2400" dirty="0"/>
              <a:t>انواع</a:t>
            </a:r>
            <a:r>
              <a:rPr lang="fa-IR" sz="2400" dirty="0"/>
              <a:t> آن</a:t>
            </a:r>
            <a:r>
              <a:rPr lang="ar-SA" sz="2400" dirty="0"/>
              <a:t> </a:t>
            </a:r>
            <a:endParaRPr lang="en-US" sz="2400" dirty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کاربردهای منطق </a:t>
            </a:r>
            <a:r>
              <a:rPr lang="ar-SA" sz="2400" dirty="0" smtClean="0"/>
              <a:t>فازی</a:t>
            </a: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منطق فازی و هوش مصنوعی</a:t>
            </a:r>
            <a:endParaRPr lang="en-US" sz="2400" dirty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/>
              <a:t>نتیجه</a:t>
            </a:r>
            <a:endParaRPr lang="en-US" sz="2400" dirty="0"/>
          </a:p>
          <a:p>
            <a:pPr marL="514350" indent="-514350" algn="r">
              <a:buNone/>
            </a:pPr>
            <a:r>
              <a:rPr lang="fa-IR" sz="2400" dirty="0" smtClean="0"/>
              <a:t>-</a:t>
            </a:r>
            <a:r>
              <a:rPr lang="ar-SA" sz="2400" dirty="0" smtClean="0"/>
              <a:t>منبع </a:t>
            </a:r>
            <a:endParaRPr lang="fa-IR" sz="2400" dirty="0" smtClean="0"/>
          </a:p>
          <a:p>
            <a:pPr marL="514350" indent="-514350" algn="r">
              <a:buNone/>
            </a:pPr>
            <a:r>
              <a:rPr lang="fa-IR" sz="2400" dirty="0" smtClean="0"/>
              <a:t>-پایان</a:t>
            </a:r>
            <a:endParaRPr lang="en-US" sz="2400" dirty="0"/>
          </a:p>
          <a:p>
            <a:pPr marL="514350" indent="-514350" algn="r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4008867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91195"/>
            <a:ext cx="8229600" cy="4324350"/>
          </a:xfrm>
        </p:spPr>
        <p:txBody>
          <a:bodyPr/>
          <a:lstStyle/>
          <a:p>
            <a:pPr algn="r">
              <a:buFont typeface="Wingdings" pitchFamily="2" charset="2"/>
              <a:buChar char="ü"/>
            </a:pPr>
            <a:r>
              <a:rPr lang="fa-IR" sz="4000" dirty="0" smtClean="0"/>
              <a:t>منطق </a:t>
            </a:r>
            <a:r>
              <a:rPr lang="fa-IR" sz="4000" dirty="0"/>
              <a:t>فازی چیست</a:t>
            </a:r>
            <a:r>
              <a:rPr lang="fa-IR" sz="4000" dirty="0" smtClean="0"/>
              <a:t>؟</a:t>
            </a:r>
          </a:p>
          <a:p>
            <a:pPr algn="r">
              <a:buFont typeface="Wingdings" pitchFamily="2" charset="2"/>
              <a:buChar char="ü"/>
            </a:pPr>
            <a:r>
              <a:rPr lang="ar-SA" sz="4000" dirty="0" smtClean="0"/>
              <a:t>نظریه </a:t>
            </a:r>
            <a:r>
              <a:rPr lang="ar-SA" sz="4000" dirty="0"/>
              <a:t>مجموعه‌های فازی </a:t>
            </a:r>
            <a:endParaRPr lang="fa-IR" sz="4000" dirty="0"/>
          </a:p>
          <a:p>
            <a:pPr marL="109728" indent="0" algn="r">
              <a:buNone/>
            </a:pPr>
            <a:endParaRPr lang="fa-IR" sz="4000" dirty="0" smtClean="0"/>
          </a:p>
          <a:p>
            <a:pPr marL="109728" indent="0" algn="r">
              <a:buNone/>
            </a:pPr>
            <a:r>
              <a:rPr lang="fa-IR" sz="4000" dirty="0" smtClean="0"/>
              <a:t>تاریخچه ی فازی</a:t>
            </a:r>
          </a:p>
          <a:p>
            <a:pPr marL="109728" indent="0" algn="r">
              <a:buNone/>
            </a:pPr>
            <a:endParaRPr lang="fa-IR" sz="4000" dirty="0" smtClean="0"/>
          </a:p>
          <a:p>
            <a:pPr algn="r">
              <a:buFont typeface="Wingdings" pitchFamily="2" charset="2"/>
              <a:buChar char="ü"/>
            </a:pPr>
            <a:endParaRPr lang="fa-IR" sz="4000" dirty="0"/>
          </a:p>
        </p:txBody>
      </p:sp>
      <p:sp>
        <p:nvSpPr>
          <p:cNvPr id="2" name="Right Brace 1"/>
          <p:cNvSpPr/>
          <p:nvPr/>
        </p:nvSpPr>
        <p:spPr>
          <a:xfrm>
            <a:off x="5257800" y="3733800"/>
            <a:ext cx="457200" cy="2895600"/>
          </a:xfrm>
          <a:prstGeom prst="rightBrace">
            <a:avLst>
              <a:gd name="adj1" fmla="val 8333"/>
              <a:gd name="adj2" fmla="val 31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46522"/>
              </p:ext>
            </p:extLst>
          </p:nvPr>
        </p:nvGraphicFramePr>
        <p:xfrm>
          <a:off x="228600" y="3713018"/>
          <a:ext cx="4876800" cy="298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</a:tblGrid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روند پیشرفت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 smtClean="0"/>
                        <a:t>دهه             </a:t>
                      </a:r>
                      <a:endParaRPr lang="en-US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r"/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چالش کشیدن نظریه </a:t>
                      </a:r>
                      <a:r>
                        <a:rPr kumimoji="0" lang="fa-I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</a:t>
                      </a:r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ازی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1960</a:t>
                      </a:r>
                      <a:endParaRPr lang="en-US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r"/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توجه</a:t>
                      </a:r>
                      <a:r>
                        <a:rPr kumimoji="0" lang="fa-I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به کاربردهای عملی </a:t>
                      </a:r>
                      <a:r>
                        <a:rPr kumimoji="0" lang="fa-I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آن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r"/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کاربرد کنترل فازی باعث دوام </a:t>
                      </a:r>
                      <a:r>
                        <a:rPr kumimoji="0" lang="fa-I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آن </a:t>
                      </a:r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شد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1980</a:t>
                      </a:r>
                      <a:endParaRPr lang="en-US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r"/>
                      <a:r>
                        <a:rPr kumimoji="0" lang="ar-S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توجه محققان امریکا و اروپا به سیستم‌های فازی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94344"/>
            <a:ext cx="5714477" cy="2717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799"/>
            <a:ext cx="8229600" cy="4324350"/>
          </a:xfrm>
        </p:spPr>
        <p:txBody>
          <a:bodyPr/>
          <a:lstStyle/>
          <a:p>
            <a:pPr marL="109728" indent="0" algn="r">
              <a:buNone/>
            </a:pPr>
            <a:r>
              <a:rPr lang="ar-SA" dirty="0" smtClean="0"/>
              <a:t>در </a:t>
            </a:r>
            <a:r>
              <a:rPr lang="ar-SA" dirty="0"/>
              <a:t>سال 1921 در باکو متولد </a:t>
            </a:r>
            <a:r>
              <a:rPr lang="ar-SA" dirty="0" smtClean="0"/>
              <a:t>شد</a:t>
            </a:r>
            <a:endParaRPr lang="fa-IR" dirty="0" smtClean="0"/>
          </a:p>
          <a:p>
            <a:pPr marL="109728" indent="0" algn="r">
              <a:buNone/>
            </a:pPr>
            <a:endParaRPr lang="fa-IR" dirty="0"/>
          </a:p>
          <a:p>
            <a:pPr marL="109728" indent="0" algn="r">
              <a:buNone/>
            </a:pPr>
            <a:r>
              <a:rPr lang="fa-IR" dirty="0" smtClean="0"/>
              <a:t>تحصیلات</a:t>
            </a:r>
          </a:p>
          <a:p>
            <a:pPr marL="109728" indent="0" algn="r">
              <a:buNone/>
            </a:pPr>
            <a:endParaRPr lang="fa-IR" dirty="0"/>
          </a:p>
          <a:p>
            <a:pPr marL="109728" indent="0" algn="r">
              <a:buNone/>
            </a:pPr>
            <a:r>
              <a:rPr lang="fa-IR" dirty="0" smtClean="0"/>
              <a:t>آشنایی با «استفن کلین»</a:t>
            </a:r>
          </a:p>
          <a:p>
            <a:pPr marL="109728" indent="0" algn="r">
              <a:buNone/>
            </a:pPr>
            <a:endParaRPr lang="fa-IR" dirty="0"/>
          </a:p>
          <a:p>
            <a:pPr marL="109728" indent="0" algn="r">
              <a:buNone/>
            </a:pPr>
            <a:r>
              <a:rPr lang="ar-SA" dirty="0" smtClean="0"/>
              <a:t>مقال</a:t>
            </a:r>
            <a:r>
              <a:rPr lang="fa-IR" dirty="0" smtClean="0"/>
              <a:t>ه</a:t>
            </a:r>
            <a:r>
              <a:rPr lang="ar-SA" dirty="0" smtClean="0"/>
              <a:t> </a:t>
            </a:r>
            <a:r>
              <a:rPr lang="ar-SA" dirty="0"/>
              <a:t>«از </a:t>
            </a:r>
            <a:r>
              <a:rPr lang="ar-SA" dirty="0" smtClean="0"/>
              <a:t>نظری</a:t>
            </a:r>
            <a:r>
              <a:rPr lang="fa-IR" dirty="0" smtClean="0"/>
              <a:t>ه</a:t>
            </a:r>
            <a:r>
              <a:rPr lang="ar-SA" dirty="0" smtClean="0"/>
              <a:t> </a:t>
            </a:r>
            <a:r>
              <a:rPr lang="ar-SA" dirty="0"/>
              <a:t>مدار به </a:t>
            </a:r>
            <a:r>
              <a:rPr lang="ar-SA" dirty="0" smtClean="0"/>
              <a:t>نظری</a:t>
            </a:r>
            <a:r>
              <a:rPr lang="fa-IR" dirty="0" smtClean="0"/>
              <a:t>ه</a:t>
            </a:r>
            <a:r>
              <a:rPr lang="ar-SA" dirty="0" smtClean="0"/>
              <a:t> </a:t>
            </a:r>
            <a:r>
              <a:rPr lang="ar-SA" dirty="0"/>
              <a:t>سیستم»</a:t>
            </a:r>
            <a:endParaRPr lang="fa-I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799"/>
            <a:ext cx="3352800" cy="463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774228" cy="2317376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07113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3810000" cy="3924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3821"/>
            <a:ext cx="8382000" cy="4485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3820"/>
            <a:ext cx="8382000" cy="4517953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6801731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286000"/>
            <a:ext cx="8229600" cy="4324350"/>
          </a:xfrm>
        </p:spPr>
        <p:txBody>
          <a:bodyPr/>
          <a:lstStyle/>
          <a:p>
            <a:pPr marL="109728" indent="0" algn="r">
              <a:buNone/>
            </a:pPr>
            <a:r>
              <a:rPr lang="ar-SA" dirty="0" smtClean="0">
                <a:ea typeface="Calibri"/>
                <a:cs typeface="Times New Roman"/>
              </a:rPr>
              <a:t>در زندگ</a:t>
            </a:r>
            <a:r>
              <a:rPr lang="fa-IR" dirty="0" smtClean="0">
                <a:ea typeface="Calibri"/>
                <a:cs typeface="Times New Roman"/>
              </a:rPr>
              <a:t>ی</a:t>
            </a:r>
            <a:r>
              <a:rPr lang="ar-SA" dirty="0" smtClean="0">
                <a:ea typeface="Calibri"/>
                <a:cs typeface="Times New Roman"/>
              </a:rPr>
              <a:t> </a:t>
            </a:r>
            <a:r>
              <a:rPr lang="ar-SA" dirty="0">
                <a:ea typeface="Calibri"/>
                <a:cs typeface="Times New Roman"/>
              </a:rPr>
              <a:t>روزمره ،</a:t>
            </a:r>
            <a:r>
              <a:rPr lang="ar-SA" dirty="0" smtClean="0">
                <a:ea typeface="Calibri"/>
                <a:cs typeface="Times New Roman"/>
              </a:rPr>
              <a:t>کلمات</a:t>
            </a:r>
            <a:r>
              <a:rPr lang="fa-IR" dirty="0" smtClean="0">
                <a:ea typeface="Calibri"/>
                <a:cs typeface="Times New Roman"/>
              </a:rPr>
              <a:t>ی</a:t>
            </a:r>
            <a:r>
              <a:rPr lang="ar-SA" dirty="0" smtClean="0">
                <a:ea typeface="Calibri"/>
                <a:cs typeface="Times New Roman"/>
              </a:rPr>
              <a:t> </a:t>
            </a:r>
            <a:r>
              <a:rPr lang="ar-SA" dirty="0">
                <a:ea typeface="Calibri"/>
                <a:cs typeface="Times New Roman"/>
              </a:rPr>
              <a:t>را به کار </a:t>
            </a:r>
            <a:r>
              <a:rPr lang="ar-SA" dirty="0" smtClean="0">
                <a:ea typeface="Calibri"/>
                <a:cs typeface="Times New Roman"/>
              </a:rPr>
              <a:t>م</a:t>
            </a:r>
            <a:r>
              <a:rPr lang="fa-IR" dirty="0" smtClean="0">
                <a:ea typeface="Calibri"/>
                <a:cs typeface="Times New Roman"/>
              </a:rPr>
              <a:t>ی</a:t>
            </a:r>
            <a:r>
              <a:rPr lang="ar-SA" dirty="0" smtClean="0">
                <a:ea typeface="Calibri"/>
                <a:cs typeface="Times New Roman"/>
              </a:rPr>
              <a:t> </a:t>
            </a:r>
            <a:r>
              <a:rPr lang="ar-SA" dirty="0">
                <a:ea typeface="Calibri"/>
                <a:cs typeface="Times New Roman"/>
              </a:rPr>
              <a:t>بريم که اغلب </a:t>
            </a:r>
            <a:r>
              <a:rPr lang="ar-SA" dirty="0" smtClean="0">
                <a:ea typeface="Calibri"/>
                <a:cs typeface="Times New Roman"/>
              </a:rPr>
              <a:t>برا</a:t>
            </a:r>
            <a:r>
              <a:rPr lang="fa-IR" dirty="0" smtClean="0">
                <a:ea typeface="Calibri"/>
                <a:cs typeface="Times New Roman"/>
              </a:rPr>
              <a:t>ی</a:t>
            </a:r>
            <a:r>
              <a:rPr lang="ar-SA" dirty="0" smtClean="0">
                <a:ea typeface="Calibri"/>
                <a:cs typeface="Times New Roman"/>
              </a:rPr>
              <a:t> </a:t>
            </a:r>
            <a:r>
              <a:rPr lang="ar-SA" dirty="0">
                <a:ea typeface="Calibri"/>
                <a:cs typeface="Times New Roman"/>
              </a:rPr>
              <a:t>توصيف </a:t>
            </a:r>
            <a:endParaRPr lang="fa-IR" dirty="0" smtClean="0">
              <a:ea typeface="Calibri"/>
              <a:cs typeface="Times New Roman"/>
            </a:endParaRPr>
          </a:p>
          <a:p>
            <a:pPr marL="109728" indent="0" algn="r">
              <a:buNone/>
            </a:pPr>
            <a:r>
              <a:rPr lang="ar-SA" dirty="0" smtClean="0">
                <a:ea typeface="Calibri"/>
                <a:cs typeface="Times New Roman"/>
              </a:rPr>
              <a:t>متغيرها </a:t>
            </a:r>
            <a:r>
              <a:rPr lang="ar-SA" dirty="0">
                <a:ea typeface="Calibri"/>
                <a:cs typeface="Times New Roman"/>
              </a:rPr>
              <a:t>استفاده </a:t>
            </a:r>
            <a:r>
              <a:rPr lang="ar-SA" dirty="0" smtClean="0">
                <a:ea typeface="Calibri"/>
                <a:cs typeface="Times New Roman"/>
              </a:rPr>
              <a:t>م</a:t>
            </a:r>
            <a:r>
              <a:rPr lang="fa-IR" dirty="0" smtClean="0">
                <a:ea typeface="Calibri"/>
                <a:cs typeface="Times New Roman"/>
              </a:rPr>
              <a:t>ی</a:t>
            </a:r>
            <a:r>
              <a:rPr lang="ar-SA" dirty="0" smtClean="0">
                <a:ea typeface="Calibri"/>
                <a:cs typeface="Times New Roman"/>
              </a:rPr>
              <a:t> </a:t>
            </a:r>
            <a:r>
              <a:rPr lang="ar-SA" dirty="0">
                <a:ea typeface="Calibri"/>
                <a:cs typeface="Times New Roman"/>
              </a:rPr>
              <a:t>شوند. </a:t>
            </a:r>
            <a:endParaRPr lang="fa-IR" dirty="0" smtClean="0">
              <a:ea typeface="Calibri"/>
              <a:cs typeface="Times New Roman"/>
            </a:endParaRPr>
          </a:p>
          <a:p>
            <a:pPr marL="109728" indent="0" algn="r">
              <a:buNone/>
            </a:pPr>
            <a:endParaRPr lang="fa-IR" dirty="0">
              <a:cs typeface="Times New Roman"/>
            </a:endParaRPr>
          </a:p>
          <a:p>
            <a:pPr marL="109728" indent="0" algn="r">
              <a:buNone/>
            </a:pPr>
            <a:r>
              <a:rPr lang="ar-SA" dirty="0"/>
              <a:t>سيستم </a:t>
            </a:r>
            <a:r>
              <a:rPr lang="ar-SA" dirty="0" smtClean="0"/>
              <a:t>ها</a:t>
            </a:r>
            <a:r>
              <a:rPr lang="fa-IR" dirty="0" smtClean="0"/>
              <a:t>ی</a:t>
            </a:r>
            <a:r>
              <a:rPr lang="ar-SA" dirty="0" smtClean="0"/>
              <a:t> عمل</a:t>
            </a:r>
            <a:r>
              <a:rPr lang="fa-IR" dirty="0" smtClean="0"/>
              <a:t>ی</a:t>
            </a:r>
            <a:r>
              <a:rPr lang="ar-SA" dirty="0" smtClean="0"/>
              <a:t> </a:t>
            </a:r>
            <a:r>
              <a:rPr lang="ar-SA" dirty="0"/>
              <a:t>اطلاعات مهم از دو منبع سرچشمه </a:t>
            </a:r>
            <a:r>
              <a:rPr lang="ar-SA" dirty="0" smtClean="0"/>
              <a:t>م</a:t>
            </a:r>
            <a:r>
              <a:rPr lang="fa-IR" dirty="0" smtClean="0"/>
              <a:t>ی</a:t>
            </a:r>
            <a:r>
              <a:rPr lang="ar-SA" dirty="0" smtClean="0"/>
              <a:t> </a:t>
            </a:r>
            <a:r>
              <a:rPr lang="ar-SA" dirty="0"/>
              <a:t>گيرند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0858134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29" y="2249488"/>
            <a:ext cx="2824341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57200" y="27799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IF x AND y THEN z</a:t>
            </a:r>
          </a:p>
          <a:p>
            <a:pPr rtl="1"/>
            <a:r>
              <a:rPr lang="en-US" dirty="0"/>
              <a:t>IF a OR b THEN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IF temperature IS very cold THEN stop fan</a:t>
            </a:r>
          </a:p>
          <a:p>
            <a:pPr rtl="1"/>
            <a:r>
              <a:rPr lang="en-US" dirty="0"/>
              <a:t>IF temperature IS cold THEN turn down fan</a:t>
            </a:r>
          </a:p>
          <a:p>
            <a:pPr rtl="1"/>
            <a:r>
              <a:rPr lang="en-US" dirty="0"/>
              <a:t>IF temperature IS normal THEN maintain level</a:t>
            </a:r>
          </a:p>
          <a:p>
            <a:pPr rtl="1"/>
            <a:r>
              <a:rPr lang="en-US" dirty="0"/>
              <a:t>IF temperature IS hot THEN speed up fan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9" y="2159793"/>
            <a:ext cx="3578952" cy="165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59793"/>
            <a:ext cx="3951287" cy="17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09520"/>
            <a:ext cx="3167213" cy="183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498252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fa-IR" dirty="0" smtClean="0"/>
              <a:t>نمودار اول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491" y="4339508"/>
            <a:ext cx="441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A AND B = minimum(m(A), m(B))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26" y="3886200"/>
            <a:ext cx="3882874" cy="271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3962400"/>
            <a:ext cx="470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279" y="416771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OR B = maximum(m(A), m(B))</a:t>
            </a: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94" y="4167848"/>
            <a:ext cx="3539238" cy="216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303924585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1"/>
      <p:bldP spid="9" grpId="2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lvl="0" algn="r"/>
            <a:r>
              <a:rPr lang="ar-SA" i="1" dirty="0"/>
              <a:t>سیستم فازی خالص</a:t>
            </a:r>
            <a:endParaRPr lang="en-US" dirty="0"/>
          </a:p>
          <a:p>
            <a:pPr algn="r"/>
            <a:endParaRPr lang="fa-IR" dirty="0" smtClean="0"/>
          </a:p>
          <a:p>
            <a:pPr algn="r"/>
            <a:endParaRPr lang="fa-IR" i="1" dirty="0"/>
          </a:p>
          <a:p>
            <a:pPr algn="r"/>
            <a:r>
              <a:rPr lang="ar-SA" i="1" dirty="0" smtClean="0"/>
              <a:t>سیستم‌های </a:t>
            </a:r>
            <a:r>
              <a:rPr lang="ar-SA" i="1" dirty="0"/>
              <a:t>فازی تاکاگی ـ </a:t>
            </a:r>
            <a:r>
              <a:rPr lang="ar-SA" i="1" dirty="0" smtClean="0"/>
              <a:t>سوگنوکانگ</a:t>
            </a:r>
            <a:endParaRPr lang="fa-IR" i="1" dirty="0" smtClean="0"/>
          </a:p>
          <a:p>
            <a:pPr algn="r"/>
            <a:endParaRPr lang="fa-IR" i="1" dirty="0" smtClean="0"/>
          </a:p>
          <a:p>
            <a:pPr algn="r"/>
            <a:endParaRPr lang="fa-IR" i="1" dirty="0"/>
          </a:p>
          <a:p>
            <a:pPr algn="r"/>
            <a:endParaRPr lang="fa-IR" i="1" dirty="0"/>
          </a:p>
          <a:p>
            <a:pPr lvl="0" algn="r"/>
            <a:r>
              <a:rPr lang="ar-SA" i="1" dirty="0"/>
              <a:t>سیستم‌های با فازی‌ساز و غیر فازی‌ساز</a:t>
            </a:r>
            <a:endParaRPr lang="en-US" dirty="0"/>
          </a:p>
          <a:p>
            <a:pPr algn="r"/>
            <a:endParaRPr lang="fa-IR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 algn="r">
              <a:buNone/>
            </a:pPr>
            <a:endParaRPr lang="fa-IR" dirty="0" smtClean="0"/>
          </a:p>
          <a:p>
            <a:pPr marL="109728" indent="0" algn="r">
              <a:buNone/>
            </a:pPr>
            <a:endParaRPr lang="fa-IR" dirty="0"/>
          </a:p>
          <a:p>
            <a:pPr marL="109728" indent="0" algn="r">
              <a:buNone/>
            </a:pPr>
            <a:endParaRPr lang="fa-IR" dirty="0" smtClean="0"/>
          </a:p>
          <a:p>
            <a:pPr marL="109728" indent="0" algn="r">
              <a:buNone/>
            </a:pPr>
            <a:endParaRPr lang="fa-IR" dirty="0"/>
          </a:p>
          <a:p>
            <a:pPr marL="109728" indent="0" algn="r">
              <a:buNone/>
            </a:pPr>
            <a:r>
              <a:rPr lang="fa-IR" sz="2800" dirty="0"/>
              <a:t> </a:t>
            </a:r>
            <a:r>
              <a:rPr lang="fa-IR" sz="2800" dirty="0" smtClean="0"/>
              <a:t> انواع </a:t>
            </a:r>
            <a:r>
              <a:rPr lang="fa-IR" sz="2800" dirty="0"/>
              <a:t>سیستم های فازی</a:t>
            </a:r>
            <a:endParaRPr lang="en-US" sz="2800" dirty="0"/>
          </a:p>
          <a:p>
            <a:pPr marL="109728" indent="0" algn="r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953000" y="2667000"/>
            <a:ext cx="762000" cy="3276600"/>
          </a:xfrm>
          <a:prstGeom prst="rightBrace">
            <a:avLst>
              <a:gd name="adj1" fmla="val 8333"/>
              <a:gd name="adj2" fmla="val 385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757054"/>
            <a:ext cx="7036795" cy="295794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99252552"/>
              </p:ext>
            </p:extLst>
          </p:nvPr>
        </p:nvGraphicFramePr>
        <p:xfrm>
          <a:off x="381000" y="762000"/>
          <a:ext cx="8305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7" grpId="1" build="p"/>
      <p:bldP spid="5" grpId="0" animBg="1"/>
      <p:bldP spid="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827</TotalTime>
  <Words>541</Words>
  <Application>Microsoft Office PowerPoint</Application>
  <PresentationFormat>On-screen Show (4:3)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1</vt:lpstr>
      <vt:lpstr>”منطق فازی“</vt:lpstr>
      <vt:lpstr>فهرست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</dc:creator>
  <cp:lastModifiedBy>Amin</cp:lastModifiedBy>
  <cp:revision>65</cp:revision>
  <dcterms:created xsi:type="dcterms:W3CDTF">2012-10-30T01:24:04Z</dcterms:created>
  <dcterms:modified xsi:type="dcterms:W3CDTF">2012-11-15T11:10:28Z</dcterms:modified>
</cp:coreProperties>
</file>