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GitHub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32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Github é um serviço de hospedagem distribuído desenvolvido em Ruby on Rails para projetos que utilizam o controle de versão Git</a:t>
            </a:r>
            <a:r>
              <a:rPr lang="pt-PT" dirty="0" smtClean="0"/>
              <a:t>.</a:t>
            </a:r>
            <a:r>
              <a:rPr lang="pt-PT" dirty="0"/>
              <a:t> </a:t>
            </a:r>
            <a:r>
              <a:rPr lang="pt-PT" dirty="0" smtClean="0"/>
              <a:t>Possui </a:t>
            </a:r>
            <a:r>
              <a:rPr lang="pt-PT" dirty="0"/>
              <a:t>planos comerciais e gratuitos para projetos de código aberto</a:t>
            </a:r>
            <a:r>
              <a:rPr lang="pt-PT" dirty="0" smtClean="0"/>
              <a:t>.</a:t>
            </a:r>
          </a:p>
          <a:p>
            <a:r>
              <a:rPr lang="pt-PT" dirty="0"/>
              <a:t>Podemos encontrar </a:t>
            </a:r>
            <a:r>
              <a:rPr lang="pt-PT" dirty="0" smtClean="0"/>
              <a:t> </a:t>
            </a:r>
            <a:r>
              <a:rPr lang="pt-PT" dirty="0"/>
              <a:t>informações sobre todos </a:t>
            </a:r>
            <a:r>
              <a:rPr lang="pt-PT" dirty="0" smtClean="0"/>
              <a:t>as atualizações </a:t>
            </a:r>
            <a:r>
              <a:rPr lang="pt-PT" dirty="0"/>
              <a:t>dos projetos que </a:t>
            </a:r>
            <a:r>
              <a:rPr lang="pt-PT" dirty="0" smtClean="0"/>
              <a:t>estamos a utilizar, é como uma </a:t>
            </a:r>
            <a:r>
              <a:rPr lang="pt-PT" dirty="0"/>
              <a:t>rede social que possibilita que outras pessoas acompanhem o desenvolvimento de seu projeto, um recurso para visualizar gráficos de quantas atualizações cada pessoa no projeto está realizando, entre outras novidades.</a:t>
            </a:r>
          </a:p>
        </p:txBody>
      </p:sp>
    </p:spTree>
    <p:extLst>
      <p:ext uri="{BB962C8B-B14F-4D97-AF65-F5344CB8AC3E}">
        <p14:creationId xmlns:p14="http://schemas.microsoft.com/office/powerpoint/2010/main" val="14726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</a:t>
            </a:r>
            <a:r>
              <a:rPr lang="pt-PT" dirty="0" smtClean="0"/>
              <a:t>utorial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3792" y="1171978"/>
            <a:ext cx="9496061" cy="5076422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-Primeiro </a:t>
            </a:r>
            <a:r>
              <a:rPr lang="pt-PT" dirty="0"/>
              <a:t>temos que registar no site de GitHub e fazer o download da </a:t>
            </a:r>
            <a:r>
              <a:rPr lang="pt-PT" dirty="0" smtClean="0"/>
              <a:t>aplicação.</a:t>
            </a:r>
          </a:p>
          <a:p>
            <a:pPr marL="0" indent="0">
              <a:buNone/>
            </a:pPr>
            <a:r>
              <a:rPr lang="pt-PT" b="1" dirty="0" smtClean="0"/>
              <a:t>Link: </a:t>
            </a:r>
            <a:r>
              <a:rPr lang="pt-PT" b="1" dirty="0" smtClean="0">
                <a:hlinkClick r:id="rId2"/>
              </a:rPr>
              <a:t>https</a:t>
            </a:r>
            <a:r>
              <a:rPr lang="pt-PT" b="1" dirty="0">
                <a:hlinkClick r:id="rId2"/>
              </a:rPr>
              <a:t>://github.com</a:t>
            </a:r>
            <a:r>
              <a:rPr lang="pt-PT" b="1" dirty="0" smtClean="0">
                <a:hlinkClick r:id="rId2"/>
              </a:rPr>
              <a:t>/</a:t>
            </a:r>
            <a:endParaRPr lang="pt-PT" b="1" dirty="0" smtClean="0"/>
          </a:p>
          <a:p>
            <a:pPr marL="0" indent="0">
              <a:buNone/>
            </a:pPr>
            <a:endParaRPr lang="pt-PT" b="1" dirty="0" smtClean="0"/>
          </a:p>
          <a:p>
            <a:pPr marL="0" indent="0">
              <a:buNone/>
            </a:pPr>
            <a:r>
              <a:rPr lang="pt-PT" b="1" dirty="0" smtClean="0"/>
              <a:t>Criar “</a:t>
            </a:r>
            <a:r>
              <a:rPr lang="pt-PT" b="1" dirty="0"/>
              <a:t>new </a:t>
            </a:r>
            <a:r>
              <a:rPr lang="pt-PT" b="1" dirty="0" smtClean="0"/>
              <a:t>repository”:</a:t>
            </a:r>
          </a:p>
          <a:p>
            <a:pPr marL="0" indent="0">
              <a:buNone/>
            </a:pPr>
            <a:r>
              <a:rPr lang="pt-PT" b="1" dirty="0" smtClean="0"/>
              <a:t>-Depois de registar no canto superior direito vai ter uma opção “+” onde podes criar o documento.</a:t>
            </a:r>
            <a:endParaRPr lang="pt-PT" b="1" dirty="0"/>
          </a:p>
          <a:p>
            <a:pPr marL="0" indent="0">
              <a:buNone/>
            </a:pPr>
            <a:r>
              <a:rPr lang="pt-PT" b="1" dirty="0"/>
              <a:t/>
            </a:r>
            <a:br>
              <a:rPr lang="pt-PT" b="1" dirty="0"/>
            </a:br>
            <a:endParaRPr lang="pt-PT" b="1" dirty="0"/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220" y="3710189"/>
            <a:ext cx="48577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718" y="463638"/>
            <a:ext cx="9403742" cy="5733245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-Colocamos o nome documento: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-Tem a opção de colocar a discrição que queremos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08" y="983154"/>
            <a:ext cx="4848225" cy="8477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08" y="2738437"/>
            <a:ext cx="56102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3640" y="309092"/>
            <a:ext cx="9586214" cy="5939307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-Pode </a:t>
            </a:r>
            <a:r>
              <a:rPr lang="pt-PT" dirty="0"/>
              <a:t>ser Publica ou Privada(é pago</a:t>
            </a:r>
            <a:r>
              <a:rPr lang="pt-PT" dirty="0" smtClean="0"/>
              <a:t>):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-Concluimos ao fazer um “click” no Criar este Documento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25" y="851548"/>
            <a:ext cx="5581650" cy="27336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28" y="4254823"/>
            <a:ext cx="56673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99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8226</TotalTime>
  <Words>169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</vt:lpstr>
      <vt:lpstr>GitHub</vt:lpstr>
      <vt:lpstr>Introdução</vt:lpstr>
      <vt:lpstr>Tutorial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Utilizador</dc:creator>
  <cp:lastModifiedBy>Utilizador</cp:lastModifiedBy>
  <cp:revision>8</cp:revision>
  <dcterms:created xsi:type="dcterms:W3CDTF">2016-03-02T13:43:07Z</dcterms:created>
  <dcterms:modified xsi:type="dcterms:W3CDTF">2016-03-14T18:21:47Z</dcterms:modified>
</cp:coreProperties>
</file>