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24" autoAdjust="0"/>
    <p:restoredTop sz="94660"/>
  </p:normalViewPr>
  <p:slideViewPr>
    <p:cSldViewPr>
      <p:cViewPr>
        <p:scale>
          <a:sx n="150" d="100"/>
          <a:sy n="150" d="100"/>
        </p:scale>
        <p:origin x="1860" y="-39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E99-9CF4-4152-AC92-0249AFE6BAB0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7A9B-4170-47CB-9B24-B809C059B3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E99-9CF4-4152-AC92-0249AFE6BAB0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7A9B-4170-47CB-9B24-B809C059B3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E99-9CF4-4152-AC92-0249AFE6BAB0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7A9B-4170-47CB-9B24-B809C059B3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E99-9CF4-4152-AC92-0249AFE6BAB0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7A9B-4170-47CB-9B24-B809C059B3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E99-9CF4-4152-AC92-0249AFE6BAB0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7A9B-4170-47CB-9B24-B809C059B3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E99-9CF4-4152-AC92-0249AFE6BAB0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7A9B-4170-47CB-9B24-B809C059B3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E99-9CF4-4152-AC92-0249AFE6BAB0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7A9B-4170-47CB-9B24-B809C059B3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E99-9CF4-4152-AC92-0249AFE6BAB0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7A9B-4170-47CB-9B24-B809C059B3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E99-9CF4-4152-AC92-0249AFE6BAB0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7A9B-4170-47CB-9B24-B809C059B3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E99-9CF4-4152-AC92-0249AFE6BAB0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7A9B-4170-47CB-9B24-B809C059B3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E99-9CF4-4152-AC92-0249AFE6BAB0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7A9B-4170-47CB-9B24-B809C059B3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02E99-9CF4-4152-AC92-0249AFE6BAB0}" type="datetimeFigureOut">
              <a:rPr lang="ko-KR" altLang="en-US" smtClean="0"/>
              <a:pPr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87A9B-4170-47CB-9B24-B809C059B3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914" y="0"/>
            <a:ext cx="6094819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20688" y="9939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데이터분석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3AAB1A-083D-4823-B468-3057137C4EB9}"/>
              </a:ext>
            </a:extLst>
          </p:cNvPr>
          <p:cNvSpPr txBox="1"/>
          <p:nvPr/>
        </p:nvSpPr>
        <p:spPr>
          <a:xfrm>
            <a:off x="908720" y="827584"/>
            <a:ext cx="49685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+mn-ea"/>
                <a:cs typeface="Microsoft Uighur" panose="020B0604020202020204" pitchFamily="2" charset="-78"/>
              </a:rPr>
              <a:t>Chrome</a:t>
            </a:r>
            <a:r>
              <a:rPr lang="ko-KR" altLang="en-US" sz="1400" b="1" dirty="0">
                <a:latin typeface="+mn-ea"/>
                <a:cs typeface="Microsoft Uighur" panose="020B0604020202020204" pitchFamily="2" charset="-78"/>
              </a:rPr>
              <a:t> 검색엔진을 통한 </a:t>
            </a:r>
            <a:r>
              <a:rPr lang="en-US" altLang="ko-KR" sz="1400" b="1" dirty="0">
                <a:latin typeface="+mn-ea"/>
                <a:cs typeface="Microsoft Uighur" panose="020B0604020202020204" pitchFamily="2" charset="-78"/>
              </a:rPr>
              <a:t>History</a:t>
            </a:r>
            <a:r>
              <a:rPr lang="ko-KR" altLang="en-US" sz="1400" b="1" dirty="0">
                <a:latin typeface="+mn-ea"/>
                <a:cs typeface="Microsoft Uighur" panose="020B0604020202020204" pitchFamily="2" charset="-78"/>
              </a:rPr>
              <a:t> 분석</a:t>
            </a:r>
            <a:r>
              <a:rPr lang="en-US" altLang="ko-KR" sz="1400" b="1" dirty="0">
                <a:latin typeface="+mn-ea"/>
                <a:cs typeface="Microsoft Uighur" panose="020B0604020202020204" pitchFamily="2" charset="-78"/>
              </a:rPr>
              <a:t>,</a:t>
            </a:r>
          </a:p>
          <a:p>
            <a:pPr algn="ctr"/>
            <a:r>
              <a:rPr lang="ko-KR" altLang="en-US" sz="1400" b="1" dirty="0">
                <a:latin typeface="+mn-ea"/>
                <a:cs typeface="Microsoft Uighur" panose="020B0604020202020204" pitchFamily="2" charset="-78"/>
              </a:rPr>
              <a:t>검색어 관련 요청 </a:t>
            </a:r>
            <a:r>
              <a:rPr lang="en-US" altLang="ko-KR" sz="1400" b="1" dirty="0">
                <a:latin typeface="+mn-ea"/>
                <a:cs typeface="Microsoft Uighur" panose="020B0604020202020204" pitchFamily="2" charset="-78"/>
              </a:rPr>
              <a:t>client</a:t>
            </a:r>
            <a:r>
              <a:rPr lang="ko-KR" altLang="en-US" sz="1400" b="1" dirty="0">
                <a:latin typeface="+mn-ea"/>
                <a:cs typeface="Microsoft Uighur" panose="020B0604020202020204" pitchFamily="2" charset="-78"/>
              </a:rPr>
              <a:t>의 </a:t>
            </a:r>
            <a:r>
              <a:rPr lang="ko-KR" altLang="en-US" sz="1400" b="1" dirty="0" err="1">
                <a:latin typeface="+mn-ea"/>
                <a:cs typeface="Microsoft Uighur" panose="020B0604020202020204" pitchFamily="2" charset="-78"/>
              </a:rPr>
              <a:t>미검색</a:t>
            </a:r>
            <a:r>
              <a:rPr lang="ko-KR" altLang="en-US" sz="1400" b="1" dirty="0">
                <a:latin typeface="+mn-ea"/>
                <a:cs typeface="Microsoft Uighur" panose="020B0604020202020204" pitchFamily="2" charset="-78"/>
              </a:rPr>
              <a:t> 사이트 추출</a:t>
            </a:r>
          </a:p>
          <a:p>
            <a:pPr algn="ctr"/>
            <a:endParaRPr lang="ko-KR" altLang="en-US" b="1" dirty="0">
              <a:latin typeface="+mn-ea"/>
              <a:cs typeface="Microsoft Uighur" panose="020B0604020202020204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46265-3415-4154-A1AD-B8709CDE5F92}"/>
              </a:ext>
            </a:extLst>
          </p:cNvPr>
          <p:cNvSpPr txBox="1"/>
          <p:nvPr/>
        </p:nvSpPr>
        <p:spPr>
          <a:xfrm>
            <a:off x="3717032" y="1475656"/>
            <a:ext cx="2376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  <a:cs typeface="Microsoft Uighur" panose="020B0604020202020204" pitchFamily="2" charset="-78"/>
              </a:rPr>
              <a:t>3</a:t>
            </a:r>
            <a:r>
              <a:rPr lang="ko-KR" altLang="en-US" sz="1100" b="1" dirty="0">
                <a:latin typeface="+mn-ea"/>
                <a:cs typeface="Microsoft Uighur" panose="020B0604020202020204" pitchFamily="2" charset="-78"/>
              </a:rPr>
              <a:t>대</a:t>
            </a:r>
            <a:r>
              <a:rPr lang="en-US" altLang="ko-KR" sz="1100" b="1" dirty="0">
                <a:latin typeface="+mn-ea"/>
                <a:cs typeface="Microsoft Uighur" panose="020B0604020202020204" pitchFamily="2" charset="-78"/>
              </a:rPr>
              <a:t>500 </a:t>
            </a:r>
            <a:r>
              <a:rPr lang="ko-KR" altLang="en-US" sz="1100" b="1" dirty="0">
                <a:latin typeface="+mn-ea"/>
                <a:cs typeface="Microsoft Uighur" panose="020B0604020202020204" pitchFamily="2" charset="-78"/>
              </a:rPr>
              <a:t>팀</a:t>
            </a:r>
            <a:endParaRPr lang="en-US" altLang="ko-KR" sz="1100" b="1" dirty="0">
              <a:latin typeface="+mn-ea"/>
              <a:cs typeface="Microsoft Uighur" panose="020B0604020202020204" pitchFamily="2" charset="-78"/>
            </a:endParaRPr>
          </a:p>
          <a:p>
            <a:endParaRPr lang="en-US" altLang="ko-KR" sz="1100" b="1" dirty="0">
              <a:latin typeface="+mn-ea"/>
              <a:cs typeface="Microsoft Uighur" panose="020B0604020202020204" pitchFamily="2" charset="-78"/>
            </a:endParaRPr>
          </a:p>
          <a:p>
            <a:r>
              <a:rPr lang="ko-KR" altLang="en-US" sz="1100" b="1" dirty="0">
                <a:latin typeface="+mn-ea"/>
                <a:cs typeface="Microsoft Uighur" panose="020B0604020202020204" pitchFamily="2" charset="-78"/>
              </a:rPr>
              <a:t>응용화학과 </a:t>
            </a:r>
            <a:r>
              <a:rPr lang="en-US" altLang="ko-KR" sz="1100" b="1" dirty="0">
                <a:latin typeface="+mn-ea"/>
                <a:cs typeface="Microsoft Uighur" panose="020B0604020202020204" pitchFamily="2" charset="-78"/>
              </a:rPr>
              <a:t>4</a:t>
            </a:r>
            <a:r>
              <a:rPr lang="ko-KR" altLang="en-US" sz="1100" b="1" dirty="0">
                <a:latin typeface="+mn-ea"/>
                <a:cs typeface="Microsoft Uighur" panose="020B0604020202020204" pitchFamily="2" charset="-78"/>
              </a:rPr>
              <a:t>학년 </a:t>
            </a:r>
            <a:r>
              <a:rPr lang="ko-KR" altLang="en-US" sz="1100" b="1" dirty="0" err="1">
                <a:latin typeface="+mn-ea"/>
                <a:cs typeface="Microsoft Uighur" panose="020B0604020202020204" pitchFamily="2" charset="-78"/>
              </a:rPr>
              <a:t>유혁준</a:t>
            </a:r>
            <a:endParaRPr lang="en-US" altLang="ko-KR" sz="1100" b="1" dirty="0">
              <a:latin typeface="+mn-ea"/>
              <a:cs typeface="Microsoft Uighur" panose="020B0604020202020204" pitchFamily="2" charset="-78"/>
            </a:endParaRPr>
          </a:p>
          <a:p>
            <a:r>
              <a:rPr lang="ko-KR" altLang="en-US" sz="1100" b="1" dirty="0">
                <a:latin typeface="+mn-ea"/>
                <a:cs typeface="Microsoft Uighur" panose="020B0604020202020204" pitchFamily="2" charset="-78"/>
              </a:rPr>
              <a:t>컴퓨터공학과 </a:t>
            </a:r>
            <a:r>
              <a:rPr lang="en-US" altLang="ko-KR" sz="1100" b="1" dirty="0">
                <a:latin typeface="+mn-ea"/>
                <a:cs typeface="Microsoft Uighur" panose="020B0604020202020204" pitchFamily="2" charset="-78"/>
              </a:rPr>
              <a:t>4</a:t>
            </a:r>
            <a:r>
              <a:rPr lang="ko-KR" altLang="en-US" sz="1100" b="1" dirty="0">
                <a:latin typeface="+mn-ea"/>
                <a:cs typeface="Microsoft Uighur" panose="020B0604020202020204" pitchFamily="2" charset="-78"/>
              </a:rPr>
              <a:t>학년 강형구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65FA21F-C1C4-4A3F-9101-51315429D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67" y="2463566"/>
            <a:ext cx="1430932" cy="1229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DA832B-6A74-44D3-B83F-272FA289A942}"/>
              </a:ext>
            </a:extLst>
          </p:cNvPr>
          <p:cNvSpPr txBox="1"/>
          <p:nvPr/>
        </p:nvSpPr>
        <p:spPr>
          <a:xfrm>
            <a:off x="2605458" y="2522379"/>
            <a:ext cx="3384376" cy="1008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lphaUcPeriod"/>
            </a:pPr>
            <a:r>
              <a:rPr lang="en-US" altLang="ko-KR" sz="800" b="1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ko-KR" altLang="en-US" sz="500" dirty="0"/>
              <a:t>집단지성을 추구하는 이 사회에서</a:t>
            </a:r>
            <a:r>
              <a:rPr lang="en-US" altLang="ko-KR" sz="500" dirty="0"/>
              <a:t>, </a:t>
            </a:r>
            <a:r>
              <a:rPr lang="ko-KR" altLang="en-US" sz="500" dirty="0"/>
              <a:t>다른 </a:t>
            </a:r>
            <a:r>
              <a:rPr lang="en-US" altLang="ko-KR" sz="500" dirty="0"/>
              <a:t>User</a:t>
            </a:r>
            <a:r>
              <a:rPr lang="ko-KR" altLang="en-US" sz="500" dirty="0"/>
              <a:t>와의 </a:t>
            </a:r>
            <a:r>
              <a:rPr lang="en-US" altLang="ko-KR" sz="500" dirty="0"/>
              <a:t>History</a:t>
            </a:r>
            <a:r>
              <a:rPr lang="ko-KR" altLang="en-US" sz="500" dirty="0"/>
              <a:t>를 비교하여 중요하지만</a:t>
            </a:r>
            <a:r>
              <a:rPr lang="ko-KR" altLang="en-US" sz="500" b="1" dirty="0"/>
              <a:t> 내가 미처 발견하지 못한 사이트를 알 수 있도록</a:t>
            </a:r>
            <a:r>
              <a:rPr lang="ko-KR" altLang="en-US" sz="500" dirty="0"/>
              <a:t> 하여 해결하기 힘든 일을 모두가 서로 도와 해결 할 수 있도록 하는 것이 우리의 목표이다</a:t>
            </a:r>
            <a:r>
              <a:rPr lang="en-US" altLang="ko-KR" sz="5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ko-KR" altLang="en-US" sz="500" dirty="0"/>
              <a:t>데이터는 크롬의 </a:t>
            </a:r>
            <a:r>
              <a:rPr lang="en-US" altLang="ko-KR" sz="500" dirty="0"/>
              <a:t>history</a:t>
            </a:r>
            <a:r>
              <a:rPr lang="ko-KR" altLang="en-US" sz="500" dirty="0"/>
              <a:t>파일을 이용하도록 하였다</a:t>
            </a:r>
            <a:r>
              <a:rPr lang="en-US" altLang="ko-KR" sz="500" dirty="0"/>
              <a:t>. </a:t>
            </a:r>
            <a:r>
              <a:rPr lang="ko-KR" altLang="en-US" sz="500" dirty="0"/>
              <a:t>구글은 검색엔진으로써 </a:t>
            </a:r>
            <a:r>
              <a:rPr lang="en-US" altLang="ko-KR" sz="500" dirty="0"/>
              <a:t>78.78%</a:t>
            </a:r>
            <a:r>
              <a:rPr lang="ko-KR" altLang="en-US" sz="500" dirty="0"/>
              <a:t>의 시장점유율을 보이고 있다</a:t>
            </a:r>
            <a:r>
              <a:rPr lang="en-US" altLang="ko-KR" sz="500" dirty="0"/>
              <a:t>. </a:t>
            </a:r>
            <a:r>
              <a:rPr lang="ko-KR" altLang="en-US" sz="500" dirty="0"/>
              <a:t>이는 </a:t>
            </a:r>
            <a:r>
              <a:rPr lang="en-US" altLang="ko-KR" sz="500" dirty="0"/>
              <a:t>7%</a:t>
            </a:r>
            <a:r>
              <a:rPr lang="ko-KR" altLang="en-US" sz="500" dirty="0"/>
              <a:t>로 두번째 점유율을 가지고 있는 </a:t>
            </a:r>
            <a:r>
              <a:rPr lang="en-US" altLang="ko-KR" sz="500" dirty="0" err="1"/>
              <a:t>bing</a:t>
            </a:r>
            <a:r>
              <a:rPr lang="ko-KR" altLang="en-US" sz="500" dirty="0"/>
              <a:t>과 비교하여 보면 </a:t>
            </a:r>
            <a:r>
              <a:rPr lang="en-US" altLang="ko-KR" sz="500" dirty="0"/>
              <a:t>10</a:t>
            </a:r>
            <a:r>
              <a:rPr lang="ko-KR" altLang="en-US" sz="500" dirty="0"/>
              <a:t>배라는 놀라운 차이를 보인다</a:t>
            </a:r>
            <a:r>
              <a:rPr lang="en-US" altLang="ko-KR" sz="500" dirty="0"/>
              <a:t>. </a:t>
            </a:r>
            <a:r>
              <a:rPr lang="ko-KR" altLang="en-US" sz="500" dirty="0"/>
              <a:t>이로써 우리는 이용자가 많은 </a:t>
            </a:r>
            <a:r>
              <a:rPr lang="en-US" altLang="ko-KR" sz="500" dirty="0"/>
              <a:t>Google</a:t>
            </a:r>
            <a:r>
              <a:rPr lang="ko-KR" altLang="en-US" sz="500" dirty="0"/>
              <a:t>의 검색엔진을 기본으로 사용하고있는 웹 브라우저</a:t>
            </a:r>
            <a:r>
              <a:rPr lang="en-US" altLang="ko-KR" sz="500" dirty="0"/>
              <a:t>, Chrome</a:t>
            </a:r>
            <a:r>
              <a:rPr lang="ko-KR" altLang="en-US" sz="500" dirty="0"/>
              <a:t>의 </a:t>
            </a:r>
            <a:r>
              <a:rPr lang="en-US" altLang="ko-KR" sz="500" dirty="0"/>
              <a:t>history</a:t>
            </a:r>
            <a:r>
              <a:rPr lang="ko-KR" altLang="en-US" sz="500" dirty="0"/>
              <a:t>를 분석에 사용한다면 보편적인 데이터를 얻기에 충분하다고 생각하였다</a:t>
            </a:r>
            <a:r>
              <a:rPr lang="en-US" altLang="ko-KR" sz="500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D5EEF96-C487-49B3-B4C6-7BF00AABA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480" y="3714626"/>
            <a:ext cx="2198816" cy="12961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92FFAC-410B-4F01-BE1D-A6B4767BD041}"/>
              </a:ext>
            </a:extLst>
          </p:cNvPr>
          <p:cNvSpPr txBox="1"/>
          <p:nvPr/>
        </p:nvSpPr>
        <p:spPr>
          <a:xfrm>
            <a:off x="704203" y="3889693"/>
            <a:ext cx="3154927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B. Theory and Development</a:t>
            </a:r>
            <a:endParaRPr lang="en-US" altLang="ko-KR" sz="500" dirty="0"/>
          </a:p>
          <a:p>
            <a:endParaRPr lang="en-US" altLang="ko-KR" sz="300" dirty="0"/>
          </a:p>
          <a:p>
            <a:r>
              <a:rPr lang="en-US" altLang="ko-KR" sz="700" b="1" dirty="0"/>
              <a:t>presumption :</a:t>
            </a:r>
            <a:r>
              <a:rPr lang="en-US" altLang="ko-KR" sz="700" dirty="0"/>
              <a:t> </a:t>
            </a:r>
            <a:endParaRPr lang="en-US" altLang="ko-KR" sz="500" dirty="0"/>
          </a:p>
          <a:p>
            <a:r>
              <a:rPr lang="en-US" altLang="ko-KR" sz="500" dirty="0"/>
              <a:t>1. google server</a:t>
            </a:r>
            <a:r>
              <a:rPr lang="ko-KR" altLang="en-US" sz="500" dirty="0"/>
              <a:t>를 가지고 있다</a:t>
            </a:r>
            <a:r>
              <a:rPr lang="en-US" altLang="ko-KR" sz="500" dirty="0"/>
              <a:t>.</a:t>
            </a:r>
          </a:p>
          <a:p>
            <a:r>
              <a:rPr lang="en-US" altLang="ko-KR" sz="500" dirty="0"/>
              <a:t>2. client</a:t>
            </a:r>
            <a:r>
              <a:rPr lang="ko-KR" altLang="en-US" sz="500" dirty="0"/>
              <a:t>들은 특정분야에 대해 검색한다</a:t>
            </a:r>
            <a:r>
              <a:rPr lang="en-US" altLang="ko-KR" sz="500" dirty="0"/>
              <a:t>.</a:t>
            </a:r>
          </a:p>
          <a:p>
            <a:r>
              <a:rPr lang="en-US" altLang="ko-KR" sz="500" dirty="0"/>
              <a:t>3. User</a:t>
            </a:r>
            <a:r>
              <a:rPr lang="ko-KR" altLang="en-US" sz="500" dirty="0"/>
              <a:t>들이 많이 검색을 한 사이트는 좋은 사이트라고 판단한다</a:t>
            </a:r>
            <a:r>
              <a:rPr lang="en-US" altLang="ko-KR" sz="500" dirty="0"/>
              <a:t>.</a:t>
            </a:r>
          </a:p>
          <a:p>
            <a:endParaRPr lang="en-US" altLang="ko-KR" sz="500" dirty="0"/>
          </a:p>
          <a:p>
            <a:r>
              <a:rPr lang="en-US" altLang="ko-KR" sz="800" b="1" dirty="0"/>
              <a:t>Theory :</a:t>
            </a:r>
            <a:r>
              <a:rPr lang="en-US" altLang="ko-KR" sz="800" dirty="0"/>
              <a:t> </a:t>
            </a:r>
          </a:p>
          <a:p>
            <a:r>
              <a:rPr lang="en-US" altLang="ko-KR" sz="500" dirty="0"/>
              <a:t>Client</a:t>
            </a:r>
            <a:r>
              <a:rPr lang="ko-KR" altLang="en-US" sz="500" dirty="0"/>
              <a:t>는 웹 페이지에 들어가서 자신이 검색했던 검색어를 입력을 한다</a:t>
            </a:r>
            <a:r>
              <a:rPr lang="en-US" altLang="ko-KR" sz="500" dirty="0"/>
              <a:t>.</a:t>
            </a:r>
          </a:p>
          <a:p>
            <a:r>
              <a:rPr lang="ko-KR" altLang="en-US" sz="500" dirty="0"/>
              <a:t>검색어 </a:t>
            </a:r>
            <a:r>
              <a:rPr lang="en-US" altLang="ko-KR" sz="500" dirty="0"/>
              <a:t>keyword</a:t>
            </a:r>
            <a:r>
              <a:rPr lang="ko-KR" altLang="en-US" sz="500" dirty="0"/>
              <a:t>를 추출하여</a:t>
            </a:r>
            <a:r>
              <a:rPr lang="en-US" altLang="ko-KR" sz="500" dirty="0"/>
              <a:t>, Server</a:t>
            </a:r>
            <a:r>
              <a:rPr lang="ko-KR" altLang="en-US" sz="500" dirty="0"/>
              <a:t>에 구축 되어있는 </a:t>
            </a:r>
            <a:r>
              <a:rPr lang="en-US" altLang="ko-KR" sz="500" dirty="0"/>
              <a:t>DB</a:t>
            </a:r>
            <a:r>
              <a:rPr lang="ko-KR" altLang="en-US" sz="500" dirty="0"/>
              <a:t>에서 </a:t>
            </a:r>
            <a:r>
              <a:rPr lang="en-US" altLang="ko-KR" sz="500" dirty="0"/>
              <a:t>keyword </a:t>
            </a:r>
            <a:r>
              <a:rPr lang="ko-KR" altLang="en-US" sz="500" dirty="0"/>
              <a:t>와 연관 수</a:t>
            </a:r>
            <a:r>
              <a:rPr lang="en-US" altLang="ko-KR" sz="500" dirty="0"/>
              <a:t>, </a:t>
            </a:r>
            <a:r>
              <a:rPr lang="ko-KR" altLang="en-US" sz="500" dirty="0"/>
              <a:t>다른 </a:t>
            </a:r>
            <a:r>
              <a:rPr lang="en-US" altLang="ko-KR" sz="500" dirty="0"/>
              <a:t>User</a:t>
            </a:r>
            <a:r>
              <a:rPr lang="ko-KR" altLang="en-US" sz="500" dirty="0"/>
              <a:t> </a:t>
            </a:r>
            <a:r>
              <a:rPr lang="en-US" altLang="ko-KR" sz="500" dirty="0" err="1"/>
              <a:t>visit_count</a:t>
            </a:r>
            <a:r>
              <a:rPr lang="en-US" altLang="ko-KR" sz="500" dirty="0"/>
              <a:t> </a:t>
            </a:r>
            <a:r>
              <a:rPr lang="ko-KR" altLang="en-US" sz="500" dirty="0"/>
              <a:t>순으로 제일 높은 </a:t>
            </a:r>
            <a:r>
              <a:rPr lang="en-US" altLang="ko-KR" sz="500" dirty="0"/>
              <a:t>URL 3-4</a:t>
            </a:r>
            <a:r>
              <a:rPr lang="ko-KR" altLang="en-US" sz="500" dirty="0"/>
              <a:t>개를 선택</a:t>
            </a:r>
            <a:r>
              <a:rPr lang="en-US" altLang="ko-KR" sz="500" dirty="0"/>
              <a:t>.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97C0F33-C8BB-492C-9B44-6C50BB2A9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009" y="7273357"/>
            <a:ext cx="1171590" cy="1008112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FC40C624-9210-4420-B494-FB3C82B91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46" y="7272943"/>
            <a:ext cx="1651514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2232CE8-01DC-4C23-9E84-951BE34C96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667" y="7285019"/>
            <a:ext cx="1171590" cy="10234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306844-AB1F-4477-9584-3E97BED194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203" y="4955451"/>
            <a:ext cx="2298778" cy="18641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D8CE73-B8A8-4C24-81E9-12A489BE50F8}"/>
              </a:ext>
            </a:extLst>
          </p:cNvPr>
          <p:cNvSpPr txBox="1"/>
          <p:nvPr/>
        </p:nvSpPr>
        <p:spPr>
          <a:xfrm>
            <a:off x="3157893" y="5434599"/>
            <a:ext cx="31549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C. GUI</a:t>
            </a:r>
            <a:endParaRPr lang="en-US" altLang="ko-KR" sz="700" dirty="0"/>
          </a:p>
          <a:p>
            <a:endParaRPr lang="en-US" altLang="ko-KR" sz="600" dirty="0"/>
          </a:p>
          <a:p>
            <a:r>
              <a:rPr lang="en-US" altLang="ko-KR" sz="900" b="1" dirty="0"/>
              <a:t>Operation :</a:t>
            </a:r>
            <a:r>
              <a:rPr lang="en-US" altLang="ko-KR" sz="900" dirty="0"/>
              <a:t> </a:t>
            </a:r>
            <a:endParaRPr lang="en-US" altLang="ko-KR" sz="700" dirty="0"/>
          </a:p>
          <a:p>
            <a:pPr marL="228600" indent="-228600">
              <a:buAutoNum type="arabicPeriod"/>
            </a:pPr>
            <a:r>
              <a:rPr lang="ko-KR" altLang="en-US" sz="700" dirty="0"/>
              <a:t>검색창에 </a:t>
            </a:r>
            <a:r>
              <a:rPr lang="en-US" altLang="ko-KR" sz="700" dirty="0"/>
              <a:t>keyword</a:t>
            </a:r>
            <a:r>
              <a:rPr lang="ko-KR" altLang="en-US" sz="700" dirty="0"/>
              <a:t>를 입력</a:t>
            </a:r>
            <a:endParaRPr lang="en-US" altLang="ko-KR" sz="700" dirty="0"/>
          </a:p>
          <a:p>
            <a:pPr marL="228600" indent="-228600">
              <a:buAutoNum type="arabicPeriod"/>
            </a:pPr>
            <a:r>
              <a:rPr lang="ko-KR" altLang="en-US" sz="700" dirty="0"/>
              <a:t>유의사항 화면</a:t>
            </a:r>
            <a:r>
              <a:rPr lang="en-US" altLang="ko-KR" sz="700" dirty="0"/>
              <a:t>, </a:t>
            </a:r>
            <a:r>
              <a:rPr lang="ko-KR" altLang="en-US" sz="700" dirty="0"/>
              <a:t>동의 클릭</a:t>
            </a:r>
            <a:r>
              <a:rPr lang="en-US" altLang="ko-KR" sz="7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700" dirty="0"/>
              <a:t>자신이 보지 못한</a:t>
            </a:r>
            <a:r>
              <a:rPr lang="en-US" altLang="ko-KR" sz="700" dirty="0"/>
              <a:t>, </a:t>
            </a:r>
            <a:r>
              <a:rPr lang="ko-KR" altLang="en-US" sz="700" dirty="0"/>
              <a:t>검색어와 비슷한 </a:t>
            </a:r>
            <a:r>
              <a:rPr lang="en-US" altLang="ko-KR" sz="700" dirty="0" err="1"/>
              <a:t>url</a:t>
            </a:r>
            <a:r>
              <a:rPr lang="en-US" altLang="ko-KR" sz="700" dirty="0"/>
              <a:t> </a:t>
            </a:r>
            <a:r>
              <a:rPr lang="ko-KR" altLang="en-US" sz="700" dirty="0"/>
              <a:t>을 출력</a:t>
            </a:r>
            <a:endParaRPr lang="en-US" altLang="ko-KR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07EAC-64B5-448A-9E5F-E1B4E35090B6}"/>
              </a:ext>
            </a:extLst>
          </p:cNvPr>
          <p:cNvSpPr txBox="1"/>
          <p:nvPr/>
        </p:nvSpPr>
        <p:spPr>
          <a:xfrm>
            <a:off x="875809" y="6975727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D. Benefit</a:t>
            </a:r>
            <a:endParaRPr lang="en-US" altLang="ko-KR" sz="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93AB20-1889-4826-A442-47BEEAC39EBC}"/>
              </a:ext>
            </a:extLst>
          </p:cNvPr>
          <p:cNvSpPr txBox="1"/>
          <p:nvPr/>
        </p:nvSpPr>
        <p:spPr>
          <a:xfrm>
            <a:off x="704203" y="8371246"/>
            <a:ext cx="20287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1. </a:t>
            </a:r>
            <a:r>
              <a:rPr lang="ko-KR" altLang="en-US" sz="600" dirty="0"/>
              <a:t>자신이 검색한 부분의 누락한 </a:t>
            </a:r>
            <a:r>
              <a:rPr lang="en-US" altLang="ko-KR" sz="600" dirty="0" err="1"/>
              <a:t>url</a:t>
            </a:r>
            <a:r>
              <a:rPr lang="en-US" altLang="ko-KR" sz="600" dirty="0"/>
              <a:t> </a:t>
            </a:r>
            <a:r>
              <a:rPr lang="ko-KR" altLang="en-US" sz="600" dirty="0"/>
              <a:t>출력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691829-3BB8-4797-B430-FCE33B7E66AE}"/>
              </a:ext>
            </a:extLst>
          </p:cNvPr>
          <p:cNvSpPr txBox="1"/>
          <p:nvPr/>
        </p:nvSpPr>
        <p:spPr>
          <a:xfrm>
            <a:off x="4556961" y="8365722"/>
            <a:ext cx="20287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3. </a:t>
            </a:r>
            <a:r>
              <a:rPr lang="ko-KR" altLang="en-US" sz="600" dirty="0"/>
              <a:t>검색엔진에 기능을 제시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589026-44AE-477E-A283-4BC0957FB3BE}"/>
              </a:ext>
            </a:extLst>
          </p:cNvPr>
          <p:cNvSpPr txBox="1"/>
          <p:nvPr/>
        </p:nvSpPr>
        <p:spPr>
          <a:xfrm>
            <a:off x="2762995" y="8365722"/>
            <a:ext cx="20287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2. </a:t>
            </a:r>
            <a:r>
              <a:rPr lang="ko-KR" altLang="en-US" sz="600" dirty="0"/>
              <a:t>집단지성을 이끌어 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244</Words>
  <Application>Microsoft Office PowerPoint</Application>
  <PresentationFormat>화면 슬라이드 쇼(4:3)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ETNEWS</dc:creator>
  <cp:lastModifiedBy>mambo yoo</cp:lastModifiedBy>
  <cp:revision>21</cp:revision>
  <dcterms:created xsi:type="dcterms:W3CDTF">2019-10-10T00:15:35Z</dcterms:created>
  <dcterms:modified xsi:type="dcterms:W3CDTF">2019-11-11T03:47:41Z</dcterms:modified>
</cp:coreProperties>
</file>