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</p:sldIdLst>
  <p:sldSz cx="9144000" cy="5143500" type="screen16x9"/>
  <p:notesSz cx="6858000" cy="9144000"/>
  <p:embeddedFontLst>
    <p:embeddedFont>
      <p:font typeface="Arapey" panose="020B0604020202020204" charset="0"/>
      <p:regular r:id="rId24"/>
      <p:italic r:id="rId25"/>
    </p:embeddedFont>
    <p:embeddedFont>
      <p:font typeface="Arial Black" panose="020B0A04020102020204" pitchFamily="34" charset="0"/>
      <p:bold r:id="rId26"/>
    </p:embeddedFont>
    <p:embeddedFont>
      <p:font typeface="Arial Rounded MT Bold" panose="020F0704030504030204" pitchFamily="34" charset="0"/>
      <p:regular r:id="rId27"/>
    </p:embeddedFont>
    <p:embeddedFont>
      <p:font typeface="Arimo" panose="020B0604020202020204" charset="0"/>
      <p:regular r:id="rId28"/>
      <p:bold r:id="rId29"/>
      <p:italic r:id="rId30"/>
      <p:boldItalic r:id="rId31"/>
    </p:embeddedFont>
    <p:embeddedFont>
      <p:font typeface="Bahnschrift SemiCondensed" panose="020B0502040204020203" pitchFamily="34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rbitron" panose="020B0604020202020204" charset="0"/>
      <p:regular r:id="rId42"/>
      <p:bold r:id="rId43"/>
    </p:embeddedFont>
    <p:embeddedFont>
      <p:font typeface="Orbitron Medium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C07695-168E-4954-A25F-AC2B019CE50C}">
  <a:tblStyle styleId="{61C07695-168E-4954-A25F-AC2B019CE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4" name="Google Shape;19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5" name="Google Shape;19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686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13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85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52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40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9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8" name="Google Shape;20008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9" name="Google Shape;20009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20225" y="1212175"/>
            <a:ext cx="7503300" cy="750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32171" y="241457"/>
            <a:ext cx="8501295" cy="4653095"/>
            <a:chOff x="5307908" y="3262878"/>
            <a:chExt cx="2055538" cy="1125050"/>
          </a:xfrm>
        </p:grpSpPr>
        <p:sp>
          <p:nvSpPr>
            <p:cNvPr id="11" name="Google Shape;11;p2"/>
            <p:cNvSpPr/>
            <p:nvPr/>
          </p:nvSpPr>
          <p:spPr>
            <a:xfrm>
              <a:off x="7056291" y="4034592"/>
              <a:ext cx="29813" cy="11483"/>
            </a:xfrm>
            <a:custGeom>
              <a:avLst/>
              <a:gdLst/>
              <a:ahLst/>
              <a:cxnLst/>
              <a:rect l="l" t="t" r="r" b="b"/>
              <a:pathLst>
                <a:path w="958" h="369" extrusionOk="0">
                  <a:moveTo>
                    <a:pt x="524" y="0"/>
                  </a:moveTo>
                  <a:cubicBezTo>
                    <a:pt x="411" y="0"/>
                    <a:pt x="1" y="82"/>
                    <a:pt x="66" y="163"/>
                  </a:cubicBezTo>
                  <a:cubicBezTo>
                    <a:pt x="98" y="204"/>
                    <a:pt x="166" y="213"/>
                    <a:pt x="230" y="213"/>
                  </a:cubicBezTo>
                  <a:cubicBezTo>
                    <a:pt x="284" y="213"/>
                    <a:pt x="335" y="207"/>
                    <a:pt x="363" y="207"/>
                  </a:cubicBezTo>
                  <a:cubicBezTo>
                    <a:pt x="410" y="207"/>
                    <a:pt x="386" y="226"/>
                    <a:pt x="173" y="332"/>
                  </a:cubicBezTo>
                  <a:cubicBezTo>
                    <a:pt x="214" y="356"/>
                    <a:pt x="256" y="368"/>
                    <a:pt x="300" y="368"/>
                  </a:cubicBezTo>
                  <a:cubicBezTo>
                    <a:pt x="322" y="368"/>
                    <a:pt x="345" y="365"/>
                    <a:pt x="369" y="359"/>
                  </a:cubicBezTo>
                  <a:cubicBezTo>
                    <a:pt x="628" y="341"/>
                    <a:pt x="958" y="154"/>
                    <a:pt x="547" y="2"/>
                  </a:cubicBezTo>
                  <a:cubicBezTo>
                    <a:pt x="543" y="1"/>
                    <a:pt x="535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49386" y="3834024"/>
              <a:ext cx="24958" cy="12604"/>
            </a:xfrm>
            <a:custGeom>
              <a:avLst/>
              <a:gdLst/>
              <a:ahLst/>
              <a:cxnLst/>
              <a:rect l="l" t="t" r="r" b="b"/>
              <a:pathLst>
                <a:path w="802" h="405" extrusionOk="0">
                  <a:moveTo>
                    <a:pt x="86" y="0"/>
                  </a:moveTo>
                  <a:cubicBezTo>
                    <a:pt x="20" y="0"/>
                    <a:pt x="0" y="48"/>
                    <a:pt x="97" y="194"/>
                  </a:cubicBezTo>
                  <a:cubicBezTo>
                    <a:pt x="134" y="256"/>
                    <a:pt x="431" y="405"/>
                    <a:pt x="623" y="405"/>
                  </a:cubicBezTo>
                  <a:cubicBezTo>
                    <a:pt x="707" y="405"/>
                    <a:pt x="770" y="377"/>
                    <a:pt x="784" y="301"/>
                  </a:cubicBezTo>
                  <a:cubicBezTo>
                    <a:pt x="801" y="185"/>
                    <a:pt x="373" y="221"/>
                    <a:pt x="489" y="167"/>
                  </a:cubicBezTo>
                  <a:cubicBezTo>
                    <a:pt x="495" y="167"/>
                    <a:pt x="2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97897" y="4356871"/>
              <a:ext cx="10052" cy="15031"/>
            </a:xfrm>
            <a:custGeom>
              <a:avLst/>
              <a:gdLst/>
              <a:ahLst/>
              <a:cxnLst/>
              <a:rect l="l" t="t" r="r" b="b"/>
              <a:pathLst>
                <a:path w="323" h="483" extrusionOk="0">
                  <a:moveTo>
                    <a:pt x="322" y="441"/>
                  </a:moveTo>
                  <a:cubicBezTo>
                    <a:pt x="320" y="444"/>
                    <a:pt x="318" y="447"/>
                    <a:pt x="315" y="449"/>
                  </a:cubicBezTo>
                  <a:lnTo>
                    <a:pt x="315" y="449"/>
                  </a:lnTo>
                  <a:cubicBezTo>
                    <a:pt x="317" y="447"/>
                    <a:pt x="320" y="445"/>
                    <a:pt x="322" y="441"/>
                  </a:cubicBezTo>
                  <a:close/>
                  <a:moveTo>
                    <a:pt x="265" y="1"/>
                  </a:moveTo>
                  <a:cubicBezTo>
                    <a:pt x="167" y="1"/>
                    <a:pt x="1" y="277"/>
                    <a:pt x="1" y="307"/>
                  </a:cubicBezTo>
                  <a:cubicBezTo>
                    <a:pt x="1" y="361"/>
                    <a:pt x="135" y="483"/>
                    <a:pt x="239" y="483"/>
                  </a:cubicBezTo>
                  <a:cubicBezTo>
                    <a:pt x="268" y="483"/>
                    <a:pt x="295" y="473"/>
                    <a:pt x="315" y="449"/>
                  </a:cubicBezTo>
                  <a:lnTo>
                    <a:pt x="315" y="449"/>
                  </a:lnTo>
                  <a:cubicBezTo>
                    <a:pt x="313" y="452"/>
                    <a:pt x="310" y="453"/>
                    <a:pt x="308" y="453"/>
                  </a:cubicBezTo>
                  <a:cubicBezTo>
                    <a:pt x="267" y="453"/>
                    <a:pt x="295" y="38"/>
                    <a:pt x="311" y="38"/>
                  </a:cubicBezTo>
                  <a:cubicBezTo>
                    <a:pt x="312" y="38"/>
                    <a:pt x="313" y="38"/>
                    <a:pt x="313" y="39"/>
                  </a:cubicBezTo>
                  <a:cubicBezTo>
                    <a:pt x="301" y="12"/>
                    <a:pt x="284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806802" y="4336456"/>
              <a:ext cx="10768" cy="11981"/>
            </a:xfrm>
            <a:custGeom>
              <a:avLst/>
              <a:gdLst/>
              <a:ahLst/>
              <a:cxnLst/>
              <a:rect l="l" t="t" r="r" b="b"/>
              <a:pathLst>
                <a:path w="346" h="385" extrusionOk="0">
                  <a:moveTo>
                    <a:pt x="286" y="0"/>
                  </a:moveTo>
                  <a:cubicBezTo>
                    <a:pt x="192" y="0"/>
                    <a:pt x="7" y="104"/>
                    <a:pt x="0" y="124"/>
                  </a:cubicBezTo>
                  <a:cubicBezTo>
                    <a:pt x="1" y="123"/>
                    <a:pt x="2" y="122"/>
                    <a:pt x="4" y="122"/>
                  </a:cubicBezTo>
                  <a:cubicBezTo>
                    <a:pt x="32" y="122"/>
                    <a:pt x="168" y="385"/>
                    <a:pt x="259" y="385"/>
                  </a:cubicBezTo>
                  <a:cubicBezTo>
                    <a:pt x="309" y="385"/>
                    <a:pt x="345" y="302"/>
                    <a:pt x="339" y="44"/>
                  </a:cubicBezTo>
                  <a:cubicBezTo>
                    <a:pt x="339" y="12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99456" y="4344672"/>
              <a:ext cx="24242" cy="5664"/>
            </a:xfrm>
            <a:custGeom>
              <a:avLst/>
              <a:gdLst/>
              <a:ahLst/>
              <a:cxnLst/>
              <a:rect l="l" t="t" r="r" b="b"/>
              <a:pathLst>
                <a:path w="779" h="182" extrusionOk="0">
                  <a:moveTo>
                    <a:pt x="730" y="1"/>
                  </a:moveTo>
                  <a:cubicBezTo>
                    <a:pt x="571" y="1"/>
                    <a:pt x="61" y="21"/>
                    <a:pt x="1" y="66"/>
                  </a:cubicBezTo>
                  <a:cubicBezTo>
                    <a:pt x="10" y="60"/>
                    <a:pt x="21" y="57"/>
                    <a:pt x="35" y="57"/>
                  </a:cubicBezTo>
                  <a:cubicBezTo>
                    <a:pt x="130" y="57"/>
                    <a:pt x="332" y="182"/>
                    <a:pt x="511" y="182"/>
                  </a:cubicBezTo>
                  <a:cubicBezTo>
                    <a:pt x="616" y="182"/>
                    <a:pt x="714" y="139"/>
                    <a:pt x="777" y="3"/>
                  </a:cubicBezTo>
                  <a:cubicBezTo>
                    <a:pt x="778" y="2"/>
                    <a:pt x="76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53769" y="3315565"/>
              <a:ext cx="15031" cy="5104"/>
            </a:xfrm>
            <a:custGeom>
              <a:avLst/>
              <a:gdLst/>
              <a:ahLst/>
              <a:cxnLst/>
              <a:rect l="l" t="t" r="r" b="b"/>
              <a:pathLst>
                <a:path w="483" h="164" extrusionOk="0">
                  <a:moveTo>
                    <a:pt x="337" y="1"/>
                  </a:moveTo>
                  <a:cubicBezTo>
                    <a:pt x="265" y="1"/>
                    <a:pt x="191" y="6"/>
                    <a:pt x="134" y="11"/>
                  </a:cubicBezTo>
                  <a:cubicBezTo>
                    <a:pt x="241" y="56"/>
                    <a:pt x="1" y="82"/>
                    <a:pt x="99" y="163"/>
                  </a:cubicBezTo>
                  <a:cubicBezTo>
                    <a:pt x="109" y="163"/>
                    <a:pt x="119" y="164"/>
                    <a:pt x="129" y="164"/>
                  </a:cubicBezTo>
                  <a:cubicBezTo>
                    <a:pt x="259" y="164"/>
                    <a:pt x="375" y="110"/>
                    <a:pt x="482" y="11"/>
                  </a:cubicBezTo>
                  <a:cubicBezTo>
                    <a:pt x="441" y="3"/>
                    <a:pt x="39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989010" y="4370284"/>
              <a:ext cx="18018" cy="3703"/>
            </a:xfrm>
            <a:custGeom>
              <a:avLst/>
              <a:gdLst/>
              <a:ahLst/>
              <a:cxnLst/>
              <a:rect l="l" t="t" r="r" b="b"/>
              <a:pathLst>
                <a:path w="579" h="119" extrusionOk="0">
                  <a:moveTo>
                    <a:pt x="269" y="0"/>
                  </a:moveTo>
                  <a:cubicBezTo>
                    <a:pt x="153" y="0"/>
                    <a:pt x="44" y="7"/>
                    <a:pt x="24" y="19"/>
                  </a:cubicBezTo>
                  <a:cubicBezTo>
                    <a:pt x="1" y="89"/>
                    <a:pt x="25" y="119"/>
                    <a:pt x="92" y="119"/>
                  </a:cubicBezTo>
                  <a:cubicBezTo>
                    <a:pt x="101" y="119"/>
                    <a:pt x="112" y="118"/>
                    <a:pt x="122" y="117"/>
                  </a:cubicBezTo>
                  <a:cubicBezTo>
                    <a:pt x="178" y="114"/>
                    <a:pt x="221" y="113"/>
                    <a:pt x="254" y="113"/>
                  </a:cubicBezTo>
                  <a:cubicBezTo>
                    <a:pt x="298" y="113"/>
                    <a:pt x="326" y="114"/>
                    <a:pt x="349" y="114"/>
                  </a:cubicBezTo>
                  <a:cubicBezTo>
                    <a:pt x="406" y="114"/>
                    <a:pt x="427" y="105"/>
                    <a:pt x="568" y="37"/>
                  </a:cubicBezTo>
                  <a:cubicBezTo>
                    <a:pt x="578" y="11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207680" y="3315876"/>
              <a:ext cx="16400" cy="3641"/>
            </a:xfrm>
            <a:custGeom>
              <a:avLst/>
              <a:gdLst/>
              <a:ahLst/>
              <a:cxnLst/>
              <a:rect l="l" t="t" r="r" b="b"/>
              <a:pathLst>
                <a:path w="527" h="117" extrusionOk="0">
                  <a:moveTo>
                    <a:pt x="1" y="1"/>
                  </a:moveTo>
                  <a:cubicBezTo>
                    <a:pt x="126" y="63"/>
                    <a:pt x="206" y="117"/>
                    <a:pt x="349" y="117"/>
                  </a:cubicBezTo>
                  <a:cubicBezTo>
                    <a:pt x="456" y="117"/>
                    <a:pt x="509" y="72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95155" y="4361165"/>
              <a:ext cx="10705" cy="7033"/>
            </a:xfrm>
            <a:custGeom>
              <a:avLst/>
              <a:gdLst/>
              <a:ahLst/>
              <a:cxnLst/>
              <a:rect l="l" t="t" r="r" b="b"/>
              <a:pathLst>
                <a:path w="344" h="226" extrusionOk="0">
                  <a:moveTo>
                    <a:pt x="327" y="140"/>
                  </a:moveTo>
                  <a:cubicBezTo>
                    <a:pt x="327" y="140"/>
                    <a:pt x="327" y="140"/>
                    <a:pt x="326" y="141"/>
                  </a:cubicBezTo>
                  <a:lnTo>
                    <a:pt x="326" y="141"/>
                  </a:lnTo>
                  <a:cubicBezTo>
                    <a:pt x="327" y="140"/>
                    <a:pt x="327" y="140"/>
                    <a:pt x="327" y="140"/>
                  </a:cubicBezTo>
                  <a:close/>
                  <a:moveTo>
                    <a:pt x="326" y="141"/>
                  </a:moveTo>
                  <a:cubicBezTo>
                    <a:pt x="326" y="141"/>
                    <a:pt x="325" y="142"/>
                    <a:pt x="325" y="142"/>
                  </a:cubicBezTo>
                  <a:cubicBezTo>
                    <a:pt x="325" y="142"/>
                    <a:pt x="326" y="141"/>
                    <a:pt x="326" y="141"/>
                  </a:cubicBezTo>
                  <a:close/>
                  <a:moveTo>
                    <a:pt x="120" y="0"/>
                  </a:moveTo>
                  <a:cubicBezTo>
                    <a:pt x="61" y="0"/>
                    <a:pt x="10" y="42"/>
                    <a:pt x="3" y="169"/>
                  </a:cubicBezTo>
                  <a:cubicBezTo>
                    <a:pt x="1" y="211"/>
                    <a:pt x="27" y="225"/>
                    <a:pt x="65" y="225"/>
                  </a:cubicBezTo>
                  <a:cubicBezTo>
                    <a:pt x="157" y="225"/>
                    <a:pt x="319" y="140"/>
                    <a:pt x="327" y="140"/>
                  </a:cubicBezTo>
                  <a:lnTo>
                    <a:pt x="327" y="140"/>
                  </a:lnTo>
                  <a:cubicBezTo>
                    <a:pt x="327" y="140"/>
                    <a:pt x="327" y="140"/>
                    <a:pt x="327" y="140"/>
                  </a:cubicBezTo>
                  <a:lnTo>
                    <a:pt x="327" y="140"/>
                  </a:lnTo>
                  <a:cubicBezTo>
                    <a:pt x="344" y="116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5767" y="3306695"/>
              <a:ext cx="14191" cy="6940"/>
            </a:xfrm>
            <a:custGeom>
              <a:avLst/>
              <a:gdLst/>
              <a:ahLst/>
              <a:cxnLst/>
              <a:rect l="l" t="t" r="r" b="b"/>
              <a:pathLst>
                <a:path w="456" h="223" extrusionOk="0">
                  <a:moveTo>
                    <a:pt x="259" y="1"/>
                  </a:moveTo>
                  <a:cubicBezTo>
                    <a:pt x="173" y="1"/>
                    <a:pt x="87" y="48"/>
                    <a:pt x="1" y="144"/>
                  </a:cubicBezTo>
                  <a:cubicBezTo>
                    <a:pt x="65" y="197"/>
                    <a:pt x="129" y="223"/>
                    <a:pt x="193" y="223"/>
                  </a:cubicBezTo>
                  <a:cubicBezTo>
                    <a:pt x="280" y="223"/>
                    <a:pt x="368" y="175"/>
                    <a:pt x="456" y="82"/>
                  </a:cubicBezTo>
                  <a:cubicBezTo>
                    <a:pt x="390" y="28"/>
                    <a:pt x="32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71940" y="4241291"/>
              <a:ext cx="13911" cy="5384"/>
            </a:xfrm>
            <a:custGeom>
              <a:avLst/>
              <a:gdLst/>
              <a:ahLst/>
              <a:cxnLst/>
              <a:rect l="l" t="t" r="r" b="b"/>
              <a:pathLst>
                <a:path w="447" h="173" extrusionOk="0">
                  <a:moveTo>
                    <a:pt x="377" y="1"/>
                  </a:moveTo>
                  <a:cubicBezTo>
                    <a:pt x="247" y="1"/>
                    <a:pt x="0" y="71"/>
                    <a:pt x="0" y="78"/>
                  </a:cubicBezTo>
                  <a:cubicBezTo>
                    <a:pt x="0" y="147"/>
                    <a:pt x="45" y="173"/>
                    <a:pt x="106" y="173"/>
                  </a:cubicBezTo>
                  <a:cubicBezTo>
                    <a:pt x="226" y="173"/>
                    <a:pt x="411" y="75"/>
                    <a:pt x="446" y="15"/>
                  </a:cubicBezTo>
                  <a:cubicBezTo>
                    <a:pt x="434" y="5"/>
                    <a:pt x="40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75703" y="3280025"/>
              <a:ext cx="14191" cy="4668"/>
            </a:xfrm>
            <a:custGeom>
              <a:avLst/>
              <a:gdLst/>
              <a:ahLst/>
              <a:cxnLst/>
              <a:rect l="l" t="t" r="r" b="b"/>
              <a:pathLst>
                <a:path w="456" h="150" extrusionOk="0">
                  <a:moveTo>
                    <a:pt x="300" y="0"/>
                  </a:moveTo>
                  <a:cubicBezTo>
                    <a:pt x="196" y="0"/>
                    <a:pt x="96" y="46"/>
                    <a:pt x="0" y="100"/>
                  </a:cubicBezTo>
                  <a:cubicBezTo>
                    <a:pt x="45" y="129"/>
                    <a:pt x="144" y="150"/>
                    <a:pt x="238" y="150"/>
                  </a:cubicBezTo>
                  <a:cubicBezTo>
                    <a:pt x="350" y="150"/>
                    <a:pt x="455" y="120"/>
                    <a:pt x="455" y="38"/>
                  </a:cubicBezTo>
                  <a:cubicBezTo>
                    <a:pt x="403" y="11"/>
                    <a:pt x="35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28103" y="4259870"/>
              <a:ext cx="16711" cy="4170"/>
            </a:xfrm>
            <a:custGeom>
              <a:avLst/>
              <a:gdLst/>
              <a:ahLst/>
              <a:cxnLst/>
              <a:rect l="l" t="t" r="r" b="b"/>
              <a:pathLst>
                <a:path w="537" h="134" extrusionOk="0">
                  <a:moveTo>
                    <a:pt x="211" y="1"/>
                  </a:moveTo>
                  <a:cubicBezTo>
                    <a:pt x="121" y="1"/>
                    <a:pt x="32" y="12"/>
                    <a:pt x="1" y="34"/>
                  </a:cubicBezTo>
                  <a:cubicBezTo>
                    <a:pt x="37" y="88"/>
                    <a:pt x="90" y="114"/>
                    <a:pt x="153" y="132"/>
                  </a:cubicBezTo>
                  <a:cubicBezTo>
                    <a:pt x="134" y="132"/>
                    <a:pt x="147" y="133"/>
                    <a:pt x="176" y="133"/>
                  </a:cubicBezTo>
                  <a:cubicBezTo>
                    <a:pt x="271" y="133"/>
                    <a:pt x="536" y="123"/>
                    <a:pt x="420" y="34"/>
                  </a:cubicBezTo>
                  <a:cubicBezTo>
                    <a:pt x="389" y="12"/>
                    <a:pt x="300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29451" y="3550614"/>
              <a:ext cx="13631" cy="4606"/>
            </a:xfrm>
            <a:custGeom>
              <a:avLst/>
              <a:gdLst/>
              <a:ahLst/>
              <a:cxnLst/>
              <a:rect l="l" t="t" r="r" b="b"/>
              <a:pathLst>
                <a:path w="438" h="148" extrusionOk="0">
                  <a:moveTo>
                    <a:pt x="191" y="1"/>
                  </a:moveTo>
                  <a:cubicBezTo>
                    <a:pt x="120" y="1"/>
                    <a:pt x="50" y="16"/>
                    <a:pt x="0" y="59"/>
                  </a:cubicBezTo>
                  <a:cubicBezTo>
                    <a:pt x="21" y="114"/>
                    <a:pt x="149" y="148"/>
                    <a:pt x="231" y="148"/>
                  </a:cubicBezTo>
                  <a:cubicBezTo>
                    <a:pt x="254" y="148"/>
                    <a:pt x="274" y="145"/>
                    <a:pt x="286" y="139"/>
                  </a:cubicBezTo>
                  <a:cubicBezTo>
                    <a:pt x="339" y="112"/>
                    <a:pt x="393" y="85"/>
                    <a:pt x="438" y="59"/>
                  </a:cubicBezTo>
                  <a:cubicBezTo>
                    <a:pt x="382" y="28"/>
                    <a:pt x="285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195201" y="3275015"/>
              <a:ext cx="14191" cy="3143"/>
            </a:xfrm>
            <a:custGeom>
              <a:avLst/>
              <a:gdLst/>
              <a:ahLst/>
              <a:cxnLst/>
              <a:rect l="l" t="t" r="r" b="b"/>
              <a:pathLst>
                <a:path w="456" h="101" extrusionOk="0">
                  <a:moveTo>
                    <a:pt x="208" y="0"/>
                  </a:moveTo>
                  <a:cubicBezTo>
                    <a:pt x="105" y="0"/>
                    <a:pt x="9" y="16"/>
                    <a:pt x="0" y="47"/>
                  </a:cubicBezTo>
                  <a:cubicBezTo>
                    <a:pt x="55" y="85"/>
                    <a:pt x="134" y="101"/>
                    <a:pt x="215" y="101"/>
                  </a:cubicBezTo>
                  <a:cubicBezTo>
                    <a:pt x="306" y="101"/>
                    <a:pt x="398" y="80"/>
                    <a:pt x="455" y="47"/>
                  </a:cubicBezTo>
                  <a:cubicBezTo>
                    <a:pt x="419" y="16"/>
                    <a:pt x="31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45434" y="3904199"/>
              <a:ext cx="10799" cy="3952"/>
            </a:xfrm>
            <a:custGeom>
              <a:avLst/>
              <a:gdLst/>
              <a:ahLst/>
              <a:cxnLst/>
              <a:rect l="l" t="t" r="r" b="b"/>
              <a:pathLst>
                <a:path w="347" h="127" extrusionOk="0">
                  <a:moveTo>
                    <a:pt x="230" y="1"/>
                  </a:moveTo>
                  <a:cubicBezTo>
                    <a:pt x="135" y="1"/>
                    <a:pt x="6" y="48"/>
                    <a:pt x="1" y="89"/>
                  </a:cubicBezTo>
                  <a:cubicBezTo>
                    <a:pt x="1" y="114"/>
                    <a:pt x="60" y="126"/>
                    <a:pt x="128" y="126"/>
                  </a:cubicBezTo>
                  <a:cubicBezTo>
                    <a:pt x="228" y="126"/>
                    <a:pt x="347" y="101"/>
                    <a:pt x="331" y="53"/>
                  </a:cubicBezTo>
                  <a:cubicBezTo>
                    <a:pt x="324" y="15"/>
                    <a:pt x="28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373052" y="4354257"/>
              <a:ext cx="8651" cy="5602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23" y="1"/>
                  </a:moveTo>
                  <a:cubicBezTo>
                    <a:pt x="144" y="1"/>
                    <a:pt x="0" y="97"/>
                    <a:pt x="66" y="150"/>
                  </a:cubicBezTo>
                  <a:cubicBezTo>
                    <a:pt x="92" y="171"/>
                    <a:pt x="118" y="180"/>
                    <a:pt x="144" y="180"/>
                  </a:cubicBezTo>
                  <a:cubicBezTo>
                    <a:pt x="216" y="180"/>
                    <a:pt x="278" y="109"/>
                    <a:pt x="271" y="43"/>
                  </a:cubicBezTo>
                  <a:cubicBezTo>
                    <a:pt x="271" y="13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71964" y="3422368"/>
              <a:ext cx="13631" cy="3579"/>
            </a:xfrm>
            <a:custGeom>
              <a:avLst/>
              <a:gdLst/>
              <a:ahLst/>
              <a:cxnLst/>
              <a:rect l="l" t="t" r="r" b="b"/>
              <a:pathLst>
                <a:path w="438" h="115" extrusionOk="0">
                  <a:moveTo>
                    <a:pt x="249" y="1"/>
                  </a:moveTo>
                  <a:cubicBezTo>
                    <a:pt x="133" y="1"/>
                    <a:pt x="0" y="27"/>
                    <a:pt x="87" y="94"/>
                  </a:cubicBezTo>
                  <a:cubicBezTo>
                    <a:pt x="123" y="107"/>
                    <a:pt x="160" y="114"/>
                    <a:pt x="195" y="114"/>
                  </a:cubicBezTo>
                  <a:cubicBezTo>
                    <a:pt x="255" y="114"/>
                    <a:pt x="313" y="94"/>
                    <a:pt x="363" y="49"/>
                  </a:cubicBezTo>
                  <a:cubicBezTo>
                    <a:pt x="438" y="20"/>
                    <a:pt x="3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86304" y="4384692"/>
              <a:ext cx="14004" cy="3236"/>
            </a:xfrm>
            <a:custGeom>
              <a:avLst/>
              <a:gdLst/>
              <a:ahLst/>
              <a:cxnLst/>
              <a:rect l="l" t="t" r="r" b="b"/>
              <a:pathLst>
                <a:path w="450" h="104" extrusionOk="0">
                  <a:moveTo>
                    <a:pt x="216" y="1"/>
                  </a:moveTo>
                  <a:cubicBezTo>
                    <a:pt x="162" y="1"/>
                    <a:pt x="109" y="9"/>
                    <a:pt x="59" y="20"/>
                  </a:cubicBezTo>
                  <a:cubicBezTo>
                    <a:pt x="0" y="64"/>
                    <a:pt x="177" y="103"/>
                    <a:pt x="296" y="103"/>
                  </a:cubicBezTo>
                  <a:cubicBezTo>
                    <a:pt x="391" y="103"/>
                    <a:pt x="449" y="78"/>
                    <a:pt x="318" y="11"/>
                  </a:cubicBezTo>
                  <a:cubicBezTo>
                    <a:pt x="284" y="4"/>
                    <a:pt x="250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09740" y="3465687"/>
              <a:ext cx="10456" cy="5166"/>
            </a:xfrm>
            <a:custGeom>
              <a:avLst/>
              <a:gdLst/>
              <a:ahLst/>
              <a:cxnLst/>
              <a:rect l="l" t="t" r="r" b="b"/>
              <a:pathLst>
                <a:path w="336" h="166" extrusionOk="0">
                  <a:moveTo>
                    <a:pt x="57" y="0"/>
                  </a:moveTo>
                  <a:cubicBezTo>
                    <a:pt x="28" y="0"/>
                    <a:pt x="8" y="16"/>
                    <a:pt x="8" y="58"/>
                  </a:cubicBezTo>
                  <a:cubicBezTo>
                    <a:pt x="1" y="132"/>
                    <a:pt x="169" y="166"/>
                    <a:pt x="266" y="166"/>
                  </a:cubicBezTo>
                  <a:cubicBezTo>
                    <a:pt x="297" y="166"/>
                    <a:pt x="320" y="162"/>
                    <a:pt x="329" y="156"/>
                  </a:cubicBezTo>
                  <a:cubicBezTo>
                    <a:pt x="335" y="149"/>
                    <a:pt x="14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376693" y="3317245"/>
              <a:ext cx="7873" cy="4014"/>
            </a:xfrm>
            <a:custGeom>
              <a:avLst/>
              <a:gdLst/>
              <a:ahLst/>
              <a:cxnLst/>
              <a:rect l="l" t="t" r="r" b="b"/>
              <a:pathLst>
                <a:path w="253" h="129" extrusionOk="0">
                  <a:moveTo>
                    <a:pt x="107" y="1"/>
                  </a:moveTo>
                  <a:cubicBezTo>
                    <a:pt x="1" y="1"/>
                    <a:pt x="22" y="120"/>
                    <a:pt x="110" y="126"/>
                  </a:cubicBezTo>
                  <a:cubicBezTo>
                    <a:pt x="126" y="128"/>
                    <a:pt x="141" y="129"/>
                    <a:pt x="153" y="129"/>
                  </a:cubicBezTo>
                  <a:cubicBezTo>
                    <a:pt x="222" y="129"/>
                    <a:pt x="237" y="106"/>
                    <a:pt x="252" y="46"/>
                  </a:cubicBezTo>
                  <a:cubicBezTo>
                    <a:pt x="189" y="13"/>
                    <a:pt x="14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95291" y="3450252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81" y="1"/>
                  </a:moveTo>
                  <a:cubicBezTo>
                    <a:pt x="54" y="1"/>
                    <a:pt x="28" y="7"/>
                    <a:pt x="1" y="19"/>
                  </a:cubicBezTo>
                  <a:cubicBezTo>
                    <a:pt x="1" y="100"/>
                    <a:pt x="88" y="169"/>
                    <a:pt x="155" y="169"/>
                  </a:cubicBezTo>
                  <a:cubicBezTo>
                    <a:pt x="198" y="169"/>
                    <a:pt x="233" y="141"/>
                    <a:pt x="233" y="72"/>
                  </a:cubicBezTo>
                  <a:cubicBezTo>
                    <a:pt x="185" y="25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07928" y="4003036"/>
              <a:ext cx="11110" cy="4886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220" y="1"/>
                  </a:moveTo>
                  <a:cubicBezTo>
                    <a:pt x="165" y="1"/>
                    <a:pt x="45" y="56"/>
                    <a:pt x="10" y="72"/>
                  </a:cubicBezTo>
                  <a:lnTo>
                    <a:pt x="10" y="72"/>
                  </a:lnTo>
                  <a:cubicBezTo>
                    <a:pt x="10" y="71"/>
                    <a:pt x="9" y="71"/>
                    <a:pt x="9" y="71"/>
                  </a:cubicBezTo>
                  <a:cubicBezTo>
                    <a:pt x="3" y="74"/>
                    <a:pt x="1" y="75"/>
                    <a:pt x="1" y="75"/>
                  </a:cubicBezTo>
                  <a:cubicBezTo>
                    <a:pt x="2" y="75"/>
                    <a:pt x="5" y="74"/>
                    <a:pt x="10" y="72"/>
                  </a:cubicBezTo>
                  <a:lnTo>
                    <a:pt x="10" y="72"/>
                  </a:lnTo>
                  <a:cubicBezTo>
                    <a:pt x="80" y="103"/>
                    <a:pt x="171" y="157"/>
                    <a:pt x="256" y="157"/>
                  </a:cubicBezTo>
                  <a:cubicBezTo>
                    <a:pt x="291" y="157"/>
                    <a:pt x="326" y="148"/>
                    <a:pt x="357" y="124"/>
                  </a:cubicBezTo>
                  <a:lnTo>
                    <a:pt x="357" y="124"/>
                  </a:lnTo>
                  <a:cubicBezTo>
                    <a:pt x="345" y="125"/>
                    <a:pt x="335" y="126"/>
                    <a:pt x="326" y="126"/>
                  </a:cubicBezTo>
                  <a:cubicBezTo>
                    <a:pt x="259" y="126"/>
                    <a:pt x="233" y="99"/>
                    <a:pt x="241" y="44"/>
                  </a:cubicBezTo>
                  <a:cubicBezTo>
                    <a:pt x="257" y="12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326123" y="3262878"/>
              <a:ext cx="10768" cy="3859"/>
            </a:xfrm>
            <a:custGeom>
              <a:avLst/>
              <a:gdLst/>
              <a:ahLst/>
              <a:cxnLst/>
              <a:rect l="l" t="t" r="r" b="b"/>
              <a:pathLst>
                <a:path w="346" h="124" extrusionOk="0">
                  <a:moveTo>
                    <a:pt x="227" y="0"/>
                  </a:moveTo>
                  <a:cubicBezTo>
                    <a:pt x="191" y="0"/>
                    <a:pt x="4" y="36"/>
                    <a:pt x="4" y="89"/>
                  </a:cubicBezTo>
                  <a:cubicBezTo>
                    <a:pt x="1" y="113"/>
                    <a:pt x="50" y="124"/>
                    <a:pt x="111" y="124"/>
                  </a:cubicBezTo>
                  <a:cubicBezTo>
                    <a:pt x="212" y="124"/>
                    <a:pt x="345" y="95"/>
                    <a:pt x="334" y="45"/>
                  </a:cubicBezTo>
                  <a:cubicBezTo>
                    <a:pt x="298" y="36"/>
                    <a:pt x="263" y="18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73140" y="3287681"/>
              <a:ext cx="7251" cy="4917"/>
            </a:xfrm>
            <a:custGeom>
              <a:avLst/>
              <a:gdLst/>
              <a:ahLst/>
              <a:cxnLst/>
              <a:rect l="l" t="t" r="r" b="b"/>
              <a:pathLst>
                <a:path w="233" h="158" extrusionOk="0">
                  <a:moveTo>
                    <a:pt x="115" y="1"/>
                  </a:moveTo>
                  <a:cubicBezTo>
                    <a:pt x="61" y="1"/>
                    <a:pt x="23" y="29"/>
                    <a:pt x="1" y="95"/>
                  </a:cubicBezTo>
                  <a:cubicBezTo>
                    <a:pt x="72" y="126"/>
                    <a:pt x="130" y="158"/>
                    <a:pt x="170" y="158"/>
                  </a:cubicBezTo>
                  <a:cubicBezTo>
                    <a:pt x="210" y="158"/>
                    <a:pt x="233" y="126"/>
                    <a:pt x="233" y="33"/>
                  </a:cubicBezTo>
                  <a:cubicBezTo>
                    <a:pt x="188" y="12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163272" y="3337566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169" y="1"/>
                  </a:moveTo>
                  <a:cubicBezTo>
                    <a:pt x="127" y="1"/>
                    <a:pt x="68" y="35"/>
                    <a:pt x="0" y="71"/>
                  </a:cubicBezTo>
                  <a:cubicBezTo>
                    <a:pt x="17" y="132"/>
                    <a:pt x="33" y="169"/>
                    <a:pt x="86" y="169"/>
                  </a:cubicBezTo>
                  <a:cubicBezTo>
                    <a:pt x="119" y="169"/>
                    <a:pt x="165" y="155"/>
                    <a:pt x="232" y="125"/>
                  </a:cubicBezTo>
                  <a:cubicBezTo>
                    <a:pt x="232" y="33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34225" y="3365792"/>
              <a:ext cx="7624" cy="5446"/>
            </a:xfrm>
            <a:custGeom>
              <a:avLst/>
              <a:gdLst/>
              <a:ahLst/>
              <a:cxnLst/>
              <a:rect l="l" t="t" r="r" b="b"/>
              <a:pathLst>
                <a:path w="245" h="175" extrusionOk="0">
                  <a:moveTo>
                    <a:pt x="188" y="1"/>
                  </a:moveTo>
                  <a:cubicBezTo>
                    <a:pt x="107" y="1"/>
                    <a:pt x="1" y="50"/>
                    <a:pt x="22" y="128"/>
                  </a:cubicBezTo>
                  <a:cubicBezTo>
                    <a:pt x="27" y="161"/>
                    <a:pt x="47" y="174"/>
                    <a:pt x="73" y="174"/>
                  </a:cubicBezTo>
                  <a:cubicBezTo>
                    <a:pt x="140" y="174"/>
                    <a:pt x="245" y="88"/>
                    <a:pt x="245" y="12"/>
                  </a:cubicBezTo>
                  <a:cubicBezTo>
                    <a:pt x="230" y="4"/>
                    <a:pt x="21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373985" y="4242660"/>
              <a:ext cx="6971" cy="3766"/>
            </a:xfrm>
            <a:custGeom>
              <a:avLst/>
              <a:gdLst/>
              <a:ahLst/>
              <a:cxnLst/>
              <a:rect l="l" t="t" r="r" b="b"/>
              <a:pathLst>
                <a:path w="224" h="121" extrusionOk="0">
                  <a:moveTo>
                    <a:pt x="105" y="0"/>
                  </a:moveTo>
                  <a:cubicBezTo>
                    <a:pt x="67" y="0"/>
                    <a:pt x="32" y="21"/>
                    <a:pt x="0" y="61"/>
                  </a:cubicBezTo>
                  <a:cubicBezTo>
                    <a:pt x="40" y="101"/>
                    <a:pt x="81" y="121"/>
                    <a:pt x="119" y="121"/>
                  </a:cubicBezTo>
                  <a:cubicBezTo>
                    <a:pt x="156" y="121"/>
                    <a:pt x="192" y="101"/>
                    <a:pt x="223" y="61"/>
                  </a:cubicBezTo>
                  <a:cubicBezTo>
                    <a:pt x="183" y="21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16861" y="4203169"/>
              <a:ext cx="11110" cy="3050"/>
            </a:xfrm>
            <a:custGeom>
              <a:avLst/>
              <a:gdLst/>
              <a:ahLst/>
              <a:cxnLst/>
              <a:rect l="l" t="t" r="r" b="b"/>
              <a:pathLst>
                <a:path w="357" h="98" extrusionOk="0">
                  <a:moveTo>
                    <a:pt x="286" y="0"/>
                  </a:moveTo>
                  <a:cubicBezTo>
                    <a:pt x="192" y="0"/>
                    <a:pt x="25" y="36"/>
                    <a:pt x="0" y="54"/>
                  </a:cubicBezTo>
                  <a:cubicBezTo>
                    <a:pt x="37" y="82"/>
                    <a:pt x="103" y="98"/>
                    <a:pt x="168" y="98"/>
                  </a:cubicBezTo>
                  <a:cubicBezTo>
                    <a:pt x="246" y="98"/>
                    <a:pt x="324" y="76"/>
                    <a:pt x="348" y="27"/>
                  </a:cubicBezTo>
                  <a:cubicBezTo>
                    <a:pt x="356" y="8"/>
                    <a:pt x="329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04191" y="3454702"/>
              <a:ext cx="1400" cy="311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45" y="0"/>
                  </a:moveTo>
                  <a:cubicBezTo>
                    <a:pt x="9" y="0"/>
                    <a:pt x="0" y="9"/>
                    <a:pt x="9" y="9"/>
                  </a:cubicBezTo>
                  <a:cubicBezTo>
                    <a:pt x="18" y="9"/>
                    <a:pt x="27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71142" y="3344568"/>
              <a:ext cx="8434" cy="2988"/>
            </a:xfrm>
            <a:custGeom>
              <a:avLst/>
              <a:gdLst/>
              <a:ahLst/>
              <a:cxnLst/>
              <a:rect l="l" t="t" r="r" b="b"/>
              <a:pathLst>
                <a:path w="271" h="96" extrusionOk="0">
                  <a:moveTo>
                    <a:pt x="181" y="1"/>
                  </a:moveTo>
                  <a:cubicBezTo>
                    <a:pt x="130" y="1"/>
                    <a:pt x="46" y="55"/>
                    <a:pt x="1" y="78"/>
                  </a:cubicBezTo>
                  <a:cubicBezTo>
                    <a:pt x="18" y="90"/>
                    <a:pt x="48" y="96"/>
                    <a:pt x="81" y="96"/>
                  </a:cubicBezTo>
                  <a:cubicBezTo>
                    <a:pt x="167" y="96"/>
                    <a:pt x="270" y="58"/>
                    <a:pt x="206" y="7"/>
                  </a:cubicBezTo>
                  <a:cubicBezTo>
                    <a:pt x="199" y="3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063034" y="3295150"/>
              <a:ext cx="10581" cy="1898"/>
            </a:xfrm>
            <a:custGeom>
              <a:avLst/>
              <a:gdLst/>
              <a:ahLst/>
              <a:cxnLst/>
              <a:rect l="l" t="t" r="r" b="b"/>
              <a:pathLst>
                <a:path w="340" h="61" extrusionOk="0">
                  <a:moveTo>
                    <a:pt x="174" y="0"/>
                  </a:moveTo>
                  <a:cubicBezTo>
                    <a:pt x="117" y="0"/>
                    <a:pt x="59" y="11"/>
                    <a:pt x="1" y="34"/>
                  </a:cubicBezTo>
                  <a:cubicBezTo>
                    <a:pt x="59" y="51"/>
                    <a:pt x="117" y="60"/>
                    <a:pt x="174" y="60"/>
                  </a:cubicBezTo>
                  <a:cubicBezTo>
                    <a:pt x="230" y="60"/>
                    <a:pt x="286" y="51"/>
                    <a:pt x="340" y="34"/>
                  </a:cubicBezTo>
                  <a:cubicBezTo>
                    <a:pt x="286" y="11"/>
                    <a:pt x="23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07908" y="3439764"/>
              <a:ext cx="7251" cy="2210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180" y="0"/>
                  </a:moveTo>
                  <a:cubicBezTo>
                    <a:pt x="127" y="0"/>
                    <a:pt x="46" y="53"/>
                    <a:pt x="1" y="70"/>
                  </a:cubicBezTo>
                  <a:lnTo>
                    <a:pt x="232" y="70"/>
                  </a:lnTo>
                  <a:cubicBezTo>
                    <a:pt x="232" y="18"/>
                    <a:pt x="21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23175" y="3453271"/>
              <a:ext cx="8060" cy="3517"/>
            </a:xfrm>
            <a:custGeom>
              <a:avLst/>
              <a:gdLst/>
              <a:ahLst/>
              <a:cxnLst/>
              <a:rect l="l" t="t" r="r" b="b"/>
              <a:pathLst>
                <a:path w="259" h="113" extrusionOk="0">
                  <a:moveTo>
                    <a:pt x="148" y="0"/>
                  </a:moveTo>
                  <a:cubicBezTo>
                    <a:pt x="75" y="0"/>
                    <a:pt x="1" y="34"/>
                    <a:pt x="77" y="64"/>
                  </a:cubicBezTo>
                  <a:cubicBezTo>
                    <a:pt x="95" y="70"/>
                    <a:pt x="157" y="113"/>
                    <a:pt x="202" y="113"/>
                  </a:cubicBezTo>
                  <a:cubicBezTo>
                    <a:pt x="223" y="113"/>
                    <a:pt x="241" y="102"/>
                    <a:pt x="247" y="73"/>
                  </a:cubicBezTo>
                  <a:cubicBezTo>
                    <a:pt x="258" y="19"/>
                    <a:pt x="20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602406" y="3411259"/>
              <a:ext cx="8620" cy="3610"/>
            </a:xfrm>
            <a:custGeom>
              <a:avLst/>
              <a:gdLst/>
              <a:ahLst/>
              <a:cxnLst/>
              <a:rect l="l" t="t" r="r" b="b"/>
              <a:pathLst>
                <a:path w="277" h="116" extrusionOk="0">
                  <a:moveTo>
                    <a:pt x="30" y="0"/>
                  </a:moveTo>
                  <a:cubicBezTo>
                    <a:pt x="12" y="0"/>
                    <a:pt x="1" y="7"/>
                    <a:pt x="2" y="23"/>
                  </a:cubicBezTo>
                  <a:cubicBezTo>
                    <a:pt x="8" y="86"/>
                    <a:pt x="41" y="115"/>
                    <a:pt x="96" y="115"/>
                  </a:cubicBezTo>
                  <a:cubicBezTo>
                    <a:pt x="133" y="115"/>
                    <a:pt x="180" y="102"/>
                    <a:pt x="234" y="76"/>
                  </a:cubicBezTo>
                  <a:cubicBezTo>
                    <a:pt x="257" y="87"/>
                    <a:pt x="267" y="91"/>
                    <a:pt x="269" y="91"/>
                  </a:cubicBezTo>
                  <a:cubicBezTo>
                    <a:pt x="277" y="91"/>
                    <a:pt x="10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08837" y="3927290"/>
              <a:ext cx="7749" cy="3921"/>
            </a:xfrm>
            <a:custGeom>
              <a:avLst/>
              <a:gdLst/>
              <a:ahLst/>
              <a:cxnLst/>
              <a:rect l="l" t="t" r="r" b="b"/>
              <a:pathLst>
                <a:path w="249" h="126" extrusionOk="0">
                  <a:moveTo>
                    <a:pt x="170" y="0"/>
                  </a:moveTo>
                  <a:cubicBezTo>
                    <a:pt x="140" y="0"/>
                    <a:pt x="106" y="20"/>
                    <a:pt x="70" y="60"/>
                  </a:cubicBezTo>
                  <a:cubicBezTo>
                    <a:pt x="0" y="96"/>
                    <a:pt x="65" y="125"/>
                    <a:pt x="136" y="125"/>
                  </a:cubicBezTo>
                  <a:cubicBezTo>
                    <a:pt x="191" y="125"/>
                    <a:pt x="249" y="107"/>
                    <a:pt x="249" y="60"/>
                  </a:cubicBezTo>
                  <a:cubicBezTo>
                    <a:pt x="227" y="20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03187" y="4150981"/>
              <a:ext cx="6411" cy="3952"/>
            </a:xfrm>
            <a:custGeom>
              <a:avLst/>
              <a:gdLst/>
              <a:ahLst/>
              <a:cxnLst/>
              <a:rect l="l" t="t" r="r" b="b"/>
              <a:pathLst>
                <a:path w="206" h="127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8"/>
                    <a:pt x="1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77" y="0"/>
                  </a:moveTo>
                  <a:cubicBezTo>
                    <a:pt x="53" y="0"/>
                    <a:pt x="28" y="6"/>
                    <a:pt x="1" y="18"/>
                  </a:cubicBez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2" y="18"/>
                    <a:pt x="98" y="126"/>
                    <a:pt x="157" y="126"/>
                  </a:cubicBezTo>
                  <a:cubicBezTo>
                    <a:pt x="178" y="126"/>
                    <a:pt x="196" y="112"/>
                    <a:pt x="206" y="72"/>
                  </a:cubicBezTo>
                  <a:cubicBezTo>
                    <a:pt x="170" y="24"/>
                    <a:pt x="12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931531" y="3349765"/>
              <a:ext cx="7158" cy="4886"/>
            </a:xfrm>
            <a:custGeom>
              <a:avLst/>
              <a:gdLst/>
              <a:ahLst/>
              <a:cxnLst/>
              <a:rect l="l" t="t" r="r" b="b"/>
              <a:pathLst>
                <a:path w="230" h="157" extrusionOk="0">
                  <a:moveTo>
                    <a:pt x="123" y="0"/>
                  </a:moveTo>
                  <a:cubicBezTo>
                    <a:pt x="0" y="43"/>
                    <a:pt x="116" y="156"/>
                    <a:pt x="170" y="156"/>
                  </a:cubicBezTo>
                  <a:cubicBezTo>
                    <a:pt x="183" y="156"/>
                    <a:pt x="192" y="150"/>
                    <a:pt x="194" y="134"/>
                  </a:cubicBezTo>
                  <a:cubicBezTo>
                    <a:pt x="230" y="45"/>
                    <a:pt x="20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27204" y="4251530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117" y="1"/>
                  </a:moveTo>
                  <a:cubicBezTo>
                    <a:pt x="60" y="1"/>
                    <a:pt x="1" y="19"/>
                    <a:pt x="8" y="70"/>
                  </a:cubicBezTo>
                  <a:cubicBezTo>
                    <a:pt x="34" y="100"/>
                    <a:pt x="60" y="116"/>
                    <a:pt x="88" y="116"/>
                  </a:cubicBezTo>
                  <a:cubicBezTo>
                    <a:pt x="118" y="116"/>
                    <a:pt x="150" y="98"/>
                    <a:pt x="187" y="61"/>
                  </a:cubicBezTo>
                  <a:cubicBezTo>
                    <a:pt x="262" y="31"/>
                    <a:pt x="19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34599" y="4132994"/>
              <a:ext cx="7593" cy="3236"/>
            </a:xfrm>
            <a:custGeom>
              <a:avLst/>
              <a:gdLst/>
              <a:ahLst/>
              <a:cxnLst/>
              <a:rect l="l" t="t" r="r" b="b"/>
              <a:pathLst>
                <a:path w="244" h="104" extrusionOk="0">
                  <a:moveTo>
                    <a:pt x="161" y="0"/>
                  </a:moveTo>
                  <a:cubicBezTo>
                    <a:pt x="122" y="0"/>
                    <a:pt x="69" y="15"/>
                    <a:pt x="1" y="43"/>
                  </a:cubicBezTo>
                  <a:cubicBezTo>
                    <a:pt x="54" y="83"/>
                    <a:pt x="108" y="103"/>
                    <a:pt x="169" y="103"/>
                  </a:cubicBezTo>
                  <a:cubicBezTo>
                    <a:pt x="189" y="103"/>
                    <a:pt x="211" y="101"/>
                    <a:pt x="233" y="97"/>
                  </a:cubicBezTo>
                  <a:cubicBezTo>
                    <a:pt x="244" y="32"/>
                    <a:pt x="21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599419" y="3796804"/>
              <a:ext cx="6411" cy="3610"/>
            </a:xfrm>
            <a:custGeom>
              <a:avLst/>
              <a:gdLst/>
              <a:ahLst/>
              <a:cxnLst/>
              <a:rect l="l" t="t" r="r" b="b"/>
              <a:pathLst>
                <a:path w="206" h="116" extrusionOk="0">
                  <a:moveTo>
                    <a:pt x="85" y="1"/>
                  </a:moveTo>
                  <a:cubicBezTo>
                    <a:pt x="58" y="1"/>
                    <a:pt x="30" y="9"/>
                    <a:pt x="0" y="25"/>
                  </a:cubicBezTo>
                  <a:cubicBezTo>
                    <a:pt x="0" y="25"/>
                    <a:pt x="95" y="115"/>
                    <a:pt x="157" y="115"/>
                  </a:cubicBezTo>
                  <a:cubicBezTo>
                    <a:pt x="180" y="115"/>
                    <a:pt x="198" y="103"/>
                    <a:pt x="205" y="69"/>
                  </a:cubicBezTo>
                  <a:cubicBezTo>
                    <a:pt x="171" y="24"/>
                    <a:pt x="13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43324" y="4321052"/>
              <a:ext cx="8651" cy="3579"/>
            </a:xfrm>
            <a:custGeom>
              <a:avLst/>
              <a:gdLst/>
              <a:ahLst/>
              <a:cxnLst/>
              <a:rect l="l" t="t" r="r" b="b"/>
              <a:pathLst>
                <a:path w="278" h="115" extrusionOk="0">
                  <a:moveTo>
                    <a:pt x="182" y="1"/>
                  </a:moveTo>
                  <a:cubicBezTo>
                    <a:pt x="145" y="1"/>
                    <a:pt x="98" y="14"/>
                    <a:pt x="44" y="40"/>
                  </a:cubicBezTo>
                  <a:cubicBezTo>
                    <a:pt x="18" y="27"/>
                    <a:pt x="7" y="22"/>
                    <a:pt x="6" y="22"/>
                  </a:cubicBezTo>
                  <a:lnTo>
                    <a:pt x="6" y="22"/>
                  </a:lnTo>
                  <a:cubicBezTo>
                    <a:pt x="1" y="22"/>
                    <a:pt x="179" y="115"/>
                    <a:pt x="249" y="115"/>
                  </a:cubicBezTo>
                  <a:cubicBezTo>
                    <a:pt x="266" y="115"/>
                    <a:pt x="277" y="108"/>
                    <a:pt x="275" y="93"/>
                  </a:cubicBezTo>
                  <a:cubicBezTo>
                    <a:pt x="270" y="30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95950" y="4323012"/>
              <a:ext cx="7593" cy="3205"/>
            </a:xfrm>
            <a:custGeom>
              <a:avLst/>
              <a:gdLst/>
              <a:ahLst/>
              <a:cxnLst/>
              <a:rect l="l" t="t" r="r" b="b"/>
              <a:pathLst>
                <a:path w="244" h="103" extrusionOk="0">
                  <a:moveTo>
                    <a:pt x="108" y="1"/>
                  </a:moveTo>
                  <a:cubicBezTo>
                    <a:pt x="59" y="1"/>
                    <a:pt x="10" y="15"/>
                    <a:pt x="6" y="57"/>
                  </a:cubicBezTo>
                  <a:cubicBezTo>
                    <a:pt x="1" y="91"/>
                    <a:pt x="17" y="102"/>
                    <a:pt x="43" y="102"/>
                  </a:cubicBezTo>
                  <a:cubicBezTo>
                    <a:pt x="99" y="102"/>
                    <a:pt x="197" y="48"/>
                    <a:pt x="203" y="48"/>
                  </a:cubicBezTo>
                  <a:cubicBezTo>
                    <a:pt x="244" y="27"/>
                    <a:pt x="17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94819" y="3989250"/>
              <a:ext cx="4979" cy="3081"/>
            </a:xfrm>
            <a:custGeom>
              <a:avLst/>
              <a:gdLst/>
              <a:ahLst/>
              <a:cxnLst/>
              <a:rect l="l" t="t" r="r" b="b"/>
              <a:pathLst>
                <a:path w="160" h="99" extrusionOk="0">
                  <a:moveTo>
                    <a:pt x="87" y="1"/>
                  </a:moveTo>
                  <a:cubicBezTo>
                    <a:pt x="79" y="1"/>
                    <a:pt x="70" y="2"/>
                    <a:pt x="61" y="5"/>
                  </a:cubicBezTo>
                  <a:cubicBezTo>
                    <a:pt x="13" y="13"/>
                    <a:pt x="1" y="99"/>
                    <a:pt x="68" y="99"/>
                  </a:cubicBezTo>
                  <a:cubicBezTo>
                    <a:pt x="76" y="99"/>
                    <a:pt x="85" y="97"/>
                    <a:pt x="96" y="95"/>
                  </a:cubicBezTo>
                  <a:cubicBezTo>
                    <a:pt x="159" y="79"/>
                    <a:pt x="14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905639" y="3594213"/>
              <a:ext cx="7500" cy="1898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1" y="0"/>
                  </a:moveTo>
                  <a:cubicBezTo>
                    <a:pt x="60" y="0"/>
                    <a:pt x="0" y="14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4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48642" y="3571433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65" y="1"/>
                  </a:moveTo>
                  <a:cubicBezTo>
                    <a:pt x="46" y="1"/>
                    <a:pt x="28" y="14"/>
                    <a:pt x="10" y="41"/>
                  </a:cubicBezTo>
                  <a:cubicBezTo>
                    <a:pt x="1" y="82"/>
                    <a:pt x="32" y="104"/>
                    <a:pt x="64" y="104"/>
                  </a:cubicBezTo>
                  <a:cubicBezTo>
                    <a:pt x="94" y="104"/>
                    <a:pt x="126" y="84"/>
                    <a:pt x="126" y="41"/>
                  </a:cubicBezTo>
                  <a:cubicBezTo>
                    <a:pt x="104" y="14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658267" y="3304984"/>
              <a:ext cx="3828" cy="3548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76" y="1"/>
                  </a:moveTo>
                  <a:cubicBezTo>
                    <a:pt x="42" y="1"/>
                    <a:pt x="0" y="45"/>
                    <a:pt x="0" y="74"/>
                  </a:cubicBezTo>
                  <a:cubicBezTo>
                    <a:pt x="10" y="103"/>
                    <a:pt x="28" y="113"/>
                    <a:pt x="47" y="113"/>
                  </a:cubicBezTo>
                  <a:cubicBezTo>
                    <a:pt x="83" y="113"/>
                    <a:pt x="122" y="77"/>
                    <a:pt x="116" y="48"/>
                  </a:cubicBezTo>
                  <a:cubicBezTo>
                    <a:pt x="110" y="14"/>
                    <a:pt x="9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684376" y="3375751"/>
              <a:ext cx="7220" cy="1898"/>
            </a:xfrm>
            <a:custGeom>
              <a:avLst/>
              <a:gdLst/>
              <a:ahLst/>
              <a:cxnLst/>
              <a:rect l="l" t="t" r="r" b="b"/>
              <a:pathLst>
                <a:path w="232" h="61" extrusionOk="0">
                  <a:moveTo>
                    <a:pt x="166" y="1"/>
                  </a:moveTo>
                  <a:cubicBezTo>
                    <a:pt x="100" y="1"/>
                    <a:pt x="6" y="25"/>
                    <a:pt x="0" y="31"/>
                  </a:cubicBezTo>
                  <a:cubicBezTo>
                    <a:pt x="6" y="36"/>
                    <a:pt x="100" y="60"/>
                    <a:pt x="166" y="60"/>
                  </a:cubicBezTo>
                  <a:cubicBezTo>
                    <a:pt x="203" y="60"/>
                    <a:pt x="232" y="53"/>
                    <a:pt x="232" y="31"/>
                  </a:cubicBezTo>
                  <a:cubicBezTo>
                    <a:pt x="232" y="8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41635" y="4144135"/>
              <a:ext cx="4170" cy="3423"/>
            </a:xfrm>
            <a:custGeom>
              <a:avLst/>
              <a:gdLst/>
              <a:ahLst/>
              <a:cxnLst/>
              <a:rect l="l" t="t" r="r" b="b"/>
              <a:pathLst>
                <a:path w="134" h="110" extrusionOk="0">
                  <a:moveTo>
                    <a:pt x="80" y="1"/>
                  </a:moveTo>
                  <a:cubicBezTo>
                    <a:pt x="43" y="1"/>
                    <a:pt x="1" y="35"/>
                    <a:pt x="12" y="69"/>
                  </a:cubicBezTo>
                  <a:cubicBezTo>
                    <a:pt x="22" y="98"/>
                    <a:pt x="41" y="110"/>
                    <a:pt x="62" y="110"/>
                  </a:cubicBezTo>
                  <a:cubicBezTo>
                    <a:pt x="97" y="110"/>
                    <a:pt x="134" y="76"/>
                    <a:pt x="128" y="42"/>
                  </a:cubicBezTo>
                  <a:cubicBezTo>
                    <a:pt x="122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27495" y="3340647"/>
              <a:ext cx="4232" cy="320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79" y="1"/>
                  </a:moveTo>
                  <a:cubicBezTo>
                    <a:pt x="44" y="1"/>
                    <a:pt x="1" y="29"/>
                    <a:pt x="1" y="52"/>
                  </a:cubicBezTo>
                  <a:cubicBezTo>
                    <a:pt x="1" y="83"/>
                    <a:pt x="37" y="103"/>
                    <a:pt x="70" y="103"/>
                  </a:cubicBezTo>
                  <a:cubicBezTo>
                    <a:pt x="104" y="103"/>
                    <a:pt x="135" y="81"/>
                    <a:pt x="117" y="26"/>
                  </a:cubicBezTo>
                  <a:cubicBezTo>
                    <a:pt x="111" y="8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809126" y="4151105"/>
              <a:ext cx="4450" cy="3330"/>
            </a:xfrm>
            <a:custGeom>
              <a:avLst/>
              <a:gdLst/>
              <a:ahLst/>
              <a:cxnLst/>
              <a:rect l="l" t="t" r="r" b="b"/>
              <a:pathLst>
                <a:path w="143" h="107" extrusionOk="0">
                  <a:moveTo>
                    <a:pt x="104" y="0"/>
                  </a:moveTo>
                  <a:cubicBezTo>
                    <a:pt x="61" y="0"/>
                    <a:pt x="0" y="56"/>
                    <a:pt x="24" y="86"/>
                  </a:cubicBezTo>
                  <a:cubicBezTo>
                    <a:pt x="42" y="100"/>
                    <a:pt x="64" y="107"/>
                    <a:pt x="84" y="107"/>
                  </a:cubicBezTo>
                  <a:cubicBezTo>
                    <a:pt x="114" y="107"/>
                    <a:pt x="140" y="91"/>
                    <a:pt x="140" y="59"/>
                  </a:cubicBezTo>
                  <a:cubicBezTo>
                    <a:pt x="143" y="16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5918" y="4154560"/>
              <a:ext cx="7656" cy="1805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133" y="0"/>
                  </a:moveTo>
                  <a:cubicBezTo>
                    <a:pt x="69" y="0"/>
                    <a:pt x="0" y="14"/>
                    <a:pt x="23" y="37"/>
                  </a:cubicBezTo>
                  <a:cubicBezTo>
                    <a:pt x="55" y="50"/>
                    <a:pt x="88" y="57"/>
                    <a:pt x="121" y="57"/>
                  </a:cubicBezTo>
                  <a:cubicBezTo>
                    <a:pt x="155" y="57"/>
                    <a:pt x="188" y="50"/>
                    <a:pt x="220" y="37"/>
                  </a:cubicBezTo>
                  <a:cubicBezTo>
                    <a:pt x="245" y="11"/>
                    <a:pt x="19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55666" y="390721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15" y="0"/>
                  </a:moveTo>
                  <a:cubicBezTo>
                    <a:pt x="73" y="0"/>
                    <a:pt x="35" y="10"/>
                    <a:pt x="0" y="27"/>
                  </a:cubicBezTo>
                  <a:cubicBezTo>
                    <a:pt x="20" y="43"/>
                    <a:pt x="82" y="52"/>
                    <a:pt x="134" y="52"/>
                  </a:cubicBezTo>
                  <a:cubicBezTo>
                    <a:pt x="197" y="52"/>
                    <a:pt x="246" y="39"/>
                    <a:pt x="187" y="10"/>
                  </a:cubicBezTo>
                  <a:cubicBezTo>
                    <a:pt x="162" y="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16744" y="4188387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3"/>
                    <a:pt x="46" y="95"/>
                    <a:pt x="76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34514" y="4191561"/>
              <a:ext cx="7251" cy="1929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104" y="1"/>
                  </a:moveTo>
                  <a:cubicBezTo>
                    <a:pt x="66" y="1"/>
                    <a:pt x="28" y="10"/>
                    <a:pt x="0" y="34"/>
                  </a:cubicBezTo>
                  <a:cubicBezTo>
                    <a:pt x="28" y="54"/>
                    <a:pt x="64" y="62"/>
                    <a:pt x="101" y="62"/>
                  </a:cubicBezTo>
                  <a:cubicBezTo>
                    <a:pt x="148" y="62"/>
                    <a:pt x="197" y="49"/>
                    <a:pt x="232" y="34"/>
                  </a:cubicBezTo>
                  <a:cubicBezTo>
                    <a:pt x="198" y="15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48985" y="4216613"/>
              <a:ext cx="7624" cy="1743"/>
            </a:xfrm>
            <a:custGeom>
              <a:avLst/>
              <a:gdLst/>
              <a:ahLst/>
              <a:cxnLst/>
              <a:rect l="l" t="t" r="r" b="b"/>
              <a:pathLst>
                <a:path w="245" h="56" extrusionOk="0">
                  <a:moveTo>
                    <a:pt x="154" y="0"/>
                  </a:moveTo>
                  <a:cubicBezTo>
                    <a:pt x="86" y="0"/>
                    <a:pt x="0" y="22"/>
                    <a:pt x="26" y="32"/>
                  </a:cubicBezTo>
                  <a:cubicBezTo>
                    <a:pt x="65" y="49"/>
                    <a:pt x="105" y="56"/>
                    <a:pt x="147" y="56"/>
                  </a:cubicBezTo>
                  <a:cubicBezTo>
                    <a:pt x="171" y="56"/>
                    <a:pt x="196" y="53"/>
                    <a:pt x="222" y="50"/>
                  </a:cubicBezTo>
                  <a:cubicBezTo>
                    <a:pt x="245" y="12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895090" y="4290554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2"/>
                    <a:pt x="46" y="95"/>
                    <a:pt x="75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320397" y="4198937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327337" y="412841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1"/>
                  </a:cubicBezTo>
                  <a:cubicBezTo>
                    <a:pt x="18" y="34"/>
                    <a:pt x="38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20397" y="408261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8" y="1"/>
                    <a:pt x="18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6523" y="3446642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28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80968" y="422529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87146" y="4230648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463663" y="379720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398975" y="425000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8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8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20439" y="3386611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9" y="1"/>
                    <a:pt x="19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62923" y="338496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16338" y="3455542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2178" y="33214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8" y="36"/>
                    <a:pt x="108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44546" y="4163740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36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84461" y="344132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3"/>
                    <a:pt x="37" y="40"/>
                    <a:pt x="56" y="40"/>
                  </a:cubicBezTo>
                  <a:cubicBezTo>
                    <a:pt x="74" y="40"/>
                    <a:pt x="95" y="33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94482" y="331615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0"/>
                    <a:pt x="0" y="19"/>
                    <a:pt x="62" y="37"/>
                  </a:cubicBezTo>
                  <a:cubicBezTo>
                    <a:pt x="152" y="37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559170" y="3636816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27"/>
                    <a:pt x="18" y="36"/>
                    <a:pt x="107" y="36"/>
                  </a:cubicBezTo>
                  <a:cubicBezTo>
                    <a:pt x="170" y="18"/>
                    <a:pt x="152" y="10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23283" y="4066864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623558" y="3675685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38335" y="3551579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28"/>
                    <a:pt x="99" y="37"/>
                  </a:cubicBezTo>
                  <a:cubicBezTo>
                    <a:pt x="161" y="10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868" y="3772904"/>
              <a:ext cx="13382" cy="17147"/>
            </a:xfrm>
            <a:custGeom>
              <a:avLst/>
              <a:gdLst/>
              <a:ahLst/>
              <a:cxnLst/>
              <a:rect l="l" t="t" r="r" b="b"/>
              <a:pathLst>
                <a:path w="430" h="551" extrusionOk="0">
                  <a:moveTo>
                    <a:pt x="224" y="1"/>
                  </a:moveTo>
                  <a:cubicBezTo>
                    <a:pt x="121" y="1"/>
                    <a:pt x="0" y="550"/>
                    <a:pt x="274" y="550"/>
                  </a:cubicBezTo>
                  <a:cubicBezTo>
                    <a:pt x="316" y="550"/>
                    <a:pt x="367" y="537"/>
                    <a:pt x="430" y="507"/>
                  </a:cubicBezTo>
                  <a:lnTo>
                    <a:pt x="314" y="445"/>
                  </a:lnTo>
                  <a:cubicBezTo>
                    <a:pt x="314" y="114"/>
                    <a:pt x="27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25053" y="3934355"/>
              <a:ext cx="13631" cy="12977"/>
            </a:xfrm>
            <a:custGeom>
              <a:avLst/>
              <a:gdLst/>
              <a:ahLst/>
              <a:cxnLst/>
              <a:rect l="l" t="t" r="r" b="b"/>
              <a:pathLst>
                <a:path w="438" h="417" extrusionOk="0">
                  <a:moveTo>
                    <a:pt x="317" y="0"/>
                  </a:moveTo>
                  <a:cubicBezTo>
                    <a:pt x="255" y="0"/>
                    <a:pt x="1" y="321"/>
                    <a:pt x="1" y="360"/>
                  </a:cubicBezTo>
                  <a:cubicBezTo>
                    <a:pt x="1" y="401"/>
                    <a:pt x="34" y="416"/>
                    <a:pt x="83" y="416"/>
                  </a:cubicBezTo>
                  <a:cubicBezTo>
                    <a:pt x="203" y="416"/>
                    <a:pt x="413" y="325"/>
                    <a:pt x="438" y="306"/>
                  </a:cubicBezTo>
                  <a:cubicBezTo>
                    <a:pt x="286" y="199"/>
                    <a:pt x="340" y="315"/>
                    <a:pt x="331" y="21"/>
                  </a:cubicBezTo>
                  <a:cubicBezTo>
                    <a:pt x="331" y="7"/>
                    <a:pt x="326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09620" y="3755041"/>
              <a:ext cx="17801" cy="8807"/>
            </a:xfrm>
            <a:custGeom>
              <a:avLst/>
              <a:gdLst/>
              <a:ahLst/>
              <a:cxnLst/>
              <a:rect l="l" t="t" r="r" b="b"/>
              <a:pathLst>
                <a:path w="572" h="283" extrusionOk="0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  <a:moveTo>
                    <a:pt x="167" y="1"/>
                  </a:moveTo>
                  <a:cubicBezTo>
                    <a:pt x="98" y="1"/>
                    <a:pt x="38" y="18"/>
                    <a:pt x="1" y="64"/>
                  </a:cubicBezTo>
                  <a:lnTo>
                    <a:pt x="1" y="64"/>
                  </a:lnTo>
                  <a:cubicBezTo>
                    <a:pt x="2" y="63"/>
                    <a:pt x="5" y="62"/>
                    <a:pt x="8" y="62"/>
                  </a:cubicBezTo>
                  <a:cubicBezTo>
                    <a:pt x="58" y="62"/>
                    <a:pt x="311" y="283"/>
                    <a:pt x="460" y="283"/>
                  </a:cubicBezTo>
                  <a:cubicBezTo>
                    <a:pt x="526" y="283"/>
                    <a:pt x="572" y="240"/>
                    <a:pt x="572" y="118"/>
                  </a:cubicBezTo>
                  <a:cubicBezTo>
                    <a:pt x="487" y="76"/>
                    <a:pt x="30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19165" y="3486040"/>
              <a:ext cx="24180" cy="4668"/>
            </a:xfrm>
            <a:custGeom>
              <a:avLst/>
              <a:gdLst/>
              <a:ahLst/>
              <a:cxnLst/>
              <a:rect l="l" t="t" r="r" b="b"/>
              <a:pathLst>
                <a:path w="777" h="150" extrusionOk="0">
                  <a:moveTo>
                    <a:pt x="701" y="1"/>
                  </a:moveTo>
                  <a:cubicBezTo>
                    <a:pt x="691" y="1"/>
                    <a:pt x="678" y="4"/>
                    <a:pt x="661" y="10"/>
                  </a:cubicBezTo>
                  <a:cubicBezTo>
                    <a:pt x="651" y="5"/>
                    <a:pt x="621" y="3"/>
                    <a:pt x="580" y="3"/>
                  </a:cubicBezTo>
                  <a:cubicBezTo>
                    <a:pt x="406" y="3"/>
                    <a:pt x="22" y="42"/>
                    <a:pt x="1" y="64"/>
                  </a:cubicBezTo>
                  <a:cubicBezTo>
                    <a:pt x="5" y="60"/>
                    <a:pt x="13" y="59"/>
                    <a:pt x="24" y="59"/>
                  </a:cubicBezTo>
                  <a:cubicBezTo>
                    <a:pt x="103" y="59"/>
                    <a:pt x="338" y="149"/>
                    <a:pt x="539" y="149"/>
                  </a:cubicBezTo>
                  <a:cubicBezTo>
                    <a:pt x="632" y="149"/>
                    <a:pt x="718" y="130"/>
                    <a:pt x="777" y="73"/>
                  </a:cubicBezTo>
                  <a:cubicBezTo>
                    <a:pt x="734" y="51"/>
                    <a:pt x="743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667416" y="4277515"/>
              <a:ext cx="25020" cy="9118"/>
            </a:xfrm>
            <a:custGeom>
              <a:avLst/>
              <a:gdLst/>
              <a:ahLst/>
              <a:cxnLst/>
              <a:rect l="l" t="t" r="r" b="b"/>
              <a:pathLst>
                <a:path w="804" h="293" extrusionOk="0">
                  <a:moveTo>
                    <a:pt x="92" y="0"/>
                  </a:moveTo>
                  <a:cubicBezTo>
                    <a:pt x="59" y="0"/>
                    <a:pt x="28" y="8"/>
                    <a:pt x="1" y="29"/>
                  </a:cubicBezTo>
                  <a:cubicBezTo>
                    <a:pt x="34" y="49"/>
                    <a:pt x="504" y="293"/>
                    <a:pt x="703" y="293"/>
                  </a:cubicBezTo>
                  <a:cubicBezTo>
                    <a:pt x="768" y="293"/>
                    <a:pt x="803" y="267"/>
                    <a:pt x="786" y="199"/>
                  </a:cubicBezTo>
                  <a:cubicBezTo>
                    <a:pt x="777" y="154"/>
                    <a:pt x="358" y="56"/>
                    <a:pt x="277" y="56"/>
                  </a:cubicBezTo>
                  <a:cubicBezTo>
                    <a:pt x="230" y="32"/>
                    <a:pt x="15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061582" y="3511776"/>
              <a:ext cx="17583" cy="8807"/>
            </a:xfrm>
            <a:custGeom>
              <a:avLst/>
              <a:gdLst/>
              <a:ahLst/>
              <a:cxnLst/>
              <a:rect l="l" t="t" r="r" b="b"/>
              <a:pathLst>
                <a:path w="565" h="283" extrusionOk="0">
                  <a:moveTo>
                    <a:pt x="362" y="0"/>
                  </a:moveTo>
                  <a:cubicBezTo>
                    <a:pt x="230" y="0"/>
                    <a:pt x="0" y="151"/>
                    <a:pt x="21" y="165"/>
                  </a:cubicBezTo>
                  <a:cubicBezTo>
                    <a:pt x="103" y="213"/>
                    <a:pt x="309" y="283"/>
                    <a:pt x="456" y="283"/>
                  </a:cubicBezTo>
                  <a:cubicBezTo>
                    <a:pt x="499" y="283"/>
                    <a:pt x="537" y="277"/>
                    <a:pt x="565" y="263"/>
                  </a:cubicBezTo>
                  <a:cubicBezTo>
                    <a:pt x="324" y="133"/>
                    <a:pt x="252" y="100"/>
                    <a:pt x="254" y="100"/>
                  </a:cubicBezTo>
                  <a:lnTo>
                    <a:pt x="254" y="100"/>
                  </a:lnTo>
                  <a:cubicBezTo>
                    <a:pt x="256" y="100"/>
                    <a:pt x="336" y="134"/>
                    <a:pt x="394" y="134"/>
                  </a:cubicBezTo>
                  <a:cubicBezTo>
                    <a:pt x="435" y="134"/>
                    <a:pt x="465" y="117"/>
                    <a:pt x="449" y="58"/>
                  </a:cubicBezTo>
                  <a:cubicBezTo>
                    <a:pt x="438" y="16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20294" y="3310243"/>
              <a:ext cx="18796" cy="5975"/>
            </a:xfrm>
            <a:custGeom>
              <a:avLst/>
              <a:gdLst/>
              <a:ahLst/>
              <a:cxnLst/>
              <a:rect l="l" t="t" r="r" b="b"/>
              <a:pathLst>
                <a:path w="604" h="192" extrusionOk="0">
                  <a:moveTo>
                    <a:pt x="129" y="1"/>
                  </a:moveTo>
                  <a:cubicBezTo>
                    <a:pt x="1" y="1"/>
                    <a:pt x="100" y="191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22" y="182"/>
                    <a:pt x="603" y="191"/>
                    <a:pt x="264" y="39"/>
                  </a:cubicBezTo>
                  <a:cubicBezTo>
                    <a:pt x="203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91028" y="3992176"/>
              <a:ext cx="18734" cy="4948"/>
            </a:xfrm>
            <a:custGeom>
              <a:avLst/>
              <a:gdLst/>
              <a:ahLst/>
              <a:cxnLst/>
              <a:rect l="l" t="t" r="r" b="b"/>
              <a:pathLst>
                <a:path w="602" h="159" extrusionOk="0">
                  <a:moveTo>
                    <a:pt x="459" y="1"/>
                  </a:moveTo>
                  <a:cubicBezTo>
                    <a:pt x="0" y="1"/>
                    <a:pt x="174" y="159"/>
                    <a:pt x="394" y="159"/>
                  </a:cubicBezTo>
                  <a:cubicBezTo>
                    <a:pt x="465" y="159"/>
                    <a:pt x="541" y="142"/>
                    <a:pt x="602" y="99"/>
                  </a:cubicBezTo>
                  <a:cubicBezTo>
                    <a:pt x="566" y="45"/>
                    <a:pt x="521" y="18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87202" y="3569379"/>
              <a:ext cx="12324" cy="8309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91" y="0"/>
                  </a:moveTo>
                  <a:cubicBezTo>
                    <a:pt x="38" y="0"/>
                    <a:pt x="0" y="15"/>
                    <a:pt x="6" y="53"/>
                  </a:cubicBezTo>
                  <a:cubicBezTo>
                    <a:pt x="18" y="190"/>
                    <a:pt x="78" y="267"/>
                    <a:pt x="177" y="267"/>
                  </a:cubicBezTo>
                  <a:cubicBezTo>
                    <a:pt x="220" y="267"/>
                    <a:pt x="270" y="252"/>
                    <a:pt x="327" y="223"/>
                  </a:cubicBezTo>
                  <a:cubicBezTo>
                    <a:pt x="193" y="187"/>
                    <a:pt x="184" y="151"/>
                    <a:pt x="309" y="125"/>
                  </a:cubicBezTo>
                  <a:cubicBezTo>
                    <a:pt x="395" y="75"/>
                    <a:pt x="208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168884" y="4101345"/>
              <a:ext cx="16587" cy="4606"/>
            </a:xfrm>
            <a:custGeom>
              <a:avLst/>
              <a:gdLst/>
              <a:ahLst/>
              <a:cxnLst/>
              <a:rect l="l" t="t" r="r" b="b"/>
              <a:pathLst>
                <a:path w="533" h="148" extrusionOk="0">
                  <a:moveTo>
                    <a:pt x="330" y="0"/>
                  </a:moveTo>
                  <a:cubicBezTo>
                    <a:pt x="184" y="0"/>
                    <a:pt x="0" y="88"/>
                    <a:pt x="34" y="114"/>
                  </a:cubicBezTo>
                  <a:cubicBezTo>
                    <a:pt x="62" y="137"/>
                    <a:pt x="127" y="147"/>
                    <a:pt x="198" y="147"/>
                  </a:cubicBezTo>
                  <a:cubicBezTo>
                    <a:pt x="350" y="147"/>
                    <a:pt x="532" y="101"/>
                    <a:pt x="453" y="34"/>
                  </a:cubicBezTo>
                  <a:cubicBezTo>
                    <a:pt x="422" y="10"/>
                    <a:pt x="378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01492" y="3519930"/>
              <a:ext cx="12884" cy="5477"/>
            </a:xfrm>
            <a:custGeom>
              <a:avLst/>
              <a:gdLst/>
              <a:ahLst/>
              <a:cxnLst/>
              <a:rect l="l" t="t" r="r" b="b"/>
              <a:pathLst>
                <a:path w="414" h="176" extrusionOk="0">
                  <a:moveTo>
                    <a:pt x="244" y="1"/>
                  </a:moveTo>
                  <a:cubicBezTo>
                    <a:pt x="190" y="1"/>
                    <a:pt x="137" y="1"/>
                    <a:pt x="83" y="28"/>
                  </a:cubicBezTo>
                  <a:cubicBezTo>
                    <a:pt x="1" y="96"/>
                    <a:pt x="184" y="176"/>
                    <a:pt x="304" y="176"/>
                  </a:cubicBezTo>
                  <a:cubicBezTo>
                    <a:pt x="340" y="176"/>
                    <a:pt x="370" y="169"/>
                    <a:pt x="387" y="153"/>
                  </a:cubicBezTo>
                  <a:cubicBezTo>
                    <a:pt x="414" y="63"/>
                    <a:pt x="369" y="10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85488" y="3918079"/>
              <a:ext cx="14782" cy="1929"/>
            </a:xfrm>
            <a:custGeom>
              <a:avLst/>
              <a:gdLst/>
              <a:ahLst/>
              <a:cxnLst/>
              <a:rect l="l" t="t" r="r" b="b"/>
              <a:pathLst>
                <a:path w="475" h="62" extrusionOk="0">
                  <a:moveTo>
                    <a:pt x="299" y="1"/>
                  </a:moveTo>
                  <a:cubicBezTo>
                    <a:pt x="171" y="1"/>
                    <a:pt x="1" y="20"/>
                    <a:pt x="12" y="44"/>
                  </a:cubicBezTo>
                  <a:cubicBezTo>
                    <a:pt x="34" y="53"/>
                    <a:pt x="146" y="61"/>
                    <a:pt x="250" y="61"/>
                  </a:cubicBezTo>
                  <a:cubicBezTo>
                    <a:pt x="367" y="61"/>
                    <a:pt x="474" y="50"/>
                    <a:pt x="432" y="17"/>
                  </a:cubicBezTo>
                  <a:cubicBezTo>
                    <a:pt x="417" y="6"/>
                    <a:pt x="36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35133" y="4210451"/>
              <a:ext cx="11172" cy="3579"/>
            </a:xfrm>
            <a:custGeom>
              <a:avLst/>
              <a:gdLst/>
              <a:ahLst/>
              <a:cxnLst/>
              <a:rect l="l" t="t" r="r" b="b"/>
              <a:pathLst>
                <a:path w="359" h="115" extrusionOk="0">
                  <a:moveTo>
                    <a:pt x="198" y="0"/>
                  </a:moveTo>
                  <a:cubicBezTo>
                    <a:pt x="78" y="0"/>
                    <a:pt x="1" y="61"/>
                    <a:pt x="91" y="61"/>
                  </a:cubicBezTo>
                  <a:cubicBezTo>
                    <a:pt x="162" y="79"/>
                    <a:pt x="242" y="97"/>
                    <a:pt x="314" y="114"/>
                  </a:cubicBezTo>
                  <a:cubicBezTo>
                    <a:pt x="341" y="88"/>
                    <a:pt x="358" y="70"/>
                    <a:pt x="350" y="34"/>
                  </a:cubicBezTo>
                  <a:cubicBezTo>
                    <a:pt x="297" y="9"/>
                    <a:pt x="24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303042" y="3476486"/>
              <a:ext cx="10394" cy="5757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158" y="0"/>
                  </a:moveTo>
                  <a:cubicBezTo>
                    <a:pt x="80" y="0"/>
                    <a:pt x="1" y="30"/>
                    <a:pt x="5" y="130"/>
                  </a:cubicBezTo>
                  <a:cubicBezTo>
                    <a:pt x="41" y="166"/>
                    <a:pt x="77" y="185"/>
                    <a:pt x="114" y="185"/>
                  </a:cubicBezTo>
                  <a:cubicBezTo>
                    <a:pt x="169" y="185"/>
                    <a:pt x="227" y="144"/>
                    <a:pt x="291" y="59"/>
                  </a:cubicBezTo>
                  <a:cubicBezTo>
                    <a:pt x="333" y="4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49378" y="4108844"/>
              <a:ext cx="11297" cy="6411"/>
            </a:xfrm>
            <a:custGeom>
              <a:avLst/>
              <a:gdLst/>
              <a:ahLst/>
              <a:cxnLst/>
              <a:rect l="l" t="t" r="r" b="b"/>
              <a:pathLst>
                <a:path w="363" h="206" extrusionOk="0">
                  <a:moveTo>
                    <a:pt x="299" y="0"/>
                  </a:moveTo>
                  <a:cubicBezTo>
                    <a:pt x="212" y="0"/>
                    <a:pt x="1" y="31"/>
                    <a:pt x="145" y="141"/>
                  </a:cubicBezTo>
                  <a:cubicBezTo>
                    <a:pt x="204" y="188"/>
                    <a:pt x="245" y="206"/>
                    <a:pt x="273" y="206"/>
                  </a:cubicBezTo>
                  <a:cubicBezTo>
                    <a:pt x="362" y="206"/>
                    <a:pt x="319" y="21"/>
                    <a:pt x="332" y="7"/>
                  </a:cubicBezTo>
                  <a:cubicBezTo>
                    <a:pt x="341" y="3"/>
                    <a:pt x="3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391288" y="3394547"/>
              <a:ext cx="13786" cy="5508"/>
            </a:xfrm>
            <a:custGeom>
              <a:avLst/>
              <a:gdLst/>
              <a:ahLst/>
              <a:cxnLst/>
              <a:rect l="l" t="t" r="r" b="b"/>
              <a:pathLst>
                <a:path w="443" h="177" extrusionOk="0">
                  <a:moveTo>
                    <a:pt x="136" y="0"/>
                  </a:moveTo>
                  <a:cubicBezTo>
                    <a:pt x="0" y="0"/>
                    <a:pt x="101" y="152"/>
                    <a:pt x="78" y="167"/>
                  </a:cubicBezTo>
                  <a:cubicBezTo>
                    <a:pt x="73" y="174"/>
                    <a:pt x="77" y="176"/>
                    <a:pt x="89" y="176"/>
                  </a:cubicBezTo>
                  <a:cubicBezTo>
                    <a:pt x="155" y="176"/>
                    <a:pt x="443" y="76"/>
                    <a:pt x="229" y="15"/>
                  </a:cubicBezTo>
                  <a:cubicBezTo>
                    <a:pt x="190" y="5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39329" y="3692365"/>
              <a:ext cx="10830" cy="3921"/>
            </a:xfrm>
            <a:custGeom>
              <a:avLst/>
              <a:gdLst/>
              <a:ahLst/>
              <a:cxnLst/>
              <a:rect l="l" t="t" r="r" b="b"/>
              <a:pathLst>
                <a:path w="348" h="126" extrusionOk="0">
                  <a:moveTo>
                    <a:pt x="210" y="1"/>
                  </a:moveTo>
                  <a:cubicBezTo>
                    <a:pt x="122" y="1"/>
                    <a:pt x="16" y="20"/>
                    <a:pt x="1" y="36"/>
                  </a:cubicBezTo>
                  <a:cubicBezTo>
                    <a:pt x="40" y="63"/>
                    <a:pt x="175" y="126"/>
                    <a:pt x="261" y="126"/>
                  </a:cubicBezTo>
                  <a:cubicBezTo>
                    <a:pt x="314" y="126"/>
                    <a:pt x="348" y="103"/>
                    <a:pt x="331" y="36"/>
                  </a:cubicBezTo>
                  <a:cubicBezTo>
                    <a:pt x="323" y="10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125316" y="3817717"/>
              <a:ext cx="7749" cy="5788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62" y="1"/>
                  </a:moveTo>
                  <a:cubicBezTo>
                    <a:pt x="93" y="1"/>
                    <a:pt x="0" y="82"/>
                    <a:pt x="7" y="138"/>
                  </a:cubicBezTo>
                  <a:cubicBezTo>
                    <a:pt x="7" y="172"/>
                    <a:pt x="28" y="185"/>
                    <a:pt x="58" y="185"/>
                  </a:cubicBezTo>
                  <a:cubicBezTo>
                    <a:pt x="129" y="185"/>
                    <a:pt x="249" y="108"/>
                    <a:pt x="230" y="58"/>
                  </a:cubicBezTo>
                  <a:cubicBezTo>
                    <a:pt x="219" y="17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39049" y="3682003"/>
              <a:ext cx="12853" cy="3641"/>
            </a:xfrm>
            <a:custGeom>
              <a:avLst/>
              <a:gdLst/>
              <a:ahLst/>
              <a:cxnLst/>
              <a:rect l="l" t="t" r="r" b="b"/>
              <a:pathLst>
                <a:path w="413" h="117" extrusionOk="0">
                  <a:moveTo>
                    <a:pt x="122" y="0"/>
                  </a:moveTo>
                  <a:cubicBezTo>
                    <a:pt x="75" y="0"/>
                    <a:pt x="31" y="9"/>
                    <a:pt x="1" y="30"/>
                  </a:cubicBezTo>
                  <a:cubicBezTo>
                    <a:pt x="75" y="70"/>
                    <a:pt x="150" y="116"/>
                    <a:pt x="232" y="116"/>
                  </a:cubicBezTo>
                  <a:cubicBezTo>
                    <a:pt x="258" y="116"/>
                    <a:pt x="285" y="112"/>
                    <a:pt x="313" y="101"/>
                  </a:cubicBezTo>
                  <a:cubicBezTo>
                    <a:pt x="412" y="68"/>
                    <a:pt x="25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659854" y="3660810"/>
              <a:ext cx="9523" cy="4886"/>
            </a:xfrm>
            <a:custGeom>
              <a:avLst/>
              <a:gdLst/>
              <a:ahLst/>
              <a:cxnLst/>
              <a:rect l="l" t="t" r="r" b="b"/>
              <a:pathLst>
                <a:path w="306" h="157" extrusionOk="0">
                  <a:moveTo>
                    <a:pt x="93" y="0"/>
                  </a:moveTo>
                  <a:cubicBezTo>
                    <a:pt x="55" y="0"/>
                    <a:pt x="24" y="9"/>
                    <a:pt x="21" y="33"/>
                  </a:cubicBezTo>
                  <a:cubicBezTo>
                    <a:pt x="0" y="120"/>
                    <a:pt x="72" y="157"/>
                    <a:pt x="144" y="157"/>
                  </a:cubicBezTo>
                  <a:cubicBezTo>
                    <a:pt x="225" y="157"/>
                    <a:pt x="306" y="109"/>
                    <a:pt x="244" y="33"/>
                  </a:cubicBezTo>
                  <a:cubicBezTo>
                    <a:pt x="233" y="22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061084" y="3646463"/>
              <a:ext cx="12853" cy="3610"/>
            </a:xfrm>
            <a:custGeom>
              <a:avLst/>
              <a:gdLst/>
              <a:ahLst/>
              <a:cxnLst/>
              <a:rect l="l" t="t" r="r" b="b"/>
              <a:pathLst>
                <a:path w="413" h="116" extrusionOk="0">
                  <a:moveTo>
                    <a:pt x="122" y="1"/>
                  </a:moveTo>
                  <a:cubicBezTo>
                    <a:pt x="75" y="1"/>
                    <a:pt x="31" y="9"/>
                    <a:pt x="1" y="30"/>
                  </a:cubicBezTo>
                  <a:cubicBezTo>
                    <a:pt x="77" y="64"/>
                    <a:pt x="153" y="115"/>
                    <a:pt x="238" y="115"/>
                  </a:cubicBezTo>
                  <a:cubicBezTo>
                    <a:pt x="262" y="115"/>
                    <a:pt x="287" y="111"/>
                    <a:pt x="313" y="101"/>
                  </a:cubicBezTo>
                  <a:cubicBezTo>
                    <a:pt x="412" y="68"/>
                    <a:pt x="25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378124" y="3608248"/>
              <a:ext cx="14502" cy="2458"/>
            </a:xfrm>
            <a:custGeom>
              <a:avLst/>
              <a:gdLst/>
              <a:ahLst/>
              <a:cxnLst/>
              <a:rect l="l" t="t" r="r" b="b"/>
              <a:pathLst>
                <a:path w="466" h="79" extrusionOk="0">
                  <a:moveTo>
                    <a:pt x="331" y="0"/>
                  </a:moveTo>
                  <a:cubicBezTo>
                    <a:pt x="186" y="0"/>
                    <a:pt x="1" y="32"/>
                    <a:pt x="46" y="44"/>
                  </a:cubicBezTo>
                  <a:cubicBezTo>
                    <a:pt x="124" y="65"/>
                    <a:pt x="188" y="78"/>
                    <a:pt x="248" y="78"/>
                  </a:cubicBezTo>
                  <a:cubicBezTo>
                    <a:pt x="318" y="78"/>
                    <a:pt x="384" y="61"/>
                    <a:pt x="465" y="18"/>
                  </a:cubicBezTo>
                  <a:cubicBezTo>
                    <a:pt x="437" y="5"/>
                    <a:pt x="38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392346" y="3544639"/>
              <a:ext cx="10830" cy="3454"/>
            </a:xfrm>
            <a:custGeom>
              <a:avLst/>
              <a:gdLst/>
              <a:ahLst/>
              <a:cxnLst/>
              <a:rect l="l" t="t" r="r" b="b"/>
              <a:pathLst>
                <a:path w="348" h="111" extrusionOk="0">
                  <a:moveTo>
                    <a:pt x="193" y="0"/>
                  </a:moveTo>
                  <a:cubicBezTo>
                    <a:pt x="150" y="0"/>
                    <a:pt x="106" y="18"/>
                    <a:pt x="62" y="54"/>
                  </a:cubicBezTo>
                  <a:cubicBezTo>
                    <a:pt x="1" y="87"/>
                    <a:pt x="87" y="110"/>
                    <a:pt x="184" y="110"/>
                  </a:cubicBezTo>
                  <a:cubicBezTo>
                    <a:pt x="245" y="110"/>
                    <a:pt x="310" y="102"/>
                    <a:pt x="347" y="81"/>
                  </a:cubicBezTo>
                  <a:cubicBezTo>
                    <a:pt x="298" y="27"/>
                    <a:pt x="24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42891" y="4311062"/>
              <a:ext cx="10581" cy="3890"/>
            </a:xfrm>
            <a:custGeom>
              <a:avLst/>
              <a:gdLst/>
              <a:ahLst/>
              <a:cxnLst/>
              <a:rect l="l" t="t" r="r" b="b"/>
              <a:pathLst>
                <a:path w="340" h="125" extrusionOk="0">
                  <a:moveTo>
                    <a:pt x="85" y="1"/>
                  </a:moveTo>
                  <a:cubicBezTo>
                    <a:pt x="37" y="1"/>
                    <a:pt x="0" y="21"/>
                    <a:pt x="0" y="84"/>
                  </a:cubicBezTo>
                  <a:cubicBezTo>
                    <a:pt x="36" y="111"/>
                    <a:pt x="105" y="124"/>
                    <a:pt x="173" y="124"/>
                  </a:cubicBezTo>
                  <a:cubicBezTo>
                    <a:pt x="241" y="124"/>
                    <a:pt x="308" y="111"/>
                    <a:pt x="339" y="84"/>
                  </a:cubicBezTo>
                  <a:cubicBezTo>
                    <a:pt x="310" y="72"/>
                    <a:pt x="17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04181" y="3440885"/>
              <a:ext cx="10892" cy="2334"/>
            </a:xfrm>
            <a:custGeom>
              <a:avLst/>
              <a:gdLst/>
              <a:ahLst/>
              <a:cxnLst/>
              <a:rect l="l" t="t" r="r" b="b"/>
              <a:pathLst>
                <a:path w="350" h="75" extrusionOk="0">
                  <a:moveTo>
                    <a:pt x="307" y="1"/>
                  </a:moveTo>
                  <a:cubicBezTo>
                    <a:pt x="236" y="1"/>
                    <a:pt x="47" y="47"/>
                    <a:pt x="1" y="70"/>
                  </a:cubicBezTo>
                  <a:cubicBezTo>
                    <a:pt x="5" y="70"/>
                    <a:pt x="56" y="74"/>
                    <a:pt x="116" y="74"/>
                  </a:cubicBezTo>
                  <a:cubicBezTo>
                    <a:pt x="175" y="74"/>
                    <a:pt x="242" y="70"/>
                    <a:pt x="277" y="52"/>
                  </a:cubicBezTo>
                  <a:cubicBezTo>
                    <a:pt x="349" y="14"/>
                    <a:pt x="34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071353" y="3524224"/>
              <a:ext cx="12759" cy="3797"/>
            </a:xfrm>
            <a:custGeom>
              <a:avLst/>
              <a:gdLst/>
              <a:ahLst/>
              <a:cxnLst/>
              <a:rect l="l" t="t" r="r" b="b"/>
              <a:pathLst>
                <a:path w="410" h="122" extrusionOk="0">
                  <a:moveTo>
                    <a:pt x="197" y="1"/>
                  </a:moveTo>
                  <a:cubicBezTo>
                    <a:pt x="122" y="1"/>
                    <a:pt x="34" y="9"/>
                    <a:pt x="19" y="50"/>
                  </a:cubicBezTo>
                  <a:cubicBezTo>
                    <a:pt x="0" y="103"/>
                    <a:pt x="48" y="122"/>
                    <a:pt x="111" y="122"/>
                  </a:cubicBezTo>
                  <a:cubicBezTo>
                    <a:pt x="232" y="122"/>
                    <a:pt x="409" y="52"/>
                    <a:pt x="304" y="6"/>
                  </a:cubicBezTo>
                  <a:cubicBezTo>
                    <a:pt x="300" y="6"/>
                    <a:pt x="25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310843" y="3519432"/>
              <a:ext cx="10923" cy="3423"/>
            </a:xfrm>
            <a:custGeom>
              <a:avLst/>
              <a:gdLst/>
              <a:ahLst/>
              <a:cxnLst/>
              <a:rect l="l" t="t" r="r" b="b"/>
              <a:pathLst>
                <a:path w="351" h="110" extrusionOk="0">
                  <a:moveTo>
                    <a:pt x="107" y="1"/>
                  </a:moveTo>
                  <a:cubicBezTo>
                    <a:pt x="51" y="1"/>
                    <a:pt x="4" y="13"/>
                    <a:pt x="4" y="44"/>
                  </a:cubicBezTo>
                  <a:cubicBezTo>
                    <a:pt x="1" y="94"/>
                    <a:pt x="44" y="110"/>
                    <a:pt x="97" y="110"/>
                  </a:cubicBezTo>
                  <a:cubicBezTo>
                    <a:pt x="175" y="110"/>
                    <a:pt x="275" y="76"/>
                    <a:pt x="281" y="70"/>
                  </a:cubicBezTo>
                  <a:cubicBezTo>
                    <a:pt x="351" y="41"/>
                    <a:pt x="212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344701" y="3493446"/>
              <a:ext cx="8714" cy="4948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119" y="1"/>
                  </a:moveTo>
                  <a:cubicBezTo>
                    <a:pt x="100" y="1"/>
                    <a:pt x="82" y="7"/>
                    <a:pt x="67" y="22"/>
                  </a:cubicBezTo>
                  <a:cubicBezTo>
                    <a:pt x="1" y="81"/>
                    <a:pt x="147" y="158"/>
                    <a:pt x="231" y="158"/>
                  </a:cubicBezTo>
                  <a:cubicBezTo>
                    <a:pt x="248" y="158"/>
                    <a:pt x="263" y="155"/>
                    <a:pt x="272" y="147"/>
                  </a:cubicBezTo>
                  <a:cubicBezTo>
                    <a:pt x="279" y="91"/>
                    <a:pt x="192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22616" y="3327546"/>
              <a:ext cx="591" cy="311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9" y="10"/>
                    <a:pt x="9" y="10"/>
                    <a:pt x="18" y="10"/>
                  </a:cubicBezTo>
                  <a:cubicBezTo>
                    <a:pt x="18" y="10"/>
                    <a:pt x="18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356195" y="3362276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7" y="1"/>
                  </a:moveTo>
                  <a:cubicBezTo>
                    <a:pt x="88" y="1"/>
                    <a:pt x="47" y="21"/>
                    <a:pt x="1" y="62"/>
                  </a:cubicBezTo>
                  <a:cubicBezTo>
                    <a:pt x="36" y="97"/>
                    <a:pt x="72" y="115"/>
                    <a:pt x="110" y="115"/>
                  </a:cubicBezTo>
                  <a:cubicBezTo>
                    <a:pt x="150" y="115"/>
                    <a:pt x="192" y="95"/>
                    <a:pt x="233" y="53"/>
                  </a:cubicBezTo>
                  <a:cubicBezTo>
                    <a:pt x="198" y="19"/>
                    <a:pt x="16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92405" y="4237463"/>
              <a:ext cx="8247" cy="4170"/>
            </a:xfrm>
            <a:custGeom>
              <a:avLst/>
              <a:gdLst/>
              <a:ahLst/>
              <a:cxnLst/>
              <a:rect l="l" t="t" r="r" b="b"/>
              <a:pathLst>
                <a:path w="265" h="134" extrusionOk="0">
                  <a:moveTo>
                    <a:pt x="53" y="0"/>
                  </a:moveTo>
                  <a:cubicBezTo>
                    <a:pt x="37" y="0"/>
                    <a:pt x="19" y="4"/>
                    <a:pt x="1" y="14"/>
                  </a:cubicBezTo>
                  <a:cubicBezTo>
                    <a:pt x="1" y="104"/>
                    <a:pt x="68" y="134"/>
                    <a:pt x="130" y="134"/>
                  </a:cubicBezTo>
                  <a:cubicBezTo>
                    <a:pt x="202" y="134"/>
                    <a:pt x="265" y="92"/>
                    <a:pt x="197" y="58"/>
                  </a:cubicBezTo>
                  <a:cubicBezTo>
                    <a:pt x="144" y="32"/>
                    <a:pt x="10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35280" y="3942819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3" y="1"/>
                  </a:moveTo>
                  <a:cubicBezTo>
                    <a:pt x="85" y="1"/>
                    <a:pt x="45" y="21"/>
                    <a:pt x="0" y="61"/>
                  </a:cubicBezTo>
                  <a:cubicBezTo>
                    <a:pt x="36" y="97"/>
                    <a:pt x="74" y="115"/>
                    <a:pt x="113" y="115"/>
                  </a:cubicBezTo>
                  <a:cubicBezTo>
                    <a:pt x="152" y="115"/>
                    <a:pt x="192" y="97"/>
                    <a:pt x="232" y="61"/>
                  </a:cubicBezTo>
                  <a:cubicBezTo>
                    <a:pt x="197" y="21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469773" y="3808817"/>
              <a:ext cx="10363" cy="3672"/>
            </a:xfrm>
            <a:custGeom>
              <a:avLst/>
              <a:gdLst/>
              <a:ahLst/>
              <a:cxnLst/>
              <a:rect l="l" t="t" r="r" b="b"/>
              <a:pathLst>
                <a:path w="333" h="118" extrusionOk="0">
                  <a:moveTo>
                    <a:pt x="279" y="1"/>
                  </a:moveTo>
                  <a:cubicBezTo>
                    <a:pt x="195" y="1"/>
                    <a:pt x="35" y="86"/>
                    <a:pt x="4" y="86"/>
                  </a:cubicBezTo>
                  <a:cubicBezTo>
                    <a:pt x="2" y="86"/>
                    <a:pt x="1" y="86"/>
                    <a:pt x="0" y="85"/>
                  </a:cubicBezTo>
                  <a:lnTo>
                    <a:pt x="0" y="85"/>
                  </a:lnTo>
                  <a:cubicBezTo>
                    <a:pt x="20" y="105"/>
                    <a:pt x="87" y="118"/>
                    <a:pt x="155" y="118"/>
                  </a:cubicBezTo>
                  <a:cubicBezTo>
                    <a:pt x="239" y="118"/>
                    <a:pt x="325" y="98"/>
                    <a:pt x="330" y="49"/>
                  </a:cubicBezTo>
                  <a:cubicBezTo>
                    <a:pt x="333" y="14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431713" y="3736774"/>
              <a:ext cx="8091" cy="5135"/>
            </a:xfrm>
            <a:custGeom>
              <a:avLst/>
              <a:gdLst/>
              <a:ahLst/>
              <a:cxnLst/>
              <a:rect l="l" t="t" r="r" b="b"/>
              <a:pathLst>
                <a:path w="260" h="165" extrusionOk="0">
                  <a:moveTo>
                    <a:pt x="179" y="0"/>
                  </a:moveTo>
                  <a:cubicBezTo>
                    <a:pt x="144" y="18"/>
                    <a:pt x="1" y="63"/>
                    <a:pt x="1" y="107"/>
                  </a:cubicBezTo>
                  <a:cubicBezTo>
                    <a:pt x="1" y="150"/>
                    <a:pt x="20" y="165"/>
                    <a:pt x="46" y="165"/>
                  </a:cubicBezTo>
                  <a:cubicBezTo>
                    <a:pt x="95" y="165"/>
                    <a:pt x="168" y="113"/>
                    <a:pt x="179" y="107"/>
                  </a:cubicBezTo>
                  <a:cubicBezTo>
                    <a:pt x="260" y="72"/>
                    <a:pt x="260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1959" y="3703164"/>
              <a:ext cx="9896" cy="3703"/>
            </a:xfrm>
            <a:custGeom>
              <a:avLst/>
              <a:gdLst/>
              <a:ahLst/>
              <a:cxnLst/>
              <a:rect l="l" t="t" r="r" b="b"/>
              <a:pathLst>
                <a:path w="318" h="119" extrusionOk="0">
                  <a:moveTo>
                    <a:pt x="166" y="1"/>
                  </a:moveTo>
                  <a:cubicBezTo>
                    <a:pt x="113" y="1"/>
                    <a:pt x="59" y="1"/>
                    <a:pt x="14" y="19"/>
                  </a:cubicBezTo>
                  <a:cubicBezTo>
                    <a:pt x="0" y="26"/>
                    <a:pt x="152" y="119"/>
                    <a:pt x="254" y="119"/>
                  </a:cubicBezTo>
                  <a:cubicBezTo>
                    <a:pt x="279" y="119"/>
                    <a:pt x="302" y="113"/>
                    <a:pt x="318" y="99"/>
                  </a:cubicBezTo>
                  <a:cubicBezTo>
                    <a:pt x="282" y="54"/>
                    <a:pt x="228" y="19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39170" y="3518125"/>
              <a:ext cx="6971" cy="3392"/>
            </a:xfrm>
            <a:custGeom>
              <a:avLst/>
              <a:gdLst/>
              <a:ahLst/>
              <a:cxnLst/>
              <a:rect l="l" t="t" r="r" b="b"/>
              <a:pathLst>
                <a:path w="224" h="109" extrusionOk="0">
                  <a:moveTo>
                    <a:pt x="119" y="0"/>
                  </a:moveTo>
                  <a:cubicBezTo>
                    <a:pt x="76" y="0"/>
                    <a:pt x="35" y="23"/>
                    <a:pt x="0" y="68"/>
                  </a:cubicBezTo>
                  <a:cubicBezTo>
                    <a:pt x="35" y="95"/>
                    <a:pt x="69" y="109"/>
                    <a:pt x="101" y="109"/>
                  </a:cubicBezTo>
                  <a:cubicBezTo>
                    <a:pt x="143" y="109"/>
                    <a:pt x="183" y="86"/>
                    <a:pt x="223" y="41"/>
                  </a:cubicBezTo>
                  <a:cubicBezTo>
                    <a:pt x="188" y="14"/>
                    <a:pt x="15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026105" y="3515324"/>
              <a:ext cx="7718" cy="2427"/>
            </a:xfrm>
            <a:custGeom>
              <a:avLst/>
              <a:gdLst/>
              <a:ahLst/>
              <a:cxnLst/>
              <a:rect l="l" t="t" r="r" b="b"/>
              <a:pathLst>
                <a:path w="248" h="78" extrusionOk="0">
                  <a:moveTo>
                    <a:pt x="176" y="1"/>
                  </a:moveTo>
                  <a:cubicBezTo>
                    <a:pt x="120" y="1"/>
                    <a:pt x="28" y="19"/>
                    <a:pt x="1" y="33"/>
                  </a:cubicBezTo>
                  <a:cubicBezTo>
                    <a:pt x="31" y="63"/>
                    <a:pt x="62" y="77"/>
                    <a:pt x="98" y="77"/>
                  </a:cubicBezTo>
                  <a:cubicBezTo>
                    <a:pt x="115" y="77"/>
                    <a:pt x="133" y="74"/>
                    <a:pt x="153" y="69"/>
                  </a:cubicBezTo>
                  <a:cubicBezTo>
                    <a:pt x="247" y="17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870847" y="3678984"/>
              <a:ext cx="7531" cy="3143"/>
            </a:xfrm>
            <a:custGeom>
              <a:avLst/>
              <a:gdLst/>
              <a:ahLst/>
              <a:cxnLst/>
              <a:rect l="l" t="t" r="r" b="b"/>
              <a:pathLst>
                <a:path w="242" h="101" extrusionOk="0">
                  <a:moveTo>
                    <a:pt x="48" y="1"/>
                  </a:moveTo>
                  <a:cubicBezTo>
                    <a:pt x="19" y="1"/>
                    <a:pt x="0" y="13"/>
                    <a:pt x="3" y="46"/>
                  </a:cubicBezTo>
                  <a:cubicBezTo>
                    <a:pt x="45" y="83"/>
                    <a:pt x="89" y="101"/>
                    <a:pt x="135" y="101"/>
                  </a:cubicBezTo>
                  <a:cubicBezTo>
                    <a:pt x="168" y="101"/>
                    <a:pt x="201" y="92"/>
                    <a:pt x="235" y="73"/>
                  </a:cubicBezTo>
                  <a:cubicBezTo>
                    <a:pt x="241" y="73"/>
                    <a:pt x="11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567365" y="3678393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3" y="1"/>
                  </a:moveTo>
                  <a:cubicBezTo>
                    <a:pt x="58" y="1"/>
                    <a:pt x="0" y="18"/>
                    <a:pt x="4" y="65"/>
                  </a:cubicBezTo>
                  <a:cubicBezTo>
                    <a:pt x="27" y="105"/>
                    <a:pt x="53" y="125"/>
                    <a:pt x="82" y="125"/>
                  </a:cubicBezTo>
                  <a:cubicBezTo>
                    <a:pt x="111" y="125"/>
                    <a:pt x="143" y="105"/>
                    <a:pt x="174" y="65"/>
                  </a:cubicBezTo>
                  <a:cubicBezTo>
                    <a:pt x="249" y="30"/>
                    <a:pt x="18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691596" y="4136946"/>
              <a:ext cx="5259" cy="4792"/>
            </a:xfrm>
            <a:custGeom>
              <a:avLst/>
              <a:gdLst/>
              <a:ahLst/>
              <a:cxnLst/>
              <a:rect l="l" t="t" r="r" b="b"/>
              <a:pathLst>
                <a:path w="169" h="154" extrusionOk="0">
                  <a:moveTo>
                    <a:pt x="78" y="0"/>
                  </a:moveTo>
                  <a:cubicBezTo>
                    <a:pt x="1" y="0"/>
                    <a:pt x="6" y="132"/>
                    <a:pt x="62" y="148"/>
                  </a:cubicBezTo>
                  <a:cubicBezTo>
                    <a:pt x="73" y="152"/>
                    <a:pt x="83" y="153"/>
                    <a:pt x="91" y="153"/>
                  </a:cubicBezTo>
                  <a:cubicBezTo>
                    <a:pt x="169" y="153"/>
                    <a:pt x="163" y="21"/>
                    <a:pt x="107" y="5"/>
                  </a:cubicBezTo>
                  <a:cubicBezTo>
                    <a:pt x="96" y="2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342907" y="4265129"/>
              <a:ext cx="8900" cy="3579"/>
            </a:xfrm>
            <a:custGeom>
              <a:avLst/>
              <a:gdLst/>
              <a:ahLst/>
              <a:cxnLst/>
              <a:rect l="l" t="t" r="r" b="b"/>
              <a:pathLst>
                <a:path w="286" h="115" extrusionOk="0">
                  <a:moveTo>
                    <a:pt x="251" y="0"/>
                  </a:moveTo>
                  <a:cubicBezTo>
                    <a:pt x="175" y="0"/>
                    <a:pt x="1" y="93"/>
                    <a:pt x="16" y="93"/>
                  </a:cubicBezTo>
                  <a:cubicBezTo>
                    <a:pt x="19" y="93"/>
                    <a:pt x="30" y="89"/>
                    <a:pt x="53" y="79"/>
                  </a:cubicBezTo>
                  <a:cubicBezTo>
                    <a:pt x="109" y="101"/>
                    <a:pt x="156" y="114"/>
                    <a:pt x="194" y="114"/>
                  </a:cubicBezTo>
                  <a:cubicBezTo>
                    <a:pt x="247" y="114"/>
                    <a:pt x="280" y="88"/>
                    <a:pt x="285" y="26"/>
                  </a:cubicBezTo>
                  <a:cubicBezTo>
                    <a:pt x="285" y="7"/>
                    <a:pt x="27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142453" y="3650540"/>
              <a:ext cx="8434" cy="3610"/>
            </a:xfrm>
            <a:custGeom>
              <a:avLst/>
              <a:gdLst/>
              <a:ahLst/>
              <a:cxnLst/>
              <a:rect l="l" t="t" r="r" b="b"/>
              <a:pathLst>
                <a:path w="271" h="116" extrusionOk="0">
                  <a:moveTo>
                    <a:pt x="72" y="1"/>
                  </a:moveTo>
                  <a:cubicBezTo>
                    <a:pt x="34" y="1"/>
                    <a:pt x="3" y="14"/>
                    <a:pt x="0" y="50"/>
                  </a:cubicBezTo>
                  <a:cubicBezTo>
                    <a:pt x="31" y="94"/>
                    <a:pt x="67" y="116"/>
                    <a:pt x="113" y="116"/>
                  </a:cubicBezTo>
                  <a:cubicBezTo>
                    <a:pt x="133" y="116"/>
                    <a:pt x="154" y="112"/>
                    <a:pt x="179" y="104"/>
                  </a:cubicBezTo>
                  <a:cubicBezTo>
                    <a:pt x="271" y="67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6351" y="3366695"/>
              <a:ext cx="9678" cy="3361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0" y="79"/>
                    <a:pt x="109" y="108"/>
                    <a:pt x="203" y="108"/>
                  </a:cubicBezTo>
                  <a:cubicBezTo>
                    <a:pt x="259" y="108"/>
                    <a:pt x="311" y="97"/>
                    <a:pt x="301" y="81"/>
                  </a:cubicBezTo>
                  <a:cubicBezTo>
                    <a:pt x="247" y="54"/>
                    <a:pt x="194" y="27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206010" y="3763101"/>
              <a:ext cx="6971" cy="3236"/>
            </a:xfrm>
            <a:custGeom>
              <a:avLst/>
              <a:gdLst/>
              <a:ahLst/>
              <a:cxnLst/>
              <a:rect l="l" t="t" r="r" b="b"/>
              <a:pathLst>
                <a:path w="224" h="104" extrusionOk="0">
                  <a:moveTo>
                    <a:pt x="131" y="1"/>
                  </a:moveTo>
                  <a:cubicBezTo>
                    <a:pt x="87" y="1"/>
                    <a:pt x="42" y="19"/>
                    <a:pt x="1" y="55"/>
                  </a:cubicBezTo>
                  <a:cubicBezTo>
                    <a:pt x="17" y="87"/>
                    <a:pt x="36" y="103"/>
                    <a:pt x="60" y="103"/>
                  </a:cubicBezTo>
                  <a:cubicBezTo>
                    <a:pt x="77" y="103"/>
                    <a:pt x="95" y="96"/>
                    <a:pt x="117" y="82"/>
                  </a:cubicBezTo>
                  <a:cubicBezTo>
                    <a:pt x="152" y="64"/>
                    <a:pt x="188" y="46"/>
                    <a:pt x="224" y="28"/>
                  </a:cubicBezTo>
                  <a:cubicBezTo>
                    <a:pt x="194" y="10"/>
                    <a:pt x="16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337223" y="3331311"/>
              <a:ext cx="9647" cy="3205"/>
            </a:xfrm>
            <a:custGeom>
              <a:avLst/>
              <a:gdLst/>
              <a:ahLst/>
              <a:cxnLst/>
              <a:rect l="l" t="t" r="r" b="b"/>
              <a:pathLst>
                <a:path w="310" h="103" extrusionOk="0">
                  <a:moveTo>
                    <a:pt x="110" y="1"/>
                  </a:moveTo>
                  <a:cubicBezTo>
                    <a:pt x="46" y="1"/>
                    <a:pt x="1" y="22"/>
                    <a:pt x="67" y="76"/>
                  </a:cubicBezTo>
                  <a:cubicBezTo>
                    <a:pt x="102" y="94"/>
                    <a:pt x="136" y="103"/>
                    <a:pt x="167" y="103"/>
                  </a:cubicBezTo>
                  <a:cubicBezTo>
                    <a:pt x="198" y="103"/>
                    <a:pt x="227" y="94"/>
                    <a:pt x="254" y="76"/>
                  </a:cubicBezTo>
                  <a:cubicBezTo>
                    <a:pt x="309" y="36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303094" y="3344164"/>
              <a:ext cx="7624" cy="3112"/>
            </a:xfrm>
            <a:custGeom>
              <a:avLst/>
              <a:gdLst/>
              <a:ahLst/>
              <a:cxnLst/>
              <a:rect l="l" t="t" r="r" b="b"/>
              <a:pathLst>
                <a:path w="245" h="100" extrusionOk="0">
                  <a:moveTo>
                    <a:pt x="51" y="1"/>
                  </a:moveTo>
                  <a:cubicBezTo>
                    <a:pt x="21" y="1"/>
                    <a:pt x="1" y="13"/>
                    <a:pt x="3" y="47"/>
                  </a:cubicBezTo>
                  <a:cubicBezTo>
                    <a:pt x="48" y="81"/>
                    <a:pt x="93" y="99"/>
                    <a:pt x="138" y="99"/>
                  </a:cubicBezTo>
                  <a:cubicBezTo>
                    <a:pt x="173" y="99"/>
                    <a:pt x="208" y="88"/>
                    <a:pt x="244" y="65"/>
                  </a:cubicBezTo>
                  <a:lnTo>
                    <a:pt x="244" y="65"/>
                  </a:lnTo>
                  <a:cubicBezTo>
                    <a:pt x="244" y="65"/>
                    <a:pt x="244" y="65"/>
                    <a:pt x="244" y="65"/>
                  </a:cubicBezTo>
                  <a:cubicBezTo>
                    <a:pt x="245" y="65"/>
                    <a:pt x="245" y="65"/>
                    <a:pt x="244" y="64"/>
                  </a:cubicBezTo>
                  <a:cubicBezTo>
                    <a:pt x="244" y="64"/>
                    <a:pt x="244" y="65"/>
                    <a:pt x="244" y="65"/>
                  </a:cubicBezTo>
                  <a:lnTo>
                    <a:pt x="244" y="65"/>
                  </a:lnTo>
                  <a:cubicBezTo>
                    <a:pt x="234" y="62"/>
                    <a:pt x="11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421163" y="3802312"/>
              <a:ext cx="9118" cy="3610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90" y="1"/>
                  </a:moveTo>
                  <a:cubicBezTo>
                    <a:pt x="45" y="1"/>
                    <a:pt x="4" y="11"/>
                    <a:pt x="1" y="35"/>
                  </a:cubicBezTo>
                  <a:cubicBezTo>
                    <a:pt x="46" y="71"/>
                    <a:pt x="99" y="98"/>
                    <a:pt x="161" y="116"/>
                  </a:cubicBezTo>
                  <a:cubicBezTo>
                    <a:pt x="292" y="44"/>
                    <a:pt x="18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971987" y="4175566"/>
              <a:ext cx="7251" cy="3828"/>
            </a:xfrm>
            <a:custGeom>
              <a:avLst/>
              <a:gdLst/>
              <a:ahLst/>
              <a:cxnLst/>
              <a:rect l="l" t="t" r="r" b="b"/>
              <a:pathLst>
                <a:path w="233" h="123" extrusionOk="0">
                  <a:moveTo>
                    <a:pt x="172" y="0"/>
                  </a:moveTo>
                  <a:cubicBezTo>
                    <a:pt x="166" y="0"/>
                    <a:pt x="159" y="1"/>
                    <a:pt x="152" y="4"/>
                  </a:cubicBezTo>
                  <a:cubicBezTo>
                    <a:pt x="98" y="31"/>
                    <a:pt x="45" y="58"/>
                    <a:pt x="0" y="85"/>
                  </a:cubicBezTo>
                  <a:cubicBezTo>
                    <a:pt x="42" y="109"/>
                    <a:pt x="81" y="123"/>
                    <a:pt x="118" y="123"/>
                  </a:cubicBezTo>
                  <a:cubicBezTo>
                    <a:pt x="160" y="123"/>
                    <a:pt x="199" y="105"/>
                    <a:pt x="232" y="67"/>
                  </a:cubicBezTo>
                  <a:cubicBezTo>
                    <a:pt x="232" y="37"/>
                    <a:pt x="207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438777" y="3948452"/>
              <a:ext cx="7811" cy="3268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49" y="0"/>
                  </a:moveTo>
                  <a:cubicBezTo>
                    <a:pt x="20" y="0"/>
                    <a:pt x="1" y="13"/>
                    <a:pt x="6" y="50"/>
                  </a:cubicBezTo>
                  <a:cubicBezTo>
                    <a:pt x="47" y="86"/>
                    <a:pt x="92" y="104"/>
                    <a:pt x="138" y="104"/>
                  </a:cubicBezTo>
                  <a:cubicBezTo>
                    <a:pt x="171" y="104"/>
                    <a:pt x="204" y="95"/>
                    <a:pt x="238" y="76"/>
                  </a:cubicBezTo>
                  <a:cubicBezTo>
                    <a:pt x="250" y="76"/>
                    <a:pt x="12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036032" y="3519401"/>
              <a:ext cx="7531" cy="3361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44" y="1"/>
                  </a:moveTo>
                  <a:cubicBezTo>
                    <a:pt x="18" y="1"/>
                    <a:pt x="1" y="13"/>
                    <a:pt x="3" y="45"/>
                  </a:cubicBezTo>
                  <a:cubicBezTo>
                    <a:pt x="51" y="87"/>
                    <a:pt x="96" y="108"/>
                    <a:pt x="141" y="108"/>
                  </a:cubicBezTo>
                  <a:cubicBezTo>
                    <a:pt x="172" y="108"/>
                    <a:pt x="203" y="98"/>
                    <a:pt x="235" y="80"/>
                  </a:cubicBezTo>
                  <a:cubicBezTo>
                    <a:pt x="241" y="80"/>
                    <a:pt x="112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323717" y="3652625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101" y="0"/>
                  </a:moveTo>
                  <a:cubicBezTo>
                    <a:pt x="68" y="0"/>
                    <a:pt x="35" y="9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1" y="31"/>
                    <a:pt x="130" y="102"/>
                    <a:pt x="194" y="102"/>
                  </a:cubicBezTo>
                  <a:cubicBezTo>
                    <a:pt x="221" y="102"/>
                    <a:pt x="238" y="90"/>
                    <a:pt x="233" y="55"/>
                  </a:cubicBezTo>
                  <a:cubicBezTo>
                    <a:pt x="191" y="18"/>
                    <a:pt x="14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49556" y="3463416"/>
              <a:ext cx="6971" cy="3890"/>
            </a:xfrm>
            <a:custGeom>
              <a:avLst/>
              <a:gdLst/>
              <a:ahLst/>
              <a:cxnLst/>
              <a:rect l="l" t="t" r="r" b="b"/>
              <a:pathLst>
                <a:path w="224" h="125" extrusionOk="0">
                  <a:moveTo>
                    <a:pt x="74" y="0"/>
                  </a:moveTo>
                  <a:cubicBezTo>
                    <a:pt x="34" y="0"/>
                    <a:pt x="0" y="15"/>
                    <a:pt x="0" y="59"/>
                  </a:cubicBezTo>
                  <a:cubicBezTo>
                    <a:pt x="30" y="102"/>
                    <a:pt x="62" y="124"/>
                    <a:pt x="97" y="124"/>
                  </a:cubicBezTo>
                  <a:cubicBezTo>
                    <a:pt x="135" y="124"/>
                    <a:pt x="177" y="98"/>
                    <a:pt x="223" y="42"/>
                  </a:cubicBezTo>
                  <a:cubicBezTo>
                    <a:pt x="223" y="36"/>
                    <a:pt x="13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603309" y="3874137"/>
              <a:ext cx="6691" cy="3890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0" y="100"/>
                  </a:moveTo>
                  <a:cubicBezTo>
                    <a:pt x="1" y="101"/>
                    <a:pt x="1" y="101"/>
                    <a:pt x="2" y="101"/>
                  </a:cubicBezTo>
                  <a:lnTo>
                    <a:pt x="2" y="101"/>
                  </a:lnTo>
                  <a:cubicBezTo>
                    <a:pt x="1" y="101"/>
                    <a:pt x="1" y="101"/>
                    <a:pt x="0" y="100"/>
                  </a:cubicBezTo>
                  <a:close/>
                  <a:moveTo>
                    <a:pt x="161" y="1"/>
                  </a:moveTo>
                  <a:cubicBezTo>
                    <a:pt x="102" y="1"/>
                    <a:pt x="23" y="101"/>
                    <a:pt x="3" y="101"/>
                  </a:cubicBezTo>
                  <a:cubicBezTo>
                    <a:pt x="3" y="101"/>
                    <a:pt x="2" y="101"/>
                    <a:pt x="2" y="101"/>
                  </a:cubicBezTo>
                  <a:lnTo>
                    <a:pt x="2" y="101"/>
                  </a:lnTo>
                  <a:cubicBezTo>
                    <a:pt x="31" y="117"/>
                    <a:pt x="58" y="125"/>
                    <a:pt x="85" y="125"/>
                  </a:cubicBezTo>
                  <a:cubicBezTo>
                    <a:pt x="132" y="125"/>
                    <a:pt x="175" y="101"/>
                    <a:pt x="214" y="56"/>
                  </a:cubicBezTo>
                  <a:cubicBezTo>
                    <a:pt x="202" y="15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95868" y="3687137"/>
              <a:ext cx="8776" cy="3548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88" y="1"/>
                  </a:moveTo>
                  <a:cubicBezTo>
                    <a:pt x="38" y="1"/>
                    <a:pt x="7" y="27"/>
                    <a:pt x="2" y="88"/>
                  </a:cubicBezTo>
                  <a:cubicBezTo>
                    <a:pt x="0" y="106"/>
                    <a:pt x="14" y="114"/>
                    <a:pt x="35" y="114"/>
                  </a:cubicBezTo>
                  <a:cubicBezTo>
                    <a:pt x="110" y="114"/>
                    <a:pt x="282" y="28"/>
                    <a:pt x="271" y="28"/>
                  </a:cubicBezTo>
                  <a:lnTo>
                    <a:pt x="271" y="28"/>
                  </a:lnTo>
                  <a:cubicBezTo>
                    <a:pt x="269" y="28"/>
                    <a:pt x="258" y="32"/>
                    <a:pt x="234" y="43"/>
                  </a:cubicBezTo>
                  <a:cubicBezTo>
                    <a:pt x="176" y="16"/>
                    <a:pt x="126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81536" y="3925392"/>
              <a:ext cx="4139" cy="3392"/>
            </a:xfrm>
            <a:custGeom>
              <a:avLst/>
              <a:gdLst/>
              <a:ahLst/>
              <a:cxnLst/>
              <a:rect l="l" t="t" r="r" b="b"/>
              <a:pathLst>
                <a:path w="133" h="109" extrusionOk="0">
                  <a:moveTo>
                    <a:pt x="54" y="0"/>
                  </a:moveTo>
                  <a:cubicBezTo>
                    <a:pt x="32" y="0"/>
                    <a:pt x="12" y="12"/>
                    <a:pt x="6" y="41"/>
                  </a:cubicBezTo>
                  <a:cubicBezTo>
                    <a:pt x="0" y="75"/>
                    <a:pt x="37" y="109"/>
                    <a:pt x="72" y="109"/>
                  </a:cubicBezTo>
                  <a:cubicBezTo>
                    <a:pt x="92" y="109"/>
                    <a:pt x="112" y="97"/>
                    <a:pt x="122" y="68"/>
                  </a:cubicBezTo>
                  <a:cubicBezTo>
                    <a:pt x="133" y="34"/>
                    <a:pt x="9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28228" y="3720934"/>
              <a:ext cx="6971" cy="1680"/>
            </a:xfrm>
            <a:custGeom>
              <a:avLst/>
              <a:gdLst/>
              <a:ahLst/>
              <a:cxnLst/>
              <a:rect l="l" t="t" r="r" b="b"/>
              <a:pathLst>
                <a:path w="224" h="54" extrusionOk="0">
                  <a:moveTo>
                    <a:pt x="84" y="1"/>
                  </a:moveTo>
                  <a:cubicBezTo>
                    <a:pt x="59" y="1"/>
                    <a:pt x="36" y="6"/>
                    <a:pt x="24" y="19"/>
                  </a:cubicBezTo>
                  <a:cubicBezTo>
                    <a:pt x="0" y="36"/>
                    <a:pt x="69" y="54"/>
                    <a:pt x="131" y="54"/>
                  </a:cubicBezTo>
                  <a:cubicBezTo>
                    <a:pt x="164" y="54"/>
                    <a:pt x="196" y="49"/>
                    <a:pt x="211" y="36"/>
                  </a:cubicBezTo>
                  <a:cubicBezTo>
                    <a:pt x="224" y="30"/>
                    <a:pt x="146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372025" y="3715674"/>
              <a:ext cx="7967" cy="2272"/>
            </a:xfrm>
            <a:custGeom>
              <a:avLst/>
              <a:gdLst/>
              <a:ahLst/>
              <a:cxnLst/>
              <a:rect l="l" t="t" r="r" b="b"/>
              <a:pathLst>
                <a:path w="256" h="73" extrusionOk="0">
                  <a:moveTo>
                    <a:pt x="83" y="0"/>
                  </a:moveTo>
                  <a:cubicBezTo>
                    <a:pt x="46" y="0"/>
                    <a:pt x="12" y="3"/>
                    <a:pt x="1" y="9"/>
                  </a:cubicBezTo>
                  <a:cubicBezTo>
                    <a:pt x="12" y="52"/>
                    <a:pt x="38" y="72"/>
                    <a:pt x="77" y="72"/>
                  </a:cubicBezTo>
                  <a:cubicBezTo>
                    <a:pt x="103" y="72"/>
                    <a:pt x="134" y="63"/>
                    <a:pt x="170" y="45"/>
                  </a:cubicBezTo>
                  <a:cubicBezTo>
                    <a:pt x="256" y="14"/>
                    <a:pt x="16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925328" y="3603300"/>
              <a:ext cx="10114" cy="1992"/>
            </a:xfrm>
            <a:custGeom>
              <a:avLst/>
              <a:gdLst/>
              <a:ahLst/>
              <a:cxnLst/>
              <a:rect l="l" t="t" r="r" b="b"/>
              <a:pathLst>
                <a:path w="325" h="64" extrusionOk="0">
                  <a:moveTo>
                    <a:pt x="81" y="1"/>
                  </a:moveTo>
                  <a:cubicBezTo>
                    <a:pt x="37" y="1"/>
                    <a:pt x="1" y="10"/>
                    <a:pt x="1" y="34"/>
                  </a:cubicBezTo>
                  <a:cubicBezTo>
                    <a:pt x="34" y="54"/>
                    <a:pt x="68" y="64"/>
                    <a:pt x="105" y="64"/>
                  </a:cubicBezTo>
                  <a:cubicBezTo>
                    <a:pt x="117" y="64"/>
                    <a:pt x="130" y="63"/>
                    <a:pt x="144" y="61"/>
                  </a:cubicBezTo>
                  <a:cubicBezTo>
                    <a:pt x="324" y="48"/>
                    <a:pt x="18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49879" y="3648673"/>
              <a:ext cx="6971" cy="1587"/>
            </a:xfrm>
            <a:custGeom>
              <a:avLst/>
              <a:gdLst/>
              <a:ahLst/>
              <a:cxnLst/>
              <a:rect l="l" t="t" r="r" b="b"/>
              <a:pathLst>
                <a:path w="224" h="51" extrusionOk="0">
                  <a:moveTo>
                    <a:pt x="64" y="0"/>
                  </a:moveTo>
                  <a:cubicBezTo>
                    <a:pt x="28" y="0"/>
                    <a:pt x="1" y="8"/>
                    <a:pt x="1" y="30"/>
                  </a:cubicBezTo>
                  <a:cubicBezTo>
                    <a:pt x="32" y="43"/>
                    <a:pt x="72" y="50"/>
                    <a:pt x="112" y="50"/>
                  </a:cubicBezTo>
                  <a:cubicBezTo>
                    <a:pt x="152" y="50"/>
                    <a:pt x="192" y="43"/>
                    <a:pt x="224" y="30"/>
                  </a:cubicBezTo>
                  <a:cubicBezTo>
                    <a:pt x="218" y="24"/>
                    <a:pt x="12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505032" y="3550769"/>
              <a:ext cx="4232" cy="3641"/>
            </a:xfrm>
            <a:custGeom>
              <a:avLst/>
              <a:gdLst/>
              <a:ahLst/>
              <a:cxnLst/>
              <a:rect l="l" t="t" r="r" b="b"/>
              <a:pathLst>
                <a:path w="136" h="117" extrusionOk="0">
                  <a:moveTo>
                    <a:pt x="47" y="1"/>
                  </a:moveTo>
                  <a:cubicBezTo>
                    <a:pt x="29" y="1"/>
                    <a:pt x="11" y="13"/>
                    <a:pt x="0" y="45"/>
                  </a:cubicBezTo>
                  <a:cubicBezTo>
                    <a:pt x="12" y="92"/>
                    <a:pt x="32" y="116"/>
                    <a:pt x="57" y="116"/>
                  </a:cubicBezTo>
                  <a:cubicBezTo>
                    <a:pt x="69" y="116"/>
                    <a:pt x="83" y="110"/>
                    <a:pt x="98" y="98"/>
                  </a:cubicBezTo>
                  <a:cubicBezTo>
                    <a:pt x="136" y="67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203240" y="3757998"/>
              <a:ext cx="7998" cy="2147"/>
            </a:xfrm>
            <a:custGeom>
              <a:avLst/>
              <a:gdLst/>
              <a:ahLst/>
              <a:cxnLst/>
              <a:rect l="l" t="t" r="r" b="b"/>
              <a:pathLst>
                <a:path w="257" h="69" extrusionOk="0">
                  <a:moveTo>
                    <a:pt x="83" y="0"/>
                  </a:moveTo>
                  <a:cubicBezTo>
                    <a:pt x="48" y="0"/>
                    <a:pt x="14" y="2"/>
                    <a:pt x="0" y="5"/>
                  </a:cubicBezTo>
                  <a:cubicBezTo>
                    <a:pt x="16" y="48"/>
                    <a:pt x="42" y="68"/>
                    <a:pt x="79" y="68"/>
                  </a:cubicBezTo>
                  <a:cubicBezTo>
                    <a:pt x="104" y="68"/>
                    <a:pt x="134" y="59"/>
                    <a:pt x="170" y="41"/>
                  </a:cubicBezTo>
                  <a:cubicBezTo>
                    <a:pt x="256" y="10"/>
                    <a:pt x="16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702799" y="3574670"/>
              <a:ext cx="3797" cy="3454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60" y="0"/>
                  </a:moveTo>
                  <a:cubicBezTo>
                    <a:pt x="29" y="0"/>
                    <a:pt x="1" y="25"/>
                    <a:pt x="15" y="71"/>
                  </a:cubicBezTo>
                  <a:cubicBezTo>
                    <a:pt x="33" y="97"/>
                    <a:pt x="50" y="111"/>
                    <a:pt x="68" y="111"/>
                  </a:cubicBezTo>
                  <a:cubicBezTo>
                    <a:pt x="86" y="111"/>
                    <a:pt x="104" y="97"/>
                    <a:pt x="122" y="71"/>
                  </a:cubicBezTo>
                  <a:cubicBezTo>
                    <a:pt x="122" y="23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599263" y="3572834"/>
              <a:ext cx="7687" cy="1898"/>
            </a:xfrm>
            <a:custGeom>
              <a:avLst/>
              <a:gdLst/>
              <a:ahLst/>
              <a:cxnLst/>
              <a:rect l="l" t="t" r="r" b="b"/>
              <a:pathLst>
                <a:path w="247" h="61" extrusionOk="0">
                  <a:moveTo>
                    <a:pt x="122" y="0"/>
                  </a:moveTo>
                  <a:cubicBezTo>
                    <a:pt x="61" y="0"/>
                    <a:pt x="1" y="14"/>
                    <a:pt x="32" y="40"/>
                  </a:cubicBezTo>
                  <a:cubicBezTo>
                    <a:pt x="63" y="54"/>
                    <a:pt x="94" y="61"/>
                    <a:pt x="126" y="61"/>
                  </a:cubicBezTo>
                  <a:cubicBezTo>
                    <a:pt x="157" y="61"/>
                    <a:pt x="188" y="54"/>
                    <a:pt x="219" y="40"/>
                  </a:cubicBezTo>
                  <a:cubicBezTo>
                    <a:pt x="246" y="14"/>
                    <a:pt x="18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99461" y="3858577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6" y="0"/>
                  </a:moveTo>
                  <a:cubicBezTo>
                    <a:pt x="36" y="0"/>
                    <a:pt x="5" y="16"/>
                    <a:pt x="1" y="47"/>
                  </a:cubicBezTo>
                  <a:cubicBezTo>
                    <a:pt x="1" y="82"/>
                    <a:pt x="30" y="97"/>
                    <a:pt x="60" y="97"/>
                  </a:cubicBezTo>
                  <a:cubicBezTo>
                    <a:pt x="92" y="97"/>
                    <a:pt x="126" y="79"/>
                    <a:pt x="126" y="47"/>
                  </a:cubicBezTo>
                  <a:cubicBezTo>
                    <a:pt x="126" y="16"/>
                    <a:pt x="9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67450" y="3463789"/>
              <a:ext cx="3797" cy="3050"/>
            </a:xfrm>
            <a:custGeom>
              <a:avLst/>
              <a:gdLst/>
              <a:ahLst/>
              <a:cxnLst/>
              <a:rect l="l" t="t" r="r" b="b"/>
              <a:pathLst>
                <a:path w="122" h="98" extrusionOk="0">
                  <a:moveTo>
                    <a:pt x="63" y="1"/>
                  </a:moveTo>
                  <a:cubicBezTo>
                    <a:pt x="34" y="1"/>
                    <a:pt x="5" y="16"/>
                    <a:pt x="5" y="47"/>
                  </a:cubicBezTo>
                  <a:cubicBezTo>
                    <a:pt x="1" y="82"/>
                    <a:pt x="28" y="98"/>
                    <a:pt x="57" y="98"/>
                  </a:cubicBezTo>
                  <a:cubicBezTo>
                    <a:pt x="88" y="98"/>
                    <a:pt x="121" y="80"/>
                    <a:pt x="121" y="47"/>
                  </a:cubicBezTo>
                  <a:cubicBezTo>
                    <a:pt x="121" y="16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018543" y="3542180"/>
              <a:ext cx="6504" cy="1618"/>
            </a:xfrm>
            <a:custGeom>
              <a:avLst/>
              <a:gdLst/>
              <a:ahLst/>
              <a:cxnLst/>
              <a:rect l="l" t="t" r="r" b="b"/>
              <a:pathLst>
                <a:path w="209" h="52" extrusionOk="0">
                  <a:moveTo>
                    <a:pt x="134" y="0"/>
                  </a:moveTo>
                  <a:cubicBezTo>
                    <a:pt x="73" y="0"/>
                    <a:pt x="0" y="18"/>
                    <a:pt x="12" y="35"/>
                  </a:cubicBezTo>
                  <a:cubicBezTo>
                    <a:pt x="26" y="47"/>
                    <a:pt x="46" y="51"/>
                    <a:pt x="68" y="51"/>
                  </a:cubicBezTo>
                  <a:cubicBezTo>
                    <a:pt x="131" y="51"/>
                    <a:pt x="208" y="17"/>
                    <a:pt x="208" y="17"/>
                  </a:cubicBezTo>
                  <a:cubicBezTo>
                    <a:pt x="196" y="5"/>
                    <a:pt x="16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042277" y="3425014"/>
              <a:ext cx="6131" cy="3112"/>
            </a:xfrm>
            <a:custGeom>
              <a:avLst/>
              <a:gdLst/>
              <a:ahLst/>
              <a:cxnLst/>
              <a:rect l="l" t="t" r="r" b="b"/>
              <a:pathLst>
                <a:path w="197" h="100" extrusionOk="0">
                  <a:moveTo>
                    <a:pt x="56" y="0"/>
                  </a:moveTo>
                  <a:cubicBezTo>
                    <a:pt x="38" y="0"/>
                    <a:pt x="23" y="8"/>
                    <a:pt x="17" y="27"/>
                  </a:cubicBezTo>
                  <a:cubicBezTo>
                    <a:pt x="1" y="73"/>
                    <a:pt x="26" y="100"/>
                    <a:pt x="68" y="100"/>
                  </a:cubicBezTo>
                  <a:cubicBezTo>
                    <a:pt x="75" y="100"/>
                    <a:pt x="81" y="99"/>
                    <a:pt x="88" y="98"/>
                  </a:cubicBezTo>
                  <a:cubicBezTo>
                    <a:pt x="197" y="78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064974" y="3531693"/>
              <a:ext cx="3361" cy="3019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63" y="1"/>
                  </a:moveTo>
                  <a:cubicBezTo>
                    <a:pt x="45" y="1"/>
                    <a:pt x="24" y="19"/>
                    <a:pt x="1" y="51"/>
                  </a:cubicBezTo>
                  <a:cubicBezTo>
                    <a:pt x="1" y="84"/>
                    <a:pt x="16" y="96"/>
                    <a:pt x="35" y="96"/>
                  </a:cubicBezTo>
                  <a:cubicBezTo>
                    <a:pt x="62" y="96"/>
                    <a:pt x="97" y="72"/>
                    <a:pt x="108" y="51"/>
                  </a:cubicBezTo>
                  <a:cubicBezTo>
                    <a:pt x="95" y="17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92870" y="3363209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55" y="1"/>
                  </a:moveTo>
                  <a:cubicBezTo>
                    <a:pt x="36" y="1"/>
                    <a:pt x="18" y="14"/>
                    <a:pt x="0" y="41"/>
                  </a:cubicBezTo>
                  <a:cubicBezTo>
                    <a:pt x="0" y="85"/>
                    <a:pt x="32" y="105"/>
                    <a:pt x="62" y="105"/>
                  </a:cubicBezTo>
                  <a:cubicBezTo>
                    <a:pt x="94" y="105"/>
                    <a:pt x="125" y="82"/>
                    <a:pt x="116" y="41"/>
                  </a:cubicBezTo>
                  <a:cubicBezTo>
                    <a:pt x="94" y="14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3145" y="3336913"/>
              <a:ext cx="3890" cy="3050"/>
            </a:xfrm>
            <a:custGeom>
              <a:avLst/>
              <a:gdLst/>
              <a:ahLst/>
              <a:cxnLst/>
              <a:rect l="l" t="t" r="r" b="b"/>
              <a:pathLst>
                <a:path w="125" h="98" extrusionOk="0">
                  <a:moveTo>
                    <a:pt x="62" y="1"/>
                  </a:moveTo>
                  <a:cubicBezTo>
                    <a:pt x="31" y="1"/>
                    <a:pt x="0" y="16"/>
                    <a:pt x="0" y="48"/>
                  </a:cubicBezTo>
                  <a:cubicBezTo>
                    <a:pt x="0" y="82"/>
                    <a:pt x="29" y="98"/>
                    <a:pt x="59" y="98"/>
                  </a:cubicBezTo>
                  <a:cubicBezTo>
                    <a:pt x="92" y="98"/>
                    <a:pt x="125" y="80"/>
                    <a:pt x="125" y="48"/>
                  </a:cubicBezTo>
                  <a:cubicBezTo>
                    <a:pt x="125" y="16"/>
                    <a:pt x="9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460312" y="3324714"/>
              <a:ext cx="3797" cy="2925"/>
            </a:xfrm>
            <a:custGeom>
              <a:avLst/>
              <a:gdLst/>
              <a:ahLst/>
              <a:cxnLst/>
              <a:rect l="l" t="t" r="r" b="b"/>
              <a:pathLst>
                <a:path w="122" h="94" extrusionOk="0">
                  <a:moveTo>
                    <a:pt x="62" y="0"/>
                  </a:moveTo>
                  <a:cubicBezTo>
                    <a:pt x="32" y="0"/>
                    <a:pt x="1" y="16"/>
                    <a:pt x="1" y="47"/>
                  </a:cubicBezTo>
                  <a:cubicBezTo>
                    <a:pt x="1" y="78"/>
                    <a:pt x="30" y="94"/>
                    <a:pt x="59" y="94"/>
                  </a:cubicBezTo>
                  <a:cubicBezTo>
                    <a:pt x="88" y="94"/>
                    <a:pt x="117" y="78"/>
                    <a:pt x="117" y="47"/>
                  </a:cubicBezTo>
                  <a:cubicBezTo>
                    <a:pt x="121" y="16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563880" y="4180887"/>
              <a:ext cx="9149" cy="1587"/>
            </a:xfrm>
            <a:custGeom>
              <a:avLst/>
              <a:gdLst/>
              <a:ahLst/>
              <a:cxnLst/>
              <a:rect l="l" t="t" r="r" b="b"/>
              <a:pathLst>
                <a:path w="294" h="51" extrusionOk="0">
                  <a:moveTo>
                    <a:pt x="93" y="1"/>
                  </a:moveTo>
                  <a:cubicBezTo>
                    <a:pt x="57" y="1"/>
                    <a:pt x="22" y="6"/>
                    <a:pt x="0" y="21"/>
                  </a:cubicBezTo>
                  <a:cubicBezTo>
                    <a:pt x="34" y="41"/>
                    <a:pt x="67" y="51"/>
                    <a:pt x="104" y="51"/>
                  </a:cubicBezTo>
                  <a:cubicBezTo>
                    <a:pt x="117" y="51"/>
                    <a:pt x="130" y="50"/>
                    <a:pt x="143" y="47"/>
                  </a:cubicBezTo>
                  <a:cubicBezTo>
                    <a:pt x="293" y="41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442543" y="3789491"/>
              <a:ext cx="7251" cy="1712"/>
            </a:xfrm>
            <a:custGeom>
              <a:avLst/>
              <a:gdLst/>
              <a:ahLst/>
              <a:cxnLst/>
              <a:rect l="l" t="t" r="r" b="b"/>
              <a:pathLst>
                <a:path w="233" h="55" extrusionOk="0">
                  <a:moveTo>
                    <a:pt x="59" y="0"/>
                  </a:moveTo>
                  <a:cubicBezTo>
                    <a:pt x="26" y="0"/>
                    <a:pt x="1" y="7"/>
                    <a:pt x="1" y="28"/>
                  </a:cubicBezTo>
                  <a:cubicBezTo>
                    <a:pt x="32" y="46"/>
                    <a:pt x="72" y="55"/>
                    <a:pt x="113" y="55"/>
                  </a:cubicBezTo>
                  <a:cubicBezTo>
                    <a:pt x="155" y="55"/>
                    <a:pt x="197" y="46"/>
                    <a:pt x="233" y="28"/>
                  </a:cubicBezTo>
                  <a:cubicBezTo>
                    <a:pt x="227" y="28"/>
                    <a:pt x="126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375106" y="3710384"/>
              <a:ext cx="6815" cy="5010"/>
            </a:xfrm>
            <a:custGeom>
              <a:avLst/>
              <a:gdLst/>
              <a:ahLst/>
              <a:cxnLst/>
              <a:rect l="l" t="t" r="r" b="b"/>
              <a:pathLst>
                <a:path w="219" h="161" extrusionOk="0">
                  <a:moveTo>
                    <a:pt x="26" y="0"/>
                  </a:moveTo>
                  <a:cubicBezTo>
                    <a:pt x="14" y="0"/>
                    <a:pt x="4" y="5"/>
                    <a:pt x="0" y="19"/>
                  </a:cubicBezTo>
                  <a:lnTo>
                    <a:pt x="0" y="19"/>
                  </a:lnTo>
                  <a:cubicBezTo>
                    <a:pt x="0" y="17"/>
                    <a:pt x="1" y="16"/>
                    <a:pt x="2" y="16"/>
                  </a:cubicBezTo>
                  <a:cubicBezTo>
                    <a:pt x="18" y="16"/>
                    <a:pt x="91" y="160"/>
                    <a:pt x="159" y="160"/>
                  </a:cubicBezTo>
                  <a:cubicBezTo>
                    <a:pt x="172" y="160"/>
                    <a:pt x="184" y="155"/>
                    <a:pt x="196" y="143"/>
                  </a:cubicBezTo>
                  <a:cubicBezTo>
                    <a:pt x="218" y="84"/>
                    <a:pt x="198" y="50"/>
                    <a:pt x="144" y="50"/>
                  </a:cubicBezTo>
                  <a:cubicBezTo>
                    <a:pt x="133" y="50"/>
                    <a:pt x="121" y="51"/>
                    <a:pt x="107" y="54"/>
                  </a:cubicBezTo>
                  <a:cubicBezTo>
                    <a:pt x="120" y="47"/>
                    <a:pt x="6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423964" y="395551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7"/>
                    <a:pt x="98" y="37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60196" y="399765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60429" y="365589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327617" y="3365294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99" y="1"/>
                  </a:moveTo>
                  <a:cubicBezTo>
                    <a:pt x="9" y="1"/>
                    <a:pt x="1" y="19"/>
                    <a:pt x="63" y="37"/>
                  </a:cubicBezTo>
                  <a:cubicBezTo>
                    <a:pt x="152" y="28"/>
                    <a:pt x="161" y="1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359546" y="3488561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cubicBezTo>
                    <a:pt x="0" y="19"/>
                    <a:pt x="18" y="36"/>
                    <a:pt x="107" y="36"/>
                  </a:cubicBezTo>
                  <a:cubicBezTo>
                    <a:pt x="170" y="19"/>
                    <a:pt x="15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503351" y="3939645"/>
              <a:ext cx="3361" cy="1276"/>
            </a:xfrm>
            <a:custGeom>
              <a:avLst/>
              <a:gdLst/>
              <a:ahLst/>
              <a:cxnLst/>
              <a:rect l="l" t="t" r="r" b="b"/>
              <a:pathLst>
                <a:path w="108" h="41" extrusionOk="0">
                  <a:moveTo>
                    <a:pt x="54" y="0"/>
                  </a:moveTo>
                  <a:cubicBezTo>
                    <a:pt x="36" y="0"/>
                    <a:pt x="18" y="7"/>
                    <a:pt x="1" y="20"/>
                  </a:cubicBezTo>
                  <a:cubicBezTo>
                    <a:pt x="14" y="34"/>
                    <a:pt x="32" y="40"/>
                    <a:pt x="51" y="40"/>
                  </a:cubicBezTo>
                  <a:cubicBezTo>
                    <a:pt x="70" y="40"/>
                    <a:pt x="90" y="34"/>
                    <a:pt x="108" y="20"/>
                  </a:cubicBezTo>
                  <a:cubicBezTo>
                    <a:pt x="90" y="7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656327" y="3770352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7"/>
                    <a:pt x="18" y="36"/>
                    <a:pt x="107" y="45"/>
                  </a:cubicBezTo>
                  <a:cubicBezTo>
                    <a:pt x="170" y="18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53166" y="355733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363996" y="3576506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63763" y="4242536"/>
              <a:ext cx="3641" cy="1463"/>
            </a:xfrm>
            <a:custGeom>
              <a:avLst/>
              <a:gdLst/>
              <a:ahLst/>
              <a:cxnLst/>
              <a:rect l="l" t="t" r="r" b="b"/>
              <a:pathLst>
                <a:path w="117" h="47" extrusionOk="0">
                  <a:moveTo>
                    <a:pt x="62" y="0"/>
                  </a:moveTo>
                  <a:cubicBezTo>
                    <a:pt x="43" y="0"/>
                    <a:pt x="23" y="7"/>
                    <a:pt x="0" y="20"/>
                  </a:cubicBezTo>
                  <a:cubicBezTo>
                    <a:pt x="18" y="38"/>
                    <a:pt x="36" y="47"/>
                    <a:pt x="55" y="47"/>
                  </a:cubicBezTo>
                  <a:cubicBezTo>
                    <a:pt x="74" y="47"/>
                    <a:pt x="94" y="38"/>
                    <a:pt x="116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91755" y="3767022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23890" y="4277857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03621" y="342853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729905" y="4012435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"/>
                    <a:pt x="0" y="19"/>
                    <a:pt x="63" y="36"/>
                  </a:cubicBezTo>
                  <a:cubicBezTo>
                    <a:pt x="152" y="36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396205" y="3597667"/>
              <a:ext cx="3610" cy="1494"/>
            </a:xfrm>
            <a:custGeom>
              <a:avLst/>
              <a:gdLst/>
              <a:ahLst/>
              <a:cxnLst/>
              <a:rect l="l" t="t" r="r" b="b"/>
              <a:pathLst>
                <a:path w="116" h="48" extrusionOk="0">
                  <a:moveTo>
                    <a:pt x="58" y="1"/>
                  </a:moveTo>
                  <a:cubicBezTo>
                    <a:pt x="38" y="1"/>
                    <a:pt x="18" y="10"/>
                    <a:pt x="0" y="28"/>
                  </a:cubicBezTo>
                  <a:cubicBezTo>
                    <a:pt x="18" y="41"/>
                    <a:pt x="36" y="48"/>
                    <a:pt x="55" y="48"/>
                  </a:cubicBezTo>
                  <a:cubicBezTo>
                    <a:pt x="74" y="48"/>
                    <a:pt x="94" y="41"/>
                    <a:pt x="116" y="28"/>
                  </a:cubicBezTo>
                  <a:cubicBezTo>
                    <a:pt x="98" y="10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560820" y="3610084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524731" y="3611765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8" y="1"/>
                  </a:moveTo>
                  <a:cubicBezTo>
                    <a:pt x="38" y="1"/>
                    <a:pt x="18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7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085534" y="343575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84540" y="3622377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7"/>
                    <a:pt x="9" y="36"/>
                    <a:pt x="98" y="36"/>
                  </a:cubicBezTo>
                  <a:cubicBezTo>
                    <a:pt x="161" y="19"/>
                    <a:pt x="14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496681" y="364895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9" y="1"/>
                  </a:moveTo>
                  <a:cubicBezTo>
                    <a:pt x="39" y="1"/>
                    <a:pt x="19" y="8"/>
                    <a:pt x="1" y="21"/>
                  </a:cubicBezTo>
                  <a:cubicBezTo>
                    <a:pt x="19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23568" y="3976865"/>
              <a:ext cx="20788" cy="10487"/>
            </a:xfrm>
            <a:custGeom>
              <a:avLst/>
              <a:gdLst/>
              <a:ahLst/>
              <a:cxnLst/>
              <a:rect l="l" t="t" r="r" b="b"/>
              <a:pathLst>
                <a:path w="668" h="337" extrusionOk="0">
                  <a:moveTo>
                    <a:pt x="104" y="1"/>
                  </a:moveTo>
                  <a:cubicBezTo>
                    <a:pt x="59" y="1"/>
                    <a:pt x="20" y="7"/>
                    <a:pt x="0" y="20"/>
                  </a:cubicBezTo>
                  <a:cubicBezTo>
                    <a:pt x="90" y="64"/>
                    <a:pt x="90" y="145"/>
                    <a:pt x="0" y="189"/>
                  </a:cubicBezTo>
                  <a:cubicBezTo>
                    <a:pt x="72" y="225"/>
                    <a:pt x="134" y="261"/>
                    <a:pt x="206" y="287"/>
                  </a:cubicBezTo>
                  <a:cubicBezTo>
                    <a:pt x="183" y="293"/>
                    <a:pt x="371" y="336"/>
                    <a:pt x="512" y="336"/>
                  </a:cubicBezTo>
                  <a:cubicBezTo>
                    <a:pt x="599" y="336"/>
                    <a:pt x="667" y="320"/>
                    <a:pt x="660" y="269"/>
                  </a:cubicBezTo>
                  <a:cubicBezTo>
                    <a:pt x="657" y="211"/>
                    <a:pt x="613" y="196"/>
                    <a:pt x="554" y="196"/>
                  </a:cubicBezTo>
                  <a:cubicBezTo>
                    <a:pt x="491" y="196"/>
                    <a:pt x="412" y="213"/>
                    <a:pt x="347" y="213"/>
                  </a:cubicBezTo>
                  <a:cubicBezTo>
                    <a:pt x="294" y="213"/>
                    <a:pt x="251" y="202"/>
                    <a:pt x="232" y="162"/>
                  </a:cubicBezTo>
                  <a:cubicBezTo>
                    <a:pt x="435" y="61"/>
                    <a:pt x="24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867331" y="3395730"/>
              <a:ext cx="7842" cy="16058"/>
            </a:xfrm>
            <a:custGeom>
              <a:avLst/>
              <a:gdLst/>
              <a:ahLst/>
              <a:cxnLst/>
              <a:rect l="l" t="t" r="r" b="b"/>
              <a:pathLst>
                <a:path w="252" h="516" extrusionOk="0">
                  <a:moveTo>
                    <a:pt x="114" y="1"/>
                  </a:moveTo>
                  <a:cubicBezTo>
                    <a:pt x="2" y="1"/>
                    <a:pt x="0" y="408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8" y="487"/>
                    <a:pt x="24" y="516"/>
                    <a:pt x="44" y="516"/>
                  </a:cubicBezTo>
                  <a:cubicBezTo>
                    <a:pt x="119" y="516"/>
                    <a:pt x="251" y="128"/>
                    <a:pt x="223" y="93"/>
                  </a:cubicBezTo>
                  <a:cubicBezTo>
                    <a:pt x="178" y="27"/>
                    <a:pt x="14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072754" y="3358821"/>
              <a:ext cx="18112" cy="5166"/>
            </a:xfrm>
            <a:custGeom>
              <a:avLst/>
              <a:gdLst/>
              <a:ahLst/>
              <a:cxnLst/>
              <a:rect l="l" t="t" r="r" b="b"/>
              <a:pathLst>
                <a:path w="582" h="166" extrusionOk="0">
                  <a:moveTo>
                    <a:pt x="196" y="1"/>
                  </a:moveTo>
                  <a:cubicBezTo>
                    <a:pt x="136" y="1"/>
                    <a:pt x="78" y="19"/>
                    <a:pt x="27" y="66"/>
                  </a:cubicBezTo>
                  <a:cubicBezTo>
                    <a:pt x="1" y="120"/>
                    <a:pt x="18" y="155"/>
                    <a:pt x="63" y="164"/>
                  </a:cubicBezTo>
                  <a:cubicBezTo>
                    <a:pt x="58" y="164"/>
                    <a:pt x="99" y="165"/>
                    <a:pt x="159" y="165"/>
                  </a:cubicBezTo>
                  <a:cubicBezTo>
                    <a:pt x="310" y="165"/>
                    <a:pt x="582" y="160"/>
                    <a:pt x="563" y="129"/>
                  </a:cubicBezTo>
                  <a:cubicBezTo>
                    <a:pt x="471" y="86"/>
                    <a:pt x="32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006458" y="3331280"/>
              <a:ext cx="14128" cy="9678"/>
            </a:xfrm>
            <a:custGeom>
              <a:avLst/>
              <a:gdLst/>
              <a:ahLst/>
              <a:cxnLst/>
              <a:rect l="l" t="t" r="r" b="b"/>
              <a:pathLst>
                <a:path w="454" h="311" extrusionOk="0">
                  <a:moveTo>
                    <a:pt x="395" y="0"/>
                  </a:moveTo>
                  <a:cubicBezTo>
                    <a:pt x="279" y="0"/>
                    <a:pt x="1" y="310"/>
                    <a:pt x="153" y="310"/>
                  </a:cubicBezTo>
                  <a:cubicBezTo>
                    <a:pt x="178" y="310"/>
                    <a:pt x="215" y="302"/>
                    <a:pt x="266" y="282"/>
                  </a:cubicBezTo>
                  <a:cubicBezTo>
                    <a:pt x="427" y="220"/>
                    <a:pt x="409" y="255"/>
                    <a:pt x="436" y="122"/>
                  </a:cubicBezTo>
                  <a:cubicBezTo>
                    <a:pt x="454" y="34"/>
                    <a:pt x="43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344556" y="3729149"/>
              <a:ext cx="13631" cy="4512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11" y="1"/>
                  </a:moveTo>
                  <a:cubicBezTo>
                    <a:pt x="184" y="1"/>
                    <a:pt x="158" y="4"/>
                    <a:pt x="134" y="13"/>
                  </a:cubicBezTo>
                  <a:cubicBezTo>
                    <a:pt x="90" y="31"/>
                    <a:pt x="45" y="58"/>
                    <a:pt x="0" y="94"/>
                  </a:cubicBezTo>
                  <a:cubicBezTo>
                    <a:pt x="48" y="130"/>
                    <a:pt x="114" y="144"/>
                    <a:pt x="182" y="144"/>
                  </a:cubicBezTo>
                  <a:cubicBezTo>
                    <a:pt x="279" y="144"/>
                    <a:pt x="380" y="116"/>
                    <a:pt x="437" y="85"/>
                  </a:cubicBezTo>
                  <a:cubicBezTo>
                    <a:pt x="384" y="38"/>
                    <a:pt x="294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676814" y="3669430"/>
              <a:ext cx="7126" cy="7842"/>
            </a:xfrm>
            <a:custGeom>
              <a:avLst/>
              <a:gdLst/>
              <a:ahLst/>
              <a:cxnLst/>
              <a:rect l="l" t="t" r="r" b="b"/>
              <a:pathLst>
                <a:path w="229" h="252" extrusionOk="0">
                  <a:moveTo>
                    <a:pt x="31" y="1"/>
                  </a:moveTo>
                  <a:cubicBezTo>
                    <a:pt x="12" y="1"/>
                    <a:pt x="0" y="17"/>
                    <a:pt x="2" y="59"/>
                  </a:cubicBezTo>
                  <a:cubicBezTo>
                    <a:pt x="11" y="207"/>
                    <a:pt x="22" y="251"/>
                    <a:pt x="37" y="251"/>
                  </a:cubicBezTo>
                  <a:cubicBezTo>
                    <a:pt x="61" y="251"/>
                    <a:pt x="96" y="146"/>
                    <a:pt x="159" y="146"/>
                  </a:cubicBezTo>
                  <a:cubicBezTo>
                    <a:pt x="173" y="146"/>
                    <a:pt x="190" y="151"/>
                    <a:pt x="207" y="166"/>
                  </a:cubicBezTo>
                  <a:cubicBezTo>
                    <a:pt x="210" y="168"/>
                    <a:pt x="212" y="169"/>
                    <a:pt x="213" y="169"/>
                  </a:cubicBezTo>
                  <a:cubicBezTo>
                    <a:pt x="229" y="169"/>
                    <a:pt x="9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60912" y="3742033"/>
              <a:ext cx="11546" cy="3361"/>
            </a:xfrm>
            <a:custGeom>
              <a:avLst/>
              <a:gdLst/>
              <a:ahLst/>
              <a:cxnLst/>
              <a:rect l="l" t="t" r="r" b="b"/>
              <a:pathLst>
                <a:path w="371" h="108" extrusionOk="0">
                  <a:moveTo>
                    <a:pt x="228" y="1"/>
                  </a:moveTo>
                  <a:cubicBezTo>
                    <a:pt x="174" y="10"/>
                    <a:pt x="121" y="10"/>
                    <a:pt x="76" y="19"/>
                  </a:cubicBezTo>
                  <a:cubicBezTo>
                    <a:pt x="0" y="74"/>
                    <a:pt x="192" y="108"/>
                    <a:pt x="303" y="108"/>
                  </a:cubicBezTo>
                  <a:cubicBezTo>
                    <a:pt x="335" y="108"/>
                    <a:pt x="360" y="105"/>
                    <a:pt x="370" y="99"/>
                  </a:cubicBezTo>
                  <a:cubicBezTo>
                    <a:pt x="344" y="45"/>
                    <a:pt x="290" y="10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777166" y="3500262"/>
              <a:ext cx="11452" cy="4046"/>
            </a:xfrm>
            <a:custGeom>
              <a:avLst/>
              <a:gdLst/>
              <a:ahLst/>
              <a:cxnLst/>
              <a:rect l="l" t="t" r="r" b="b"/>
              <a:pathLst>
                <a:path w="368" h="130" extrusionOk="0">
                  <a:moveTo>
                    <a:pt x="174" y="0"/>
                  </a:moveTo>
                  <a:cubicBezTo>
                    <a:pt x="111" y="0"/>
                    <a:pt x="46" y="15"/>
                    <a:pt x="9" y="42"/>
                  </a:cubicBezTo>
                  <a:lnTo>
                    <a:pt x="9" y="42"/>
                  </a:lnTo>
                  <a:cubicBezTo>
                    <a:pt x="5" y="41"/>
                    <a:pt x="3" y="40"/>
                    <a:pt x="2" y="40"/>
                  </a:cubicBezTo>
                  <a:lnTo>
                    <a:pt x="2" y="40"/>
                  </a:lnTo>
                  <a:cubicBezTo>
                    <a:pt x="1" y="40"/>
                    <a:pt x="2" y="41"/>
                    <a:pt x="7" y="44"/>
                  </a:cubicBezTo>
                  <a:cubicBezTo>
                    <a:pt x="8" y="44"/>
                    <a:pt x="8" y="43"/>
                    <a:pt x="9" y="42"/>
                  </a:cubicBezTo>
                  <a:lnTo>
                    <a:pt x="9" y="42"/>
                  </a:lnTo>
                  <a:cubicBezTo>
                    <a:pt x="49" y="56"/>
                    <a:pt x="225" y="130"/>
                    <a:pt x="310" y="130"/>
                  </a:cubicBezTo>
                  <a:cubicBezTo>
                    <a:pt x="348" y="130"/>
                    <a:pt x="368" y="114"/>
                    <a:pt x="346" y="71"/>
                  </a:cubicBezTo>
                  <a:cubicBezTo>
                    <a:pt x="327" y="22"/>
                    <a:pt x="25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77595" y="3579587"/>
              <a:ext cx="11701" cy="3828"/>
            </a:xfrm>
            <a:custGeom>
              <a:avLst/>
              <a:gdLst/>
              <a:ahLst/>
              <a:cxnLst/>
              <a:rect l="l" t="t" r="r" b="b"/>
              <a:pathLst>
                <a:path w="376" h="123" extrusionOk="0">
                  <a:moveTo>
                    <a:pt x="227" y="0"/>
                  </a:moveTo>
                  <a:cubicBezTo>
                    <a:pt x="129" y="0"/>
                    <a:pt x="28" y="109"/>
                    <a:pt x="2" y="109"/>
                  </a:cubicBezTo>
                  <a:cubicBezTo>
                    <a:pt x="2" y="109"/>
                    <a:pt x="1" y="109"/>
                    <a:pt x="0" y="109"/>
                  </a:cubicBezTo>
                  <a:lnTo>
                    <a:pt x="0" y="109"/>
                  </a:lnTo>
                  <a:cubicBezTo>
                    <a:pt x="14" y="118"/>
                    <a:pt x="49" y="123"/>
                    <a:pt x="90" y="123"/>
                  </a:cubicBezTo>
                  <a:cubicBezTo>
                    <a:pt x="206" y="123"/>
                    <a:pt x="376" y="88"/>
                    <a:pt x="304" y="29"/>
                  </a:cubicBezTo>
                  <a:cubicBezTo>
                    <a:pt x="279" y="8"/>
                    <a:pt x="253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83700" y="3731390"/>
              <a:ext cx="10861" cy="4357"/>
            </a:xfrm>
            <a:custGeom>
              <a:avLst/>
              <a:gdLst/>
              <a:ahLst/>
              <a:cxnLst/>
              <a:rect l="l" t="t" r="r" b="b"/>
              <a:pathLst>
                <a:path w="349" h="140" extrusionOk="0">
                  <a:moveTo>
                    <a:pt x="241" y="1"/>
                  </a:moveTo>
                  <a:cubicBezTo>
                    <a:pt x="214" y="1"/>
                    <a:pt x="187" y="5"/>
                    <a:pt x="161" y="13"/>
                  </a:cubicBezTo>
                  <a:lnTo>
                    <a:pt x="0" y="84"/>
                  </a:lnTo>
                  <a:cubicBezTo>
                    <a:pt x="83" y="124"/>
                    <a:pt x="128" y="140"/>
                    <a:pt x="159" y="140"/>
                  </a:cubicBezTo>
                  <a:cubicBezTo>
                    <a:pt x="218" y="140"/>
                    <a:pt x="225" y="83"/>
                    <a:pt x="348" y="30"/>
                  </a:cubicBezTo>
                  <a:cubicBezTo>
                    <a:pt x="317" y="10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48534" y="3303117"/>
              <a:ext cx="14595" cy="4077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38" y="1"/>
                  </a:moveTo>
                  <a:cubicBezTo>
                    <a:pt x="194" y="1"/>
                    <a:pt x="140" y="1"/>
                    <a:pt x="87" y="18"/>
                  </a:cubicBezTo>
                  <a:cubicBezTo>
                    <a:pt x="1" y="101"/>
                    <a:pt x="59" y="130"/>
                    <a:pt x="142" y="130"/>
                  </a:cubicBezTo>
                  <a:cubicBezTo>
                    <a:pt x="274" y="130"/>
                    <a:pt x="469" y="5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734044" y="3347369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5" y="1"/>
                  </a:moveTo>
                  <a:cubicBezTo>
                    <a:pt x="71" y="1"/>
                    <a:pt x="36" y="14"/>
                    <a:pt x="1" y="42"/>
                  </a:cubicBezTo>
                  <a:cubicBezTo>
                    <a:pt x="36" y="91"/>
                    <a:pt x="76" y="116"/>
                    <a:pt x="118" y="116"/>
                  </a:cubicBezTo>
                  <a:cubicBezTo>
                    <a:pt x="153" y="116"/>
                    <a:pt x="188" y="100"/>
                    <a:pt x="224" y="68"/>
                  </a:cubicBezTo>
                  <a:cubicBezTo>
                    <a:pt x="189" y="23"/>
                    <a:pt x="148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55931" y="3370087"/>
              <a:ext cx="6971" cy="3797"/>
            </a:xfrm>
            <a:custGeom>
              <a:avLst/>
              <a:gdLst/>
              <a:ahLst/>
              <a:cxnLst/>
              <a:rect l="l" t="t" r="r" b="b"/>
              <a:pathLst>
                <a:path w="224" h="122" extrusionOk="0">
                  <a:moveTo>
                    <a:pt x="105" y="1"/>
                  </a:moveTo>
                  <a:cubicBezTo>
                    <a:pt x="68" y="1"/>
                    <a:pt x="32" y="21"/>
                    <a:pt x="1" y="61"/>
                  </a:cubicBezTo>
                  <a:cubicBezTo>
                    <a:pt x="41" y="101"/>
                    <a:pt x="81" y="121"/>
                    <a:pt x="119" y="121"/>
                  </a:cubicBezTo>
                  <a:cubicBezTo>
                    <a:pt x="157" y="121"/>
                    <a:pt x="192" y="101"/>
                    <a:pt x="224" y="61"/>
                  </a:cubicBezTo>
                  <a:cubicBezTo>
                    <a:pt x="184" y="21"/>
                    <a:pt x="14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743463" y="3428468"/>
              <a:ext cx="8900" cy="5353"/>
            </a:xfrm>
            <a:custGeom>
              <a:avLst/>
              <a:gdLst/>
              <a:ahLst/>
              <a:cxnLst/>
              <a:rect l="l" t="t" r="r" b="b"/>
              <a:pathLst>
                <a:path w="286" h="172" extrusionOk="0">
                  <a:moveTo>
                    <a:pt x="106" y="0"/>
                  </a:moveTo>
                  <a:cubicBezTo>
                    <a:pt x="95" y="0"/>
                    <a:pt x="84" y="7"/>
                    <a:pt x="73" y="23"/>
                  </a:cubicBezTo>
                  <a:cubicBezTo>
                    <a:pt x="1" y="138"/>
                    <a:pt x="58" y="171"/>
                    <a:pt x="125" y="171"/>
                  </a:cubicBezTo>
                  <a:cubicBezTo>
                    <a:pt x="199" y="171"/>
                    <a:pt x="285" y="131"/>
                    <a:pt x="225" y="112"/>
                  </a:cubicBezTo>
                  <a:cubicBezTo>
                    <a:pt x="196" y="105"/>
                    <a:pt x="15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80370" y="3595800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0" y="1"/>
                  </a:moveTo>
                  <a:cubicBezTo>
                    <a:pt x="81" y="1"/>
                    <a:pt x="40" y="21"/>
                    <a:pt x="0" y="61"/>
                  </a:cubicBezTo>
                  <a:cubicBezTo>
                    <a:pt x="36" y="96"/>
                    <a:pt x="72" y="114"/>
                    <a:pt x="110" y="114"/>
                  </a:cubicBezTo>
                  <a:cubicBezTo>
                    <a:pt x="148" y="114"/>
                    <a:pt x="188" y="96"/>
                    <a:pt x="232" y="61"/>
                  </a:cubicBezTo>
                  <a:cubicBezTo>
                    <a:pt x="197" y="21"/>
                    <a:pt x="15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813742" y="3550707"/>
              <a:ext cx="10861" cy="3268"/>
            </a:xfrm>
            <a:custGeom>
              <a:avLst/>
              <a:gdLst/>
              <a:ahLst/>
              <a:cxnLst/>
              <a:rect l="l" t="t" r="r" b="b"/>
              <a:pathLst>
                <a:path w="349" h="105" extrusionOk="0">
                  <a:moveTo>
                    <a:pt x="165" y="1"/>
                  </a:moveTo>
                  <a:cubicBezTo>
                    <a:pt x="99" y="1"/>
                    <a:pt x="34" y="12"/>
                    <a:pt x="0" y="38"/>
                  </a:cubicBezTo>
                  <a:cubicBezTo>
                    <a:pt x="38" y="65"/>
                    <a:pt x="157" y="105"/>
                    <a:pt x="245" y="105"/>
                  </a:cubicBezTo>
                  <a:cubicBezTo>
                    <a:pt x="303" y="105"/>
                    <a:pt x="348" y="87"/>
                    <a:pt x="348" y="38"/>
                  </a:cubicBezTo>
                  <a:cubicBezTo>
                    <a:pt x="311" y="14"/>
                    <a:pt x="237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38114" y="4322639"/>
              <a:ext cx="9212" cy="3828"/>
            </a:xfrm>
            <a:custGeom>
              <a:avLst/>
              <a:gdLst/>
              <a:ahLst/>
              <a:cxnLst/>
              <a:rect l="l" t="t" r="r" b="b"/>
              <a:pathLst>
                <a:path w="296" h="123" extrusionOk="0">
                  <a:moveTo>
                    <a:pt x="82" y="1"/>
                  </a:moveTo>
                  <a:cubicBezTo>
                    <a:pt x="39" y="1"/>
                    <a:pt x="3" y="11"/>
                    <a:pt x="0" y="33"/>
                  </a:cubicBezTo>
                  <a:cubicBezTo>
                    <a:pt x="54" y="69"/>
                    <a:pt x="108" y="105"/>
                    <a:pt x="161" y="122"/>
                  </a:cubicBezTo>
                  <a:cubicBezTo>
                    <a:pt x="296" y="49"/>
                    <a:pt x="17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928513" y="3869314"/>
              <a:ext cx="14346" cy="6784"/>
            </a:xfrm>
            <a:custGeom>
              <a:avLst/>
              <a:gdLst/>
              <a:ahLst/>
              <a:cxnLst/>
              <a:rect l="l" t="t" r="r" b="b"/>
              <a:pathLst>
                <a:path w="461" h="218" extrusionOk="0">
                  <a:moveTo>
                    <a:pt x="61" y="1"/>
                  </a:moveTo>
                  <a:cubicBezTo>
                    <a:pt x="43" y="1"/>
                    <a:pt x="29" y="7"/>
                    <a:pt x="23" y="23"/>
                  </a:cubicBezTo>
                  <a:cubicBezTo>
                    <a:pt x="1" y="69"/>
                    <a:pt x="319" y="217"/>
                    <a:pt x="426" y="217"/>
                  </a:cubicBezTo>
                  <a:cubicBezTo>
                    <a:pt x="445" y="217"/>
                    <a:pt x="458" y="212"/>
                    <a:pt x="461" y="202"/>
                  </a:cubicBezTo>
                  <a:cubicBezTo>
                    <a:pt x="461" y="170"/>
                    <a:pt x="278" y="96"/>
                    <a:pt x="243" y="86"/>
                  </a:cubicBezTo>
                  <a:lnTo>
                    <a:pt x="243" y="86"/>
                  </a:lnTo>
                  <a:cubicBezTo>
                    <a:pt x="240" y="77"/>
                    <a:pt x="12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745776" y="3380854"/>
              <a:ext cx="9118" cy="3828"/>
            </a:xfrm>
            <a:custGeom>
              <a:avLst/>
              <a:gdLst/>
              <a:ahLst/>
              <a:cxnLst/>
              <a:rect l="l" t="t" r="r" b="b"/>
              <a:pathLst>
                <a:path w="293" h="123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" y="74"/>
                    <a:pt x="120" y="122"/>
                    <a:pt x="212" y="122"/>
                  </a:cubicBezTo>
                  <a:cubicBezTo>
                    <a:pt x="254" y="122"/>
                    <a:pt x="290" y="112"/>
                    <a:pt x="293" y="90"/>
                  </a:cubicBezTo>
                  <a:cubicBezTo>
                    <a:pt x="248" y="54"/>
                    <a:pt x="195" y="18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808576" y="3687355"/>
              <a:ext cx="7936" cy="3672"/>
            </a:xfrm>
            <a:custGeom>
              <a:avLst/>
              <a:gdLst/>
              <a:ahLst/>
              <a:cxnLst/>
              <a:rect l="l" t="t" r="r" b="b"/>
              <a:pathLst>
                <a:path w="255" h="118" extrusionOk="0">
                  <a:moveTo>
                    <a:pt x="161" y="0"/>
                  </a:moveTo>
                  <a:cubicBezTo>
                    <a:pt x="132" y="0"/>
                    <a:pt x="101" y="20"/>
                    <a:pt x="68" y="63"/>
                  </a:cubicBezTo>
                  <a:cubicBezTo>
                    <a:pt x="1" y="92"/>
                    <a:pt x="65" y="118"/>
                    <a:pt x="134" y="118"/>
                  </a:cubicBezTo>
                  <a:cubicBezTo>
                    <a:pt x="193" y="118"/>
                    <a:pt x="254" y="98"/>
                    <a:pt x="238" y="45"/>
                  </a:cubicBezTo>
                  <a:cubicBezTo>
                    <a:pt x="213" y="16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519285" y="3682065"/>
              <a:ext cx="8247" cy="3672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" y="43"/>
                    <a:pt x="120" y="118"/>
                    <a:pt x="206" y="118"/>
                  </a:cubicBezTo>
                  <a:cubicBezTo>
                    <a:pt x="230" y="118"/>
                    <a:pt x="251" y="112"/>
                    <a:pt x="265" y="99"/>
                  </a:cubicBezTo>
                  <a:cubicBezTo>
                    <a:pt x="229" y="54"/>
                    <a:pt x="175" y="19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223219" y="3600717"/>
              <a:ext cx="9243" cy="3672"/>
            </a:xfrm>
            <a:custGeom>
              <a:avLst/>
              <a:gdLst/>
              <a:ahLst/>
              <a:cxnLst/>
              <a:rect l="l" t="t" r="r" b="b"/>
              <a:pathLst>
                <a:path w="297" h="118" extrusionOk="0">
                  <a:moveTo>
                    <a:pt x="155" y="1"/>
                  </a:moveTo>
                  <a:cubicBezTo>
                    <a:pt x="142" y="1"/>
                    <a:pt x="129" y="3"/>
                    <a:pt x="117" y="10"/>
                  </a:cubicBezTo>
                  <a:cubicBezTo>
                    <a:pt x="81" y="28"/>
                    <a:pt x="45" y="46"/>
                    <a:pt x="1" y="63"/>
                  </a:cubicBezTo>
                  <a:cubicBezTo>
                    <a:pt x="89" y="103"/>
                    <a:pt x="149" y="118"/>
                    <a:pt x="187" y="118"/>
                  </a:cubicBezTo>
                  <a:cubicBezTo>
                    <a:pt x="296" y="118"/>
                    <a:pt x="235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721845" y="3620758"/>
              <a:ext cx="8620" cy="3454"/>
            </a:xfrm>
            <a:custGeom>
              <a:avLst/>
              <a:gdLst/>
              <a:ahLst/>
              <a:cxnLst/>
              <a:rect l="l" t="t" r="r" b="b"/>
              <a:pathLst>
                <a:path w="277" h="111" extrusionOk="0">
                  <a:moveTo>
                    <a:pt x="242" y="1"/>
                  </a:moveTo>
                  <a:cubicBezTo>
                    <a:pt x="168" y="1"/>
                    <a:pt x="0" y="88"/>
                    <a:pt x="7" y="88"/>
                  </a:cubicBezTo>
                  <a:cubicBezTo>
                    <a:pt x="8" y="88"/>
                    <a:pt x="20" y="83"/>
                    <a:pt x="45" y="71"/>
                  </a:cubicBezTo>
                  <a:cubicBezTo>
                    <a:pt x="101" y="97"/>
                    <a:pt x="149" y="110"/>
                    <a:pt x="186" y="110"/>
                  </a:cubicBezTo>
                  <a:cubicBezTo>
                    <a:pt x="239" y="110"/>
                    <a:pt x="272" y="83"/>
                    <a:pt x="277" y="26"/>
                  </a:cubicBezTo>
                  <a:cubicBezTo>
                    <a:pt x="277" y="8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97630" y="3825528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43" y="0"/>
                  </a:moveTo>
                  <a:cubicBezTo>
                    <a:pt x="17" y="0"/>
                    <a:pt x="1" y="13"/>
                    <a:pt x="6" y="48"/>
                  </a:cubicBezTo>
                  <a:cubicBezTo>
                    <a:pt x="48" y="84"/>
                    <a:pt x="92" y="102"/>
                    <a:pt x="138" y="102"/>
                  </a:cubicBezTo>
                  <a:cubicBezTo>
                    <a:pt x="171" y="102"/>
                    <a:pt x="204" y="93"/>
                    <a:pt x="238" y="74"/>
                  </a:cubicBezTo>
                  <a:cubicBezTo>
                    <a:pt x="219" y="68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98619" y="3401954"/>
              <a:ext cx="8900" cy="1618"/>
            </a:xfrm>
            <a:custGeom>
              <a:avLst/>
              <a:gdLst/>
              <a:ahLst/>
              <a:cxnLst/>
              <a:rect l="l" t="t" r="r" b="b"/>
              <a:pathLst>
                <a:path w="286" h="52" extrusionOk="0">
                  <a:moveTo>
                    <a:pt x="176" y="0"/>
                  </a:moveTo>
                  <a:cubicBezTo>
                    <a:pt x="122" y="0"/>
                    <a:pt x="69" y="0"/>
                    <a:pt x="24" y="18"/>
                  </a:cubicBezTo>
                  <a:cubicBezTo>
                    <a:pt x="0" y="42"/>
                    <a:pt x="44" y="52"/>
                    <a:pt x="96" y="52"/>
                  </a:cubicBezTo>
                  <a:cubicBezTo>
                    <a:pt x="180" y="52"/>
                    <a:pt x="285" y="28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66597" y="4115629"/>
              <a:ext cx="7251" cy="168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67" y="0"/>
                  </a:moveTo>
                  <a:cubicBezTo>
                    <a:pt x="100" y="0"/>
                    <a:pt x="6" y="24"/>
                    <a:pt x="0" y="30"/>
                  </a:cubicBezTo>
                  <a:cubicBezTo>
                    <a:pt x="6" y="30"/>
                    <a:pt x="108" y="54"/>
                    <a:pt x="174" y="54"/>
                  </a:cubicBezTo>
                  <a:cubicBezTo>
                    <a:pt x="208" y="54"/>
                    <a:pt x="232" y="48"/>
                    <a:pt x="232" y="30"/>
                  </a:cubicBezTo>
                  <a:cubicBezTo>
                    <a:pt x="232" y="8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737550" y="3347338"/>
              <a:ext cx="4046" cy="3734"/>
            </a:xfrm>
            <a:custGeom>
              <a:avLst/>
              <a:gdLst/>
              <a:ahLst/>
              <a:cxnLst/>
              <a:rect l="l" t="t" r="r" b="b"/>
              <a:pathLst>
                <a:path w="130" h="120" extrusionOk="0">
                  <a:moveTo>
                    <a:pt x="76" y="0"/>
                  </a:moveTo>
                  <a:cubicBezTo>
                    <a:pt x="63" y="0"/>
                    <a:pt x="47" y="8"/>
                    <a:pt x="31" y="25"/>
                  </a:cubicBezTo>
                  <a:cubicBezTo>
                    <a:pt x="0" y="55"/>
                    <a:pt x="41" y="119"/>
                    <a:pt x="81" y="119"/>
                  </a:cubicBezTo>
                  <a:cubicBezTo>
                    <a:pt x="100" y="119"/>
                    <a:pt x="118" y="106"/>
                    <a:pt x="129" y="69"/>
                  </a:cubicBezTo>
                  <a:cubicBezTo>
                    <a:pt x="118" y="24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501671" y="3849708"/>
              <a:ext cx="4201" cy="3143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75" y="1"/>
                  </a:moveTo>
                  <a:cubicBezTo>
                    <a:pt x="55" y="1"/>
                    <a:pt x="34" y="10"/>
                    <a:pt x="10" y="29"/>
                  </a:cubicBezTo>
                  <a:cubicBezTo>
                    <a:pt x="1" y="56"/>
                    <a:pt x="19" y="82"/>
                    <a:pt x="46" y="100"/>
                  </a:cubicBezTo>
                  <a:cubicBezTo>
                    <a:pt x="108" y="91"/>
                    <a:pt x="135" y="64"/>
                    <a:pt x="126" y="20"/>
                  </a:cubicBezTo>
                  <a:cubicBezTo>
                    <a:pt x="109" y="7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448020" y="3694419"/>
              <a:ext cx="4170" cy="367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61" y="0"/>
                  </a:moveTo>
                  <a:cubicBezTo>
                    <a:pt x="41" y="0"/>
                    <a:pt x="22" y="12"/>
                    <a:pt x="12" y="41"/>
                  </a:cubicBezTo>
                  <a:cubicBezTo>
                    <a:pt x="1" y="81"/>
                    <a:pt x="44" y="117"/>
                    <a:pt x="81" y="117"/>
                  </a:cubicBezTo>
                  <a:cubicBezTo>
                    <a:pt x="102" y="117"/>
                    <a:pt x="122" y="106"/>
                    <a:pt x="128" y="77"/>
                  </a:cubicBezTo>
                  <a:cubicBezTo>
                    <a:pt x="134" y="37"/>
                    <a:pt x="9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315698" y="3687480"/>
              <a:ext cx="4855" cy="3299"/>
            </a:xfrm>
            <a:custGeom>
              <a:avLst/>
              <a:gdLst/>
              <a:ahLst/>
              <a:cxnLst/>
              <a:rect l="l" t="t" r="r" b="b"/>
              <a:pathLst>
                <a:path w="156" h="106" extrusionOk="0">
                  <a:moveTo>
                    <a:pt x="69" y="1"/>
                  </a:moveTo>
                  <a:cubicBezTo>
                    <a:pt x="1" y="1"/>
                    <a:pt x="7" y="87"/>
                    <a:pt x="62" y="103"/>
                  </a:cubicBezTo>
                  <a:cubicBezTo>
                    <a:pt x="69" y="105"/>
                    <a:pt x="75" y="105"/>
                    <a:pt x="81" y="105"/>
                  </a:cubicBezTo>
                  <a:cubicBezTo>
                    <a:pt x="145" y="105"/>
                    <a:pt x="155" y="22"/>
                    <a:pt x="98" y="5"/>
                  </a:cubicBezTo>
                  <a:cubicBezTo>
                    <a:pt x="87" y="2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612738" y="3685581"/>
              <a:ext cx="6411" cy="1525"/>
            </a:xfrm>
            <a:custGeom>
              <a:avLst/>
              <a:gdLst/>
              <a:ahLst/>
              <a:cxnLst/>
              <a:rect l="l" t="t" r="r" b="b"/>
              <a:pathLst>
                <a:path w="206" h="49" extrusionOk="0">
                  <a:moveTo>
                    <a:pt x="108" y="0"/>
                  </a:moveTo>
                  <a:cubicBezTo>
                    <a:pt x="67" y="0"/>
                    <a:pt x="27" y="9"/>
                    <a:pt x="18" y="22"/>
                  </a:cubicBezTo>
                  <a:cubicBezTo>
                    <a:pt x="1" y="39"/>
                    <a:pt x="77" y="49"/>
                    <a:pt x="137" y="49"/>
                  </a:cubicBezTo>
                  <a:cubicBezTo>
                    <a:pt x="171" y="49"/>
                    <a:pt x="199" y="46"/>
                    <a:pt x="206" y="39"/>
                  </a:cubicBezTo>
                  <a:cubicBezTo>
                    <a:pt x="201" y="11"/>
                    <a:pt x="15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805402" y="368408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34" y="0"/>
                  </a:moveTo>
                  <a:cubicBezTo>
                    <a:pt x="82" y="0"/>
                    <a:pt x="21" y="9"/>
                    <a:pt x="1" y="25"/>
                  </a:cubicBezTo>
                  <a:cubicBezTo>
                    <a:pt x="41" y="42"/>
                    <a:pt x="81" y="52"/>
                    <a:pt x="122" y="52"/>
                  </a:cubicBezTo>
                  <a:cubicBezTo>
                    <a:pt x="144" y="52"/>
                    <a:pt x="166" y="49"/>
                    <a:pt x="188" y="43"/>
                  </a:cubicBezTo>
                  <a:cubicBezTo>
                    <a:pt x="247" y="13"/>
                    <a:pt x="19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62592" y="3648735"/>
              <a:ext cx="7251" cy="1774"/>
            </a:xfrm>
            <a:custGeom>
              <a:avLst/>
              <a:gdLst/>
              <a:ahLst/>
              <a:cxnLst/>
              <a:rect l="l" t="t" r="r" b="b"/>
              <a:pathLst>
                <a:path w="233" h="57" extrusionOk="0">
                  <a:moveTo>
                    <a:pt x="108" y="0"/>
                  </a:moveTo>
                  <a:cubicBezTo>
                    <a:pt x="53" y="0"/>
                    <a:pt x="1" y="11"/>
                    <a:pt x="22" y="37"/>
                  </a:cubicBezTo>
                  <a:cubicBezTo>
                    <a:pt x="53" y="50"/>
                    <a:pt x="84" y="57"/>
                    <a:pt x="116" y="57"/>
                  </a:cubicBezTo>
                  <a:cubicBezTo>
                    <a:pt x="147" y="57"/>
                    <a:pt x="178" y="50"/>
                    <a:pt x="209" y="37"/>
                  </a:cubicBezTo>
                  <a:cubicBezTo>
                    <a:pt x="233" y="14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833161" y="3712345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25941" y="3758153"/>
              <a:ext cx="5322" cy="1400"/>
            </a:xfrm>
            <a:custGeom>
              <a:avLst/>
              <a:gdLst/>
              <a:ahLst/>
              <a:cxnLst/>
              <a:rect l="l" t="t" r="r" b="b"/>
              <a:pathLst>
                <a:path w="171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259038" y="39588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1"/>
                  </a:moveTo>
                  <a:cubicBezTo>
                    <a:pt x="1" y="19"/>
                    <a:pt x="18" y="37"/>
                    <a:pt x="108" y="37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230719" y="3945807"/>
              <a:ext cx="5322" cy="1432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969208" y="4043524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63" y="1"/>
                  </a:moveTo>
                  <a:cubicBezTo>
                    <a:pt x="0" y="28"/>
                    <a:pt x="18" y="37"/>
                    <a:pt x="107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04519" y="3590728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6"/>
                    <a:pt x="99" y="36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877507" y="4053046"/>
              <a:ext cx="13164" cy="17116"/>
            </a:xfrm>
            <a:custGeom>
              <a:avLst/>
              <a:gdLst/>
              <a:ahLst/>
              <a:cxnLst/>
              <a:rect l="l" t="t" r="r" b="b"/>
              <a:pathLst>
                <a:path w="423" h="550" extrusionOk="0">
                  <a:moveTo>
                    <a:pt x="230" y="0"/>
                  </a:moveTo>
                  <a:cubicBezTo>
                    <a:pt x="127" y="0"/>
                    <a:pt x="1" y="549"/>
                    <a:pt x="270" y="549"/>
                  </a:cubicBezTo>
                  <a:cubicBezTo>
                    <a:pt x="311" y="549"/>
                    <a:pt x="361" y="536"/>
                    <a:pt x="422" y="507"/>
                  </a:cubicBezTo>
                  <a:cubicBezTo>
                    <a:pt x="387" y="489"/>
                    <a:pt x="351" y="462"/>
                    <a:pt x="315" y="444"/>
                  </a:cubicBezTo>
                  <a:cubicBezTo>
                    <a:pt x="318" y="114"/>
                    <a:pt x="27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062702" y="4236623"/>
              <a:ext cx="15373" cy="10768"/>
            </a:xfrm>
            <a:custGeom>
              <a:avLst/>
              <a:gdLst/>
              <a:ahLst/>
              <a:cxnLst/>
              <a:rect l="l" t="t" r="r" b="b"/>
              <a:pathLst>
                <a:path w="494" h="346" extrusionOk="0">
                  <a:moveTo>
                    <a:pt x="192" y="0"/>
                  </a:moveTo>
                  <a:cubicBezTo>
                    <a:pt x="0" y="0"/>
                    <a:pt x="31" y="345"/>
                    <a:pt x="288" y="345"/>
                  </a:cubicBezTo>
                  <a:cubicBezTo>
                    <a:pt x="334" y="345"/>
                    <a:pt x="388" y="334"/>
                    <a:pt x="448" y="308"/>
                  </a:cubicBezTo>
                  <a:cubicBezTo>
                    <a:pt x="493" y="290"/>
                    <a:pt x="341" y="58"/>
                    <a:pt x="306" y="32"/>
                  </a:cubicBezTo>
                  <a:cubicBezTo>
                    <a:pt x="262" y="10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54540" y="4102745"/>
              <a:ext cx="12915" cy="3610"/>
            </a:xfrm>
            <a:custGeom>
              <a:avLst/>
              <a:gdLst/>
              <a:ahLst/>
              <a:cxnLst/>
              <a:rect l="l" t="t" r="r" b="b"/>
              <a:pathLst>
                <a:path w="415" h="116" extrusionOk="0">
                  <a:moveTo>
                    <a:pt x="111" y="1"/>
                  </a:moveTo>
                  <a:cubicBezTo>
                    <a:pt x="68" y="1"/>
                    <a:pt x="28" y="8"/>
                    <a:pt x="1" y="25"/>
                  </a:cubicBezTo>
                  <a:cubicBezTo>
                    <a:pt x="79" y="67"/>
                    <a:pt x="157" y="116"/>
                    <a:pt x="244" y="116"/>
                  </a:cubicBezTo>
                  <a:cubicBezTo>
                    <a:pt x="266" y="116"/>
                    <a:pt x="289" y="112"/>
                    <a:pt x="313" y="105"/>
                  </a:cubicBezTo>
                  <a:cubicBezTo>
                    <a:pt x="415" y="71"/>
                    <a:pt x="24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36771" y="4089923"/>
              <a:ext cx="7873" cy="3859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105" y="1"/>
                  </a:moveTo>
                  <a:cubicBezTo>
                    <a:pt x="53" y="1"/>
                    <a:pt x="1" y="18"/>
                    <a:pt x="1" y="62"/>
                  </a:cubicBezTo>
                  <a:cubicBezTo>
                    <a:pt x="24" y="103"/>
                    <a:pt x="51" y="124"/>
                    <a:pt x="83" y="124"/>
                  </a:cubicBezTo>
                  <a:cubicBezTo>
                    <a:pt x="112" y="124"/>
                    <a:pt x="144" y="106"/>
                    <a:pt x="179" y="71"/>
                  </a:cubicBezTo>
                  <a:cubicBezTo>
                    <a:pt x="252" y="34"/>
                    <a:pt x="17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0100" y="3984831"/>
              <a:ext cx="7531" cy="1898"/>
            </a:xfrm>
            <a:custGeom>
              <a:avLst/>
              <a:gdLst/>
              <a:ahLst/>
              <a:cxnLst/>
              <a:rect l="l" t="t" r="r" b="b"/>
              <a:pathLst>
                <a:path w="242" h="61" extrusionOk="0">
                  <a:moveTo>
                    <a:pt x="121" y="0"/>
                  </a:moveTo>
                  <a:cubicBezTo>
                    <a:pt x="60" y="0"/>
                    <a:pt x="0" y="13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3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794852" y="402292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851771" y="3676992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60999" y="379341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066364" y="420391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29667" y="377396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99" y="1"/>
                  </a:moveTo>
                  <a:lnTo>
                    <a:pt x="99" y="1"/>
                  </a:lnTo>
                  <a:cubicBezTo>
                    <a:pt x="10" y="10"/>
                    <a:pt x="1" y="18"/>
                    <a:pt x="63" y="45"/>
                  </a:cubicBezTo>
                  <a:cubicBezTo>
                    <a:pt x="152" y="36"/>
                    <a:pt x="161" y="2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759033" y="334581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9" y="0"/>
                    <a:pt x="19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662717" y="4087403"/>
              <a:ext cx="23713" cy="8714"/>
            </a:xfrm>
            <a:custGeom>
              <a:avLst/>
              <a:gdLst/>
              <a:ahLst/>
              <a:cxnLst/>
              <a:rect l="l" t="t" r="r" b="b"/>
              <a:pathLst>
                <a:path w="762" h="280" extrusionOk="0">
                  <a:moveTo>
                    <a:pt x="458" y="0"/>
                  </a:moveTo>
                  <a:cubicBezTo>
                    <a:pt x="454" y="0"/>
                    <a:pt x="450" y="0"/>
                    <a:pt x="446" y="0"/>
                  </a:cubicBezTo>
                  <a:cubicBezTo>
                    <a:pt x="411" y="9"/>
                    <a:pt x="0" y="170"/>
                    <a:pt x="36" y="206"/>
                  </a:cubicBezTo>
                  <a:cubicBezTo>
                    <a:pt x="78" y="259"/>
                    <a:pt x="139" y="280"/>
                    <a:pt x="205" y="280"/>
                  </a:cubicBezTo>
                  <a:cubicBezTo>
                    <a:pt x="448" y="280"/>
                    <a:pt x="76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246829" y="3470635"/>
              <a:ext cx="25020" cy="8620"/>
            </a:xfrm>
            <a:custGeom>
              <a:avLst/>
              <a:gdLst/>
              <a:ahLst/>
              <a:cxnLst/>
              <a:rect l="l" t="t" r="r" b="b"/>
              <a:pathLst>
                <a:path w="804" h="277" extrusionOk="0">
                  <a:moveTo>
                    <a:pt x="701" y="1"/>
                  </a:moveTo>
                  <a:cubicBezTo>
                    <a:pt x="500" y="1"/>
                    <a:pt x="27" y="242"/>
                    <a:pt x="0" y="256"/>
                  </a:cubicBezTo>
                  <a:cubicBezTo>
                    <a:pt x="18" y="270"/>
                    <a:pt x="51" y="277"/>
                    <a:pt x="94" y="277"/>
                  </a:cubicBezTo>
                  <a:cubicBezTo>
                    <a:pt x="310" y="277"/>
                    <a:pt x="778" y="117"/>
                    <a:pt x="786" y="95"/>
                  </a:cubicBezTo>
                  <a:cubicBezTo>
                    <a:pt x="803" y="27"/>
                    <a:pt x="766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309639" y="3881949"/>
              <a:ext cx="18267" cy="5913"/>
            </a:xfrm>
            <a:custGeom>
              <a:avLst/>
              <a:gdLst/>
              <a:ahLst/>
              <a:cxnLst/>
              <a:rect l="l" t="t" r="r" b="b"/>
              <a:pathLst>
                <a:path w="587" h="190" extrusionOk="0">
                  <a:moveTo>
                    <a:pt x="111" y="1"/>
                  </a:moveTo>
                  <a:cubicBezTo>
                    <a:pt x="102" y="1"/>
                    <a:pt x="96" y="1"/>
                    <a:pt x="96" y="1"/>
                  </a:cubicBezTo>
                  <a:cubicBezTo>
                    <a:pt x="104" y="8"/>
                    <a:pt x="1" y="189"/>
                    <a:pt x="124" y="189"/>
                  </a:cubicBezTo>
                  <a:cubicBezTo>
                    <a:pt x="154" y="189"/>
                    <a:pt x="196" y="179"/>
                    <a:pt x="257" y="153"/>
                  </a:cubicBezTo>
                  <a:cubicBezTo>
                    <a:pt x="586" y="8"/>
                    <a:pt x="19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071157" y="3761421"/>
              <a:ext cx="18050" cy="3205"/>
            </a:xfrm>
            <a:custGeom>
              <a:avLst/>
              <a:gdLst/>
              <a:ahLst/>
              <a:cxnLst/>
              <a:rect l="l" t="t" r="r" b="b"/>
              <a:pathLst>
                <a:path w="580" h="103" extrusionOk="0">
                  <a:moveTo>
                    <a:pt x="491" y="1"/>
                  </a:moveTo>
                  <a:cubicBezTo>
                    <a:pt x="485" y="1"/>
                    <a:pt x="479" y="1"/>
                    <a:pt x="471" y="2"/>
                  </a:cubicBezTo>
                  <a:cubicBezTo>
                    <a:pt x="470" y="2"/>
                    <a:pt x="452" y="2"/>
                    <a:pt x="425" y="2"/>
                  </a:cubicBezTo>
                  <a:cubicBezTo>
                    <a:pt x="305" y="2"/>
                    <a:pt x="1" y="8"/>
                    <a:pt x="132" y="74"/>
                  </a:cubicBezTo>
                  <a:cubicBezTo>
                    <a:pt x="175" y="94"/>
                    <a:pt x="222" y="102"/>
                    <a:pt x="268" y="102"/>
                  </a:cubicBezTo>
                  <a:cubicBezTo>
                    <a:pt x="431" y="102"/>
                    <a:pt x="580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254121" y="4275741"/>
              <a:ext cx="18641" cy="3983"/>
            </a:xfrm>
            <a:custGeom>
              <a:avLst/>
              <a:gdLst/>
              <a:ahLst/>
              <a:cxnLst/>
              <a:rect l="l" t="t" r="r" b="b"/>
              <a:pathLst>
                <a:path w="599" h="128" extrusionOk="0">
                  <a:moveTo>
                    <a:pt x="355" y="0"/>
                  </a:moveTo>
                  <a:cubicBezTo>
                    <a:pt x="190" y="0"/>
                    <a:pt x="1" y="36"/>
                    <a:pt x="16" y="86"/>
                  </a:cubicBezTo>
                  <a:cubicBezTo>
                    <a:pt x="24" y="117"/>
                    <a:pt x="84" y="127"/>
                    <a:pt x="161" y="127"/>
                  </a:cubicBezTo>
                  <a:cubicBezTo>
                    <a:pt x="331" y="127"/>
                    <a:pt x="587" y="77"/>
                    <a:pt x="587" y="77"/>
                  </a:cubicBezTo>
                  <a:cubicBezTo>
                    <a:pt x="599" y="22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000732" y="3746825"/>
              <a:ext cx="10425" cy="7718"/>
            </a:xfrm>
            <a:custGeom>
              <a:avLst/>
              <a:gdLst/>
              <a:ahLst/>
              <a:cxnLst/>
              <a:rect l="l" t="t" r="r" b="b"/>
              <a:pathLst>
                <a:path w="335" h="248" extrusionOk="0">
                  <a:moveTo>
                    <a:pt x="176" y="1"/>
                  </a:moveTo>
                  <a:cubicBezTo>
                    <a:pt x="74" y="1"/>
                    <a:pt x="17" y="80"/>
                    <a:pt x="4" y="212"/>
                  </a:cubicBezTo>
                  <a:cubicBezTo>
                    <a:pt x="0" y="238"/>
                    <a:pt x="64" y="247"/>
                    <a:pt x="135" y="247"/>
                  </a:cubicBezTo>
                  <a:cubicBezTo>
                    <a:pt x="214" y="247"/>
                    <a:pt x="303" y="235"/>
                    <a:pt x="317" y="221"/>
                  </a:cubicBezTo>
                  <a:cubicBezTo>
                    <a:pt x="335" y="150"/>
                    <a:pt x="299" y="114"/>
                    <a:pt x="227" y="105"/>
                  </a:cubicBezTo>
                  <a:cubicBezTo>
                    <a:pt x="254" y="88"/>
                    <a:pt x="290" y="61"/>
                    <a:pt x="326" y="43"/>
                  </a:cubicBezTo>
                  <a:cubicBezTo>
                    <a:pt x="268" y="14"/>
                    <a:pt x="21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095098" y="3951253"/>
              <a:ext cx="15218" cy="5602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303" y="0"/>
                  </a:moveTo>
                  <a:cubicBezTo>
                    <a:pt x="166" y="0"/>
                    <a:pt x="1" y="67"/>
                    <a:pt x="59" y="84"/>
                  </a:cubicBezTo>
                  <a:cubicBezTo>
                    <a:pt x="65" y="90"/>
                    <a:pt x="267" y="179"/>
                    <a:pt x="385" y="179"/>
                  </a:cubicBezTo>
                  <a:cubicBezTo>
                    <a:pt x="449" y="179"/>
                    <a:pt x="488" y="153"/>
                    <a:pt x="460" y="75"/>
                  </a:cubicBezTo>
                  <a:cubicBezTo>
                    <a:pt x="441" y="19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345220" y="4132309"/>
              <a:ext cx="15684" cy="5197"/>
            </a:xfrm>
            <a:custGeom>
              <a:avLst/>
              <a:gdLst/>
              <a:ahLst/>
              <a:cxnLst/>
              <a:rect l="l" t="t" r="r" b="b"/>
              <a:pathLst>
                <a:path w="504" h="167" extrusionOk="0">
                  <a:moveTo>
                    <a:pt x="311" y="0"/>
                  </a:moveTo>
                  <a:cubicBezTo>
                    <a:pt x="228" y="0"/>
                    <a:pt x="126" y="63"/>
                    <a:pt x="86" y="83"/>
                  </a:cubicBezTo>
                  <a:cubicBezTo>
                    <a:pt x="0" y="128"/>
                    <a:pt x="139" y="167"/>
                    <a:pt x="267" y="167"/>
                  </a:cubicBezTo>
                  <a:cubicBezTo>
                    <a:pt x="391" y="167"/>
                    <a:pt x="504" y="130"/>
                    <a:pt x="389" y="29"/>
                  </a:cubicBezTo>
                  <a:cubicBezTo>
                    <a:pt x="368" y="8"/>
                    <a:pt x="341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064808" y="3837167"/>
              <a:ext cx="14595" cy="1836"/>
            </a:xfrm>
            <a:custGeom>
              <a:avLst/>
              <a:gdLst/>
              <a:ahLst/>
              <a:cxnLst/>
              <a:rect l="l" t="t" r="r" b="b"/>
              <a:pathLst>
                <a:path w="469" h="59" extrusionOk="0">
                  <a:moveTo>
                    <a:pt x="281" y="0"/>
                  </a:moveTo>
                  <a:cubicBezTo>
                    <a:pt x="167" y="0"/>
                    <a:pt x="30" y="12"/>
                    <a:pt x="6" y="21"/>
                  </a:cubicBezTo>
                  <a:cubicBezTo>
                    <a:pt x="1" y="43"/>
                    <a:pt x="149" y="59"/>
                    <a:pt x="273" y="59"/>
                  </a:cubicBezTo>
                  <a:cubicBezTo>
                    <a:pt x="350" y="59"/>
                    <a:pt x="417" y="53"/>
                    <a:pt x="434" y="39"/>
                  </a:cubicBezTo>
                  <a:cubicBezTo>
                    <a:pt x="468" y="10"/>
                    <a:pt x="38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314391" y="3543799"/>
              <a:ext cx="11048" cy="4917"/>
            </a:xfrm>
            <a:custGeom>
              <a:avLst/>
              <a:gdLst/>
              <a:ahLst/>
              <a:cxnLst/>
              <a:rect l="l" t="t" r="r" b="b"/>
              <a:pathLst>
                <a:path w="355" h="158" extrusionOk="0">
                  <a:moveTo>
                    <a:pt x="257" y="0"/>
                  </a:moveTo>
                  <a:cubicBezTo>
                    <a:pt x="155" y="0"/>
                    <a:pt x="0" y="30"/>
                    <a:pt x="6" y="81"/>
                  </a:cubicBezTo>
                  <a:cubicBezTo>
                    <a:pt x="6" y="137"/>
                    <a:pt x="32" y="158"/>
                    <a:pt x="70" y="158"/>
                  </a:cubicBezTo>
                  <a:cubicBezTo>
                    <a:pt x="165" y="158"/>
                    <a:pt x="336" y="27"/>
                    <a:pt x="345" y="27"/>
                  </a:cubicBezTo>
                  <a:cubicBezTo>
                    <a:pt x="345" y="27"/>
                    <a:pt x="345" y="27"/>
                    <a:pt x="345" y="28"/>
                  </a:cubicBezTo>
                  <a:lnTo>
                    <a:pt x="345" y="28"/>
                  </a:lnTo>
                  <a:cubicBezTo>
                    <a:pt x="355" y="9"/>
                    <a:pt x="31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005929" y="4146531"/>
              <a:ext cx="14097" cy="6411"/>
            </a:xfrm>
            <a:custGeom>
              <a:avLst/>
              <a:gdLst/>
              <a:ahLst/>
              <a:cxnLst/>
              <a:rect l="l" t="t" r="r" b="b"/>
              <a:pathLst>
                <a:path w="453" h="206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" y="66"/>
                    <a:pt x="220" y="205"/>
                    <a:pt x="358" y="205"/>
                  </a:cubicBezTo>
                  <a:cubicBezTo>
                    <a:pt x="407" y="205"/>
                    <a:pt x="446" y="188"/>
                    <a:pt x="453" y="143"/>
                  </a:cubicBezTo>
                  <a:cubicBezTo>
                    <a:pt x="373" y="90"/>
                    <a:pt x="283" y="36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18462" y="4061044"/>
              <a:ext cx="10985" cy="3672"/>
            </a:xfrm>
            <a:custGeom>
              <a:avLst/>
              <a:gdLst/>
              <a:ahLst/>
              <a:cxnLst/>
              <a:rect l="l" t="t" r="r" b="b"/>
              <a:pathLst>
                <a:path w="353" h="118" extrusionOk="0">
                  <a:moveTo>
                    <a:pt x="265" y="0"/>
                  </a:moveTo>
                  <a:cubicBezTo>
                    <a:pt x="177" y="0"/>
                    <a:pt x="40" y="58"/>
                    <a:pt x="0" y="80"/>
                  </a:cubicBezTo>
                  <a:cubicBezTo>
                    <a:pt x="20" y="100"/>
                    <a:pt x="120" y="118"/>
                    <a:pt x="207" y="118"/>
                  </a:cubicBezTo>
                  <a:cubicBezTo>
                    <a:pt x="273" y="118"/>
                    <a:pt x="332" y="107"/>
                    <a:pt x="339" y="80"/>
                  </a:cubicBezTo>
                  <a:cubicBezTo>
                    <a:pt x="353" y="20"/>
                    <a:pt x="318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360822" y="4066428"/>
              <a:ext cx="7687" cy="4979"/>
            </a:xfrm>
            <a:custGeom>
              <a:avLst/>
              <a:gdLst/>
              <a:ahLst/>
              <a:cxnLst/>
              <a:rect l="l" t="t" r="r" b="b"/>
              <a:pathLst>
                <a:path w="247" h="160" extrusionOk="0">
                  <a:moveTo>
                    <a:pt x="45" y="0"/>
                  </a:moveTo>
                  <a:cubicBezTo>
                    <a:pt x="21" y="0"/>
                    <a:pt x="4" y="11"/>
                    <a:pt x="4" y="41"/>
                  </a:cubicBezTo>
                  <a:cubicBezTo>
                    <a:pt x="0" y="130"/>
                    <a:pt x="43" y="160"/>
                    <a:pt x="91" y="160"/>
                  </a:cubicBezTo>
                  <a:cubicBezTo>
                    <a:pt x="162" y="160"/>
                    <a:pt x="247" y="94"/>
                    <a:pt x="209" y="68"/>
                  </a:cubicBezTo>
                  <a:cubicBezTo>
                    <a:pt x="191" y="55"/>
                    <a:pt x="9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757094" y="4342556"/>
              <a:ext cx="10861" cy="3828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246" y="0"/>
                  </a:moveTo>
                  <a:cubicBezTo>
                    <a:pt x="168" y="0"/>
                    <a:pt x="66" y="56"/>
                    <a:pt x="1" y="89"/>
                  </a:cubicBezTo>
                  <a:cubicBezTo>
                    <a:pt x="36" y="111"/>
                    <a:pt x="106" y="122"/>
                    <a:pt x="175" y="122"/>
                  </a:cubicBezTo>
                  <a:cubicBezTo>
                    <a:pt x="244" y="122"/>
                    <a:pt x="313" y="111"/>
                    <a:pt x="349" y="89"/>
                  </a:cubicBezTo>
                  <a:cubicBezTo>
                    <a:pt x="335" y="23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164641" y="4062631"/>
              <a:ext cx="12666" cy="3610"/>
            </a:xfrm>
            <a:custGeom>
              <a:avLst/>
              <a:gdLst/>
              <a:ahLst/>
              <a:cxnLst/>
              <a:rect l="l" t="t" r="r" b="b"/>
              <a:pathLst>
                <a:path w="407" h="116" extrusionOk="0">
                  <a:moveTo>
                    <a:pt x="239" y="1"/>
                  </a:moveTo>
                  <a:cubicBezTo>
                    <a:pt x="157" y="1"/>
                    <a:pt x="79" y="49"/>
                    <a:pt x="1" y="92"/>
                  </a:cubicBezTo>
                  <a:cubicBezTo>
                    <a:pt x="24" y="109"/>
                    <a:pt x="61" y="116"/>
                    <a:pt x="102" y="116"/>
                  </a:cubicBezTo>
                  <a:cubicBezTo>
                    <a:pt x="234" y="116"/>
                    <a:pt x="406" y="45"/>
                    <a:pt x="304" y="11"/>
                  </a:cubicBezTo>
                  <a:cubicBezTo>
                    <a:pt x="282" y="4"/>
                    <a:pt x="26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957538" y="4146157"/>
              <a:ext cx="14191" cy="2988"/>
            </a:xfrm>
            <a:custGeom>
              <a:avLst/>
              <a:gdLst/>
              <a:ahLst/>
              <a:cxnLst/>
              <a:rect l="l" t="t" r="r" b="b"/>
              <a:pathLst>
                <a:path w="456" h="96" extrusionOk="0">
                  <a:moveTo>
                    <a:pt x="127" y="0"/>
                  </a:moveTo>
                  <a:cubicBezTo>
                    <a:pt x="55" y="0"/>
                    <a:pt x="1" y="17"/>
                    <a:pt x="1" y="66"/>
                  </a:cubicBezTo>
                  <a:cubicBezTo>
                    <a:pt x="1" y="88"/>
                    <a:pt x="57" y="96"/>
                    <a:pt x="129" y="96"/>
                  </a:cubicBezTo>
                  <a:cubicBezTo>
                    <a:pt x="260" y="96"/>
                    <a:pt x="444" y="72"/>
                    <a:pt x="456" y="66"/>
                  </a:cubicBezTo>
                  <a:cubicBezTo>
                    <a:pt x="422" y="49"/>
                    <a:pt x="249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432761" y="4212194"/>
              <a:ext cx="10456" cy="4357"/>
            </a:xfrm>
            <a:custGeom>
              <a:avLst/>
              <a:gdLst/>
              <a:ahLst/>
              <a:cxnLst/>
              <a:rect l="l" t="t" r="r" b="b"/>
              <a:pathLst>
                <a:path w="336" h="140" extrusionOk="0">
                  <a:moveTo>
                    <a:pt x="101" y="0"/>
                  </a:moveTo>
                  <a:cubicBezTo>
                    <a:pt x="50" y="0"/>
                    <a:pt x="10" y="19"/>
                    <a:pt x="3" y="76"/>
                  </a:cubicBezTo>
                  <a:cubicBezTo>
                    <a:pt x="0" y="124"/>
                    <a:pt x="35" y="140"/>
                    <a:pt x="84" y="140"/>
                  </a:cubicBezTo>
                  <a:cubicBezTo>
                    <a:pt x="174" y="140"/>
                    <a:pt x="311" y="84"/>
                    <a:pt x="333" y="76"/>
                  </a:cubicBezTo>
                  <a:lnTo>
                    <a:pt x="333" y="76"/>
                  </a:lnTo>
                  <a:cubicBezTo>
                    <a:pt x="333" y="76"/>
                    <a:pt x="333" y="76"/>
                    <a:pt x="333" y="76"/>
                  </a:cubicBezTo>
                  <a:cubicBezTo>
                    <a:pt x="335" y="75"/>
                    <a:pt x="336" y="75"/>
                    <a:pt x="335" y="75"/>
                  </a:cubicBezTo>
                  <a:lnTo>
                    <a:pt x="335" y="75"/>
                  </a:lnTo>
                  <a:cubicBezTo>
                    <a:pt x="335" y="75"/>
                    <a:pt x="334" y="75"/>
                    <a:pt x="333" y="76"/>
                  </a:cubicBezTo>
                  <a:lnTo>
                    <a:pt x="333" y="76"/>
                  </a:lnTo>
                  <a:cubicBezTo>
                    <a:pt x="298" y="53"/>
                    <a:pt x="18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890069" y="4233822"/>
              <a:ext cx="10487" cy="3548"/>
            </a:xfrm>
            <a:custGeom>
              <a:avLst/>
              <a:gdLst/>
              <a:ahLst/>
              <a:cxnLst/>
              <a:rect l="l" t="t" r="r" b="b"/>
              <a:pathLst>
                <a:path w="337" h="114" extrusionOk="0">
                  <a:moveTo>
                    <a:pt x="91" y="0"/>
                  </a:moveTo>
                  <a:cubicBezTo>
                    <a:pt x="40" y="0"/>
                    <a:pt x="1" y="20"/>
                    <a:pt x="1" y="77"/>
                  </a:cubicBezTo>
                  <a:cubicBezTo>
                    <a:pt x="1" y="105"/>
                    <a:pt x="57" y="113"/>
                    <a:pt x="122" y="113"/>
                  </a:cubicBezTo>
                  <a:cubicBezTo>
                    <a:pt x="203" y="113"/>
                    <a:pt x="298" y="100"/>
                    <a:pt x="313" y="95"/>
                  </a:cubicBezTo>
                  <a:cubicBezTo>
                    <a:pt x="337" y="77"/>
                    <a:pt x="19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924581" y="4258625"/>
              <a:ext cx="7998" cy="4792"/>
            </a:xfrm>
            <a:custGeom>
              <a:avLst/>
              <a:gdLst/>
              <a:ahLst/>
              <a:cxnLst/>
              <a:rect l="l" t="t" r="r" b="b"/>
              <a:pathLst>
                <a:path w="257" h="154" extrusionOk="0">
                  <a:moveTo>
                    <a:pt x="186" y="1"/>
                  </a:moveTo>
                  <a:cubicBezTo>
                    <a:pt x="108" y="1"/>
                    <a:pt x="0" y="94"/>
                    <a:pt x="43" y="136"/>
                  </a:cubicBezTo>
                  <a:cubicBezTo>
                    <a:pt x="55" y="148"/>
                    <a:pt x="69" y="153"/>
                    <a:pt x="85" y="153"/>
                  </a:cubicBezTo>
                  <a:cubicBezTo>
                    <a:pt x="141" y="153"/>
                    <a:pt x="215" y="95"/>
                    <a:pt x="257" y="74"/>
                  </a:cubicBezTo>
                  <a:cubicBezTo>
                    <a:pt x="251" y="21"/>
                    <a:pt x="22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926729" y="4263698"/>
              <a:ext cx="311" cy="311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cubicBezTo>
                    <a:pt x="9" y="0"/>
                    <a:pt x="1" y="9"/>
                    <a:pt x="1" y="9"/>
                  </a:cubicBezTo>
                  <a:cubicBezTo>
                    <a:pt x="9" y="9"/>
                    <a:pt x="9" y="9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932548" y="4277639"/>
              <a:ext cx="7251" cy="3672"/>
            </a:xfrm>
            <a:custGeom>
              <a:avLst/>
              <a:gdLst/>
              <a:ahLst/>
              <a:cxnLst/>
              <a:rect l="l" t="t" r="r" b="b"/>
              <a:pathLst>
                <a:path w="233" h="118" extrusionOk="0">
                  <a:moveTo>
                    <a:pt x="110" y="1"/>
                  </a:moveTo>
                  <a:cubicBezTo>
                    <a:pt x="72" y="1"/>
                    <a:pt x="37" y="21"/>
                    <a:pt x="1" y="61"/>
                  </a:cubicBezTo>
                  <a:cubicBezTo>
                    <a:pt x="42" y="97"/>
                    <a:pt x="84" y="118"/>
                    <a:pt x="124" y="118"/>
                  </a:cubicBezTo>
                  <a:cubicBezTo>
                    <a:pt x="161" y="118"/>
                    <a:pt x="198" y="100"/>
                    <a:pt x="233" y="61"/>
                  </a:cubicBezTo>
                  <a:cubicBezTo>
                    <a:pt x="188" y="21"/>
                    <a:pt x="14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458373" y="3370242"/>
              <a:ext cx="6131" cy="5446"/>
            </a:xfrm>
            <a:custGeom>
              <a:avLst/>
              <a:gdLst/>
              <a:ahLst/>
              <a:cxnLst/>
              <a:rect l="l" t="t" r="r" b="b"/>
              <a:pathLst>
                <a:path w="197" h="175" extrusionOk="0">
                  <a:moveTo>
                    <a:pt x="165" y="0"/>
                  </a:moveTo>
                  <a:cubicBezTo>
                    <a:pt x="105" y="0"/>
                    <a:pt x="30" y="155"/>
                    <a:pt x="4" y="155"/>
                  </a:cubicBezTo>
                  <a:cubicBezTo>
                    <a:pt x="3" y="155"/>
                    <a:pt x="2" y="155"/>
                    <a:pt x="1" y="154"/>
                  </a:cubicBezTo>
                  <a:lnTo>
                    <a:pt x="1" y="154"/>
                  </a:lnTo>
                  <a:cubicBezTo>
                    <a:pt x="11" y="164"/>
                    <a:pt x="63" y="175"/>
                    <a:pt x="110" y="175"/>
                  </a:cubicBezTo>
                  <a:cubicBezTo>
                    <a:pt x="145" y="175"/>
                    <a:pt x="177" y="169"/>
                    <a:pt x="188" y="154"/>
                  </a:cubicBezTo>
                  <a:cubicBezTo>
                    <a:pt x="188" y="110"/>
                    <a:pt x="197" y="65"/>
                    <a:pt x="197" y="20"/>
                  </a:cubicBezTo>
                  <a:cubicBezTo>
                    <a:pt x="187" y="6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059424" y="3512181"/>
              <a:ext cx="7251" cy="4544"/>
            </a:xfrm>
            <a:custGeom>
              <a:avLst/>
              <a:gdLst/>
              <a:ahLst/>
              <a:cxnLst/>
              <a:rect l="l" t="t" r="r" b="b"/>
              <a:pathLst>
                <a:path w="233" h="146" extrusionOk="0">
                  <a:moveTo>
                    <a:pt x="165" y="0"/>
                  </a:moveTo>
                  <a:cubicBezTo>
                    <a:pt x="96" y="0"/>
                    <a:pt x="1" y="65"/>
                    <a:pt x="1" y="134"/>
                  </a:cubicBezTo>
                  <a:cubicBezTo>
                    <a:pt x="19" y="142"/>
                    <a:pt x="37" y="146"/>
                    <a:pt x="55" y="146"/>
                  </a:cubicBezTo>
                  <a:cubicBezTo>
                    <a:pt x="114" y="146"/>
                    <a:pt x="171" y="106"/>
                    <a:pt x="233" y="71"/>
                  </a:cubicBezTo>
                  <a:cubicBezTo>
                    <a:pt x="233" y="2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434504" y="3802063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13" y="1"/>
                  </a:moveTo>
                  <a:cubicBezTo>
                    <a:pt x="74" y="1"/>
                    <a:pt x="36" y="21"/>
                    <a:pt x="1" y="61"/>
                  </a:cubicBezTo>
                  <a:cubicBezTo>
                    <a:pt x="45" y="97"/>
                    <a:pt x="85" y="115"/>
                    <a:pt x="123" y="115"/>
                  </a:cubicBezTo>
                  <a:cubicBezTo>
                    <a:pt x="161" y="115"/>
                    <a:pt x="197" y="97"/>
                    <a:pt x="232" y="61"/>
                  </a:cubicBezTo>
                  <a:cubicBezTo>
                    <a:pt x="192" y="21"/>
                    <a:pt x="15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058335" y="3928846"/>
              <a:ext cx="12106" cy="4232"/>
            </a:xfrm>
            <a:custGeom>
              <a:avLst/>
              <a:gdLst/>
              <a:ahLst/>
              <a:cxnLst/>
              <a:rect l="l" t="t" r="r" b="b"/>
              <a:pathLst>
                <a:path w="389" h="136" extrusionOk="0">
                  <a:moveTo>
                    <a:pt x="128" y="0"/>
                  </a:moveTo>
                  <a:cubicBezTo>
                    <a:pt x="77" y="0"/>
                    <a:pt x="29" y="11"/>
                    <a:pt x="0" y="37"/>
                  </a:cubicBezTo>
                  <a:cubicBezTo>
                    <a:pt x="0" y="37"/>
                    <a:pt x="268" y="135"/>
                    <a:pt x="268" y="135"/>
                  </a:cubicBezTo>
                  <a:cubicBezTo>
                    <a:pt x="388" y="66"/>
                    <a:pt x="252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502252" y="4097112"/>
              <a:ext cx="8060" cy="5322"/>
            </a:xfrm>
            <a:custGeom>
              <a:avLst/>
              <a:gdLst/>
              <a:ahLst/>
              <a:cxnLst/>
              <a:rect l="l" t="t" r="r" b="b"/>
              <a:pathLst>
                <a:path w="259" h="171" extrusionOk="0">
                  <a:moveTo>
                    <a:pt x="45" y="1"/>
                  </a:moveTo>
                  <a:cubicBezTo>
                    <a:pt x="20" y="1"/>
                    <a:pt x="0" y="14"/>
                    <a:pt x="0" y="54"/>
                  </a:cubicBezTo>
                  <a:cubicBezTo>
                    <a:pt x="0" y="99"/>
                    <a:pt x="143" y="152"/>
                    <a:pt x="179" y="170"/>
                  </a:cubicBezTo>
                  <a:cubicBezTo>
                    <a:pt x="259" y="126"/>
                    <a:pt x="259" y="90"/>
                    <a:pt x="179" y="54"/>
                  </a:cubicBezTo>
                  <a:cubicBezTo>
                    <a:pt x="167" y="48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310438" y="4050121"/>
              <a:ext cx="12479" cy="3423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259" y="1"/>
                  </a:moveTo>
                  <a:cubicBezTo>
                    <a:pt x="190" y="1"/>
                    <a:pt x="115" y="47"/>
                    <a:pt x="71" y="65"/>
                  </a:cubicBezTo>
                  <a:cubicBezTo>
                    <a:pt x="0" y="95"/>
                    <a:pt x="54" y="109"/>
                    <a:pt x="132" y="109"/>
                  </a:cubicBezTo>
                  <a:cubicBezTo>
                    <a:pt x="242" y="109"/>
                    <a:pt x="401" y="82"/>
                    <a:pt x="338" y="30"/>
                  </a:cubicBezTo>
                  <a:cubicBezTo>
                    <a:pt x="315" y="9"/>
                    <a:pt x="28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556650" y="3980070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2" y="1"/>
                  </a:moveTo>
                  <a:cubicBezTo>
                    <a:pt x="69" y="1"/>
                    <a:pt x="36" y="14"/>
                    <a:pt x="1" y="42"/>
                  </a:cubicBezTo>
                  <a:cubicBezTo>
                    <a:pt x="35" y="91"/>
                    <a:pt x="76" y="116"/>
                    <a:pt x="118" y="116"/>
                  </a:cubicBezTo>
                  <a:cubicBezTo>
                    <a:pt x="152" y="116"/>
                    <a:pt x="188" y="100"/>
                    <a:pt x="224" y="68"/>
                  </a:cubicBezTo>
                  <a:cubicBezTo>
                    <a:pt x="184" y="23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449980" y="4075048"/>
              <a:ext cx="7500" cy="3236"/>
            </a:xfrm>
            <a:custGeom>
              <a:avLst/>
              <a:gdLst/>
              <a:ahLst/>
              <a:cxnLst/>
              <a:rect l="l" t="t" r="r" b="b"/>
              <a:pathLst>
                <a:path w="241" h="104" extrusionOk="0">
                  <a:moveTo>
                    <a:pt x="132" y="1"/>
                  </a:moveTo>
                  <a:cubicBezTo>
                    <a:pt x="90" y="1"/>
                    <a:pt x="48" y="19"/>
                    <a:pt x="3" y="58"/>
                  </a:cubicBezTo>
                  <a:cubicBezTo>
                    <a:pt x="0" y="92"/>
                    <a:pt x="19" y="104"/>
                    <a:pt x="47" y="104"/>
                  </a:cubicBezTo>
                  <a:cubicBezTo>
                    <a:pt x="116" y="104"/>
                    <a:pt x="241" y="32"/>
                    <a:pt x="235" y="32"/>
                  </a:cubicBezTo>
                  <a:cubicBezTo>
                    <a:pt x="199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149091" y="4312961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67" y="0"/>
                  </a:moveTo>
                  <a:cubicBezTo>
                    <a:pt x="30" y="0"/>
                    <a:pt x="1" y="14"/>
                    <a:pt x="1" y="50"/>
                  </a:cubicBezTo>
                  <a:cubicBezTo>
                    <a:pt x="26" y="93"/>
                    <a:pt x="60" y="115"/>
                    <a:pt x="105" y="115"/>
                  </a:cubicBezTo>
                  <a:cubicBezTo>
                    <a:pt x="125" y="115"/>
                    <a:pt x="146" y="111"/>
                    <a:pt x="170" y="103"/>
                  </a:cubicBezTo>
                  <a:cubicBezTo>
                    <a:pt x="262" y="66"/>
                    <a:pt x="14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269080" y="3615437"/>
              <a:ext cx="7220" cy="4855"/>
            </a:xfrm>
            <a:custGeom>
              <a:avLst/>
              <a:gdLst/>
              <a:ahLst/>
              <a:cxnLst/>
              <a:rect l="l" t="t" r="r" b="b"/>
              <a:pathLst>
                <a:path w="232" h="156" extrusionOk="0">
                  <a:moveTo>
                    <a:pt x="124" y="1"/>
                  </a:moveTo>
                  <a:cubicBezTo>
                    <a:pt x="1" y="37"/>
                    <a:pt x="119" y="156"/>
                    <a:pt x="173" y="156"/>
                  </a:cubicBezTo>
                  <a:cubicBezTo>
                    <a:pt x="185" y="156"/>
                    <a:pt x="194" y="150"/>
                    <a:pt x="195" y="135"/>
                  </a:cubicBezTo>
                  <a:cubicBezTo>
                    <a:pt x="231" y="45"/>
                    <a:pt x="20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095057" y="3731234"/>
              <a:ext cx="8869" cy="3579"/>
            </a:xfrm>
            <a:custGeom>
              <a:avLst/>
              <a:gdLst/>
              <a:ahLst/>
              <a:cxnLst/>
              <a:rect l="l" t="t" r="r" b="b"/>
              <a:pathLst>
                <a:path w="285" h="115" extrusionOk="0">
                  <a:moveTo>
                    <a:pt x="192" y="0"/>
                  </a:moveTo>
                  <a:cubicBezTo>
                    <a:pt x="154" y="0"/>
                    <a:pt x="107" y="13"/>
                    <a:pt x="51" y="35"/>
                  </a:cubicBezTo>
                  <a:cubicBezTo>
                    <a:pt x="28" y="25"/>
                    <a:pt x="17" y="21"/>
                    <a:pt x="14" y="21"/>
                  </a:cubicBezTo>
                  <a:cubicBezTo>
                    <a:pt x="0" y="21"/>
                    <a:pt x="178" y="114"/>
                    <a:pt x="252" y="114"/>
                  </a:cubicBezTo>
                  <a:cubicBezTo>
                    <a:pt x="272" y="114"/>
                    <a:pt x="285" y="107"/>
                    <a:pt x="283" y="89"/>
                  </a:cubicBezTo>
                  <a:cubicBezTo>
                    <a:pt x="278" y="26"/>
                    <a:pt x="24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721835" y="4102869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4" y="1"/>
                  </a:moveTo>
                  <a:cubicBezTo>
                    <a:pt x="59" y="1"/>
                    <a:pt x="1" y="19"/>
                    <a:pt x="1" y="65"/>
                  </a:cubicBezTo>
                  <a:cubicBezTo>
                    <a:pt x="23" y="106"/>
                    <a:pt x="50" y="126"/>
                    <a:pt x="80" y="126"/>
                  </a:cubicBezTo>
                  <a:cubicBezTo>
                    <a:pt x="110" y="126"/>
                    <a:pt x="144" y="106"/>
                    <a:pt x="179" y="65"/>
                  </a:cubicBezTo>
                  <a:cubicBezTo>
                    <a:pt x="249" y="30"/>
                    <a:pt x="184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7854" y="4103492"/>
              <a:ext cx="13724" cy="4388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25" y="1"/>
                  </a:moveTo>
                  <a:cubicBezTo>
                    <a:pt x="1" y="10"/>
                    <a:pt x="215" y="45"/>
                    <a:pt x="117" y="45"/>
                  </a:cubicBezTo>
                  <a:cubicBezTo>
                    <a:pt x="104" y="45"/>
                    <a:pt x="299" y="140"/>
                    <a:pt x="387" y="140"/>
                  </a:cubicBezTo>
                  <a:cubicBezTo>
                    <a:pt x="422" y="140"/>
                    <a:pt x="440" y="125"/>
                    <a:pt x="420" y="81"/>
                  </a:cubicBezTo>
                  <a:cubicBezTo>
                    <a:pt x="402" y="54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185875" y="3448758"/>
              <a:ext cx="7407" cy="3236"/>
            </a:xfrm>
            <a:custGeom>
              <a:avLst/>
              <a:gdLst/>
              <a:ahLst/>
              <a:cxnLst/>
              <a:rect l="l" t="t" r="r" b="b"/>
              <a:pathLst>
                <a:path w="238" h="104" extrusionOk="0">
                  <a:moveTo>
                    <a:pt x="44" y="1"/>
                  </a:moveTo>
                  <a:cubicBezTo>
                    <a:pt x="17" y="1"/>
                    <a:pt x="0" y="13"/>
                    <a:pt x="5" y="49"/>
                  </a:cubicBezTo>
                  <a:cubicBezTo>
                    <a:pt x="47" y="85"/>
                    <a:pt x="92" y="103"/>
                    <a:pt x="138" y="103"/>
                  </a:cubicBezTo>
                  <a:cubicBezTo>
                    <a:pt x="170" y="103"/>
                    <a:pt x="204" y="94"/>
                    <a:pt x="237" y="76"/>
                  </a:cubicBezTo>
                  <a:lnTo>
                    <a:pt x="237" y="76"/>
                  </a:lnTo>
                  <a:cubicBezTo>
                    <a:pt x="237" y="76"/>
                    <a:pt x="237" y="76"/>
                    <a:pt x="237" y="76"/>
                  </a:cubicBezTo>
                  <a:cubicBezTo>
                    <a:pt x="238" y="76"/>
                    <a:pt x="238" y="76"/>
                    <a:pt x="237" y="75"/>
                  </a:cubicBezTo>
                  <a:cubicBezTo>
                    <a:pt x="237" y="76"/>
                    <a:pt x="237" y="76"/>
                    <a:pt x="237" y="76"/>
                  </a:cubicBezTo>
                  <a:lnTo>
                    <a:pt x="237" y="76"/>
                  </a:lnTo>
                  <a:cubicBezTo>
                    <a:pt x="227" y="72"/>
                    <a:pt x="10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023823" y="4007922"/>
              <a:ext cx="9741" cy="3112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167" y="1"/>
                  </a:moveTo>
                  <a:cubicBezTo>
                    <a:pt x="134" y="1"/>
                    <a:pt x="101" y="7"/>
                    <a:pt x="65" y="21"/>
                  </a:cubicBezTo>
                  <a:cubicBezTo>
                    <a:pt x="0" y="78"/>
                    <a:pt x="43" y="99"/>
                    <a:pt x="107" y="99"/>
                  </a:cubicBezTo>
                  <a:cubicBezTo>
                    <a:pt x="192" y="99"/>
                    <a:pt x="313" y="62"/>
                    <a:pt x="262" y="21"/>
                  </a:cubicBezTo>
                  <a:cubicBezTo>
                    <a:pt x="230" y="7"/>
                    <a:pt x="19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007796" y="3824781"/>
              <a:ext cx="7531" cy="3921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161" y="0"/>
                  </a:moveTo>
                  <a:cubicBezTo>
                    <a:pt x="108" y="27"/>
                    <a:pt x="54" y="54"/>
                    <a:pt x="0" y="89"/>
                  </a:cubicBezTo>
                  <a:cubicBezTo>
                    <a:pt x="36" y="113"/>
                    <a:pt x="72" y="125"/>
                    <a:pt x="108" y="125"/>
                  </a:cubicBezTo>
                  <a:cubicBezTo>
                    <a:pt x="125" y="125"/>
                    <a:pt x="143" y="122"/>
                    <a:pt x="161" y="116"/>
                  </a:cubicBezTo>
                  <a:cubicBezTo>
                    <a:pt x="241" y="80"/>
                    <a:pt x="241" y="36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302160" y="3572585"/>
              <a:ext cx="8869" cy="3703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190" y="1"/>
                  </a:moveTo>
                  <a:cubicBezTo>
                    <a:pt x="153" y="1"/>
                    <a:pt x="106" y="14"/>
                    <a:pt x="51" y="40"/>
                  </a:cubicBezTo>
                  <a:cubicBezTo>
                    <a:pt x="28" y="29"/>
                    <a:pt x="17" y="25"/>
                    <a:pt x="14" y="25"/>
                  </a:cubicBezTo>
                  <a:cubicBezTo>
                    <a:pt x="0" y="25"/>
                    <a:pt x="178" y="118"/>
                    <a:pt x="252" y="118"/>
                  </a:cubicBezTo>
                  <a:cubicBezTo>
                    <a:pt x="272" y="118"/>
                    <a:pt x="285" y="111"/>
                    <a:pt x="283" y="93"/>
                  </a:cubicBezTo>
                  <a:cubicBezTo>
                    <a:pt x="278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330946" y="3940547"/>
              <a:ext cx="24460" cy="3921"/>
            </a:xfrm>
            <a:custGeom>
              <a:avLst/>
              <a:gdLst/>
              <a:ahLst/>
              <a:cxnLst/>
              <a:rect l="l" t="t" r="r" b="b"/>
              <a:pathLst>
                <a:path w="786" h="126" extrusionOk="0">
                  <a:moveTo>
                    <a:pt x="549" y="0"/>
                  </a:moveTo>
                  <a:cubicBezTo>
                    <a:pt x="310" y="0"/>
                    <a:pt x="1" y="38"/>
                    <a:pt x="81" y="63"/>
                  </a:cubicBezTo>
                  <a:cubicBezTo>
                    <a:pt x="222" y="101"/>
                    <a:pt x="328" y="125"/>
                    <a:pt x="430" y="125"/>
                  </a:cubicBezTo>
                  <a:cubicBezTo>
                    <a:pt x="541" y="125"/>
                    <a:pt x="646" y="97"/>
                    <a:pt x="786" y="27"/>
                  </a:cubicBezTo>
                  <a:cubicBezTo>
                    <a:pt x="747" y="8"/>
                    <a:pt x="6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258717" y="3937031"/>
              <a:ext cx="13724" cy="5757"/>
            </a:xfrm>
            <a:custGeom>
              <a:avLst/>
              <a:gdLst/>
              <a:ahLst/>
              <a:cxnLst/>
              <a:rect l="l" t="t" r="r" b="b"/>
              <a:pathLst>
                <a:path w="441" h="185" extrusionOk="0">
                  <a:moveTo>
                    <a:pt x="207" y="0"/>
                  </a:moveTo>
                  <a:cubicBezTo>
                    <a:pt x="102" y="0"/>
                    <a:pt x="1" y="33"/>
                    <a:pt x="29" y="113"/>
                  </a:cubicBezTo>
                  <a:cubicBezTo>
                    <a:pt x="42" y="156"/>
                    <a:pt x="144" y="185"/>
                    <a:pt x="240" y="185"/>
                  </a:cubicBezTo>
                  <a:cubicBezTo>
                    <a:pt x="343" y="185"/>
                    <a:pt x="440" y="152"/>
                    <a:pt x="412" y="69"/>
                  </a:cubicBezTo>
                  <a:cubicBezTo>
                    <a:pt x="400" y="26"/>
                    <a:pt x="30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289588" y="3854532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101" y="1"/>
                  </a:moveTo>
                  <a:cubicBezTo>
                    <a:pt x="69" y="1"/>
                    <a:pt x="36" y="12"/>
                    <a:pt x="0" y="34"/>
                  </a:cubicBezTo>
                  <a:cubicBezTo>
                    <a:pt x="27" y="57"/>
                    <a:pt x="58" y="68"/>
                    <a:pt x="91" y="68"/>
                  </a:cubicBezTo>
                  <a:cubicBezTo>
                    <a:pt x="123" y="68"/>
                    <a:pt x="156" y="57"/>
                    <a:pt x="188" y="34"/>
                  </a:cubicBezTo>
                  <a:cubicBezTo>
                    <a:pt x="161" y="12"/>
                    <a:pt x="132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270729" y="3857208"/>
              <a:ext cx="6100" cy="2925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47" y="1"/>
                  </a:moveTo>
                  <a:cubicBezTo>
                    <a:pt x="87" y="1"/>
                    <a:pt x="1" y="72"/>
                    <a:pt x="26" y="91"/>
                  </a:cubicBezTo>
                  <a:cubicBezTo>
                    <a:pt x="38" y="93"/>
                    <a:pt x="50" y="93"/>
                    <a:pt x="61" y="93"/>
                  </a:cubicBezTo>
                  <a:cubicBezTo>
                    <a:pt x="115" y="93"/>
                    <a:pt x="159" y="75"/>
                    <a:pt x="196" y="38"/>
                  </a:cubicBezTo>
                  <a:cubicBezTo>
                    <a:pt x="189" y="11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265812" y="3859978"/>
              <a:ext cx="6629" cy="2770"/>
            </a:xfrm>
            <a:custGeom>
              <a:avLst/>
              <a:gdLst/>
              <a:ahLst/>
              <a:cxnLst/>
              <a:rect l="l" t="t" r="r" b="b"/>
              <a:pathLst>
                <a:path w="213" h="89" extrusionOk="0">
                  <a:moveTo>
                    <a:pt x="129" y="0"/>
                  </a:moveTo>
                  <a:cubicBezTo>
                    <a:pt x="72" y="0"/>
                    <a:pt x="0" y="21"/>
                    <a:pt x="15" y="56"/>
                  </a:cubicBezTo>
                  <a:cubicBezTo>
                    <a:pt x="40" y="77"/>
                    <a:pt x="66" y="88"/>
                    <a:pt x="93" y="88"/>
                  </a:cubicBezTo>
                  <a:cubicBezTo>
                    <a:pt x="122" y="88"/>
                    <a:pt x="152" y="75"/>
                    <a:pt x="184" y="47"/>
                  </a:cubicBezTo>
                  <a:cubicBezTo>
                    <a:pt x="213" y="15"/>
                    <a:pt x="175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307638" y="3887021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97" y="1"/>
                  </a:moveTo>
                  <a:cubicBezTo>
                    <a:pt x="65" y="1"/>
                    <a:pt x="31" y="12"/>
                    <a:pt x="0" y="34"/>
                  </a:cubicBezTo>
                  <a:cubicBezTo>
                    <a:pt x="27" y="56"/>
                    <a:pt x="56" y="68"/>
                    <a:pt x="87" y="68"/>
                  </a:cubicBezTo>
                  <a:cubicBezTo>
                    <a:pt x="118" y="68"/>
                    <a:pt x="152" y="56"/>
                    <a:pt x="188" y="34"/>
                  </a:cubicBezTo>
                  <a:cubicBezTo>
                    <a:pt x="161" y="12"/>
                    <a:pt x="130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885713" y="3560386"/>
              <a:ext cx="20010" cy="6317"/>
            </a:xfrm>
            <a:custGeom>
              <a:avLst/>
              <a:gdLst/>
              <a:ahLst/>
              <a:cxnLst/>
              <a:rect l="l" t="t" r="r" b="b"/>
              <a:pathLst>
                <a:path w="643" h="203" extrusionOk="0">
                  <a:moveTo>
                    <a:pt x="400" y="1"/>
                  </a:moveTo>
                  <a:cubicBezTo>
                    <a:pt x="229" y="1"/>
                    <a:pt x="0" y="164"/>
                    <a:pt x="7" y="164"/>
                  </a:cubicBezTo>
                  <a:cubicBezTo>
                    <a:pt x="42" y="190"/>
                    <a:pt x="128" y="203"/>
                    <a:pt x="221" y="203"/>
                  </a:cubicBezTo>
                  <a:cubicBezTo>
                    <a:pt x="415" y="203"/>
                    <a:pt x="642" y="147"/>
                    <a:pt x="516" y="39"/>
                  </a:cubicBezTo>
                  <a:cubicBezTo>
                    <a:pt x="484" y="12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318851" y="3389070"/>
              <a:ext cx="18579" cy="7811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379" y="0"/>
                  </a:moveTo>
                  <a:cubicBezTo>
                    <a:pt x="210" y="0"/>
                    <a:pt x="0" y="38"/>
                    <a:pt x="6" y="138"/>
                  </a:cubicBezTo>
                  <a:cubicBezTo>
                    <a:pt x="8" y="221"/>
                    <a:pt x="54" y="251"/>
                    <a:pt x="120" y="251"/>
                  </a:cubicBezTo>
                  <a:cubicBezTo>
                    <a:pt x="287" y="251"/>
                    <a:pt x="579" y="55"/>
                    <a:pt x="585" y="49"/>
                  </a:cubicBezTo>
                  <a:cubicBezTo>
                    <a:pt x="596" y="19"/>
                    <a:pt x="49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151695" y="3952560"/>
              <a:ext cx="7064" cy="8869"/>
            </a:xfrm>
            <a:custGeom>
              <a:avLst/>
              <a:gdLst/>
              <a:ahLst/>
              <a:cxnLst/>
              <a:rect l="l" t="t" r="r" b="b"/>
              <a:pathLst>
                <a:path w="227" h="285" extrusionOk="0">
                  <a:moveTo>
                    <a:pt x="158" y="1"/>
                  </a:moveTo>
                  <a:cubicBezTo>
                    <a:pt x="106" y="1"/>
                    <a:pt x="35" y="78"/>
                    <a:pt x="17" y="78"/>
                  </a:cubicBezTo>
                  <a:cubicBezTo>
                    <a:pt x="16" y="78"/>
                    <a:pt x="16" y="78"/>
                    <a:pt x="15" y="78"/>
                  </a:cubicBezTo>
                  <a:cubicBezTo>
                    <a:pt x="14" y="77"/>
                    <a:pt x="13" y="76"/>
                    <a:pt x="12" y="76"/>
                  </a:cubicBezTo>
                  <a:lnTo>
                    <a:pt x="12" y="76"/>
                  </a:lnTo>
                  <a:cubicBezTo>
                    <a:pt x="1" y="76"/>
                    <a:pt x="108" y="284"/>
                    <a:pt x="171" y="284"/>
                  </a:cubicBezTo>
                  <a:cubicBezTo>
                    <a:pt x="190" y="284"/>
                    <a:pt x="206" y="264"/>
                    <a:pt x="212" y="212"/>
                  </a:cubicBezTo>
                  <a:cubicBezTo>
                    <a:pt x="227" y="47"/>
                    <a:pt x="19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203510" y="3880673"/>
              <a:ext cx="14813" cy="5633"/>
            </a:xfrm>
            <a:custGeom>
              <a:avLst/>
              <a:gdLst/>
              <a:ahLst/>
              <a:cxnLst/>
              <a:rect l="l" t="t" r="r" b="b"/>
              <a:pathLst>
                <a:path w="476" h="181" extrusionOk="0">
                  <a:moveTo>
                    <a:pt x="301" y="1"/>
                  </a:moveTo>
                  <a:cubicBezTo>
                    <a:pt x="230" y="1"/>
                    <a:pt x="148" y="23"/>
                    <a:pt x="81" y="51"/>
                  </a:cubicBezTo>
                  <a:cubicBezTo>
                    <a:pt x="42" y="32"/>
                    <a:pt x="23" y="25"/>
                    <a:pt x="19" y="25"/>
                  </a:cubicBezTo>
                  <a:cubicBezTo>
                    <a:pt x="1" y="25"/>
                    <a:pt x="297" y="181"/>
                    <a:pt x="421" y="181"/>
                  </a:cubicBezTo>
                  <a:cubicBezTo>
                    <a:pt x="454" y="181"/>
                    <a:pt x="475" y="169"/>
                    <a:pt x="474" y="140"/>
                  </a:cubicBezTo>
                  <a:cubicBezTo>
                    <a:pt x="464" y="36"/>
                    <a:pt x="39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018066" y="3805362"/>
              <a:ext cx="7251" cy="3454"/>
            </a:xfrm>
            <a:custGeom>
              <a:avLst/>
              <a:gdLst/>
              <a:ahLst/>
              <a:cxnLst/>
              <a:rect l="l" t="t" r="r" b="b"/>
              <a:pathLst>
                <a:path w="233" h="111" extrusionOk="0">
                  <a:moveTo>
                    <a:pt x="137" y="1"/>
                  </a:moveTo>
                  <a:cubicBezTo>
                    <a:pt x="92" y="1"/>
                    <a:pt x="46" y="21"/>
                    <a:pt x="1" y="62"/>
                  </a:cubicBezTo>
                  <a:cubicBezTo>
                    <a:pt x="17" y="94"/>
                    <a:pt x="36" y="110"/>
                    <a:pt x="60" y="110"/>
                  </a:cubicBezTo>
                  <a:cubicBezTo>
                    <a:pt x="77" y="110"/>
                    <a:pt x="95" y="103"/>
                    <a:pt x="117" y="89"/>
                  </a:cubicBezTo>
                  <a:cubicBezTo>
                    <a:pt x="161" y="71"/>
                    <a:pt x="197" y="53"/>
                    <a:pt x="232" y="35"/>
                  </a:cubicBezTo>
                  <a:cubicBezTo>
                    <a:pt x="202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142432" y="4141334"/>
              <a:ext cx="8527" cy="3672"/>
            </a:xfrm>
            <a:custGeom>
              <a:avLst/>
              <a:gdLst/>
              <a:ahLst/>
              <a:cxnLst/>
              <a:rect l="l" t="t" r="r" b="b"/>
              <a:pathLst>
                <a:path w="274" h="118" extrusionOk="0">
                  <a:moveTo>
                    <a:pt x="57" y="1"/>
                  </a:moveTo>
                  <a:cubicBezTo>
                    <a:pt x="25" y="1"/>
                    <a:pt x="1" y="14"/>
                    <a:pt x="1" y="52"/>
                  </a:cubicBezTo>
                  <a:cubicBezTo>
                    <a:pt x="26" y="95"/>
                    <a:pt x="59" y="117"/>
                    <a:pt x="105" y="117"/>
                  </a:cubicBezTo>
                  <a:cubicBezTo>
                    <a:pt x="125" y="117"/>
                    <a:pt x="146" y="113"/>
                    <a:pt x="170" y="105"/>
                  </a:cubicBezTo>
                  <a:cubicBezTo>
                    <a:pt x="273" y="92"/>
                    <a:pt x="14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093843" y="3801815"/>
              <a:ext cx="6442" cy="3983"/>
            </a:xfrm>
            <a:custGeom>
              <a:avLst/>
              <a:gdLst/>
              <a:ahLst/>
              <a:cxnLst/>
              <a:rect l="l" t="t" r="r" b="b"/>
              <a:pathLst>
                <a:path w="207" h="128" extrusionOk="0">
                  <a:moveTo>
                    <a:pt x="3" y="23"/>
                  </a:moveTo>
                  <a:cubicBezTo>
                    <a:pt x="2" y="23"/>
                    <a:pt x="1" y="24"/>
                    <a:pt x="1" y="24"/>
                  </a:cubicBezTo>
                  <a:cubicBezTo>
                    <a:pt x="2" y="24"/>
                    <a:pt x="2" y="24"/>
                    <a:pt x="3" y="23"/>
                  </a:cubicBezTo>
                  <a:lnTo>
                    <a:pt x="3" y="23"/>
                  </a:ln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3" y="1"/>
                  </a:moveTo>
                  <a:cubicBezTo>
                    <a:pt x="58" y="1"/>
                    <a:pt x="31" y="8"/>
                    <a:pt x="3" y="23"/>
                  </a:cubicBezTo>
                  <a:lnTo>
                    <a:pt x="3" y="23"/>
                  </a:lnTo>
                  <a:cubicBezTo>
                    <a:pt x="18" y="24"/>
                    <a:pt x="102" y="127"/>
                    <a:pt x="160" y="127"/>
                  </a:cubicBezTo>
                  <a:cubicBezTo>
                    <a:pt x="180" y="127"/>
                    <a:pt x="197" y="114"/>
                    <a:pt x="206" y="78"/>
                  </a:cubicBezTo>
                  <a:cubicBezTo>
                    <a:pt x="172" y="26"/>
                    <a:pt x="13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475032" y="4066459"/>
              <a:ext cx="9025" cy="3579"/>
            </a:xfrm>
            <a:custGeom>
              <a:avLst/>
              <a:gdLst/>
              <a:ahLst/>
              <a:cxnLst/>
              <a:rect l="l" t="t" r="r" b="b"/>
              <a:pathLst>
                <a:path w="290" h="115" extrusionOk="0">
                  <a:moveTo>
                    <a:pt x="33" y="0"/>
                  </a:moveTo>
                  <a:cubicBezTo>
                    <a:pt x="13" y="0"/>
                    <a:pt x="1" y="6"/>
                    <a:pt x="1" y="22"/>
                  </a:cubicBezTo>
                  <a:cubicBezTo>
                    <a:pt x="6" y="86"/>
                    <a:pt x="43" y="115"/>
                    <a:pt x="100" y="115"/>
                  </a:cubicBezTo>
                  <a:cubicBezTo>
                    <a:pt x="139" y="115"/>
                    <a:pt x="187" y="101"/>
                    <a:pt x="241" y="76"/>
                  </a:cubicBezTo>
                  <a:cubicBezTo>
                    <a:pt x="265" y="86"/>
                    <a:pt x="277" y="91"/>
                    <a:pt x="279" y="91"/>
                  </a:cubicBezTo>
                  <a:cubicBezTo>
                    <a:pt x="290" y="91"/>
                    <a:pt x="10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150762" y="3393022"/>
              <a:ext cx="6411" cy="2054"/>
            </a:xfrm>
            <a:custGeom>
              <a:avLst/>
              <a:gdLst/>
              <a:ahLst/>
              <a:cxnLst/>
              <a:rect l="l" t="t" r="r" b="b"/>
              <a:pathLst>
                <a:path w="206" h="66" extrusionOk="0">
                  <a:moveTo>
                    <a:pt x="67" y="0"/>
                  </a:moveTo>
                  <a:cubicBezTo>
                    <a:pt x="34" y="0"/>
                    <a:pt x="7" y="10"/>
                    <a:pt x="1" y="38"/>
                  </a:cubicBezTo>
                  <a:cubicBezTo>
                    <a:pt x="34" y="57"/>
                    <a:pt x="68" y="66"/>
                    <a:pt x="101" y="66"/>
                  </a:cubicBezTo>
                  <a:cubicBezTo>
                    <a:pt x="130" y="66"/>
                    <a:pt x="159" y="59"/>
                    <a:pt x="188" y="47"/>
                  </a:cubicBezTo>
                  <a:cubicBezTo>
                    <a:pt x="206" y="35"/>
                    <a:pt x="12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060763" y="3828422"/>
              <a:ext cx="4326" cy="3485"/>
            </a:xfrm>
            <a:custGeom>
              <a:avLst/>
              <a:gdLst/>
              <a:ahLst/>
              <a:cxnLst/>
              <a:rect l="l" t="t" r="r" b="b"/>
              <a:pathLst>
                <a:path w="139" h="112" extrusionOk="0">
                  <a:moveTo>
                    <a:pt x="72" y="0"/>
                  </a:moveTo>
                  <a:cubicBezTo>
                    <a:pt x="37" y="0"/>
                    <a:pt x="0" y="32"/>
                    <a:pt x="11" y="70"/>
                  </a:cubicBezTo>
                  <a:cubicBezTo>
                    <a:pt x="18" y="100"/>
                    <a:pt x="38" y="111"/>
                    <a:pt x="59" y="111"/>
                  </a:cubicBezTo>
                  <a:cubicBezTo>
                    <a:pt x="96" y="111"/>
                    <a:pt x="139" y="78"/>
                    <a:pt x="127" y="44"/>
                  </a:cubicBezTo>
                  <a:cubicBezTo>
                    <a:pt x="117" y="13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007547" y="4034592"/>
              <a:ext cx="6784" cy="1618"/>
            </a:xfrm>
            <a:custGeom>
              <a:avLst/>
              <a:gdLst/>
              <a:ahLst/>
              <a:cxnLst/>
              <a:rect l="l" t="t" r="r" b="b"/>
              <a:pathLst>
                <a:path w="218" h="52" extrusionOk="0">
                  <a:moveTo>
                    <a:pt x="117" y="1"/>
                  </a:moveTo>
                  <a:cubicBezTo>
                    <a:pt x="59" y="1"/>
                    <a:pt x="1" y="16"/>
                    <a:pt x="17" y="38"/>
                  </a:cubicBezTo>
                  <a:cubicBezTo>
                    <a:pt x="30" y="48"/>
                    <a:pt x="51" y="52"/>
                    <a:pt x="75" y="52"/>
                  </a:cubicBezTo>
                  <a:cubicBezTo>
                    <a:pt x="137" y="52"/>
                    <a:pt x="218" y="27"/>
                    <a:pt x="205" y="20"/>
                  </a:cubicBezTo>
                  <a:cubicBezTo>
                    <a:pt x="188" y="7"/>
                    <a:pt x="152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950349" y="4040038"/>
              <a:ext cx="7936" cy="1867"/>
            </a:xfrm>
            <a:custGeom>
              <a:avLst/>
              <a:gdLst/>
              <a:ahLst/>
              <a:cxnLst/>
              <a:rect l="l" t="t" r="r" b="b"/>
              <a:pathLst>
                <a:path w="255" h="60" extrusionOk="0">
                  <a:moveTo>
                    <a:pt x="160" y="0"/>
                  </a:moveTo>
                  <a:cubicBezTo>
                    <a:pt x="90" y="0"/>
                    <a:pt x="1" y="22"/>
                    <a:pt x="27" y="33"/>
                  </a:cubicBezTo>
                  <a:cubicBezTo>
                    <a:pt x="67" y="50"/>
                    <a:pt x="111" y="60"/>
                    <a:pt x="156" y="60"/>
                  </a:cubicBezTo>
                  <a:cubicBezTo>
                    <a:pt x="181" y="60"/>
                    <a:pt x="206" y="57"/>
                    <a:pt x="232" y="50"/>
                  </a:cubicBezTo>
                  <a:cubicBezTo>
                    <a:pt x="255" y="12"/>
                    <a:pt x="21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409234" y="4099477"/>
              <a:ext cx="8527" cy="4512"/>
            </a:xfrm>
            <a:custGeom>
              <a:avLst/>
              <a:gdLst/>
              <a:ahLst/>
              <a:cxnLst/>
              <a:rect l="l" t="t" r="r" b="b"/>
              <a:pathLst>
                <a:path w="274" h="145" extrusionOk="0">
                  <a:moveTo>
                    <a:pt x="163" y="0"/>
                  </a:moveTo>
                  <a:cubicBezTo>
                    <a:pt x="97" y="0"/>
                    <a:pt x="24" y="139"/>
                    <a:pt x="5" y="142"/>
                  </a:cubicBezTo>
                  <a:lnTo>
                    <a:pt x="5" y="142"/>
                  </a:lnTo>
                  <a:cubicBezTo>
                    <a:pt x="3" y="142"/>
                    <a:pt x="1" y="140"/>
                    <a:pt x="1" y="139"/>
                  </a:cubicBezTo>
                  <a:lnTo>
                    <a:pt x="1" y="139"/>
                  </a:lnTo>
                  <a:cubicBezTo>
                    <a:pt x="1" y="141"/>
                    <a:pt x="2" y="142"/>
                    <a:pt x="4" y="142"/>
                  </a:cubicBezTo>
                  <a:cubicBezTo>
                    <a:pt x="4" y="142"/>
                    <a:pt x="5" y="142"/>
                    <a:pt x="5" y="142"/>
                  </a:cubicBezTo>
                  <a:lnTo>
                    <a:pt x="5" y="142"/>
                  </a:lnTo>
                  <a:cubicBezTo>
                    <a:pt x="8" y="144"/>
                    <a:pt x="13" y="144"/>
                    <a:pt x="20" y="144"/>
                  </a:cubicBezTo>
                  <a:cubicBezTo>
                    <a:pt x="83" y="144"/>
                    <a:pt x="273" y="82"/>
                    <a:pt x="197" y="14"/>
                  </a:cubicBezTo>
                  <a:cubicBezTo>
                    <a:pt x="186" y="4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504742" y="3343821"/>
              <a:ext cx="6535" cy="1712"/>
            </a:xfrm>
            <a:custGeom>
              <a:avLst/>
              <a:gdLst/>
              <a:ahLst/>
              <a:cxnLst/>
              <a:rect l="l" t="t" r="r" b="b"/>
              <a:pathLst>
                <a:path w="210" h="55" extrusionOk="0">
                  <a:moveTo>
                    <a:pt x="132" y="0"/>
                  </a:moveTo>
                  <a:cubicBezTo>
                    <a:pt x="72" y="0"/>
                    <a:pt x="1" y="33"/>
                    <a:pt x="1" y="40"/>
                  </a:cubicBezTo>
                  <a:cubicBezTo>
                    <a:pt x="12" y="51"/>
                    <a:pt x="36" y="55"/>
                    <a:pt x="65" y="55"/>
                  </a:cubicBezTo>
                  <a:cubicBezTo>
                    <a:pt x="128" y="55"/>
                    <a:pt x="209" y="34"/>
                    <a:pt x="197" y="22"/>
                  </a:cubicBezTo>
                  <a:cubicBezTo>
                    <a:pt x="181" y="6"/>
                    <a:pt x="15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536391" y="4057434"/>
              <a:ext cx="6971" cy="1774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65" y="1"/>
                  </a:moveTo>
                  <a:cubicBezTo>
                    <a:pt x="29" y="1"/>
                    <a:pt x="1" y="7"/>
                    <a:pt x="1" y="27"/>
                  </a:cubicBezTo>
                  <a:cubicBezTo>
                    <a:pt x="1" y="49"/>
                    <a:pt x="28" y="57"/>
                    <a:pt x="64" y="57"/>
                  </a:cubicBezTo>
                  <a:cubicBezTo>
                    <a:pt x="128" y="57"/>
                    <a:pt x="218" y="32"/>
                    <a:pt x="224" y="27"/>
                  </a:cubicBezTo>
                  <a:cubicBezTo>
                    <a:pt x="218" y="21"/>
                    <a:pt x="12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829012" y="4106635"/>
              <a:ext cx="8682" cy="2023"/>
            </a:xfrm>
            <a:custGeom>
              <a:avLst/>
              <a:gdLst/>
              <a:ahLst/>
              <a:cxnLst/>
              <a:rect l="l" t="t" r="r" b="b"/>
              <a:pathLst>
                <a:path w="279" h="65" extrusionOk="0">
                  <a:moveTo>
                    <a:pt x="107" y="0"/>
                  </a:moveTo>
                  <a:cubicBezTo>
                    <a:pt x="68" y="0"/>
                    <a:pt x="33" y="12"/>
                    <a:pt x="0" y="34"/>
                  </a:cubicBezTo>
                  <a:cubicBezTo>
                    <a:pt x="0" y="56"/>
                    <a:pt x="44" y="65"/>
                    <a:pt x="92" y="65"/>
                  </a:cubicBezTo>
                  <a:cubicBezTo>
                    <a:pt x="178" y="65"/>
                    <a:pt x="279" y="39"/>
                    <a:pt x="188" y="16"/>
                  </a:cubicBezTo>
                  <a:cubicBezTo>
                    <a:pt x="159" y="5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330988" y="3870030"/>
              <a:ext cx="4419" cy="3361"/>
            </a:xfrm>
            <a:custGeom>
              <a:avLst/>
              <a:gdLst/>
              <a:ahLst/>
              <a:cxnLst/>
              <a:rect l="l" t="t" r="r" b="b"/>
              <a:pathLst>
                <a:path w="142" h="108" extrusionOk="0">
                  <a:moveTo>
                    <a:pt x="88" y="0"/>
                  </a:moveTo>
                  <a:cubicBezTo>
                    <a:pt x="1" y="0"/>
                    <a:pt x="27" y="108"/>
                    <a:pt x="83" y="108"/>
                  </a:cubicBezTo>
                  <a:cubicBezTo>
                    <a:pt x="95" y="108"/>
                    <a:pt x="109" y="102"/>
                    <a:pt x="124" y="89"/>
                  </a:cubicBezTo>
                  <a:cubicBezTo>
                    <a:pt x="142" y="36"/>
                    <a:pt x="133" y="9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182576" y="3455636"/>
              <a:ext cx="7811" cy="1898"/>
            </a:xfrm>
            <a:custGeom>
              <a:avLst/>
              <a:gdLst/>
              <a:ahLst/>
              <a:cxnLst/>
              <a:rect l="l" t="t" r="r" b="b"/>
              <a:pathLst>
                <a:path w="251" h="61" extrusionOk="0">
                  <a:moveTo>
                    <a:pt x="157" y="1"/>
                  </a:moveTo>
                  <a:cubicBezTo>
                    <a:pt x="87" y="1"/>
                    <a:pt x="0" y="23"/>
                    <a:pt x="31" y="33"/>
                  </a:cubicBezTo>
                  <a:cubicBezTo>
                    <a:pt x="71" y="50"/>
                    <a:pt x="112" y="60"/>
                    <a:pt x="154" y="60"/>
                  </a:cubicBezTo>
                  <a:cubicBezTo>
                    <a:pt x="178" y="60"/>
                    <a:pt x="202" y="57"/>
                    <a:pt x="227" y="51"/>
                  </a:cubicBezTo>
                  <a:cubicBezTo>
                    <a:pt x="250" y="13"/>
                    <a:pt x="208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82181" y="4179020"/>
              <a:ext cx="6878" cy="392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73" y="0"/>
                  </a:moveTo>
                  <a:cubicBezTo>
                    <a:pt x="38" y="0"/>
                    <a:pt x="1" y="38"/>
                    <a:pt x="6" y="72"/>
                  </a:cubicBezTo>
                  <a:cubicBezTo>
                    <a:pt x="15" y="116"/>
                    <a:pt x="105" y="107"/>
                    <a:pt x="140" y="125"/>
                  </a:cubicBezTo>
                  <a:cubicBezTo>
                    <a:pt x="220" y="98"/>
                    <a:pt x="122" y="81"/>
                    <a:pt x="122" y="45"/>
                  </a:cubicBezTo>
                  <a:cubicBezTo>
                    <a:pt x="113" y="12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179361" y="4182381"/>
              <a:ext cx="6224" cy="2023"/>
            </a:xfrm>
            <a:custGeom>
              <a:avLst/>
              <a:gdLst/>
              <a:ahLst/>
              <a:cxnLst/>
              <a:rect l="l" t="t" r="r" b="b"/>
              <a:pathLst>
                <a:path w="200" h="65" extrusionOk="0">
                  <a:moveTo>
                    <a:pt x="67" y="0"/>
                  </a:moveTo>
                  <a:cubicBezTo>
                    <a:pt x="33" y="0"/>
                    <a:pt x="4" y="11"/>
                    <a:pt x="1" y="44"/>
                  </a:cubicBezTo>
                  <a:cubicBezTo>
                    <a:pt x="32" y="57"/>
                    <a:pt x="63" y="64"/>
                    <a:pt x="94" y="64"/>
                  </a:cubicBezTo>
                  <a:cubicBezTo>
                    <a:pt x="126" y="64"/>
                    <a:pt x="157" y="57"/>
                    <a:pt x="188" y="44"/>
                  </a:cubicBezTo>
                  <a:cubicBezTo>
                    <a:pt x="199" y="33"/>
                    <a:pt x="12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078874" y="3895610"/>
              <a:ext cx="3641" cy="2988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52" y="1"/>
                  </a:moveTo>
                  <a:cubicBezTo>
                    <a:pt x="25" y="1"/>
                    <a:pt x="0" y="15"/>
                    <a:pt x="0" y="44"/>
                  </a:cubicBezTo>
                  <a:cubicBezTo>
                    <a:pt x="0" y="77"/>
                    <a:pt x="34" y="95"/>
                    <a:pt x="64" y="95"/>
                  </a:cubicBezTo>
                  <a:cubicBezTo>
                    <a:pt x="91" y="95"/>
                    <a:pt x="116" y="82"/>
                    <a:pt x="116" y="53"/>
                  </a:cubicBezTo>
                  <a:cubicBezTo>
                    <a:pt x="116" y="19"/>
                    <a:pt x="8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946708" y="4290274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0" y="0"/>
                  </a:moveTo>
                  <a:cubicBezTo>
                    <a:pt x="30" y="0"/>
                    <a:pt x="1" y="16"/>
                    <a:pt x="1" y="47"/>
                  </a:cubicBezTo>
                  <a:cubicBezTo>
                    <a:pt x="1" y="80"/>
                    <a:pt x="34" y="97"/>
                    <a:pt x="66" y="97"/>
                  </a:cubicBezTo>
                  <a:cubicBezTo>
                    <a:pt x="97" y="97"/>
                    <a:pt x="126" y="82"/>
                    <a:pt x="126" y="47"/>
                  </a:cubicBezTo>
                  <a:cubicBezTo>
                    <a:pt x="121" y="16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143013" y="3574856"/>
              <a:ext cx="9118" cy="1587"/>
            </a:xfrm>
            <a:custGeom>
              <a:avLst/>
              <a:gdLst/>
              <a:ahLst/>
              <a:cxnLst/>
              <a:rect l="l" t="t" r="r" b="b"/>
              <a:pathLst>
                <a:path w="293" h="51" extrusionOk="0">
                  <a:moveTo>
                    <a:pt x="92" y="0"/>
                  </a:moveTo>
                  <a:cubicBezTo>
                    <a:pt x="57" y="0"/>
                    <a:pt x="22" y="6"/>
                    <a:pt x="0" y="20"/>
                  </a:cubicBezTo>
                  <a:cubicBezTo>
                    <a:pt x="40" y="40"/>
                    <a:pt x="75" y="50"/>
                    <a:pt x="109" y="50"/>
                  </a:cubicBezTo>
                  <a:cubicBezTo>
                    <a:pt x="120" y="50"/>
                    <a:pt x="132" y="49"/>
                    <a:pt x="143" y="47"/>
                  </a:cubicBezTo>
                  <a:cubicBezTo>
                    <a:pt x="293" y="40"/>
                    <a:pt x="19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021676" y="3966004"/>
              <a:ext cx="7251" cy="1587"/>
            </a:xfrm>
            <a:custGeom>
              <a:avLst/>
              <a:gdLst/>
              <a:ahLst/>
              <a:cxnLst/>
              <a:rect l="l" t="t" r="r" b="b"/>
              <a:pathLst>
                <a:path w="233" h="51" extrusionOk="0">
                  <a:moveTo>
                    <a:pt x="120" y="1"/>
                  </a:moveTo>
                  <a:cubicBezTo>
                    <a:pt x="79" y="1"/>
                    <a:pt x="36" y="7"/>
                    <a:pt x="1" y="21"/>
                  </a:cubicBezTo>
                  <a:cubicBezTo>
                    <a:pt x="1" y="43"/>
                    <a:pt x="29" y="51"/>
                    <a:pt x="66" y="51"/>
                  </a:cubicBezTo>
                  <a:cubicBezTo>
                    <a:pt x="133" y="51"/>
                    <a:pt x="227" y="26"/>
                    <a:pt x="232" y="21"/>
                  </a:cubicBezTo>
                  <a:cubicBezTo>
                    <a:pt x="201" y="7"/>
                    <a:pt x="16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003906" y="380053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238769" y="3758153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839001" y="409988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7"/>
                    <a:pt x="99" y="45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704915" y="431053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082484" y="381637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5" y="0"/>
                  </a:moveTo>
                  <a:cubicBezTo>
                    <a:pt x="36" y="0"/>
                    <a:pt x="18" y="7"/>
                    <a:pt x="0" y="20"/>
                  </a:cubicBezTo>
                  <a:cubicBezTo>
                    <a:pt x="23" y="34"/>
                    <a:pt x="43" y="40"/>
                    <a:pt x="62" y="40"/>
                  </a:cubicBezTo>
                  <a:cubicBezTo>
                    <a:pt x="81" y="40"/>
                    <a:pt x="98" y="34"/>
                    <a:pt x="116" y="20"/>
                  </a:cubicBezTo>
                  <a:cubicBezTo>
                    <a:pt x="94" y="7"/>
                    <a:pt x="7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931739" y="4198719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9"/>
                    <a:pt x="18" y="36"/>
                    <a:pt x="98" y="36"/>
                  </a:cubicBezTo>
                  <a:cubicBezTo>
                    <a:pt x="170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201301" y="4374174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8"/>
                    <a:pt x="18" y="36"/>
                    <a:pt x="107" y="36"/>
                  </a:cubicBezTo>
                  <a:cubicBezTo>
                    <a:pt x="170" y="19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342336" y="3513270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6"/>
                    <a:pt x="98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971697" y="3989064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9" y="40"/>
                    <a:pt x="59" y="40"/>
                  </a:cubicBezTo>
                  <a:cubicBezTo>
                    <a:pt x="79" y="40"/>
                    <a:pt x="99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103864" y="347794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210170" y="3393333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8"/>
                    <a:pt x="10" y="37"/>
                    <a:pt x="99" y="46"/>
                  </a:cubicBezTo>
                  <a:cubicBezTo>
                    <a:pt x="161" y="19"/>
                    <a:pt x="15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142453" y="3388074"/>
              <a:ext cx="5010" cy="1432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27"/>
                    <a:pt x="9" y="36"/>
                    <a:pt x="98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06633" y="381118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910795" y="3972134"/>
              <a:ext cx="4575" cy="3703"/>
            </a:xfrm>
            <a:custGeom>
              <a:avLst/>
              <a:gdLst/>
              <a:ahLst/>
              <a:cxnLst/>
              <a:rect l="l" t="t" r="r" b="b"/>
              <a:pathLst>
                <a:path w="147" h="119" extrusionOk="0">
                  <a:moveTo>
                    <a:pt x="70" y="1"/>
                  </a:moveTo>
                  <a:cubicBezTo>
                    <a:pt x="3" y="1"/>
                    <a:pt x="1" y="118"/>
                    <a:pt x="84" y="118"/>
                  </a:cubicBezTo>
                  <a:cubicBezTo>
                    <a:pt x="147" y="74"/>
                    <a:pt x="147" y="38"/>
                    <a:pt x="84" y="2"/>
                  </a:cubicBezTo>
                  <a:cubicBezTo>
                    <a:pt x="79" y="1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472563" y="3736400"/>
              <a:ext cx="6660" cy="10238"/>
            </a:xfrm>
            <a:custGeom>
              <a:avLst/>
              <a:gdLst/>
              <a:ahLst/>
              <a:cxnLst/>
              <a:rect l="l" t="t" r="r" b="b"/>
              <a:pathLst>
                <a:path w="214" h="329" extrusionOk="0">
                  <a:moveTo>
                    <a:pt x="148" y="0"/>
                  </a:moveTo>
                  <a:cubicBezTo>
                    <a:pt x="66" y="0"/>
                    <a:pt x="0" y="263"/>
                    <a:pt x="62" y="324"/>
                  </a:cubicBezTo>
                  <a:cubicBezTo>
                    <a:pt x="75" y="327"/>
                    <a:pt x="87" y="328"/>
                    <a:pt x="98" y="328"/>
                  </a:cubicBezTo>
                  <a:cubicBezTo>
                    <a:pt x="166" y="328"/>
                    <a:pt x="206" y="281"/>
                    <a:pt x="214" y="182"/>
                  </a:cubicBezTo>
                  <a:cubicBezTo>
                    <a:pt x="214" y="128"/>
                    <a:pt x="205" y="75"/>
                    <a:pt x="187" y="21"/>
                  </a:cubicBezTo>
                  <a:cubicBezTo>
                    <a:pt x="174" y="7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11237" y="3763412"/>
              <a:ext cx="6971" cy="10705"/>
            </a:xfrm>
            <a:custGeom>
              <a:avLst/>
              <a:gdLst/>
              <a:ahLst/>
              <a:cxnLst/>
              <a:rect l="l" t="t" r="r" b="b"/>
              <a:pathLst>
                <a:path w="224" h="344" extrusionOk="0">
                  <a:moveTo>
                    <a:pt x="161" y="1"/>
                  </a:moveTo>
                  <a:cubicBezTo>
                    <a:pt x="119" y="67"/>
                    <a:pt x="0" y="344"/>
                    <a:pt x="130" y="344"/>
                  </a:cubicBezTo>
                  <a:cubicBezTo>
                    <a:pt x="139" y="344"/>
                    <a:pt x="149" y="343"/>
                    <a:pt x="161" y="340"/>
                  </a:cubicBezTo>
                  <a:cubicBezTo>
                    <a:pt x="224" y="322"/>
                    <a:pt x="188" y="36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796803" y="3765093"/>
              <a:ext cx="5726" cy="10425"/>
            </a:xfrm>
            <a:custGeom>
              <a:avLst/>
              <a:gdLst/>
              <a:ahLst/>
              <a:cxnLst/>
              <a:rect l="l" t="t" r="r" b="b"/>
              <a:pathLst>
                <a:path w="184" h="33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6"/>
                    <a:pt x="45" y="303"/>
                  </a:cubicBezTo>
                  <a:cubicBezTo>
                    <a:pt x="52" y="325"/>
                    <a:pt x="61" y="335"/>
                    <a:pt x="71" y="335"/>
                  </a:cubicBezTo>
                  <a:cubicBezTo>
                    <a:pt x="120" y="335"/>
                    <a:pt x="184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873980" y="3903452"/>
              <a:ext cx="3828" cy="13226"/>
            </a:xfrm>
            <a:custGeom>
              <a:avLst/>
              <a:gdLst/>
              <a:ahLst/>
              <a:cxnLst/>
              <a:rect l="l" t="t" r="r" b="b"/>
              <a:pathLst>
                <a:path w="123" h="425" extrusionOk="0">
                  <a:moveTo>
                    <a:pt x="58" y="0"/>
                  </a:moveTo>
                  <a:cubicBezTo>
                    <a:pt x="57" y="0"/>
                    <a:pt x="55" y="2"/>
                    <a:pt x="54" y="6"/>
                  </a:cubicBezTo>
                  <a:cubicBezTo>
                    <a:pt x="9" y="184"/>
                    <a:pt x="1" y="273"/>
                    <a:pt x="81" y="425"/>
                  </a:cubicBezTo>
                  <a:cubicBezTo>
                    <a:pt x="122" y="333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871501" y="4230741"/>
              <a:ext cx="5010" cy="9647"/>
            </a:xfrm>
            <a:custGeom>
              <a:avLst/>
              <a:gdLst/>
              <a:ahLst/>
              <a:cxnLst/>
              <a:rect l="l" t="t" r="r" b="b"/>
              <a:pathLst>
                <a:path w="161" h="310" extrusionOk="0">
                  <a:moveTo>
                    <a:pt x="52" y="1"/>
                  </a:moveTo>
                  <a:cubicBezTo>
                    <a:pt x="18" y="1"/>
                    <a:pt x="0" y="219"/>
                    <a:pt x="53" y="310"/>
                  </a:cubicBezTo>
                  <a:cubicBezTo>
                    <a:pt x="151" y="212"/>
                    <a:pt x="160" y="123"/>
                    <a:pt x="71" y="24"/>
                  </a:cubicBezTo>
                  <a:cubicBezTo>
                    <a:pt x="64" y="8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7261621" y="4199839"/>
              <a:ext cx="6504" cy="9025"/>
            </a:xfrm>
            <a:custGeom>
              <a:avLst/>
              <a:gdLst/>
              <a:ahLst/>
              <a:cxnLst/>
              <a:rect l="l" t="t" r="r" b="b"/>
              <a:pathLst>
                <a:path w="209" h="290" extrusionOk="0">
                  <a:moveTo>
                    <a:pt x="117" y="0"/>
                  </a:moveTo>
                  <a:cubicBezTo>
                    <a:pt x="1" y="0"/>
                    <a:pt x="96" y="268"/>
                    <a:pt x="96" y="268"/>
                  </a:cubicBezTo>
                  <a:cubicBezTo>
                    <a:pt x="102" y="283"/>
                    <a:pt x="108" y="290"/>
                    <a:pt x="115" y="290"/>
                  </a:cubicBezTo>
                  <a:cubicBezTo>
                    <a:pt x="159" y="290"/>
                    <a:pt x="208" y="0"/>
                    <a:pt x="123" y="0"/>
                  </a:cubicBezTo>
                  <a:cubicBezTo>
                    <a:pt x="121" y="0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986386" y="3869501"/>
              <a:ext cx="7220" cy="6940"/>
            </a:xfrm>
            <a:custGeom>
              <a:avLst/>
              <a:gdLst/>
              <a:ahLst/>
              <a:cxnLst/>
              <a:rect l="l" t="t" r="r" b="b"/>
              <a:pathLst>
                <a:path w="232" h="223" extrusionOk="0">
                  <a:moveTo>
                    <a:pt x="135" y="1"/>
                  </a:moveTo>
                  <a:cubicBezTo>
                    <a:pt x="65" y="1"/>
                    <a:pt x="0" y="177"/>
                    <a:pt x="46" y="222"/>
                  </a:cubicBezTo>
                  <a:cubicBezTo>
                    <a:pt x="48" y="223"/>
                    <a:pt x="50" y="223"/>
                    <a:pt x="53" y="223"/>
                  </a:cubicBezTo>
                  <a:cubicBezTo>
                    <a:pt x="124" y="223"/>
                    <a:pt x="232" y="86"/>
                    <a:pt x="171" y="17"/>
                  </a:cubicBezTo>
                  <a:cubicBezTo>
                    <a:pt x="159" y="6"/>
                    <a:pt x="14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992236" y="3870590"/>
              <a:ext cx="311" cy="56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9"/>
                    <a:pt x="10" y="9"/>
                    <a:pt x="1" y="18"/>
                  </a:cubicBezTo>
                  <a:cubicBezTo>
                    <a:pt x="10" y="18"/>
                    <a:pt x="10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408145" y="3701795"/>
              <a:ext cx="5010" cy="7251"/>
            </a:xfrm>
            <a:custGeom>
              <a:avLst/>
              <a:gdLst/>
              <a:ahLst/>
              <a:cxnLst/>
              <a:rect l="l" t="t" r="r" b="b"/>
              <a:pathLst>
                <a:path w="161" h="233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89"/>
                    <a:pt x="9" y="161"/>
                    <a:pt x="98" y="232"/>
                  </a:cubicBezTo>
                  <a:cubicBezTo>
                    <a:pt x="161" y="152"/>
                    <a:pt x="152" y="72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5827892" y="3668745"/>
              <a:ext cx="5508" cy="6629"/>
            </a:xfrm>
            <a:custGeom>
              <a:avLst/>
              <a:gdLst/>
              <a:ahLst/>
              <a:cxnLst/>
              <a:rect l="l" t="t" r="r" b="b"/>
              <a:pathLst>
                <a:path w="177" h="213" extrusionOk="0">
                  <a:moveTo>
                    <a:pt x="81" y="1"/>
                  </a:moveTo>
                  <a:cubicBezTo>
                    <a:pt x="18" y="45"/>
                    <a:pt x="1" y="99"/>
                    <a:pt x="27" y="179"/>
                  </a:cubicBezTo>
                  <a:cubicBezTo>
                    <a:pt x="37" y="203"/>
                    <a:pt x="48" y="212"/>
                    <a:pt x="60" y="212"/>
                  </a:cubicBezTo>
                  <a:cubicBezTo>
                    <a:pt x="115" y="212"/>
                    <a:pt x="17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761886" y="3953773"/>
              <a:ext cx="2956" cy="6006"/>
            </a:xfrm>
            <a:custGeom>
              <a:avLst/>
              <a:gdLst/>
              <a:ahLst/>
              <a:cxnLst/>
              <a:rect l="l" t="t" r="r" b="b"/>
              <a:pathLst>
                <a:path w="95" h="193" extrusionOk="0">
                  <a:moveTo>
                    <a:pt x="46" y="1"/>
                  </a:moveTo>
                  <a:cubicBezTo>
                    <a:pt x="22" y="1"/>
                    <a:pt x="1" y="149"/>
                    <a:pt x="34" y="191"/>
                  </a:cubicBezTo>
                  <a:cubicBezTo>
                    <a:pt x="35" y="192"/>
                    <a:pt x="35" y="192"/>
                    <a:pt x="36" y="192"/>
                  </a:cubicBezTo>
                  <a:cubicBezTo>
                    <a:pt x="48" y="192"/>
                    <a:pt x="94" y="46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5765994" y="3897228"/>
              <a:ext cx="2801" cy="6380"/>
            </a:xfrm>
            <a:custGeom>
              <a:avLst/>
              <a:gdLst/>
              <a:ahLst/>
              <a:cxnLst/>
              <a:rect l="l" t="t" r="r" b="b"/>
              <a:pathLst>
                <a:path w="90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9" y="27"/>
                    <a:pt x="0" y="81"/>
                    <a:pt x="45" y="170"/>
                  </a:cubicBezTo>
                  <a:cubicBezTo>
                    <a:pt x="54" y="195"/>
                    <a:pt x="61" y="205"/>
                    <a:pt x="66" y="205"/>
                  </a:cubicBezTo>
                  <a:cubicBezTo>
                    <a:pt x="89" y="205"/>
                    <a:pt x="88" y="36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833182" y="3775363"/>
              <a:ext cx="2801" cy="6971"/>
            </a:xfrm>
            <a:custGeom>
              <a:avLst/>
              <a:gdLst/>
              <a:ahLst/>
              <a:cxnLst/>
              <a:rect l="l" t="t" r="r" b="b"/>
              <a:pathLst>
                <a:path w="90" h="224" extrusionOk="0">
                  <a:moveTo>
                    <a:pt x="27" y="0"/>
                  </a:moveTo>
                  <a:cubicBezTo>
                    <a:pt x="0" y="63"/>
                    <a:pt x="0" y="161"/>
                    <a:pt x="36" y="223"/>
                  </a:cubicBezTo>
                  <a:cubicBezTo>
                    <a:pt x="36" y="214"/>
                    <a:pt x="8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5767145" y="3900278"/>
              <a:ext cx="7873" cy="6411"/>
            </a:xfrm>
            <a:custGeom>
              <a:avLst/>
              <a:gdLst/>
              <a:ahLst/>
              <a:cxnLst/>
              <a:rect l="l" t="t" r="r" b="b"/>
              <a:pathLst>
                <a:path w="253" h="20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205" y="1"/>
                    <a:pt x="205" y="1"/>
                    <a:pt x="206" y="1"/>
                  </a:cubicBezTo>
                  <a:lnTo>
                    <a:pt x="206" y="1"/>
                  </a:lnTo>
                  <a:cubicBezTo>
                    <a:pt x="205" y="1"/>
                    <a:pt x="205" y="1"/>
                    <a:pt x="204" y="1"/>
                  </a:cubicBezTo>
                  <a:close/>
                  <a:moveTo>
                    <a:pt x="206" y="1"/>
                  </a:moveTo>
                  <a:cubicBezTo>
                    <a:pt x="230" y="14"/>
                    <a:pt x="1" y="118"/>
                    <a:pt x="79" y="197"/>
                  </a:cubicBezTo>
                  <a:cubicBezTo>
                    <a:pt x="95" y="203"/>
                    <a:pt x="109" y="206"/>
                    <a:pt x="121" y="206"/>
                  </a:cubicBezTo>
                  <a:cubicBezTo>
                    <a:pt x="164" y="206"/>
                    <a:pt x="182" y="170"/>
                    <a:pt x="168" y="108"/>
                  </a:cubicBezTo>
                  <a:lnTo>
                    <a:pt x="168" y="108"/>
                  </a:lnTo>
                  <a:cubicBezTo>
                    <a:pt x="170" y="109"/>
                    <a:pt x="171" y="110"/>
                    <a:pt x="173" y="110"/>
                  </a:cubicBezTo>
                  <a:cubicBezTo>
                    <a:pt x="196" y="110"/>
                    <a:pt x="252" y="19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826242" y="3785912"/>
              <a:ext cx="1680" cy="3641"/>
            </a:xfrm>
            <a:custGeom>
              <a:avLst/>
              <a:gdLst/>
              <a:ahLst/>
              <a:cxnLst/>
              <a:rect l="l" t="t" r="r" b="b"/>
              <a:pathLst>
                <a:path w="54" h="117" extrusionOk="0">
                  <a:moveTo>
                    <a:pt x="27" y="0"/>
                  </a:moveTo>
                  <a:cubicBezTo>
                    <a:pt x="0" y="36"/>
                    <a:pt x="0" y="80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5576909" y="4174165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9" y="103"/>
                    <a:pt x="16" y="116"/>
                    <a:pt x="22" y="116"/>
                  </a:cubicBezTo>
                  <a:cubicBezTo>
                    <a:pt x="31" y="116"/>
                    <a:pt x="37" y="92"/>
                    <a:pt x="37" y="40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26729" y="387724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72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907310" y="3888079"/>
              <a:ext cx="1680" cy="33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27" y="0"/>
                  </a:moveTo>
                  <a:cubicBezTo>
                    <a:pt x="0" y="36"/>
                    <a:pt x="0" y="71"/>
                    <a:pt x="27" y="107"/>
                  </a:cubicBezTo>
                  <a:cubicBezTo>
                    <a:pt x="54" y="71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716015" y="3918172"/>
              <a:ext cx="1432" cy="3672"/>
            </a:xfrm>
            <a:custGeom>
              <a:avLst/>
              <a:gdLst/>
              <a:ahLst/>
              <a:cxnLst/>
              <a:rect l="l" t="t" r="r" b="b"/>
              <a:pathLst>
                <a:path w="46" h="118" extrusionOk="0">
                  <a:moveTo>
                    <a:pt x="19" y="1"/>
                  </a:moveTo>
                  <a:cubicBezTo>
                    <a:pt x="11" y="1"/>
                    <a:pt x="6" y="26"/>
                    <a:pt x="0" y="77"/>
                  </a:cubicBezTo>
                  <a:cubicBezTo>
                    <a:pt x="12" y="103"/>
                    <a:pt x="20" y="117"/>
                    <a:pt x="26" y="117"/>
                  </a:cubicBezTo>
                  <a:cubicBezTo>
                    <a:pt x="35" y="117"/>
                    <a:pt x="40" y="92"/>
                    <a:pt x="45" y="41"/>
                  </a:cubicBezTo>
                  <a:cubicBezTo>
                    <a:pt x="34" y="15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5886211" y="3920008"/>
              <a:ext cx="1680" cy="3610"/>
            </a:xfrm>
            <a:custGeom>
              <a:avLst/>
              <a:gdLst/>
              <a:ahLst/>
              <a:cxnLst/>
              <a:rect l="l" t="t" r="r" b="b"/>
              <a:pathLst>
                <a:path w="54" h="116" extrusionOk="0">
                  <a:moveTo>
                    <a:pt x="27" y="0"/>
                  </a:moveTo>
                  <a:cubicBezTo>
                    <a:pt x="0" y="36"/>
                    <a:pt x="0" y="71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5901615" y="3901679"/>
              <a:ext cx="6504" cy="9709"/>
            </a:xfrm>
            <a:custGeom>
              <a:avLst/>
              <a:gdLst/>
              <a:ahLst/>
              <a:cxnLst/>
              <a:rect l="l" t="t" r="r" b="b"/>
              <a:pathLst>
                <a:path w="209" h="312" extrusionOk="0">
                  <a:moveTo>
                    <a:pt x="31" y="0"/>
                  </a:moveTo>
                  <a:cubicBezTo>
                    <a:pt x="31" y="0"/>
                    <a:pt x="31" y="1"/>
                    <a:pt x="31" y="1"/>
                  </a:cubicBezTo>
                  <a:lnTo>
                    <a:pt x="31" y="1"/>
                  </a:lnTo>
                  <a:cubicBezTo>
                    <a:pt x="31" y="1"/>
                    <a:pt x="31" y="1"/>
                    <a:pt x="31" y="0"/>
                  </a:cubicBezTo>
                  <a:close/>
                  <a:moveTo>
                    <a:pt x="31" y="1"/>
                  </a:moveTo>
                  <a:lnTo>
                    <a:pt x="31" y="1"/>
                  </a:lnTo>
                  <a:cubicBezTo>
                    <a:pt x="0" y="43"/>
                    <a:pt x="24" y="312"/>
                    <a:pt x="84" y="312"/>
                  </a:cubicBezTo>
                  <a:cubicBezTo>
                    <a:pt x="93" y="312"/>
                    <a:pt x="102" y="307"/>
                    <a:pt x="112" y="295"/>
                  </a:cubicBezTo>
                  <a:cubicBezTo>
                    <a:pt x="208" y="180"/>
                    <a:pt x="19" y="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5786160" y="3972975"/>
              <a:ext cx="5851" cy="3703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97" y="0"/>
                  </a:moveTo>
                  <a:cubicBezTo>
                    <a:pt x="41" y="0"/>
                    <a:pt x="1" y="101"/>
                    <a:pt x="84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142" y="118"/>
                    <a:pt x="187" y="28"/>
                    <a:pt x="111" y="2"/>
                  </a:cubicBezTo>
                  <a:cubicBezTo>
                    <a:pt x="106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5792975" y="384164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8" y="1"/>
                  </a:moveTo>
                  <a:cubicBezTo>
                    <a:pt x="45" y="1"/>
                    <a:pt x="21" y="18"/>
                    <a:pt x="16" y="47"/>
                  </a:cubicBezTo>
                  <a:cubicBezTo>
                    <a:pt x="1" y="95"/>
                    <a:pt x="29" y="120"/>
                    <a:pt x="58" y="120"/>
                  </a:cubicBezTo>
                  <a:cubicBezTo>
                    <a:pt x="78" y="120"/>
                    <a:pt x="98" y="108"/>
                    <a:pt x="106" y="83"/>
                  </a:cubicBezTo>
                  <a:cubicBezTo>
                    <a:pt x="120" y="25"/>
                    <a:pt x="9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5714957" y="3602211"/>
              <a:ext cx="4855" cy="13039"/>
            </a:xfrm>
            <a:custGeom>
              <a:avLst/>
              <a:gdLst/>
              <a:ahLst/>
              <a:cxnLst/>
              <a:rect l="l" t="t" r="r" b="b"/>
              <a:pathLst>
                <a:path w="156" h="419" extrusionOk="0">
                  <a:moveTo>
                    <a:pt x="105" y="1"/>
                  </a:moveTo>
                  <a:cubicBezTo>
                    <a:pt x="98" y="1"/>
                    <a:pt x="89" y="11"/>
                    <a:pt x="79" y="33"/>
                  </a:cubicBezTo>
                  <a:cubicBezTo>
                    <a:pt x="1" y="197"/>
                    <a:pt x="110" y="418"/>
                    <a:pt x="144" y="418"/>
                  </a:cubicBezTo>
                  <a:cubicBezTo>
                    <a:pt x="152" y="418"/>
                    <a:pt x="156" y="404"/>
                    <a:pt x="150" y="372"/>
                  </a:cubicBezTo>
                  <a:cubicBezTo>
                    <a:pt x="150" y="365"/>
                    <a:pt x="15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5387793" y="3509847"/>
              <a:ext cx="10487" cy="12977"/>
            </a:xfrm>
            <a:custGeom>
              <a:avLst/>
              <a:gdLst/>
              <a:ahLst/>
              <a:cxnLst/>
              <a:rect l="l" t="t" r="r" b="b"/>
              <a:pathLst>
                <a:path w="337" h="417" extrusionOk="0">
                  <a:moveTo>
                    <a:pt x="185" y="0"/>
                  </a:moveTo>
                  <a:cubicBezTo>
                    <a:pt x="180" y="0"/>
                    <a:pt x="176" y="4"/>
                    <a:pt x="172" y="13"/>
                  </a:cubicBezTo>
                  <a:cubicBezTo>
                    <a:pt x="172" y="21"/>
                    <a:pt x="1" y="416"/>
                    <a:pt x="148" y="416"/>
                  </a:cubicBezTo>
                  <a:cubicBezTo>
                    <a:pt x="162" y="416"/>
                    <a:pt x="179" y="413"/>
                    <a:pt x="199" y="405"/>
                  </a:cubicBezTo>
                  <a:cubicBezTo>
                    <a:pt x="336" y="357"/>
                    <a:pt x="232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7233582" y="4203449"/>
              <a:ext cx="9865" cy="10892"/>
            </a:xfrm>
            <a:custGeom>
              <a:avLst/>
              <a:gdLst/>
              <a:ahLst/>
              <a:cxnLst/>
              <a:rect l="l" t="t" r="r" b="b"/>
              <a:pathLst>
                <a:path w="317" h="350" extrusionOk="0">
                  <a:moveTo>
                    <a:pt x="257" y="348"/>
                  </a:move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7" y="348"/>
                    <a:pt x="257" y="348"/>
                    <a:pt x="257" y="348"/>
                  </a:cubicBezTo>
                  <a:close/>
                  <a:moveTo>
                    <a:pt x="194" y="0"/>
                  </a:moveTo>
                  <a:cubicBezTo>
                    <a:pt x="0" y="9"/>
                    <a:pt x="268" y="348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9" y="349"/>
                    <a:pt x="261" y="350"/>
                    <a:pt x="263" y="350"/>
                  </a:cubicBezTo>
                  <a:cubicBezTo>
                    <a:pt x="317" y="350"/>
                    <a:pt x="28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964477" y="3795622"/>
              <a:ext cx="7531" cy="7251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36" y="0"/>
                  </a:moveTo>
                  <a:cubicBezTo>
                    <a:pt x="1" y="90"/>
                    <a:pt x="54" y="152"/>
                    <a:pt x="99" y="232"/>
                  </a:cubicBezTo>
                  <a:cubicBezTo>
                    <a:pt x="242" y="223"/>
                    <a:pt x="1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666037" y="3642636"/>
              <a:ext cx="5041" cy="7251"/>
            </a:xfrm>
            <a:custGeom>
              <a:avLst/>
              <a:gdLst/>
              <a:ahLst/>
              <a:cxnLst/>
              <a:rect l="l" t="t" r="r" b="b"/>
              <a:pathLst>
                <a:path w="162" h="233" extrusionOk="0">
                  <a:moveTo>
                    <a:pt x="81" y="1"/>
                  </a:moveTo>
                  <a:cubicBezTo>
                    <a:pt x="1" y="90"/>
                    <a:pt x="1" y="162"/>
                    <a:pt x="81" y="233"/>
                  </a:cubicBezTo>
                  <a:cubicBezTo>
                    <a:pt x="161" y="153"/>
                    <a:pt x="161" y="72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862653" y="3796306"/>
              <a:ext cx="6068" cy="4326"/>
            </a:xfrm>
            <a:custGeom>
              <a:avLst/>
              <a:gdLst/>
              <a:ahLst/>
              <a:cxnLst/>
              <a:rect l="l" t="t" r="r" b="b"/>
              <a:pathLst>
                <a:path w="195" h="139" extrusionOk="0">
                  <a:moveTo>
                    <a:pt x="140" y="1"/>
                  </a:moveTo>
                  <a:cubicBezTo>
                    <a:pt x="76" y="1"/>
                    <a:pt x="1" y="121"/>
                    <a:pt x="61" y="121"/>
                  </a:cubicBezTo>
                  <a:cubicBezTo>
                    <a:pt x="89" y="132"/>
                    <a:pt x="113" y="138"/>
                    <a:pt x="133" y="138"/>
                  </a:cubicBezTo>
                  <a:cubicBezTo>
                    <a:pt x="174" y="138"/>
                    <a:pt x="195" y="111"/>
                    <a:pt x="195" y="50"/>
                  </a:cubicBezTo>
                  <a:cubicBezTo>
                    <a:pt x="182" y="14"/>
                    <a:pt x="16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745175" y="3622968"/>
              <a:ext cx="5851" cy="8340"/>
            </a:xfrm>
            <a:custGeom>
              <a:avLst/>
              <a:gdLst/>
              <a:ahLst/>
              <a:cxnLst/>
              <a:rect l="l" t="t" r="r" b="b"/>
              <a:pathLst>
                <a:path w="188" h="26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35" y="0"/>
                    <a:pt x="0" y="267"/>
                    <a:pt x="69" y="267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179" y="258"/>
                    <a:pt x="187" y="169"/>
                    <a:pt x="125" y="35"/>
                  </a:cubicBezTo>
                  <a:cubicBezTo>
                    <a:pt x="137" y="11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7208157" y="4191997"/>
              <a:ext cx="5664" cy="8153"/>
            </a:xfrm>
            <a:custGeom>
              <a:avLst/>
              <a:gdLst/>
              <a:ahLst/>
              <a:cxnLst/>
              <a:rect l="l" t="t" r="r" b="b"/>
              <a:pathLst>
                <a:path w="182" h="262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34" y="0"/>
                    <a:pt x="0" y="262"/>
                    <a:pt x="68" y="262"/>
                  </a:cubicBezTo>
                  <a:cubicBezTo>
                    <a:pt x="70" y="262"/>
                    <a:pt x="72" y="262"/>
                    <a:pt x="74" y="261"/>
                  </a:cubicBezTo>
                  <a:cubicBezTo>
                    <a:pt x="181" y="252"/>
                    <a:pt x="181" y="163"/>
                    <a:pt x="128" y="38"/>
                  </a:cubicBezTo>
                  <a:cubicBezTo>
                    <a:pt x="140" y="11"/>
                    <a:pt x="14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469887" y="3619607"/>
              <a:ext cx="7407" cy="6691"/>
            </a:xfrm>
            <a:custGeom>
              <a:avLst/>
              <a:gdLst/>
              <a:ahLst/>
              <a:cxnLst/>
              <a:rect l="l" t="t" r="r" b="b"/>
              <a:pathLst>
                <a:path w="238" h="215" extrusionOk="0">
                  <a:moveTo>
                    <a:pt x="193" y="1"/>
                  </a:moveTo>
                  <a:cubicBezTo>
                    <a:pt x="193" y="1"/>
                    <a:pt x="193" y="2"/>
                    <a:pt x="194" y="2"/>
                  </a:cubicBezTo>
                  <a:lnTo>
                    <a:pt x="194" y="2"/>
                  </a:lnTo>
                  <a:cubicBezTo>
                    <a:pt x="194" y="2"/>
                    <a:pt x="193" y="1"/>
                    <a:pt x="193" y="1"/>
                  </a:cubicBezTo>
                  <a:close/>
                  <a:moveTo>
                    <a:pt x="194" y="2"/>
                  </a:moveTo>
                  <a:cubicBezTo>
                    <a:pt x="200" y="27"/>
                    <a:pt x="0" y="180"/>
                    <a:pt x="148" y="215"/>
                  </a:cubicBezTo>
                  <a:cubicBezTo>
                    <a:pt x="219" y="153"/>
                    <a:pt x="237" y="82"/>
                    <a:pt x="19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647365" y="3589825"/>
              <a:ext cx="5726" cy="3517"/>
            </a:xfrm>
            <a:custGeom>
              <a:avLst/>
              <a:gdLst/>
              <a:ahLst/>
              <a:cxnLst/>
              <a:rect l="l" t="t" r="r" b="b"/>
              <a:pathLst>
                <a:path w="184" h="113" extrusionOk="0">
                  <a:moveTo>
                    <a:pt x="96" y="1"/>
                  </a:moveTo>
                  <a:cubicBezTo>
                    <a:pt x="92" y="1"/>
                    <a:pt x="88" y="2"/>
                    <a:pt x="83" y="3"/>
                  </a:cubicBezTo>
                  <a:cubicBezTo>
                    <a:pt x="1" y="19"/>
                    <a:pt x="48" y="112"/>
                    <a:pt x="98" y="112"/>
                  </a:cubicBezTo>
                  <a:cubicBezTo>
                    <a:pt x="102" y="112"/>
                    <a:pt x="106" y="111"/>
                    <a:pt x="110" y="110"/>
                  </a:cubicBezTo>
                  <a:cubicBezTo>
                    <a:pt x="184" y="85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906470" y="3668745"/>
              <a:ext cx="2365" cy="6660"/>
            </a:xfrm>
            <a:custGeom>
              <a:avLst/>
              <a:gdLst/>
              <a:ahLst/>
              <a:cxnLst/>
              <a:rect l="l" t="t" r="r" b="b"/>
              <a:pathLst>
                <a:path w="76" h="214" extrusionOk="0">
                  <a:moveTo>
                    <a:pt x="36" y="1"/>
                  </a:moveTo>
                  <a:lnTo>
                    <a:pt x="36" y="1"/>
                  </a:lnTo>
                  <a:cubicBezTo>
                    <a:pt x="9" y="45"/>
                    <a:pt x="0" y="90"/>
                    <a:pt x="9" y="143"/>
                  </a:cubicBezTo>
                  <a:cubicBezTo>
                    <a:pt x="14" y="194"/>
                    <a:pt x="21" y="214"/>
                    <a:pt x="29" y="214"/>
                  </a:cubicBezTo>
                  <a:cubicBezTo>
                    <a:pt x="52" y="214"/>
                    <a:pt x="76" y="5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723515" y="3766151"/>
              <a:ext cx="1120" cy="3734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2" y="1"/>
                  </a:moveTo>
                  <a:cubicBezTo>
                    <a:pt x="4" y="1"/>
                    <a:pt x="0" y="28"/>
                    <a:pt x="0" y="82"/>
                  </a:cubicBezTo>
                  <a:cubicBezTo>
                    <a:pt x="7" y="107"/>
                    <a:pt x="13" y="119"/>
                    <a:pt x="18" y="119"/>
                  </a:cubicBezTo>
                  <a:cubicBezTo>
                    <a:pt x="25" y="119"/>
                    <a:pt x="31" y="91"/>
                    <a:pt x="36" y="37"/>
                  </a:cubicBezTo>
                  <a:cubicBezTo>
                    <a:pt x="25" y="13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662987" y="3610987"/>
              <a:ext cx="1712" cy="3392"/>
            </a:xfrm>
            <a:custGeom>
              <a:avLst/>
              <a:gdLst/>
              <a:ahLst/>
              <a:cxnLst/>
              <a:rect l="l" t="t" r="r" b="b"/>
              <a:pathLst>
                <a:path w="55" h="109" extrusionOk="0">
                  <a:moveTo>
                    <a:pt x="27" y="1"/>
                  </a:moveTo>
                  <a:cubicBezTo>
                    <a:pt x="1" y="37"/>
                    <a:pt x="1" y="81"/>
                    <a:pt x="27" y="108"/>
                  </a:cubicBezTo>
                  <a:cubicBezTo>
                    <a:pt x="54" y="72"/>
                    <a:pt x="54" y="3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988097" y="3596547"/>
              <a:ext cx="3112" cy="6878"/>
            </a:xfrm>
            <a:custGeom>
              <a:avLst/>
              <a:gdLst/>
              <a:ahLst/>
              <a:cxnLst/>
              <a:rect l="l" t="t" r="r" b="b"/>
              <a:pathLst>
                <a:path w="100" h="221" extrusionOk="0">
                  <a:moveTo>
                    <a:pt x="14" y="1"/>
                  </a:moveTo>
                  <a:cubicBezTo>
                    <a:pt x="12" y="1"/>
                    <a:pt x="11" y="1"/>
                    <a:pt x="9" y="1"/>
                  </a:cubicBezTo>
                  <a:cubicBezTo>
                    <a:pt x="0" y="55"/>
                    <a:pt x="0" y="99"/>
                    <a:pt x="27" y="144"/>
                  </a:cubicBezTo>
                  <a:cubicBezTo>
                    <a:pt x="48" y="200"/>
                    <a:pt x="62" y="221"/>
                    <a:pt x="71" y="221"/>
                  </a:cubicBezTo>
                  <a:cubicBezTo>
                    <a:pt x="100" y="221"/>
                    <a:pt x="7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972880" y="3466434"/>
              <a:ext cx="7998" cy="3579"/>
            </a:xfrm>
            <a:custGeom>
              <a:avLst/>
              <a:gdLst/>
              <a:ahLst/>
              <a:cxnLst/>
              <a:rect l="l" t="t" r="r" b="b"/>
              <a:pathLst>
                <a:path w="257" h="115" extrusionOk="0">
                  <a:moveTo>
                    <a:pt x="153" y="0"/>
                  </a:moveTo>
                  <a:cubicBezTo>
                    <a:pt x="123" y="0"/>
                    <a:pt x="92" y="12"/>
                    <a:pt x="61" y="34"/>
                  </a:cubicBezTo>
                  <a:cubicBezTo>
                    <a:pt x="0" y="85"/>
                    <a:pt x="61" y="114"/>
                    <a:pt x="128" y="114"/>
                  </a:cubicBezTo>
                  <a:cubicBezTo>
                    <a:pt x="189" y="114"/>
                    <a:pt x="256" y="89"/>
                    <a:pt x="239" y="34"/>
                  </a:cubicBezTo>
                  <a:cubicBezTo>
                    <a:pt x="213" y="12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996064" y="3540593"/>
              <a:ext cx="7033" cy="2178"/>
            </a:xfrm>
            <a:custGeom>
              <a:avLst/>
              <a:gdLst/>
              <a:ahLst/>
              <a:cxnLst/>
              <a:rect l="l" t="t" r="r" b="b"/>
              <a:pathLst>
                <a:path w="226" h="70" extrusionOk="0">
                  <a:moveTo>
                    <a:pt x="170" y="1"/>
                  </a:moveTo>
                  <a:cubicBezTo>
                    <a:pt x="140" y="1"/>
                    <a:pt x="111" y="7"/>
                    <a:pt x="83" y="24"/>
                  </a:cubicBezTo>
                  <a:cubicBezTo>
                    <a:pt x="1" y="55"/>
                    <a:pt x="8" y="69"/>
                    <a:pt x="46" y="69"/>
                  </a:cubicBezTo>
                  <a:cubicBezTo>
                    <a:pt x="95" y="69"/>
                    <a:pt x="196" y="46"/>
                    <a:pt x="226" y="6"/>
                  </a:cubicBezTo>
                  <a:cubicBezTo>
                    <a:pt x="206" y="3"/>
                    <a:pt x="18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1137" y="3866420"/>
              <a:ext cx="1151" cy="3703"/>
            </a:xfrm>
            <a:custGeom>
              <a:avLst/>
              <a:gdLst/>
              <a:ahLst/>
              <a:cxnLst/>
              <a:rect l="l" t="t" r="r" b="b"/>
              <a:pathLst>
                <a:path w="37" h="119" extrusionOk="0">
                  <a:moveTo>
                    <a:pt x="16" y="1"/>
                  </a:moveTo>
                  <a:cubicBezTo>
                    <a:pt x="7" y="1"/>
                    <a:pt x="1" y="29"/>
                    <a:pt x="1" y="81"/>
                  </a:cubicBezTo>
                  <a:cubicBezTo>
                    <a:pt x="8" y="106"/>
                    <a:pt x="15" y="118"/>
                    <a:pt x="21" y="118"/>
                  </a:cubicBezTo>
                  <a:cubicBezTo>
                    <a:pt x="30" y="118"/>
                    <a:pt x="37" y="92"/>
                    <a:pt x="37" y="45"/>
                  </a:cubicBezTo>
                  <a:cubicBezTo>
                    <a:pt x="29" y="15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668806" y="3635571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8" y="103"/>
                    <a:pt x="16" y="117"/>
                    <a:pt x="22" y="117"/>
                  </a:cubicBezTo>
                  <a:cubicBezTo>
                    <a:pt x="31" y="117"/>
                    <a:pt x="37" y="92"/>
                    <a:pt x="37" y="41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471972" y="3916398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505022" y="4011065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0" y="18"/>
                    <a:pt x="9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625581" y="3740882"/>
              <a:ext cx="11670" cy="3890"/>
            </a:xfrm>
            <a:custGeom>
              <a:avLst/>
              <a:gdLst/>
              <a:ahLst/>
              <a:cxnLst/>
              <a:rect l="l" t="t" r="r" b="b"/>
              <a:pathLst>
                <a:path w="375" h="125" extrusionOk="0">
                  <a:moveTo>
                    <a:pt x="173" y="0"/>
                  </a:moveTo>
                  <a:cubicBezTo>
                    <a:pt x="108" y="0"/>
                    <a:pt x="43" y="14"/>
                    <a:pt x="7" y="38"/>
                  </a:cubicBezTo>
                  <a:cubicBezTo>
                    <a:pt x="3" y="36"/>
                    <a:pt x="2" y="35"/>
                    <a:pt x="1" y="35"/>
                  </a:cubicBezTo>
                  <a:lnTo>
                    <a:pt x="1" y="35"/>
                  </a:lnTo>
                  <a:cubicBezTo>
                    <a:pt x="1" y="35"/>
                    <a:pt x="210" y="125"/>
                    <a:pt x="310" y="125"/>
                  </a:cubicBezTo>
                  <a:cubicBezTo>
                    <a:pt x="352" y="125"/>
                    <a:pt x="375" y="109"/>
                    <a:pt x="355" y="64"/>
                  </a:cubicBezTo>
                  <a:cubicBezTo>
                    <a:pt x="330" y="20"/>
                    <a:pt x="25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325366" y="4244528"/>
              <a:ext cx="7002" cy="10736"/>
            </a:xfrm>
            <a:custGeom>
              <a:avLst/>
              <a:gdLst/>
              <a:ahLst/>
              <a:cxnLst/>
              <a:rect l="l" t="t" r="r" b="b"/>
              <a:pathLst>
                <a:path w="225" h="345" extrusionOk="0">
                  <a:moveTo>
                    <a:pt x="153" y="1"/>
                  </a:moveTo>
                  <a:cubicBezTo>
                    <a:pt x="120" y="67"/>
                    <a:pt x="1" y="344"/>
                    <a:pt x="123" y="344"/>
                  </a:cubicBezTo>
                  <a:cubicBezTo>
                    <a:pt x="132" y="344"/>
                    <a:pt x="142" y="343"/>
                    <a:pt x="153" y="340"/>
                  </a:cubicBezTo>
                  <a:cubicBezTo>
                    <a:pt x="225" y="322"/>
                    <a:pt x="180" y="36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645217" y="4005495"/>
              <a:ext cx="5726" cy="10736"/>
            </a:xfrm>
            <a:custGeom>
              <a:avLst/>
              <a:gdLst/>
              <a:ahLst/>
              <a:cxnLst/>
              <a:rect l="l" t="t" r="r" b="b"/>
              <a:pathLst>
                <a:path w="184" h="345" extrusionOk="0">
                  <a:moveTo>
                    <a:pt x="117" y="1"/>
                  </a:moveTo>
                  <a:lnTo>
                    <a:pt x="117" y="1"/>
                  </a:lnTo>
                  <a:cubicBezTo>
                    <a:pt x="63" y="99"/>
                    <a:pt x="1" y="197"/>
                    <a:pt x="45" y="313"/>
                  </a:cubicBezTo>
                  <a:cubicBezTo>
                    <a:pt x="52" y="335"/>
                    <a:pt x="61" y="344"/>
                    <a:pt x="71" y="344"/>
                  </a:cubicBezTo>
                  <a:cubicBezTo>
                    <a:pt x="120" y="344"/>
                    <a:pt x="184" y="98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676306" y="3909459"/>
              <a:ext cx="5477" cy="6442"/>
            </a:xfrm>
            <a:custGeom>
              <a:avLst/>
              <a:gdLst/>
              <a:ahLst/>
              <a:cxnLst/>
              <a:rect l="l" t="t" r="r" b="b"/>
              <a:pathLst>
                <a:path w="176" h="207" extrusionOk="0">
                  <a:moveTo>
                    <a:pt x="81" y="0"/>
                  </a:moveTo>
                  <a:cubicBezTo>
                    <a:pt x="19" y="45"/>
                    <a:pt x="1" y="98"/>
                    <a:pt x="27" y="170"/>
                  </a:cubicBezTo>
                  <a:cubicBezTo>
                    <a:pt x="39" y="196"/>
                    <a:pt x="52" y="207"/>
                    <a:pt x="65" y="207"/>
                  </a:cubicBezTo>
                  <a:cubicBezTo>
                    <a:pt x="122" y="207"/>
                    <a:pt x="17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563403" y="3842924"/>
              <a:ext cx="4886" cy="12884"/>
            </a:xfrm>
            <a:custGeom>
              <a:avLst/>
              <a:gdLst/>
              <a:ahLst/>
              <a:cxnLst/>
              <a:rect l="l" t="t" r="r" b="b"/>
              <a:pathLst>
                <a:path w="157" h="414" extrusionOk="0">
                  <a:moveTo>
                    <a:pt x="107" y="0"/>
                  </a:moveTo>
                  <a:cubicBezTo>
                    <a:pt x="99" y="0"/>
                    <a:pt x="89" y="10"/>
                    <a:pt x="78" y="33"/>
                  </a:cubicBezTo>
                  <a:cubicBezTo>
                    <a:pt x="0" y="195"/>
                    <a:pt x="107" y="413"/>
                    <a:pt x="142" y="413"/>
                  </a:cubicBezTo>
                  <a:cubicBezTo>
                    <a:pt x="151" y="413"/>
                    <a:pt x="155" y="398"/>
                    <a:pt x="150" y="363"/>
                  </a:cubicBezTo>
                  <a:cubicBezTo>
                    <a:pt x="150" y="363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336476" y="3864086"/>
              <a:ext cx="10705" cy="12977"/>
            </a:xfrm>
            <a:custGeom>
              <a:avLst/>
              <a:gdLst/>
              <a:ahLst/>
              <a:cxnLst/>
              <a:rect l="l" t="t" r="r" b="b"/>
              <a:pathLst>
                <a:path w="344" h="417" extrusionOk="0">
                  <a:moveTo>
                    <a:pt x="190" y="1"/>
                  </a:moveTo>
                  <a:cubicBezTo>
                    <a:pt x="186" y="1"/>
                    <a:pt x="182" y="4"/>
                    <a:pt x="180" y="13"/>
                  </a:cubicBezTo>
                  <a:cubicBezTo>
                    <a:pt x="180" y="21"/>
                    <a:pt x="1" y="417"/>
                    <a:pt x="147" y="417"/>
                  </a:cubicBezTo>
                  <a:cubicBezTo>
                    <a:pt x="161" y="417"/>
                    <a:pt x="178" y="413"/>
                    <a:pt x="198" y="405"/>
                  </a:cubicBezTo>
                  <a:cubicBezTo>
                    <a:pt x="343" y="357"/>
                    <a:pt x="23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329007" y="3978576"/>
              <a:ext cx="4761" cy="6971"/>
            </a:xfrm>
            <a:custGeom>
              <a:avLst/>
              <a:gdLst/>
              <a:ahLst/>
              <a:cxnLst/>
              <a:rect l="l" t="t" r="r" b="b"/>
              <a:pathLst>
                <a:path w="153" h="224" extrusionOk="0">
                  <a:moveTo>
                    <a:pt x="72" y="0"/>
                  </a:moveTo>
                  <a:cubicBezTo>
                    <a:pt x="1" y="81"/>
                    <a:pt x="1" y="161"/>
                    <a:pt x="72" y="223"/>
                  </a:cubicBezTo>
                  <a:cubicBezTo>
                    <a:pt x="152" y="143"/>
                    <a:pt x="152" y="63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593589" y="3863557"/>
              <a:ext cx="5851" cy="8434"/>
            </a:xfrm>
            <a:custGeom>
              <a:avLst/>
              <a:gdLst/>
              <a:ahLst/>
              <a:cxnLst/>
              <a:rect l="l" t="t" r="r" b="b"/>
              <a:pathLst>
                <a:path w="188" h="27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34" y="1"/>
                    <a:pt x="1" y="271"/>
                    <a:pt x="69" y="271"/>
                  </a:cubicBezTo>
                  <a:cubicBezTo>
                    <a:pt x="70" y="271"/>
                    <a:pt x="71" y="271"/>
                    <a:pt x="72" y="271"/>
                  </a:cubicBezTo>
                  <a:cubicBezTo>
                    <a:pt x="179" y="262"/>
                    <a:pt x="188" y="173"/>
                    <a:pt x="125" y="39"/>
                  </a:cubicBezTo>
                  <a:cubicBezTo>
                    <a:pt x="137" y="12"/>
                    <a:pt x="14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529202" y="3897228"/>
              <a:ext cx="7500" cy="6411"/>
            </a:xfrm>
            <a:custGeom>
              <a:avLst/>
              <a:gdLst/>
              <a:ahLst/>
              <a:cxnLst/>
              <a:rect l="l" t="t" r="r" b="b"/>
              <a:pathLst>
                <a:path w="241" h="206" extrusionOk="0">
                  <a:moveTo>
                    <a:pt x="205" y="1"/>
                  </a:moveTo>
                  <a:cubicBezTo>
                    <a:pt x="205" y="1"/>
                    <a:pt x="205" y="1"/>
                    <a:pt x="205" y="1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  <a:moveTo>
                    <a:pt x="205" y="1"/>
                  </a:moveTo>
                  <a:cubicBezTo>
                    <a:pt x="212" y="19"/>
                    <a:pt x="0" y="170"/>
                    <a:pt x="151" y="206"/>
                  </a:cubicBezTo>
                  <a:cubicBezTo>
                    <a:pt x="223" y="152"/>
                    <a:pt x="240" y="8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330314" y="3862747"/>
              <a:ext cx="5726" cy="3485"/>
            </a:xfrm>
            <a:custGeom>
              <a:avLst/>
              <a:gdLst/>
              <a:ahLst/>
              <a:cxnLst/>
              <a:rect l="l" t="t" r="r" b="b"/>
              <a:pathLst>
                <a:path w="184" h="112" extrusionOk="0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cubicBezTo>
                    <a:pt x="0" y="19"/>
                    <a:pt x="48" y="111"/>
                    <a:pt x="98" y="111"/>
                  </a:cubicBezTo>
                  <a:cubicBezTo>
                    <a:pt x="102" y="111"/>
                    <a:pt x="106" y="111"/>
                    <a:pt x="110" y="109"/>
                  </a:cubicBezTo>
                  <a:cubicBezTo>
                    <a:pt x="184" y="85"/>
                    <a:pt x="14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5571930" y="4006833"/>
              <a:ext cx="1151" cy="3548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12" y="0"/>
                  </a:moveTo>
                  <a:cubicBezTo>
                    <a:pt x="4" y="0"/>
                    <a:pt x="0" y="26"/>
                    <a:pt x="0" y="74"/>
                  </a:cubicBezTo>
                  <a:cubicBezTo>
                    <a:pt x="8" y="100"/>
                    <a:pt x="14" y="114"/>
                    <a:pt x="19" y="114"/>
                  </a:cubicBezTo>
                  <a:cubicBezTo>
                    <a:pt x="26" y="114"/>
                    <a:pt x="31" y="89"/>
                    <a:pt x="36" y="38"/>
                  </a:cubicBezTo>
                  <a:cubicBezTo>
                    <a:pt x="25" y="13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5673505" y="4122662"/>
              <a:ext cx="7002" cy="10705"/>
            </a:xfrm>
            <a:custGeom>
              <a:avLst/>
              <a:gdLst/>
              <a:ahLst/>
              <a:cxnLst/>
              <a:rect l="l" t="t" r="r" b="b"/>
              <a:pathLst>
                <a:path w="225" h="344" extrusionOk="0">
                  <a:moveTo>
                    <a:pt x="162" y="0"/>
                  </a:moveTo>
                  <a:cubicBezTo>
                    <a:pt x="120" y="67"/>
                    <a:pt x="1" y="344"/>
                    <a:pt x="131" y="344"/>
                  </a:cubicBezTo>
                  <a:cubicBezTo>
                    <a:pt x="140" y="344"/>
                    <a:pt x="150" y="342"/>
                    <a:pt x="162" y="339"/>
                  </a:cubicBezTo>
                  <a:cubicBezTo>
                    <a:pt x="225" y="322"/>
                    <a:pt x="189" y="36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685487" y="4122662"/>
              <a:ext cx="5726" cy="10456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7"/>
                    <a:pt x="45" y="304"/>
                  </a:cubicBezTo>
                  <a:cubicBezTo>
                    <a:pt x="52" y="326"/>
                    <a:pt x="61" y="335"/>
                    <a:pt x="71" y="335"/>
                  </a:cubicBezTo>
                  <a:cubicBezTo>
                    <a:pt x="119" y="335"/>
                    <a:pt x="183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654647" y="4254797"/>
              <a:ext cx="2988" cy="6380"/>
            </a:xfrm>
            <a:custGeom>
              <a:avLst/>
              <a:gdLst/>
              <a:ahLst/>
              <a:cxnLst/>
              <a:rect l="l" t="t" r="r" b="b"/>
              <a:pathLst>
                <a:path w="96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10" y="28"/>
                    <a:pt x="1" y="81"/>
                    <a:pt x="54" y="170"/>
                  </a:cubicBezTo>
                  <a:cubicBezTo>
                    <a:pt x="61" y="195"/>
                    <a:pt x="67" y="205"/>
                    <a:pt x="72" y="205"/>
                  </a:cubicBezTo>
                  <a:cubicBezTo>
                    <a:pt x="93" y="205"/>
                    <a:pt x="96" y="37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721835" y="4132931"/>
              <a:ext cx="3081" cy="6971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36" y="0"/>
                  </a:moveTo>
                  <a:cubicBezTo>
                    <a:pt x="1" y="63"/>
                    <a:pt x="1" y="161"/>
                    <a:pt x="36" y="223"/>
                  </a:cubicBezTo>
                  <a:cubicBezTo>
                    <a:pt x="45" y="215"/>
                    <a:pt x="99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656078" y="4257847"/>
              <a:ext cx="7593" cy="6411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96" y="1"/>
                    <a:pt x="197" y="1"/>
                    <a:pt x="198" y="2"/>
                  </a:cubicBezTo>
                  <a:lnTo>
                    <a:pt x="198" y="2"/>
                  </a:lnTo>
                  <a:cubicBezTo>
                    <a:pt x="197" y="1"/>
                    <a:pt x="197" y="1"/>
                    <a:pt x="196" y="1"/>
                  </a:cubicBezTo>
                  <a:close/>
                  <a:moveTo>
                    <a:pt x="198" y="2"/>
                  </a:moveTo>
                  <a:cubicBezTo>
                    <a:pt x="222" y="14"/>
                    <a:pt x="1" y="119"/>
                    <a:pt x="71" y="197"/>
                  </a:cubicBezTo>
                  <a:cubicBezTo>
                    <a:pt x="89" y="203"/>
                    <a:pt x="104" y="206"/>
                    <a:pt x="116" y="206"/>
                  </a:cubicBezTo>
                  <a:cubicBezTo>
                    <a:pt x="161" y="206"/>
                    <a:pt x="176" y="170"/>
                    <a:pt x="169" y="108"/>
                  </a:cubicBezTo>
                  <a:lnTo>
                    <a:pt x="169" y="108"/>
                  </a:lnTo>
                  <a:cubicBezTo>
                    <a:pt x="170" y="109"/>
                    <a:pt x="171" y="110"/>
                    <a:pt x="172" y="110"/>
                  </a:cubicBezTo>
                  <a:cubicBezTo>
                    <a:pt x="188" y="110"/>
                    <a:pt x="244" y="20"/>
                    <a:pt x="19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714895" y="4143481"/>
              <a:ext cx="1992" cy="3641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6" y="0"/>
                  </a:moveTo>
                  <a:cubicBezTo>
                    <a:pt x="1" y="36"/>
                    <a:pt x="1" y="72"/>
                    <a:pt x="36" y="116"/>
                  </a:cubicBezTo>
                  <a:cubicBezTo>
                    <a:pt x="63" y="81"/>
                    <a:pt x="63" y="4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681814" y="4199217"/>
              <a:ext cx="3579" cy="361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65" y="0"/>
                  </a:moveTo>
                  <a:cubicBezTo>
                    <a:pt x="41" y="0"/>
                    <a:pt x="15" y="18"/>
                    <a:pt x="11" y="47"/>
                  </a:cubicBezTo>
                  <a:cubicBezTo>
                    <a:pt x="1" y="89"/>
                    <a:pt x="30" y="116"/>
                    <a:pt x="59" y="116"/>
                  </a:cubicBezTo>
                  <a:cubicBezTo>
                    <a:pt x="78" y="116"/>
                    <a:pt x="97" y="103"/>
                    <a:pt x="100" y="74"/>
                  </a:cubicBezTo>
                  <a:cubicBezTo>
                    <a:pt x="114" y="22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564990" y="4267027"/>
              <a:ext cx="5695" cy="6348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81" y="0"/>
                  </a:moveTo>
                  <a:cubicBezTo>
                    <a:pt x="18" y="45"/>
                    <a:pt x="0" y="98"/>
                    <a:pt x="27" y="170"/>
                  </a:cubicBezTo>
                  <a:cubicBezTo>
                    <a:pt x="38" y="194"/>
                    <a:pt x="51" y="204"/>
                    <a:pt x="65" y="204"/>
                  </a:cubicBezTo>
                  <a:cubicBezTo>
                    <a:pt x="124" y="204"/>
                    <a:pt x="18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345936" y="388390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81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351787" y="3908556"/>
              <a:ext cx="1120" cy="3548"/>
            </a:xfrm>
            <a:custGeom>
              <a:avLst/>
              <a:gdLst/>
              <a:ahLst/>
              <a:cxnLst/>
              <a:rect l="l" t="t" r="r" b="b"/>
              <a:pathLst>
                <a:path w="36" h="114" extrusionOk="0">
                  <a:moveTo>
                    <a:pt x="15" y="0"/>
                  </a:moveTo>
                  <a:cubicBezTo>
                    <a:pt x="6" y="0"/>
                    <a:pt x="0" y="26"/>
                    <a:pt x="0" y="74"/>
                  </a:cubicBezTo>
                  <a:cubicBezTo>
                    <a:pt x="8" y="100"/>
                    <a:pt x="15" y="114"/>
                    <a:pt x="21" y="114"/>
                  </a:cubicBezTo>
                  <a:cubicBezTo>
                    <a:pt x="30" y="114"/>
                    <a:pt x="36" y="89"/>
                    <a:pt x="36" y="38"/>
                  </a:cubicBezTo>
                  <a:cubicBezTo>
                    <a:pt x="28" y="1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74467" y="4158201"/>
              <a:ext cx="5322" cy="112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72" y="0"/>
                  </a:moveTo>
                  <a:cubicBezTo>
                    <a:pt x="1" y="18"/>
                    <a:pt x="19" y="36"/>
                    <a:pt x="108" y="36"/>
                  </a:cubicBezTo>
                  <a:cubicBezTo>
                    <a:pt x="170" y="18"/>
                    <a:pt x="15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103024" y="414404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464482" y="413342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7353363" y="4133336"/>
              <a:ext cx="6691" cy="7967"/>
            </a:xfrm>
            <a:custGeom>
              <a:avLst/>
              <a:gdLst/>
              <a:ahLst/>
              <a:cxnLst/>
              <a:rect l="l" t="t" r="r" b="b"/>
              <a:pathLst>
                <a:path w="215" h="256" extrusionOk="0">
                  <a:moveTo>
                    <a:pt x="22" y="1"/>
                  </a:moveTo>
                  <a:cubicBezTo>
                    <a:pt x="14" y="1"/>
                    <a:pt x="11" y="48"/>
                    <a:pt x="3" y="202"/>
                  </a:cubicBezTo>
                  <a:cubicBezTo>
                    <a:pt x="1" y="240"/>
                    <a:pt x="11" y="255"/>
                    <a:pt x="28" y="255"/>
                  </a:cubicBezTo>
                  <a:cubicBezTo>
                    <a:pt x="84" y="255"/>
                    <a:pt x="215" y="86"/>
                    <a:pt x="208" y="86"/>
                  </a:cubicBezTo>
                  <a:lnTo>
                    <a:pt x="208" y="86"/>
                  </a:lnTo>
                  <a:cubicBezTo>
                    <a:pt x="176" y="113"/>
                    <a:pt x="150" y="124"/>
                    <a:pt x="129" y="124"/>
                  </a:cubicBezTo>
                  <a:cubicBezTo>
                    <a:pt x="55" y="124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339079" y="4160130"/>
              <a:ext cx="6597" cy="1525"/>
            </a:xfrm>
            <a:custGeom>
              <a:avLst/>
              <a:gdLst/>
              <a:ahLst/>
              <a:cxnLst/>
              <a:rect l="l" t="t" r="r" b="b"/>
              <a:pathLst>
                <a:path w="212" h="49" extrusionOk="0">
                  <a:moveTo>
                    <a:pt x="104" y="0"/>
                  </a:moveTo>
                  <a:cubicBezTo>
                    <a:pt x="65" y="0"/>
                    <a:pt x="27" y="7"/>
                    <a:pt x="16" y="19"/>
                  </a:cubicBezTo>
                  <a:cubicBezTo>
                    <a:pt x="0" y="39"/>
                    <a:pt x="58" y="48"/>
                    <a:pt x="116" y="48"/>
                  </a:cubicBezTo>
                  <a:cubicBezTo>
                    <a:pt x="156" y="48"/>
                    <a:pt x="197" y="44"/>
                    <a:pt x="212" y="36"/>
                  </a:cubicBezTo>
                  <a:cubicBezTo>
                    <a:pt x="207" y="11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7320407" y="414821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107" y="0"/>
                  </a:moveTo>
                  <a:cubicBezTo>
                    <a:pt x="18" y="0"/>
                    <a:pt x="0" y="18"/>
                    <a:pt x="63" y="36"/>
                  </a:cubicBezTo>
                  <a:cubicBezTo>
                    <a:pt x="152" y="36"/>
                    <a:pt x="170" y="18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7313747" y="4133678"/>
              <a:ext cx="3361" cy="1307"/>
            </a:xfrm>
            <a:custGeom>
              <a:avLst/>
              <a:gdLst/>
              <a:ahLst/>
              <a:cxnLst/>
              <a:rect l="l" t="t" r="r" b="b"/>
              <a:pathLst>
                <a:path w="108" h="42" extrusionOk="0">
                  <a:moveTo>
                    <a:pt x="57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4" y="41"/>
                  </a:cubicBezTo>
                  <a:cubicBezTo>
                    <a:pt x="71" y="41"/>
                    <a:pt x="89" y="34"/>
                    <a:pt x="107" y="21"/>
                  </a:cubicBezTo>
                  <a:cubicBezTo>
                    <a:pt x="94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"/>
          <p:cNvGrpSpPr/>
          <p:nvPr/>
        </p:nvGrpSpPr>
        <p:grpSpPr>
          <a:xfrm>
            <a:off x="11" y="-5"/>
            <a:ext cx="9150140" cy="5143520"/>
            <a:chOff x="11" y="-5"/>
            <a:chExt cx="9150140" cy="5143520"/>
          </a:xfrm>
        </p:grpSpPr>
        <p:sp>
          <p:nvSpPr>
            <p:cNvPr id="385" name="Google Shape;385;p2"/>
            <p:cNvSpPr/>
            <p:nvPr/>
          </p:nvSpPr>
          <p:spPr>
            <a:xfrm>
              <a:off x="11" y="-5"/>
              <a:ext cx="9150140" cy="5143520"/>
            </a:xfrm>
            <a:custGeom>
              <a:avLst/>
              <a:gdLst/>
              <a:ahLst/>
              <a:cxnLst/>
              <a:rect l="l" t="t" r="r" b="b"/>
              <a:pathLst>
                <a:path w="66624" h="37451" extrusionOk="0">
                  <a:moveTo>
                    <a:pt x="43786" y="909"/>
                  </a:moveTo>
                  <a:cubicBezTo>
                    <a:pt x="43795" y="909"/>
                    <a:pt x="43793" y="919"/>
                    <a:pt x="43759" y="946"/>
                  </a:cubicBezTo>
                  <a:cubicBezTo>
                    <a:pt x="43748" y="926"/>
                    <a:pt x="43775" y="909"/>
                    <a:pt x="43786" y="909"/>
                  </a:cubicBezTo>
                  <a:close/>
                  <a:moveTo>
                    <a:pt x="56088" y="909"/>
                  </a:moveTo>
                  <a:cubicBezTo>
                    <a:pt x="56097" y="909"/>
                    <a:pt x="56096" y="919"/>
                    <a:pt x="56061" y="946"/>
                  </a:cubicBezTo>
                  <a:cubicBezTo>
                    <a:pt x="56051" y="926"/>
                    <a:pt x="56078" y="909"/>
                    <a:pt x="56088" y="909"/>
                  </a:cubicBezTo>
                  <a:close/>
                  <a:moveTo>
                    <a:pt x="19788" y="910"/>
                  </a:moveTo>
                  <a:cubicBezTo>
                    <a:pt x="19752" y="928"/>
                    <a:pt x="19734" y="946"/>
                    <a:pt x="19734" y="964"/>
                  </a:cubicBezTo>
                  <a:cubicBezTo>
                    <a:pt x="19734" y="937"/>
                    <a:pt x="19752" y="910"/>
                    <a:pt x="19788" y="910"/>
                  </a:cubicBezTo>
                  <a:close/>
                  <a:moveTo>
                    <a:pt x="32081" y="910"/>
                  </a:moveTo>
                  <a:cubicBezTo>
                    <a:pt x="32054" y="928"/>
                    <a:pt x="32036" y="946"/>
                    <a:pt x="32027" y="964"/>
                  </a:cubicBezTo>
                  <a:cubicBezTo>
                    <a:pt x="32036" y="937"/>
                    <a:pt x="32045" y="910"/>
                    <a:pt x="32081" y="910"/>
                  </a:cubicBezTo>
                  <a:close/>
                  <a:moveTo>
                    <a:pt x="34730" y="964"/>
                  </a:moveTo>
                  <a:cubicBezTo>
                    <a:pt x="34777" y="974"/>
                    <a:pt x="34776" y="985"/>
                    <a:pt x="34763" y="985"/>
                  </a:cubicBezTo>
                  <a:cubicBezTo>
                    <a:pt x="34753" y="985"/>
                    <a:pt x="34738" y="979"/>
                    <a:pt x="34730" y="964"/>
                  </a:cubicBezTo>
                  <a:close/>
                  <a:moveTo>
                    <a:pt x="47033" y="964"/>
                  </a:moveTo>
                  <a:lnTo>
                    <a:pt x="47033" y="964"/>
                  </a:lnTo>
                  <a:cubicBezTo>
                    <a:pt x="47074" y="974"/>
                    <a:pt x="47073" y="985"/>
                    <a:pt x="47062" y="985"/>
                  </a:cubicBezTo>
                  <a:cubicBezTo>
                    <a:pt x="47054" y="985"/>
                    <a:pt x="47040" y="979"/>
                    <a:pt x="47033" y="964"/>
                  </a:cubicBezTo>
                  <a:close/>
                  <a:moveTo>
                    <a:pt x="20106" y="944"/>
                  </a:moveTo>
                  <a:cubicBezTo>
                    <a:pt x="20113" y="944"/>
                    <a:pt x="20120" y="945"/>
                    <a:pt x="20127" y="946"/>
                  </a:cubicBezTo>
                  <a:cubicBezTo>
                    <a:pt x="20109" y="946"/>
                    <a:pt x="20064" y="973"/>
                    <a:pt x="20011" y="1000"/>
                  </a:cubicBezTo>
                  <a:cubicBezTo>
                    <a:pt x="20034" y="969"/>
                    <a:pt x="20064" y="944"/>
                    <a:pt x="20106" y="944"/>
                  </a:cubicBezTo>
                  <a:close/>
                  <a:moveTo>
                    <a:pt x="32408" y="944"/>
                  </a:moveTo>
                  <a:cubicBezTo>
                    <a:pt x="32415" y="944"/>
                    <a:pt x="32422" y="945"/>
                    <a:pt x="32429" y="946"/>
                  </a:cubicBezTo>
                  <a:cubicBezTo>
                    <a:pt x="32411" y="946"/>
                    <a:pt x="32366" y="973"/>
                    <a:pt x="32313" y="1000"/>
                  </a:cubicBezTo>
                  <a:cubicBezTo>
                    <a:pt x="32328" y="969"/>
                    <a:pt x="32364" y="944"/>
                    <a:pt x="32408" y="944"/>
                  </a:cubicBezTo>
                  <a:close/>
                  <a:moveTo>
                    <a:pt x="40253" y="982"/>
                  </a:moveTo>
                  <a:cubicBezTo>
                    <a:pt x="40195" y="1009"/>
                    <a:pt x="40157" y="1022"/>
                    <a:pt x="40125" y="1022"/>
                  </a:cubicBezTo>
                  <a:cubicBezTo>
                    <a:pt x="40094" y="1022"/>
                    <a:pt x="40070" y="1009"/>
                    <a:pt x="40038" y="982"/>
                  </a:cubicBezTo>
                  <a:close/>
                  <a:moveTo>
                    <a:pt x="54972" y="928"/>
                  </a:moveTo>
                  <a:cubicBezTo>
                    <a:pt x="55023" y="1000"/>
                    <a:pt x="55027" y="1032"/>
                    <a:pt x="54984" y="1032"/>
                  </a:cubicBezTo>
                  <a:cubicBezTo>
                    <a:pt x="54974" y="1032"/>
                    <a:pt x="54961" y="1030"/>
                    <a:pt x="54946" y="1026"/>
                  </a:cubicBezTo>
                  <a:cubicBezTo>
                    <a:pt x="54838" y="982"/>
                    <a:pt x="54865" y="955"/>
                    <a:pt x="54972" y="928"/>
                  </a:cubicBezTo>
                  <a:close/>
                  <a:moveTo>
                    <a:pt x="40520" y="991"/>
                  </a:moveTo>
                  <a:cubicBezTo>
                    <a:pt x="40547" y="1026"/>
                    <a:pt x="40529" y="1044"/>
                    <a:pt x="40476" y="1062"/>
                  </a:cubicBezTo>
                  <a:cubicBezTo>
                    <a:pt x="40502" y="1018"/>
                    <a:pt x="40520" y="1000"/>
                    <a:pt x="40520" y="991"/>
                  </a:cubicBezTo>
                  <a:close/>
                  <a:moveTo>
                    <a:pt x="43687" y="910"/>
                  </a:moveTo>
                  <a:cubicBezTo>
                    <a:pt x="43705" y="973"/>
                    <a:pt x="43687" y="1018"/>
                    <a:pt x="43643" y="1062"/>
                  </a:cubicBezTo>
                  <a:cubicBezTo>
                    <a:pt x="43509" y="973"/>
                    <a:pt x="43651" y="910"/>
                    <a:pt x="43687" y="910"/>
                  </a:cubicBezTo>
                  <a:close/>
                  <a:moveTo>
                    <a:pt x="53829" y="826"/>
                  </a:moveTo>
                  <a:cubicBezTo>
                    <a:pt x="53881" y="826"/>
                    <a:pt x="53977" y="840"/>
                    <a:pt x="54143" y="875"/>
                  </a:cubicBezTo>
                  <a:cubicBezTo>
                    <a:pt x="53991" y="910"/>
                    <a:pt x="54080" y="1062"/>
                    <a:pt x="53830" y="1062"/>
                  </a:cubicBezTo>
                  <a:cubicBezTo>
                    <a:pt x="53975" y="986"/>
                    <a:pt x="53653" y="826"/>
                    <a:pt x="53829" y="826"/>
                  </a:cubicBezTo>
                  <a:close/>
                  <a:moveTo>
                    <a:pt x="46834" y="924"/>
                  </a:moveTo>
                  <a:cubicBezTo>
                    <a:pt x="46877" y="924"/>
                    <a:pt x="46917" y="946"/>
                    <a:pt x="46917" y="1000"/>
                  </a:cubicBezTo>
                  <a:cubicBezTo>
                    <a:pt x="46891" y="1057"/>
                    <a:pt x="46861" y="1084"/>
                    <a:pt x="46826" y="1084"/>
                  </a:cubicBezTo>
                  <a:cubicBezTo>
                    <a:pt x="46800" y="1084"/>
                    <a:pt x="46772" y="1070"/>
                    <a:pt x="46738" y="1044"/>
                  </a:cubicBezTo>
                  <a:cubicBezTo>
                    <a:pt x="46695" y="975"/>
                    <a:pt x="46768" y="924"/>
                    <a:pt x="46834" y="924"/>
                  </a:cubicBezTo>
                  <a:close/>
                  <a:moveTo>
                    <a:pt x="15033" y="966"/>
                  </a:moveTo>
                  <a:cubicBezTo>
                    <a:pt x="15092" y="966"/>
                    <a:pt x="15111" y="998"/>
                    <a:pt x="15086" y="1062"/>
                  </a:cubicBezTo>
                  <a:cubicBezTo>
                    <a:pt x="15086" y="1093"/>
                    <a:pt x="15059" y="1104"/>
                    <a:pt x="15022" y="1104"/>
                  </a:cubicBezTo>
                  <a:cubicBezTo>
                    <a:pt x="14950" y="1104"/>
                    <a:pt x="14842" y="1062"/>
                    <a:pt x="14819" y="1026"/>
                  </a:cubicBezTo>
                  <a:cubicBezTo>
                    <a:pt x="14914" y="987"/>
                    <a:pt x="14986" y="966"/>
                    <a:pt x="15033" y="966"/>
                  </a:cubicBezTo>
                  <a:close/>
                  <a:moveTo>
                    <a:pt x="27331" y="966"/>
                  </a:moveTo>
                  <a:cubicBezTo>
                    <a:pt x="27390" y="966"/>
                    <a:pt x="27408" y="998"/>
                    <a:pt x="27388" y="1062"/>
                  </a:cubicBezTo>
                  <a:cubicBezTo>
                    <a:pt x="27388" y="1093"/>
                    <a:pt x="27360" y="1104"/>
                    <a:pt x="27321" y="1104"/>
                  </a:cubicBezTo>
                  <a:cubicBezTo>
                    <a:pt x="27247" y="1104"/>
                    <a:pt x="27135" y="1062"/>
                    <a:pt x="27112" y="1026"/>
                  </a:cubicBezTo>
                  <a:cubicBezTo>
                    <a:pt x="27211" y="987"/>
                    <a:pt x="27284" y="966"/>
                    <a:pt x="27331" y="966"/>
                  </a:cubicBezTo>
                  <a:close/>
                  <a:moveTo>
                    <a:pt x="44297" y="1040"/>
                  </a:moveTo>
                  <a:cubicBezTo>
                    <a:pt x="44330" y="1040"/>
                    <a:pt x="44349" y="1064"/>
                    <a:pt x="44321" y="1125"/>
                  </a:cubicBezTo>
                  <a:cubicBezTo>
                    <a:pt x="44276" y="1116"/>
                    <a:pt x="44231" y="1107"/>
                    <a:pt x="44196" y="1089"/>
                  </a:cubicBezTo>
                  <a:cubicBezTo>
                    <a:pt x="44225" y="1059"/>
                    <a:pt x="44267" y="1040"/>
                    <a:pt x="44297" y="1040"/>
                  </a:cubicBezTo>
                  <a:close/>
                  <a:moveTo>
                    <a:pt x="39236" y="993"/>
                  </a:moveTo>
                  <a:cubicBezTo>
                    <a:pt x="39258" y="993"/>
                    <a:pt x="39280" y="1004"/>
                    <a:pt x="39280" y="1026"/>
                  </a:cubicBezTo>
                  <a:cubicBezTo>
                    <a:pt x="39267" y="1102"/>
                    <a:pt x="39251" y="1140"/>
                    <a:pt x="39236" y="1140"/>
                  </a:cubicBezTo>
                  <a:cubicBezTo>
                    <a:pt x="39220" y="1140"/>
                    <a:pt x="39204" y="1102"/>
                    <a:pt x="39191" y="1026"/>
                  </a:cubicBezTo>
                  <a:cubicBezTo>
                    <a:pt x="39191" y="1004"/>
                    <a:pt x="39213" y="993"/>
                    <a:pt x="39236" y="993"/>
                  </a:cubicBezTo>
                  <a:close/>
                  <a:moveTo>
                    <a:pt x="31876" y="1107"/>
                  </a:moveTo>
                  <a:lnTo>
                    <a:pt x="31876" y="1107"/>
                  </a:lnTo>
                  <a:cubicBezTo>
                    <a:pt x="31851" y="1159"/>
                    <a:pt x="31840" y="1177"/>
                    <a:pt x="31839" y="1177"/>
                  </a:cubicBezTo>
                  <a:cubicBezTo>
                    <a:pt x="31836" y="1177"/>
                    <a:pt x="31854" y="1134"/>
                    <a:pt x="31876" y="1107"/>
                  </a:cubicBezTo>
                  <a:close/>
                  <a:moveTo>
                    <a:pt x="27558" y="1169"/>
                  </a:moveTo>
                  <a:cubicBezTo>
                    <a:pt x="27546" y="1178"/>
                    <a:pt x="27524" y="1181"/>
                    <a:pt x="27506" y="1181"/>
                  </a:cubicBezTo>
                  <a:cubicBezTo>
                    <a:pt x="27471" y="1181"/>
                    <a:pt x="27451" y="1169"/>
                    <a:pt x="27558" y="1169"/>
                  </a:cubicBezTo>
                  <a:close/>
                  <a:moveTo>
                    <a:pt x="41527" y="1187"/>
                  </a:moveTo>
                  <a:lnTo>
                    <a:pt x="41527" y="1187"/>
                  </a:lnTo>
                  <a:cubicBezTo>
                    <a:pt x="41530" y="1189"/>
                    <a:pt x="41533" y="1190"/>
                    <a:pt x="41535" y="1190"/>
                  </a:cubicBezTo>
                  <a:cubicBezTo>
                    <a:pt x="41536" y="1190"/>
                    <a:pt x="41537" y="1189"/>
                    <a:pt x="41537" y="1187"/>
                  </a:cubicBezTo>
                  <a:cubicBezTo>
                    <a:pt x="41534" y="1187"/>
                    <a:pt x="41531" y="1187"/>
                    <a:pt x="41527" y="1187"/>
                  </a:cubicBezTo>
                  <a:close/>
                  <a:moveTo>
                    <a:pt x="54609" y="981"/>
                  </a:moveTo>
                  <a:cubicBezTo>
                    <a:pt x="54632" y="981"/>
                    <a:pt x="54476" y="1228"/>
                    <a:pt x="54391" y="1228"/>
                  </a:cubicBezTo>
                  <a:cubicBezTo>
                    <a:pt x="54360" y="1228"/>
                    <a:pt x="54339" y="1195"/>
                    <a:pt x="54339" y="1107"/>
                  </a:cubicBezTo>
                  <a:cubicBezTo>
                    <a:pt x="54339" y="1018"/>
                    <a:pt x="54544" y="982"/>
                    <a:pt x="54607" y="982"/>
                  </a:cubicBezTo>
                  <a:cubicBezTo>
                    <a:pt x="54607" y="982"/>
                    <a:pt x="54608" y="981"/>
                    <a:pt x="54609" y="981"/>
                  </a:cubicBezTo>
                  <a:close/>
                  <a:moveTo>
                    <a:pt x="20413" y="884"/>
                  </a:moveTo>
                  <a:cubicBezTo>
                    <a:pt x="20444" y="884"/>
                    <a:pt x="20471" y="904"/>
                    <a:pt x="20492" y="955"/>
                  </a:cubicBezTo>
                  <a:cubicBezTo>
                    <a:pt x="20501" y="971"/>
                    <a:pt x="20243" y="1231"/>
                    <a:pt x="20136" y="1231"/>
                  </a:cubicBezTo>
                  <a:cubicBezTo>
                    <a:pt x="20125" y="1231"/>
                    <a:pt x="20116" y="1228"/>
                    <a:pt x="20109" y="1223"/>
                  </a:cubicBezTo>
                  <a:cubicBezTo>
                    <a:pt x="20109" y="1223"/>
                    <a:pt x="20287" y="884"/>
                    <a:pt x="20413" y="884"/>
                  </a:cubicBezTo>
                  <a:close/>
                  <a:moveTo>
                    <a:pt x="32715" y="884"/>
                  </a:moveTo>
                  <a:cubicBezTo>
                    <a:pt x="32746" y="884"/>
                    <a:pt x="32773" y="904"/>
                    <a:pt x="32795" y="955"/>
                  </a:cubicBezTo>
                  <a:cubicBezTo>
                    <a:pt x="32795" y="971"/>
                    <a:pt x="32536" y="1231"/>
                    <a:pt x="32436" y="1231"/>
                  </a:cubicBezTo>
                  <a:cubicBezTo>
                    <a:pt x="32426" y="1231"/>
                    <a:pt x="32417" y="1228"/>
                    <a:pt x="32411" y="1223"/>
                  </a:cubicBezTo>
                  <a:cubicBezTo>
                    <a:pt x="32411" y="1223"/>
                    <a:pt x="32589" y="884"/>
                    <a:pt x="32715" y="884"/>
                  </a:cubicBezTo>
                  <a:close/>
                  <a:moveTo>
                    <a:pt x="42679" y="1276"/>
                  </a:moveTo>
                  <a:cubicBezTo>
                    <a:pt x="42680" y="1277"/>
                    <a:pt x="42681" y="1278"/>
                    <a:pt x="42682" y="1278"/>
                  </a:cubicBezTo>
                  <a:cubicBezTo>
                    <a:pt x="42683" y="1278"/>
                    <a:pt x="42685" y="1277"/>
                    <a:pt x="42686" y="1276"/>
                  </a:cubicBezTo>
                  <a:close/>
                  <a:moveTo>
                    <a:pt x="55177" y="1258"/>
                  </a:moveTo>
                  <a:cubicBezTo>
                    <a:pt x="55279" y="1367"/>
                    <a:pt x="55073" y="1388"/>
                    <a:pt x="54956" y="1388"/>
                  </a:cubicBezTo>
                  <a:cubicBezTo>
                    <a:pt x="54918" y="1388"/>
                    <a:pt x="54890" y="1385"/>
                    <a:pt x="54883" y="1383"/>
                  </a:cubicBezTo>
                  <a:cubicBezTo>
                    <a:pt x="54856" y="1383"/>
                    <a:pt x="54910" y="1339"/>
                    <a:pt x="54803" y="1321"/>
                  </a:cubicBezTo>
                  <a:cubicBezTo>
                    <a:pt x="54928" y="1285"/>
                    <a:pt x="55053" y="1258"/>
                    <a:pt x="55177" y="1258"/>
                  </a:cubicBezTo>
                  <a:close/>
                  <a:moveTo>
                    <a:pt x="1071" y="1419"/>
                  </a:moveTo>
                  <a:cubicBezTo>
                    <a:pt x="1071" y="1428"/>
                    <a:pt x="1062" y="1428"/>
                    <a:pt x="1054" y="1428"/>
                  </a:cubicBezTo>
                  <a:cubicBezTo>
                    <a:pt x="1054" y="1428"/>
                    <a:pt x="1062" y="1419"/>
                    <a:pt x="1071" y="1419"/>
                  </a:cubicBezTo>
                  <a:close/>
                  <a:moveTo>
                    <a:pt x="1441" y="1323"/>
                  </a:moveTo>
                  <a:cubicBezTo>
                    <a:pt x="1545" y="1323"/>
                    <a:pt x="1648" y="1349"/>
                    <a:pt x="1749" y="1410"/>
                  </a:cubicBezTo>
                  <a:cubicBezTo>
                    <a:pt x="1619" y="1430"/>
                    <a:pt x="1494" y="1442"/>
                    <a:pt x="1369" y="1442"/>
                  </a:cubicBezTo>
                  <a:cubicBezTo>
                    <a:pt x="1271" y="1442"/>
                    <a:pt x="1173" y="1435"/>
                    <a:pt x="1071" y="1419"/>
                  </a:cubicBezTo>
                  <a:cubicBezTo>
                    <a:pt x="1193" y="1361"/>
                    <a:pt x="1317" y="1323"/>
                    <a:pt x="1441" y="1323"/>
                  </a:cubicBezTo>
                  <a:close/>
                  <a:moveTo>
                    <a:pt x="54688" y="1448"/>
                  </a:moveTo>
                  <a:cubicBezTo>
                    <a:pt x="54709" y="1448"/>
                    <a:pt x="54715" y="1457"/>
                    <a:pt x="54683" y="1457"/>
                  </a:cubicBezTo>
                  <a:cubicBezTo>
                    <a:pt x="54675" y="1457"/>
                    <a:pt x="54665" y="1456"/>
                    <a:pt x="54651" y="1455"/>
                  </a:cubicBezTo>
                  <a:cubicBezTo>
                    <a:pt x="54665" y="1450"/>
                    <a:pt x="54678" y="1448"/>
                    <a:pt x="54688" y="1448"/>
                  </a:cubicBezTo>
                  <a:close/>
                  <a:moveTo>
                    <a:pt x="1251" y="1462"/>
                  </a:moveTo>
                  <a:cubicBezTo>
                    <a:pt x="1253" y="1462"/>
                    <a:pt x="1243" y="1465"/>
                    <a:pt x="1205" y="1473"/>
                  </a:cubicBezTo>
                  <a:cubicBezTo>
                    <a:pt x="1221" y="1467"/>
                    <a:pt x="1248" y="1462"/>
                    <a:pt x="1251" y="1462"/>
                  </a:cubicBezTo>
                  <a:close/>
                  <a:moveTo>
                    <a:pt x="1054" y="1428"/>
                  </a:moveTo>
                  <a:lnTo>
                    <a:pt x="1054" y="1428"/>
                  </a:lnTo>
                  <a:cubicBezTo>
                    <a:pt x="1041" y="1452"/>
                    <a:pt x="1054" y="1506"/>
                    <a:pt x="1038" y="1506"/>
                  </a:cubicBezTo>
                  <a:cubicBezTo>
                    <a:pt x="1030" y="1506"/>
                    <a:pt x="1016" y="1495"/>
                    <a:pt x="991" y="1464"/>
                  </a:cubicBezTo>
                  <a:cubicBezTo>
                    <a:pt x="1009" y="1455"/>
                    <a:pt x="1036" y="1446"/>
                    <a:pt x="1054" y="1428"/>
                  </a:cubicBezTo>
                  <a:close/>
                  <a:moveTo>
                    <a:pt x="11655" y="1217"/>
                  </a:moveTo>
                  <a:cubicBezTo>
                    <a:pt x="11656" y="1217"/>
                    <a:pt x="11952" y="1517"/>
                    <a:pt x="11678" y="1517"/>
                  </a:cubicBezTo>
                  <a:cubicBezTo>
                    <a:pt x="11554" y="1517"/>
                    <a:pt x="11705" y="1267"/>
                    <a:pt x="11661" y="1223"/>
                  </a:cubicBezTo>
                  <a:cubicBezTo>
                    <a:pt x="11657" y="1219"/>
                    <a:pt x="11655" y="1217"/>
                    <a:pt x="11655" y="1217"/>
                  </a:cubicBezTo>
                  <a:close/>
                  <a:moveTo>
                    <a:pt x="2047" y="1577"/>
                  </a:moveTo>
                  <a:cubicBezTo>
                    <a:pt x="2043" y="1578"/>
                    <a:pt x="2039" y="1579"/>
                    <a:pt x="2035" y="1580"/>
                  </a:cubicBezTo>
                  <a:cubicBezTo>
                    <a:pt x="2035" y="1580"/>
                    <a:pt x="2035" y="1581"/>
                    <a:pt x="2035" y="1582"/>
                  </a:cubicBezTo>
                  <a:lnTo>
                    <a:pt x="2035" y="1582"/>
                  </a:lnTo>
                  <a:cubicBezTo>
                    <a:pt x="2039" y="1581"/>
                    <a:pt x="2043" y="1579"/>
                    <a:pt x="2047" y="1577"/>
                  </a:cubicBezTo>
                  <a:close/>
                  <a:moveTo>
                    <a:pt x="973" y="1687"/>
                  </a:moveTo>
                  <a:cubicBezTo>
                    <a:pt x="1000" y="1713"/>
                    <a:pt x="1018" y="1785"/>
                    <a:pt x="991" y="1812"/>
                  </a:cubicBezTo>
                  <a:cubicBezTo>
                    <a:pt x="979" y="1795"/>
                    <a:pt x="958" y="1791"/>
                    <a:pt x="937" y="1791"/>
                  </a:cubicBezTo>
                  <a:cubicBezTo>
                    <a:pt x="907" y="1791"/>
                    <a:pt x="876" y="1800"/>
                    <a:pt x="862" y="1800"/>
                  </a:cubicBezTo>
                  <a:cubicBezTo>
                    <a:pt x="842" y="1800"/>
                    <a:pt x="859" y="1781"/>
                    <a:pt x="973" y="1687"/>
                  </a:cubicBezTo>
                  <a:close/>
                  <a:moveTo>
                    <a:pt x="2342" y="1842"/>
                  </a:moveTo>
                  <a:lnTo>
                    <a:pt x="2342" y="1842"/>
                  </a:lnTo>
                  <a:cubicBezTo>
                    <a:pt x="2350" y="1844"/>
                    <a:pt x="2357" y="1846"/>
                    <a:pt x="2365" y="1847"/>
                  </a:cubicBezTo>
                  <a:cubicBezTo>
                    <a:pt x="2357" y="1845"/>
                    <a:pt x="2350" y="1844"/>
                    <a:pt x="2342" y="1842"/>
                  </a:cubicBezTo>
                  <a:close/>
                  <a:moveTo>
                    <a:pt x="65624" y="1717"/>
                  </a:moveTo>
                  <a:cubicBezTo>
                    <a:pt x="65720" y="1717"/>
                    <a:pt x="65868" y="1865"/>
                    <a:pt x="65722" y="1954"/>
                  </a:cubicBezTo>
                  <a:cubicBezTo>
                    <a:pt x="65713" y="1954"/>
                    <a:pt x="65562" y="1731"/>
                    <a:pt x="65597" y="1722"/>
                  </a:cubicBezTo>
                  <a:cubicBezTo>
                    <a:pt x="65606" y="1719"/>
                    <a:pt x="65615" y="1717"/>
                    <a:pt x="65624" y="1717"/>
                  </a:cubicBezTo>
                  <a:close/>
                  <a:moveTo>
                    <a:pt x="65850" y="2250"/>
                  </a:moveTo>
                  <a:cubicBezTo>
                    <a:pt x="65852" y="2250"/>
                    <a:pt x="65857" y="2260"/>
                    <a:pt x="65865" y="2284"/>
                  </a:cubicBezTo>
                  <a:cubicBezTo>
                    <a:pt x="65874" y="2311"/>
                    <a:pt x="65874" y="2347"/>
                    <a:pt x="65874" y="2382"/>
                  </a:cubicBezTo>
                  <a:cubicBezTo>
                    <a:pt x="65855" y="2307"/>
                    <a:pt x="65845" y="2250"/>
                    <a:pt x="65850" y="2250"/>
                  </a:cubicBezTo>
                  <a:close/>
                  <a:moveTo>
                    <a:pt x="737" y="2174"/>
                  </a:moveTo>
                  <a:lnTo>
                    <a:pt x="737" y="2174"/>
                  </a:lnTo>
                  <a:cubicBezTo>
                    <a:pt x="745" y="2174"/>
                    <a:pt x="764" y="2202"/>
                    <a:pt x="795" y="2258"/>
                  </a:cubicBezTo>
                  <a:cubicBezTo>
                    <a:pt x="857" y="2338"/>
                    <a:pt x="866" y="2409"/>
                    <a:pt x="813" y="2472"/>
                  </a:cubicBezTo>
                  <a:cubicBezTo>
                    <a:pt x="748" y="2273"/>
                    <a:pt x="722" y="2174"/>
                    <a:pt x="737" y="2174"/>
                  </a:cubicBezTo>
                  <a:close/>
                  <a:moveTo>
                    <a:pt x="65264" y="2681"/>
                  </a:moveTo>
                  <a:cubicBezTo>
                    <a:pt x="65364" y="2681"/>
                    <a:pt x="65499" y="2720"/>
                    <a:pt x="65499" y="2748"/>
                  </a:cubicBezTo>
                  <a:cubicBezTo>
                    <a:pt x="65499" y="2792"/>
                    <a:pt x="65433" y="2811"/>
                    <a:pt x="65359" y="2811"/>
                  </a:cubicBezTo>
                  <a:cubicBezTo>
                    <a:pt x="65266" y="2811"/>
                    <a:pt x="65160" y="2780"/>
                    <a:pt x="65160" y="2730"/>
                  </a:cubicBezTo>
                  <a:cubicBezTo>
                    <a:pt x="65160" y="2694"/>
                    <a:pt x="65206" y="2681"/>
                    <a:pt x="65264" y="2681"/>
                  </a:cubicBezTo>
                  <a:close/>
                  <a:moveTo>
                    <a:pt x="1196" y="2748"/>
                  </a:moveTo>
                  <a:cubicBezTo>
                    <a:pt x="1159" y="2779"/>
                    <a:pt x="1174" y="2846"/>
                    <a:pt x="1140" y="2846"/>
                  </a:cubicBezTo>
                  <a:cubicBezTo>
                    <a:pt x="1126" y="2846"/>
                    <a:pt x="1102" y="2834"/>
                    <a:pt x="1062" y="2802"/>
                  </a:cubicBezTo>
                  <a:cubicBezTo>
                    <a:pt x="1116" y="2784"/>
                    <a:pt x="1161" y="2766"/>
                    <a:pt x="1196" y="2748"/>
                  </a:cubicBezTo>
                  <a:close/>
                  <a:moveTo>
                    <a:pt x="65874" y="2382"/>
                  </a:moveTo>
                  <a:lnTo>
                    <a:pt x="65874" y="2382"/>
                  </a:lnTo>
                  <a:cubicBezTo>
                    <a:pt x="65909" y="2525"/>
                    <a:pt x="65945" y="2668"/>
                    <a:pt x="65981" y="2802"/>
                  </a:cubicBezTo>
                  <a:cubicBezTo>
                    <a:pt x="66012" y="2665"/>
                    <a:pt x="66038" y="2595"/>
                    <a:pt x="66062" y="2595"/>
                  </a:cubicBezTo>
                  <a:cubicBezTo>
                    <a:pt x="66085" y="2595"/>
                    <a:pt x="66106" y="2667"/>
                    <a:pt x="66124" y="2811"/>
                  </a:cubicBezTo>
                  <a:cubicBezTo>
                    <a:pt x="66013" y="2844"/>
                    <a:pt x="65935" y="2859"/>
                    <a:pt x="65881" y="2859"/>
                  </a:cubicBezTo>
                  <a:cubicBezTo>
                    <a:pt x="65665" y="2859"/>
                    <a:pt x="65838" y="2618"/>
                    <a:pt x="65874" y="2382"/>
                  </a:cubicBezTo>
                  <a:close/>
                  <a:moveTo>
                    <a:pt x="982" y="3034"/>
                  </a:moveTo>
                  <a:cubicBezTo>
                    <a:pt x="991" y="3043"/>
                    <a:pt x="991" y="3043"/>
                    <a:pt x="991" y="3052"/>
                  </a:cubicBezTo>
                  <a:cubicBezTo>
                    <a:pt x="991" y="3043"/>
                    <a:pt x="982" y="3043"/>
                    <a:pt x="982" y="3034"/>
                  </a:cubicBezTo>
                  <a:close/>
                  <a:moveTo>
                    <a:pt x="1580" y="3221"/>
                  </a:moveTo>
                  <a:cubicBezTo>
                    <a:pt x="1580" y="3221"/>
                    <a:pt x="1580" y="3221"/>
                    <a:pt x="1580" y="3221"/>
                  </a:cubicBezTo>
                  <a:cubicBezTo>
                    <a:pt x="1580" y="3221"/>
                    <a:pt x="1580" y="3221"/>
                    <a:pt x="1580" y="3221"/>
                  </a:cubicBezTo>
                  <a:cubicBezTo>
                    <a:pt x="1580" y="3221"/>
                    <a:pt x="1580" y="3221"/>
                    <a:pt x="1580" y="3221"/>
                  </a:cubicBezTo>
                  <a:close/>
                  <a:moveTo>
                    <a:pt x="848" y="3266"/>
                  </a:moveTo>
                  <a:lnTo>
                    <a:pt x="848" y="3266"/>
                  </a:lnTo>
                  <a:cubicBezTo>
                    <a:pt x="946" y="3283"/>
                    <a:pt x="982" y="3337"/>
                    <a:pt x="938" y="3417"/>
                  </a:cubicBezTo>
                  <a:cubicBezTo>
                    <a:pt x="955" y="3467"/>
                    <a:pt x="937" y="3495"/>
                    <a:pt x="911" y="3495"/>
                  </a:cubicBezTo>
                  <a:cubicBezTo>
                    <a:pt x="872" y="3495"/>
                    <a:pt x="816" y="3428"/>
                    <a:pt x="848" y="3266"/>
                  </a:cubicBezTo>
                  <a:close/>
                  <a:moveTo>
                    <a:pt x="65842" y="3288"/>
                  </a:moveTo>
                  <a:cubicBezTo>
                    <a:pt x="65885" y="3288"/>
                    <a:pt x="66026" y="3482"/>
                    <a:pt x="66079" y="3542"/>
                  </a:cubicBezTo>
                  <a:lnTo>
                    <a:pt x="66097" y="3542"/>
                  </a:lnTo>
                  <a:cubicBezTo>
                    <a:pt x="66101" y="3554"/>
                    <a:pt x="66101" y="3559"/>
                    <a:pt x="66099" y="3559"/>
                  </a:cubicBezTo>
                  <a:cubicBezTo>
                    <a:pt x="66096" y="3559"/>
                    <a:pt x="66089" y="3552"/>
                    <a:pt x="66079" y="3542"/>
                  </a:cubicBezTo>
                  <a:cubicBezTo>
                    <a:pt x="66017" y="3533"/>
                    <a:pt x="65838" y="3498"/>
                    <a:pt x="65829" y="3310"/>
                  </a:cubicBezTo>
                  <a:cubicBezTo>
                    <a:pt x="65829" y="3295"/>
                    <a:pt x="65834" y="3288"/>
                    <a:pt x="65842" y="3288"/>
                  </a:cubicBezTo>
                  <a:close/>
                  <a:moveTo>
                    <a:pt x="66207" y="3702"/>
                  </a:moveTo>
                  <a:cubicBezTo>
                    <a:pt x="66246" y="3702"/>
                    <a:pt x="66127" y="3970"/>
                    <a:pt x="66106" y="3970"/>
                  </a:cubicBezTo>
                  <a:cubicBezTo>
                    <a:pt x="65981" y="3970"/>
                    <a:pt x="66124" y="3801"/>
                    <a:pt x="66133" y="3774"/>
                  </a:cubicBezTo>
                  <a:cubicBezTo>
                    <a:pt x="66173" y="3722"/>
                    <a:pt x="66196" y="3702"/>
                    <a:pt x="66207" y="3702"/>
                  </a:cubicBezTo>
                  <a:close/>
                  <a:moveTo>
                    <a:pt x="66284" y="4390"/>
                  </a:moveTo>
                  <a:cubicBezTo>
                    <a:pt x="66307" y="4436"/>
                    <a:pt x="66310" y="4452"/>
                    <a:pt x="66305" y="4452"/>
                  </a:cubicBezTo>
                  <a:cubicBezTo>
                    <a:pt x="66296" y="4452"/>
                    <a:pt x="66267" y="4407"/>
                    <a:pt x="66284" y="4390"/>
                  </a:cubicBezTo>
                  <a:close/>
                  <a:moveTo>
                    <a:pt x="1401" y="5112"/>
                  </a:moveTo>
                  <a:cubicBezTo>
                    <a:pt x="1401" y="5121"/>
                    <a:pt x="1393" y="5130"/>
                    <a:pt x="1384" y="5130"/>
                  </a:cubicBezTo>
                  <a:cubicBezTo>
                    <a:pt x="1375" y="5130"/>
                    <a:pt x="1384" y="5121"/>
                    <a:pt x="1401" y="5112"/>
                  </a:cubicBezTo>
                  <a:close/>
                  <a:moveTo>
                    <a:pt x="66286" y="5077"/>
                  </a:moveTo>
                  <a:cubicBezTo>
                    <a:pt x="66333" y="5077"/>
                    <a:pt x="66319" y="5175"/>
                    <a:pt x="66266" y="5175"/>
                  </a:cubicBezTo>
                  <a:cubicBezTo>
                    <a:pt x="66246" y="5179"/>
                    <a:pt x="66230" y="5181"/>
                    <a:pt x="66218" y="5181"/>
                  </a:cubicBezTo>
                  <a:cubicBezTo>
                    <a:pt x="66181" y="5181"/>
                    <a:pt x="66179" y="5161"/>
                    <a:pt x="66213" y="5121"/>
                  </a:cubicBezTo>
                  <a:cubicBezTo>
                    <a:pt x="66245" y="5089"/>
                    <a:pt x="66269" y="5077"/>
                    <a:pt x="66286" y="5077"/>
                  </a:cubicBezTo>
                  <a:close/>
                  <a:moveTo>
                    <a:pt x="974" y="5245"/>
                  </a:moveTo>
                  <a:cubicBezTo>
                    <a:pt x="988" y="5245"/>
                    <a:pt x="1005" y="5269"/>
                    <a:pt x="1027" y="5317"/>
                  </a:cubicBezTo>
                  <a:cubicBezTo>
                    <a:pt x="1080" y="5442"/>
                    <a:pt x="1071" y="5540"/>
                    <a:pt x="946" y="5621"/>
                  </a:cubicBezTo>
                  <a:cubicBezTo>
                    <a:pt x="934" y="5372"/>
                    <a:pt x="943" y="5245"/>
                    <a:pt x="974" y="5245"/>
                  </a:cubicBezTo>
                  <a:close/>
                  <a:moveTo>
                    <a:pt x="920" y="5933"/>
                  </a:moveTo>
                  <a:lnTo>
                    <a:pt x="920" y="5933"/>
                  </a:lnTo>
                  <a:cubicBezTo>
                    <a:pt x="938" y="5933"/>
                    <a:pt x="947" y="5989"/>
                    <a:pt x="941" y="5989"/>
                  </a:cubicBezTo>
                  <a:cubicBezTo>
                    <a:pt x="939" y="5989"/>
                    <a:pt x="932" y="5975"/>
                    <a:pt x="920" y="5933"/>
                  </a:cubicBezTo>
                  <a:close/>
                  <a:moveTo>
                    <a:pt x="66065" y="6041"/>
                  </a:moveTo>
                  <a:cubicBezTo>
                    <a:pt x="66118" y="6041"/>
                    <a:pt x="66061" y="6343"/>
                    <a:pt x="66061" y="6343"/>
                  </a:cubicBezTo>
                  <a:lnTo>
                    <a:pt x="66034" y="6192"/>
                  </a:lnTo>
                  <a:cubicBezTo>
                    <a:pt x="65990" y="6236"/>
                    <a:pt x="65936" y="6281"/>
                    <a:pt x="65892" y="6326"/>
                  </a:cubicBezTo>
                  <a:cubicBezTo>
                    <a:pt x="65988" y="6112"/>
                    <a:pt x="66039" y="6041"/>
                    <a:pt x="66065" y="6041"/>
                  </a:cubicBezTo>
                  <a:close/>
                  <a:moveTo>
                    <a:pt x="1027" y="6326"/>
                  </a:moveTo>
                  <a:lnTo>
                    <a:pt x="1027" y="6326"/>
                  </a:lnTo>
                  <a:cubicBezTo>
                    <a:pt x="1039" y="6326"/>
                    <a:pt x="1047" y="6421"/>
                    <a:pt x="1043" y="6421"/>
                  </a:cubicBezTo>
                  <a:cubicBezTo>
                    <a:pt x="1041" y="6421"/>
                    <a:pt x="1036" y="6397"/>
                    <a:pt x="1027" y="6326"/>
                  </a:cubicBezTo>
                  <a:close/>
                  <a:moveTo>
                    <a:pt x="66257" y="6397"/>
                  </a:moveTo>
                  <a:lnTo>
                    <a:pt x="66257" y="6397"/>
                  </a:lnTo>
                  <a:cubicBezTo>
                    <a:pt x="66266" y="6540"/>
                    <a:pt x="66266" y="6673"/>
                    <a:pt x="66240" y="6816"/>
                  </a:cubicBezTo>
                  <a:cubicBezTo>
                    <a:pt x="66141" y="6718"/>
                    <a:pt x="66106" y="6602"/>
                    <a:pt x="66115" y="6468"/>
                  </a:cubicBezTo>
                  <a:cubicBezTo>
                    <a:pt x="66168" y="6441"/>
                    <a:pt x="66213" y="6415"/>
                    <a:pt x="66257" y="6397"/>
                  </a:cubicBezTo>
                  <a:close/>
                  <a:moveTo>
                    <a:pt x="65942" y="6744"/>
                  </a:moveTo>
                  <a:cubicBezTo>
                    <a:pt x="66489" y="6744"/>
                    <a:pt x="65936" y="7280"/>
                    <a:pt x="65936" y="7289"/>
                  </a:cubicBezTo>
                  <a:cubicBezTo>
                    <a:pt x="65909" y="7137"/>
                    <a:pt x="65936" y="6745"/>
                    <a:pt x="65901" y="6745"/>
                  </a:cubicBezTo>
                  <a:cubicBezTo>
                    <a:pt x="65915" y="6744"/>
                    <a:pt x="65929" y="6744"/>
                    <a:pt x="65942" y="6744"/>
                  </a:cubicBezTo>
                  <a:close/>
                  <a:moveTo>
                    <a:pt x="65857" y="7359"/>
                  </a:moveTo>
                  <a:cubicBezTo>
                    <a:pt x="65859" y="7359"/>
                    <a:pt x="65861" y="7362"/>
                    <a:pt x="65865" y="7369"/>
                  </a:cubicBezTo>
                  <a:lnTo>
                    <a:pt x="65847" y="7369"/>
                  </a:lnTo>
                  <a:cubicBezTo>
                    <a:pt x="65852" y="7364"/>
                    <a:pt x="65854" y="7359"/>
                    <a:pt x="65857" y="7359"/>
                  </a:cubicBezTo>
                  <a:close/>
                  <a:moveTo>
                    <a:pt x="66195" y="7218"/>
                  </a:moveTo>
                  <a:lnTo>
                    <a:pt x="66195" y="7218"/>
                  </a:lnTo>
                  <a:cubicBezTo>
                    <a:pt x="66186" y="7298"/>
                    <a:pt x="66186" y="7369"/>
                    <a:pt x="66177" y="7450"/>
                  </a:cubicBezTo>
                  <a:cubicBezTo>
                    <a:pt x="66133" y="7369"/>
                    <a:pt x="66141" y="7289"/>
                    <a:pt x="66195" y="7218"/>
                  </a:cubicBezTo>
                  <a:close/>
                  <a:moveTo>
                    <a:pt x="66124" y="7922"/>
                  </a:moveTo>
                  <a:cubicBezTo>
                    <a:pt x="66146" y="7930"/>
                    <a:pt x="66219" y="8156"/>
                    <a:pt x="66131" y="8156"/>
                  </a:cubicBezTo>
                  <a:cubicBezTo>
                    <a:pt x="66114" y="8156"/>
                    <a:pt x="66092" y="8148"/>
                    <a:pt x="66061" y="8128"/>
                  </a:cubicBezTo>
                  <a:cubicBezTo>
                    <a:pt x="65990" y="8029"/>
                    <a:pt x="66017" y="7958"/>
                    <a:pt x="66124" y="7922"/>
                  </a:cubicBezTo>
                  <a:close/>
                  <a:moveTo>
                    <a:pt x="1696" y="8083"/>
                  </a:moveTo>
                  <a:lnTo>
                    <a:pt x="1696" y="8083"/>
                  </a:lnTo>
                  <a:cubicBezTo>
                    <a:pt x="1714" y="8145"/>
                    <a:pt x="1705" y="8207"/>
                    <a:pt x="1652" y="8225"/>
                  </a:cubicBezTo>
                  <a:lnTo>
                    <a:pt x="1652" y="8225"/>
                  </a:lnTo>
                  <a:cubicBezTo>
                    <a:pt x="1662" y="8219"/>
                    <a:pt x="1679" y="8143"/>
                    <a:pt x="1696" y="8083"/>
                  </a:cubicBezTo>
                  <a:close/>
                  <a:moveTo>
                    <a:pt x="65918" y="8128"/>
                  </a:moveTo>
                  <a:lnTo>
                    <a:pt x="65918" y="8128"/>
                  </a:lnTo>
                  <a:cubicBezTo>
                    <a:pt x="65954" y="8172"/>
                    <a:pt x="65945" y="8208"/>
                    <a:pt x="65883" y="8235"/>
                  </a:cubicBezTo>
                  <a:cubicBezTo>
                    <a:pt x="65838" y="8190"/>
                    <a:pt x="65856" y="8154"/>
                    <a:pt x="65918" y="8128"/>
                  </a:cubicBezTo>
                  <a:close/>
                  <a:moveTo>
                    <a:pt x="1571" y="8119"/>
                  </a:moveTo>
                  <a:cubicBezTo>
                    <a:pt x="1535" y="8208"/>
                    <a:pt x="1491" y="8288"/>
                    <a:pt x="1455" y="8368"/>
                  </a:cubicBezTo>
                  <a:cubicBezTo>
                    <a:pt x="1419" y="8342"/>
                    <a:pt x="1152" y="8395"/>
                    <a:pt x="1205" y="8252"/>
                  </a:cubicBezTo>
                  <a:cubicBezTo>
                    <a:pt x="1223" y="8208"/>
                    <a:pt x="1535" y="8154"/>
                    <a:pt x="1571" y="8119"/>
                  </a:cubicBezTo>
                  <a:close/>
                  <a:moveTo>
                    <a:pt x="65942" y="8325"/>
                  </a:moveTo>
                  <a:cubicBezTo>
                    <a:pt x="65998" y="8325"/>
                    <a:pt x="66065" y="8355"/>
                    <a:pt x="66109" y="8355"/>
                  </a:cubicBezTo>
                  <a:cubicBezTo>
                    <a:pt x="66118" y="8355"/>
                    <a:pt x="66126" y="8354"/>
                    <a:pt x="66133" y="8351"/>
                  </a:cubicBezTo>
                  <a:lnTo>
                    <a:pt x="66133" y="8351"/>
                  </a:lnTo>
                  <a:cubicBezTo>
                    <a:pt x="66097" y="8395"/>
                    <a:pt x="66052" y="8431"/>
                    <a:pt x="65999" y="8449"/>
                  </a:cubicBezTo>
                  <a:cubicBezTo>
                    <a:pt x="66025" y="8493"/>
                    <a:pt x="66052" y="8529"/>
                    <a:pt x="66097" y="8565"/>
                  </a:cubicBezTo>
                  <a:cubicBezTo>
                    <a:pt x="66034" y="8538"/>
                    <a:pt x="65981" y="8520"/>
                    <a:pt x="65918" y="8502"/>
                  </a:cubicBezTo>
                  <a:cubicBezTo>
                    <a:pt x="65901" y="8458"/>
                    <a:pt x="65874" y="8422"/>
                    <a:pt x="65856" y="8377"/>
                  </a:cubicBezTo>
                  <a:cubicBezTo>
                    <a:pt x="65875" y="8337"/>
                    <a:pt x="65906" y="8325"/>
                    <a:pt x="65942" y="8325"/>
                  </a:cubicBezTo>
                  <a:close/>
                  <a:moveTo>
                    <a:pt x="65909" y="8654"/>
                  </a:moveTo>
                  <a:cubicBezTo>
                    <a:pt x="65990" y="8699"/>
                    <a:pt x="66052" y="8681"/>
                    <a:pt x="65990" y="8788"/>
                  </a:cubicBezTo>
                  <a:cubicBezTo>
                    <a:pt x="65963" y="8743"/>
                    <a:pt x="65927" y="8699"/>
                    <a:pt x="65909" y="8654"/>
                  </a:cubicBezTo>
                  <a:close/>
                  <a:moveTo>
                    <a:pt x="66351" y="8546"/>
                  </a:moveTo>
                  <a:cubicBezTo>
                    <a:pt x="66355" y="8546"/>
                    <a:pt x="66360" y="8546"/>
                    <a:pt x="66364" y="8547"/>
                  </a:cubicBezTo>
                  <a:cubicBezTo>
                    <a:pt x="66399" y="8547"/>
                    <a:pt x="66283" y="8672"/>
                    <a:pt x="66276" y="8672"/>
                  </a:cubicBezTo>
                  <a:cubicBezTo>
                    <a:pt x="66275" y="8672"/>
                    <a:pt x="66275" y="8672"/>
                    <a:pt x="66275" y="8672"/>
                  </a:cubicBezTo>
                  <a:lnTo>
                    <a:pt x="66275" y="8672"/>
                  </a:lnTo>
                  <a:cubicBezTo>
                    <a:pt x="66275" y="8734"/>
                    <a:pt x="66373" y="8734"/>
                    <a:pt x="66373" y="8806"/>
                  </a:cubicBezTo>
                  <a:cubicBezTo>
                    <a:pt x="66362" y="8810"/>
                    <a:pt x="66351" y="8811"/>
                    <a:pt x="66341" y="8811"/>
                  </a:cubicBezTo>
                  <a:cubicBezTo>
                    <a:pt x="66221" y="8811"/>
                    <a:pt x="66201" y="8546"/>
                    <a:pt x="66351" y="8546"/>
                  </a:cubicBezTo>
                  <a:close/>
                  <a:moveTo>
                    <a:pt x="66034" y="9003"/>
                  </a:moveTo>
                  <a:cubicBezTo>
                    <a:pt x="66025" y="9011"/>
                    <a:pt x="66025" y="9011"/>
                    <a:pt x="66025" y="9011"/>
                  </a:cubicBezTo>
                  <a:cubicBezTo>
                    <a:pt x="66008" y="9029"/>
                    <a:pt x="65999" y="9038"/>
                    <a:pt x="65990" y="9038"/>
                  </a:cubicBezTo>
                  <a:cubicBezTo>
                    <a:pt x="65999" y="9038"/>
                    <a:pt x="66016" y="9020"/>
                    <a:pt x="66034" y="9003"/>
                  </a:cubicBezTo>
                  <a:close/>
                  <a:moveTo>
                    <a:pt x="65663" y="9397"/>
                  </a:moveTo>
                  <a:cubicBezTo>
                    <a:pt x="65680" y="9397"/>
                    <a:pt x="65699" y="9414"/>
                    <a:pt x="65722" y="9448"/>
                  </a:cubicBezTo>
                  <a:cubicBezTo>
                    <a:pt x="65707" y="9508"/>
                    <a:pt x="65689" y="9537"/>
                    <a:pt x="65667" y="9537"/>
                  </a:cubicBezTo>
                  <a:cubicBezTo>
                    <a:pt x="65650" y="9537"/>
                    <a:pt x="65630" y="9519"/>
                    <a:pt x="65606" y="9484"/>
                  </a:cubicBezTo>
                  <a:cubicBezTo>
                    <a:pt x="65622" y="9427"/>
                    <a:pt x="65640" y="9397"/>
                    <a:pt x="65663" y="9397"/>
                  </a:cubicBezTo>
                  <a:close/>
                  <a:moveTo>
                    <a:pt x="66233" y="9455"/>
                  </a:moveTo>
                  <a:cubicBezTo>
                    <a:pt x="66310" y="9455"/>
                    <a:pt x="66308" y="9540"/>
                    <a:pt x="66293" y="9600"/>
                  </a:cubicBezTo>
                  <a:cubicBezTo>
                    <a:pt x="66177" y="9582"/>
                    <a:pt x="66133" y="9537"/>
                    <a:pt x="66177" y="9466"/>
                  </a:cubicBezTo>
                  <a:cubicBezTo>
                    <a:pt x="66199" y="9458"/>
                    <a:pt x="66217" y="9455"/>
                    <a:pt x="66233" y="9455"/>
                  </a:cubicBezTo>
                  <a:close/>
                  <a:moveTo>
                    <a:pt x="1134" y="9840"/>
                  </a:moveTo>
                  <a:cubicBezTo>
                    <a:pt x="1147" y="9840"/>
                    <a:pt x="1156" y="9858"/>
                    <a:pt x="1161" y="9894"/>
                  </a:cubicBezTo>
                  <a:cubicBezTo>
                    <a:pt x="1138" y="9934"/>
                    <a:pt x="1120" y="9954"/>
                    <a:pt x="1107" y="9954"/>
                  </a:cubicBezTo>
                  <a:cubicBezTo>
                    <a:pt x="1094" y="9954"/>
                    <a:pt x="1085" y="9934"/>
                    <a:pt x="1080" y="9894"/>
                  </a:cubicBezTo>
                  <a:cubicBezTo>
                    <a:pt x="1103" y="9858"/>
                    <a:pt x="1120" y="9840"/>
                    <a:pt x="1134" y="9840"/>
                  </a:cubicBezTo>
                  <a:close/>
                  <a:moveTo>
                    <a:pt x="921" y="9998"/>
                  </a:moveTo>
                  <a:cubicBezTo>
                    <a:pt x="934" y="9998"/>
                    <a:pt x="957" y="10005"/>
                    <a:pt x="991" y="10019"/>
                  </a:cubicBezTo>
                  <a:cubicBezTo>
                    <a:pt x="1052" y="10080"/>
                    <a:pt x="1067" y="10111"/>
                    <a:pt x="1040" y="10111"/>
                  </a:cubicBezTo>
                  <a:cubicBezTo>
                    <a:pt x="1027" y="10111"/>
                    <a:pt x="1005" y="10104"/>
                    <a:pt x="973" y="10090"/>
                  </a:cubicBezTo>
                  <a:cubicBezTo>
                    <a:pt x="912" y="10029"/>
                    <a:pt x="893" y="9998"/>
                    <a:pt x="921" y="9998"/>
                  </a:cubicBezTo>
                  <a:close/>
                  <a:moveTo>
                    <a:pt x="65936" y="10251"/>
                  </a:moveTo>
                  <a:cubicBezTo>
                    <a:pt x="65932" y="10255"/>
                    <a:pt x="65930" y="10257"/>
                    <a:pt x="65928" y="10257"/>
                  </a:cubicBezTo>
                  <a:cubicBezTo>
                    <a:pt x="65927" y="10257"/>
                    <a:pt x="65927" y="10255"/>
                    <a:pt x="65927" y="10251"/>
                  </a:cubicBezTo>
                  <a:close/>
                  <a:moveTo>
                    <a:pt x="66083" y="10173"/>
                  </a:moveTo>
                  <a:cubicBezTo>
                    <a:pt x="66095" y="10173"/>
                    <a:pt x="66101" y="10202"/>
                    <a:pt x="66106" y="10260"/>
                  </a:cubicBezTo>
                  <a:cubicBezTo>
                    <a:pt x="66083" y="10313"/>
                    <a:pt x="66068" y="10340"/>
                    <a:pt x="66057" y="10340"/>
                  </a:cubicBezTo>
                  <a:cubicBezTo>
                    <a:pt x="66046" y="10340"/>
                    <a:pt x="66039" y="10313"/>
                    <a:pt x="66034" y="10260"/>
                  </a:cubicBezTo>
                  <a:cubicBezTo>
                    <a:pt x="66057" y="10202"/>
                    <a:pt x="66072" y="10173"/>
                    <a:pt x="66083" y="10173"/>
                  </a:cubicBezTo>
                  <a:close/>
                  <a:moveTo>
                    <a:pt x="66283" y="10416"/>
                  </a:moveTo>
                  <a:cubicBezTo>
                    <a:pt x="66293" y="10416"/>
                    <a:pt x="66298" y="10443"/>
                    <a:pt x="66284" y="10527"/>
                  </a:cubicBezTo>
                  <a:cubicBezTo>
                    <a:pt x="66275" y="10501"/>
                    <a:pt x="66257" y="10483"/>
                    <a:pt x="66248" y="10465"/>
                  </a:cubicBezTo>
                  <a:cubicBezTo>
                    <a:pt x="66248" y="10474"/>
                    <a:pt x="66248" y="10483"/>
                    <a:pt x="66248" y="10492"/>
                  </a:cubicBezTo>
                  <a:cubicBezTo>
                    <a:pt x="66237" y="10464"/>
                    <a:pt x="66233" y="10450"/>
                    <a:pt x="66236" y="10450"/>
                  </a:cubicBezTo>
                  <a:lnTo>
                    <a:pt x="66236" y="10450"/>
                  </a:lnTo>
                  <a:cubicBezTo>
                    <a:pt x="66238" y="10450"/>
                    <a:pt x="66242" y="10455"/>
                    <a:pt x="66248" y="10465"/>
                  </a:cubicBezTo>
                  <a:cubicBezTo>
                    <a:pt x="66257" y="10443"/>
                    <a:pt x="66273" y="10416"/>
                    <a:pt x="66283" y="10416"/>
                  </a:cubicBezTo>
                  <a:close/>
                  <a:moveTo>
                    <a:pt x="65517" y="10393"/>
                  </a:moveTo>
                  <a:lnTo>
                    <a:pt x="65517" y="10393"/>
                  </a:lnTo>
                  <a:cubicBezTo>
                    <a:pt x="65526" y="10411"/>
                    <a:pt x="65562" y="10447"/>
                    <a:pt x="65597" y="10492"/>
                  </a:cubicBezTo>
                  <a:cubicBezTo>
                    <a:pt x="65601" y="10546"/>
                    <a:pt x="65602" y="10587"/>
                    <a:pt x="65592" y="10587"/>
                  </a:cubicBezTo>
                  <a:cubicBezTo>
                    <a:pt x="65582" y="10587"/>
                    <a:pt x="65560" y="10535"/>
                    <a:pt x="65517" y="10393"/>
                  </a:cubicBezTo>
                  <a:close/>
                  <a:moveTo>
                    <a:pt x="66001" y="10425"/>
                  </a:moveTo>
                  <a:cubicBezTo>
                    <a:pt x="66015" y="10425"/>
                    <a:pt x="66032" y="10429"/>
                    <a:pt x="66052" y="10438"/>
                  </a:cubicBezTo>
                  <a:cubicBezTo>
                    <a:pt x="66039" y="10445"/>
                    <a:pt x="65983" y="10609"/>
                    <a:pt x="65958" y="10609"/>
                  </a:cubicBezTo>
                  <a:cubicBezTo>
                    <a:pt x="65950" y="10609"/>
                    <a:pt x="65945" y="10594"/>
                    <a:pt x="65945" y="10554"/>
                  </a:cubicBezTo>
                  <a:cubicBezTo>
                    <a:pt x="65938" y="10467"/>
                    <a:pt x="65957" y="10425"/>
                    <a:pt x="66001" y="10425"/>
                  </a:cubicBezTo>
                  <a:close/>
                  <a:moveTo>
                    <a:pt x="65838" y="10072"/>
                  </a:moveTo>
                  <a:lnTo>
                    <a:pt x="65838" y="10072"/>
                  </a:lnTo>
                  <a:cubicBezTo>
                    <a:pt x="65829" y="10206"/>
                    <a:pt x="65999" y="10126"/>
                    <a:pt x="65776" y="10313"/>
                  </a:cubicBezTo>
                  <a:cubicBezTo>
                    <a:pt x="65776" y="10331"/>
                    <a:pt x="65972" y="10670"/>
                    <a:pt x="65847" y="10670"/>
                  </a:cubicBezTo>
                  <a:cubicBezTo>
                    <a:pt x="65626" y="10670"/>
                    <a:pt x="65510" y="10099"/>
                    <a:pt x="65473" y="10099"/>
                  </a:cubicBezTo>
                  <a:cubicBezTo>
                    <a:pt x="65473" y="10099"/>
                    <a:pt x="65473" y="10099"/>
                    <a:pt x="65472" y="10099"/>
                  </a:cubicBezTo>
                  <a:cubicBezTo>
                    <a:pt x="65476" y="10098"/>
                    <a:pt x="65481" y="10097"/>
                    <a:pt x="65487" y="10097"/>
                  </a:cubicBezTo>
                  <a:cubicBezTo>
                    <a:pt x="65536" y="10097"/>
                    <a:pt x="65654" y="10135"/>
                    <a:pt x="65740" y="10135"/>
                  </a:cubicBezTo>
                  <a:cubicBezTo>
                    <a:pt x="65794" y="10135"/>
                    <a:pt x="65835" y="10120"/>
                    <a:pt x="65838" y="10072"/>
                  </a:cubicBezTo>
                  <a:close/>
                  <a:moveTo>
                    <a:pt x="65339" y="10492"/>
                  </a:moveTo>
                  <a:cubicBezTo>
                    <a:pt x="65339" y="10492"/>
                    <a:pt x="65865" y="10768"/>
                    <a:pt x="65811" y="10822"/>
                  </a:cubicBezTo>
                  <a:cubicBezTo>
                    <a:pt x="65800" y="10833"/>
                    <a:pt x="65780" y="10838"/>
                    <a:pt x="65754" y="10838"/>
                  </a:cubicBezTo>
                  <a:cubicBezTo>
                    <a:pt x="65576" y="10838"/>
                    <a:pt x="65129" y="10601"/>
                    <a:pt x="65339" y="10492"/>
                  </a:cubicBezTo>
                  <a:close/>
                  <a:moveTo>
                    <a:pt x="1015" y="10724"/>
                  </a:moveTo>
                  <a:cubicBezTo>
                    <a:pt x="1023" y="10724"/>
                    <a:pt x="1014" y="10743"/>
                    <a:pt x="973" y="10795"/>
                  </a:cubicBezTo>
                  <a:cubicBezTo>
                    <a:pt x="946" y="10831"/>
                    <a:pt x="911" y="10857"/>
                    <a:pt x="875" y="10893"/>
                  </a:cubicBezTo>
                  <a:cubicBezTo>
                    <a:pt x="822" y="10893"/>
                    <a:pt x="993" y="10724"/>
                    <a:pt x="1015" y="10724"/>
                  </a:cubicBezTo>
                  <a:close/>
                  <a:moveTo>
                    <a:pt x="996" y="10955"/>
                  </a:moveTo>
                  <a:cubicBezTo>
                    <a:pt x="999" y="10955"/>
                    <a:pt x="1002" y="10955"/>
                    <a:pt x="1005" y="10955"/>
                  </a:cubicBezTo>
                  <a:lnTo>
                    <a:pt x="1005" y="10955"/>
                  </a:lnTo>
                  <a:cubicBezTo>
                    <a:pt x="1004" y="10955"/>
                    <a:pt x="1003" y="10955"/>
                    <a:pt x="1003" y="10955"/>
                  </a:cubicBezTo>
                  <a:cubicBezTo>
                    <a:pt x="893" y="10955"/>
                    <a:pt x="1134" y="11196"/>
                    <a:pt x="1134" y="11196"/>
                  </a:cubicBezTo>
                  <a:cubicBezTo>
                    <a:pt x="1134" y="11277"/>
                    <a:pt x="1112" y="11308"/>
                    <a:pt x="1082" y="11308"/>
                  </a:cubicBezTo>
                  <a:cubicBezTo>
                    <a:pt x="980" y="11308"/>
                    <a:pt x="781" y="10955"/>
                    <a:pt x="996" y="10955"/>
                  </a:cubicBezTo>
                  <a:close/>
                  <a:moveTo>
                    <a:pt x="66108" y="11086"/>
                  </a:moveTo>
                  <a:cubicBezTo>
                    <a:pt x="66178" y="11086"/>
                    <a:pt x="66248" y="11129"/>
                    <a:pt x="66240" y="11223"/>
                  </a:cubicBezTo>
                  <a:cubicBezTo>
                    <a:pt x="66205" y="11178"/>
                    <a:pt x="66183" y="11160"/>
                    <a:pt x="66169" y="11160"/>
                  </a:cubicBezTo>
                  <a:cubicBezTo>
                    <a:pt x="66126" y="11160"/>
                    <a:pt x="66162" y="11330"/>
                    <a:pt x="66141" y="11357"/>
                  </a:cubicBezTo>
                  <a:lnTo>
                    <a:pt x="65981" y="11223"/>
                  </a:lnTo>
                  <a:cubicBezTo>
                    <a:pt x="65958" y="11135"/>
                    <a:pt x="66033" y="11086"/>
                    <a:pt x="66108" y="11086"/>
                  </a:cubicBezTo>
                  <a:close/>
                  <a:moveTo>
                    <a:pt x="1126" y="11477"/>
                  </a:moveTo>
                  <a:cubicBezTo>
                    <a:pt x="1246" y="11477"/>
                    <a:pt x="1028" y="11560"/>
                    <a:pt x="937" y="11560"/>
                  </a:cubicBezTo>
                  <a:cubicBezTo>
                    <a:pt x="903" y="11560"/>
                    <a:pt x="887" y="11548"/>
                    <a:pt x="911" y="11518"/>
                  </a:cubicBezTo>
                  <a:cubicBezTo>
                    <a:pt x="964" y="11509"/>
                    <a:pt x="1009" y="11491"/>
                    <a:pt x="1062" y="11482"/>
                  </a:cubicBezTo>
                  <a:cubicBezTo>
                    <a:pt x="1090" y="11479"/>
                    <a:pt x="1111" y="11477"/>
                    <a:pt x="1126" y="11477"/>
                  </a:cubicBezTo>
                  <a:close/>
                  <a:moveTo>
                    <a:pt x="65970" y="11536"/>
                  </a:moveTo>
                  <a:cubicBezTo>
                    <a:pt x="66010" y="11536"/>
                    <a:pt x="66083" y="11760"/>
                    <a:pt x="66026" y="11760"/>
                  </a:cubicBezTo>
                  <a:cubicBezTo>
                    <a:pt x="66019" y="11760"/>
                    <a:pt x="66010" y="11757"/>
                    <a:pt x="65999" y="11749"/>
                  </a:cubicBezTo>
                  <a:cubicBezTo>
                    <a:pt x="65981" y="11714"/>
                    <a:pt x="65963" y="11678"/>
                    <a:pt x="65945" y="11634"/>
                  </a:cubicBezTo>
                  <a:cubicBezTo>
                    <a:pt x="65945" y="11562"/>
                    <a:pt x="65955" y="11536"/>
                    <a:pt x="65970" y="11536"/>
                  </a:cubicBezTo>
                  <a:close/>
                  <a:moveTo>
                    <a:pt x="65515" y="11436"/>
                  </a:moveTo>
                  <a:cubicBezTo>
                    <a:pt x="65621" y="11436"/>
                    <a:pt x="65908" y="11740"/>
                    <a:pt x="65740" y="11803"/>
                  </a:cubicBezTo>
                  <a:cubicBezTo>
                    <a:pt x="65740" y="11803"/>
                    <a:pt x="65740" y="11803"/>
                    <a:pt x="65739" y="11803"/>
                  </a:cubicBezTo>
                  <a:cubicBezTo>
                    <a:pt x="65718" y="11803"/>
                    <a:pt x="65511" y="11510"/>
                    <a:pt x="65484" y="11510"/>
                  </a:cubicBezTo>
                  <a:cubicBezTo>
                    <a:pt x="65482" y="11510"/>
                    <a:pt x="65481" y="11513"/>
                    <a:pt x="65481" y="11518"/>
                  </a:cubicBezTo>
                  <a:cubicBezTo>
                    <a:pt x="65470" y="11460"/>
                    <a:pt x="65485" y="11436"/>
                    <a:pt x="65515" y="11436"/>
                  </a:cubicBezTo>
                  <a:close/>
                  <a:moveTo>
                    <a:pt x="1705" y="12080"/>
                  </a:moveTo>
                  <a:cubicBezTo>
                    <a:pt x="1705" y="12187"/>
                    <a:pt x="1669" y="12258"/>
                    <a:pt x="1562" y="12258"/>
                  </a:cubicBezTo>
                  <a:cubicBezTo>
                    <a:pt x="1642" y="12258"/>
                    <a:pt x="1651" y="12124"/>
                    <a:pt x="1705" y="12080"/>
                  </a:cubicBezTo>
                  <a:close/>
                  <a:moveTo>
                    <a:pt x="65982" y="12097"/>
                  </a:moveTo>
                  <a:cubicBezTo>
                    <a:pt x="66030" y="12097"/>
                    <a:pt x="66075" y="12142"/>
                    <a:pt x="66061" y="12294"/>
                  </a:cubicBezTo>
                  <a:cubicBezTo>
                    <a:pt x="66053" y="12294"/>
                    <a:pt x="66045" y="12295"/>
                    <a:pt x="66037" y="12295"/>
                  </a:cubicBezTo>
                  <a:cubicBezTo>
                    <a:pt x="65953" y="12295"/>
                    <a:pt x="65899" y="12251"/>
                    <a:pt x="65883" y="12169"/>
                  </a:cubicBezTo>
                  <a:cubicBezTo>
                    <a:pt x="65883" y="12142"/>
                    <a:pt x="65934" y="12097"/>
                    <a:pt x="65982" y="12097"/>
                  </a:cubicBezTo>
                  <a:close/>
                  <a:moveTo>
                    <a:pt x="66043" y="12392"/>
                  </a:moveTo>
                  <a:lnTo>
                    <a:pt x="66043" y="12392"/>
                  </a:lnTo>
                  <a:cubicBezTo>
                    <a:pt x="66150" y="12463"/>
                    <a:pt x="66141" y="12543"/>
                    <a:pt x="66025" y="12651"/>
                  </a:cubicBezTo>
                  <a:cubicBezTo>
                    <a:pt x="66008" y="12606"/>
                    <a:pt x="65990" y="12552"/>
                    <a:pt x="65963" y="12499"/>
                  </a:cubicBezTo>
                  <a:cubicBezTo>
                    <a:pt x="65990" y="12463"/>
                    <a:pt x="66017" y="12427"/>
                    <a:pt x="66043" y="12392"/>
                  </a:cubicBezTo>
                  <a:close/>
                  <a:moveTo>
                    <a:pt x="65588" y="12695"/>
                  </a:moveTo>
                  <a:cubicBezTo>
                    <a:pt x="65588" y="12704"/>
                    <a:pt x="65588" y="12704"/>
                    <a:pt x="65597" y="12713"/>
                  </a:cubicBezTo>
                  <a:cubicBezTo>
                    <a:pt x="65588" y="12713"/>
                    <a:pt x="65579" y="12704"/>
                    <a:pt x="65588" y="12695"/>
                  </a:cubicBezTo>
                  <a:close/>
                  <a:moveTo>
                    <a:pt x="1277" y="12356"/>
                  </a:moveTo>
                  <a:cubicBezTo>
                    <a:pt x="1357" y="12356"/>
                    <a:pt x="1259" y="12615"/>
                    <a:pt x="1268" y="12642"/>
                  </a:cubicBezTo>
                  <a:cubicBezTo>
                    <a:pt x="1268" y="12677"/>
                    <a:pt x="1268" y="12722"/>
                    <a:pt x="1268" y="12766"/>
                  </a:cubicBezTo>
                  <a:cubicBezTo>
                    <a:pt x="1260" y="12770"/>
                    <a:pt x="1252" y="12771"/>
                    <a:pt x="1245" y="12771"/>
                  </a:cubicBezTo>
                  <a:cubicBezTo>
                    <a:pt x="1119" y="12771"/>
                    <a:pt x="1007" y="12373"/>
                    <a:pt x="1277" y="12356"/>
                  </a:cubicBezTo>
                  <a:close/>
                  <a:moveTo>
                    <a:pt x="1856" y="13560"/>
                  </a:moveTo>
                  <a:lnTo>
                    <a:pt x="1856" y="13560"/>
                  </a:lnTo>
                  <a:cubicBezTo>
                    <a:pt x="1963" y="13632"/>
                    <a:pt x="1963" y="13703"/>
                    <a:pt x="1847" y="13757"/>
                  </a:cubicBezTo>
                  <a:cubicBezTo>
                    <a:pt x="1732" y="13694"/>
                    <a:pt x="1732" y="13623"/>
                    <a:pt x="1856" y="13560"/>
                  </a:cubicBezTo>
                  <a:close/>
                  <a:moveTo>
                    <a:pt x="1107" y="13775"/>
                  </a:moveTo>
                  <a:cubicBezTo>
                    <a:pt x="1143" y="13775"/>
                    <a:pt x="1455" y="14024"/>
                    <a:pt x="1348" y="14042"/>
                  </a:cubicBezTo>
                  <a:cubicBezTo>
                    <a:pt x="1346" y="14043"/>
                    <a:pt x="1343" y="14043"/>
                    <a:pt x="1341" y="14043"/>
                  </a:cubicBezTo>
                  <a:cubicBezTo>
                    <a:pt x="1262" y="14043"/>
                    <a:pt x="1029" y="13775"/>
                    <a:pt x="1107" y="13775"/>
                  </a:cubicBezTo>
                  <a:close/>
                  <a:moveTo>
                    <a:pt x="1274" y="14137"/>
                  </a:moveTo>
                  <a:cubicBezTo>
                    <a:pt x="1289" y="14137"/>
                    <a:pt x="1302" y="14153"/>
                    <a:pt x="1312" y="14194"/>
                  </a:cubicBezTo>
                  <a:cubicBezTo>
                    <a:pt x="1357" y="14301"/>
                    <a:pt x="1330" y="14381"/>
                    <a:pt x="1241" y="14435"/>
                  </a:cubicBezTo>
                  <a:cubicBezTo>
                    <a:pt x="1140" y="14435"/>
                    <a:pt x="1214" y="14137"/>
                    <a:pt x="1274" y="14137"/>
                  </a:cubicBezTo>
                  <a:close/>
                  <a:moveTo>
                    <a:pt x="1027" y="14435"/>
                  </a:moveTo>
                  <a:cubicBezTo>
                    <a:pt x="1143" y="14488"/>
                    <a:pt x="1134" y="14515"/>
                    <a:pt x="991" y="14515"/>
                  </a:cubicBezTo>
                  <a:cubicBezTo>
                    <a:pt x="884" y="14461"/>
                    <a:pt x="893" y="14435"/>
                    <a:pt x="1027" y="14435"/>
                  </a:cubicBezTo>
                  <a:close/>
                  <a:moveTo>
                    <a:pt x="1233" y="14563"/>
                  </a:moveTo>
                  <a:cubicBezTo>
                    <a:pt x="1331" y="14563"/>
                    <a:pt x="1351" y="14711"/>
                    <a:pt x="1259" y="14908"/>
                  </a:cubicBezTo>
                  <a:lnTo>
                    <a:pt x="1187" y="14792"/>
                  </a:lnTo>
                  <a:lnTo>
                    <a:pt x="1187" y="14792"/>
                  </a:lnTo>
                  <a:cubicBezTo>
                    <a:pt x="1200" y="14793"/>
                    <a:pt x="1210" y="14794"/>
                    <a:pt x="1217" y="14794"/>
                  </a:cubicBezTo>
                  <a:cubicBezTo>
                    <a:pt x="1300" y="14794"/>
                    <a:pt x="1091" y="14711"/>
                    <a:pt x="1009" y="14711"/>
                  </a:cubicBezTo>
                  <a:cubicBezTo>
                    <a:pt x="1103" y="14607"/>
                    <a:pt x="1180" y="14563"/>
                    <a:pt x="1233" y="14563"/>
                  </a:cubicBezTo>
                  <a:close/>
                  <a:moveTo>
                    <a:pt x="65303" y="15354"/>
                  </a:moveTo>
                  <a:cubicBezTo>
                    <a:pt x="65303" y="15354"/>
                    <a:pt x="65303" y="15354"/>
                    <a:pt x="65303" y="15354"/>
                  </a:cubicBezTo>
                  <a:lnTo>
                    <a:pt x="65303" y="15354"/>
                  </a:lnTo>
                  <a:cubicBezTo>
                    <a:pt x="65303" y="15354"/>
                    <a:pt x="65303" y="15354"/>
                    <a:pt x="65303" y="15354"/>
                  </a:cubicBezTo>
                  <a:close/>
                  <a:moveTo>
                    <a:pt x="1330" y="15478"/>
                  </a:moveTo>
                  <a:cubicBezTo>
                    <a:pt x="1330" y="15478"/>
                    <a:pt x="1330" y="15478"/>
                    <a:pt x="1330" y="15478"/>
                  </a:cubicBezTo>
                  <a:cubicBezTo>
                    <a:pt x="1330" y="15478"/>
                    <a:pt x="1330" y="15478"/>
                    <a:pt x="1330" y="15478"/>
                  </a:cubicBezTo>
                  <a:close/>
                  <a:moveTo>
                    <a:pt x="65820" y="18243"/>
                  </a:moveTo>
                  <a:cubicBezTo>
                    <a:pt x="65846" y="18243"/>
                    <a:pt x="65873" y="18255"/>
                    <a:pt x="65901" y="18280"/>
                  </a:cubicBezTo>
                  <a:cubicBezTo>
                    <a:pt x="65937" y="18375"/>
                    <a:pt x="65821" y="18410"/>
                    <a:pt x="65730" y="18410"/>
                  </a:cubicBezTo>
                  <a:cubicBezTo>
                    <a:pt x="65642" y="18410"/>
                    <a:pt x="65577" y="18377"/>
                    <a:pt x="65695" y="18333"/>
                  </a:cubicBezTo>
                  <a:cubicBezTo>
                    <a:pt x="65739" y="18273"/>
                    <a:pt x="65779" y="18243"/>
                    <a:pt x="65820" y="18243"/>
                  </a:cubicBezTo>
                  <a:close/>
                  <a:moveTo>
                    <a:pt x="1033" y="18117"/>
                  </a:moveTo>
                  <a:cubicBezTo>
                    <a:pt x="1036" y="18117"/>
                    <a:pt x="1040" y="18118"/>
                    <a:pt x="1045" y="18119"/>
                  </a:cubicBezTo>
                  <a:cubicBezTo>
                    <a:pt x="1062" y="18128"/>
                    <a:pt x="1241" y="18405"/>
                    <a:pt x="1241" y="18422"/>
                  </a:cubicBezTo>
                  <a:cubicBezTo>
                    <a:pt x="1143" y="18467"/>
                    <a:pt x="1045" y="18521"/>
                    <a:pt x="964" y="18592"/>
                  </a:cubicBezTo>
                  <a:cubicBezTo>
                    <a:pt x="963" y="18604"/>
                    <a:pt x="962" y="18610"/>
                    <a:pt x="961" y="18610"/>
                  </a:cubicBezTo>
                  <a:cubicBezTo>
                    <a:pt x="951" y="18610"/>
                    <a:pt x="933" y="18117"/>
                    <a:pt x="1033" y="18117"/>
                  </a:cubicBezTo>
                  <a:close/>
                  <a:moveTo>
                    <a:pt x="977" y="18659"/>
                  </a:moveTo>
                  <a:cubicBezTo>
                    <a:pt x="1039" y="18659"/>
                    <a:pt x="964" y="18817"/>
                    <a:pt x="955" y="18842"/>
                  </a:cubicBezTo>
                  <a:cubicBezTo>
                    <a:pt x="955" y="18779"/>
                    <a:pt x="955" y="18726"/>
                    <a:pt x="955" y="18663"/>
                  </a:cubicBezTo>
                  <a:cubicBezTo>
                    <a:pt x="964" y="18660"/>
                    <a:pt x="971" y="18659"/>
                    <a:pt x="977" y="18659"/>
                  </a:cubicBezTo>
                  <a:close/>
                  <a:moveTo>
                    <a:pt x="1687" y="18851"/>
                  </a:moveTo>
                  <a:lnTo>
                    <a:pt x="1687" y="18851"/>
                  </a:lnTo>
                  <a:cubicBezTo>
                    <a:pt x="1687" y="18851"/>
                    <a:pt x="1687" y="18851"/>
                    <a:pt x="1687" y="18851"/>
                  </a:cubicBezTo>
                  <a:lnTo>
                    <a:pt x="1687" y="18851"/>
                  </a:lnTo>
                  <a:cubicBezTo>
                    <a:pt x="1687" y="18851"/>
                    <a:pt x="1687" y="18851"/>
                    <a:pt x="1687" y="18851"/>
                  </a:cubicBezTo>
                  <a:close/>
                  <a:moveTo>
                    <a:pt x="65981" y="19145"/>
                  </a:moveTo>
                  <a:cubicBezTo>
                    <a:pt x="65990" y="19145"/>
                    <a:pt x="65990" y="19154"/>
                    <a:pt x="65990" y="19154"/>
                  </a:cubicBezTo>
                  <a:cubicBezTo>
                    <a:pt x="65990" y="19154"/>
                    <a:pt x="65990" y="19154"/>
                    <a:pt x="65981" y="19145"/>
                  </a:cubicBezTo>
                  <a:close/>
                  <a:moveTo>
                    <a:pt x="1038" y="19003"/>
                  </a:moveTo>
                  <a:cubicBezTo>
                    <a:pt x="1059" y="19003"/>
                    <a:pt x="1085" y="19016"/>
                    <a:pt x="1116" y="19047"/>
                  </a:cubicBezTo>
                  <a:cubicBezTo>
                    <a:pt x="1071" y="19109"/>
                    <a:pt x="1018" y="19154"/>
                    <a:pt x="946" y="19181"/>
                  </a:cubicBezTo>
                  <a:cubicBezTo>
                    <a:pt x="946" y="19160"/>
                    <a:pt x="963" y="19003"/>
                    <a:pt x="1038" y="19003"/>
                  </a:cubicBezTo>
                  <a:close/>
                  <a:moveTo>
                    <a:pt x="66123" y="18698"/>
                  </a:moveTo>
                  <a:lnTo>
                    <a:pt x="66123" y="18698"/>
                  </a:lnTo>
                  <a:cubicBezTo>
                    <a:pt x="66114" y="18900"/>
                    <a:pt x="66163" y="18950"/>
                    <a:pt x="66134" y="18950"/>
                  </a:cubicBezTo>
                  <a:cubicBezTo>
                    <a:pt x="66114" y="18950"/>
                    <a:pt x="66059" y="18927"/>
                    <a:pt x="65927" y="18913"/>
                  </a:cubicBezTo>
                  <a:cubicBezTo>
                    <a:pt x="65885" y="19120"/>
                    <a:pt x="65863" y="19153"/>
                    <a:pt x="65839" y="19153"/>
                  </a:cubicBezTo>
                  <a:cubicBezTo>
                    <a:pt x="65828" y="19153"/>
                    <a:pt x="65817" y="19146"/>
                    <a:pt x="65804" y="19146"/>
                  </a:cubicBezTo>
                  <a:cubicBezTo>
                    <a:pt x="65778" y="19146"/>
                    <a:pt x="65743" y="19170"/>
                    <a:pt x="65686" y="19314"/>
                  </a:cubicBezTo>
                  <a:cubicBezTo>
                    <a:pt x="65660" y="19270"/>
                    <a:pt x="65499" y="19074"/>
                    <a:pt x="65499" y="19029"/>
                  </a:cubicBezTo>
                  <a:cubicBezTo>
                    <a:pt x="65499" y="19011"/>
                    <a:pt x="65945" y="18770"/>
                    <a:pt x="65963" y="18770"/>
                  </a:cubicBezTo>
                  <a:cubicBezTo>
                    <a:pt x="65979" y="18776"/>
                    <a:pt x="65996" y="18779"/>
                    <a:pt x="66013" y="18779"/>
                  </a:cubicBezTo>
                  <a:cubicBezTo>
                    <a:pt x="66067" y="18779"/>
                    <a:pt x="66118" y="18749"/>
                    <a:pt x="66123" y="18698"/>
                  </a:cubicBezTo>
                  <a:close/>
                  <a:moveTo>
                    <a:pt x="65686" y="19314"/>
                  </a:moveTo>
                  <a:cubicBezTo>
                    <a:pt x="65695" y="19323"/>
                    <a:pt x="65695" y="19332"/>
                    <a:pt x="65695" y="19332"/>
                  </a:cubicBezTo>
                  <a:cubicBezTo>
                    <a:pt x="65686" y="19323"/>
                    <a:pt x="65686" y="19323"/>
                    <a:pt x="65686" y="19314"/>
                  </a:cubicBezTo>
                  <a:close/>
                  <a:moveTo>
                    <a:pt x="66062" y="19310"/>
                  </a:moveTo>
                  <a:cubicBezTo>
                    <a:pt x="66091" y="19310"/>
                    <a:pt x="66121" y="19317"/>
                    <a:pt x="66150" y="19332"/>
                  </a:cubicBezTo>
                  <a:cubicBezTo>
                    <a:pt x="66150" y="19375"/>
                    <a:pt x="66102" y="19391"/>
                    <a:pt x="66053" y="19391"/>
                  </a:cubicBezTo>
                  <a:cubicBezTo>
                    <a:pt x="66000" y="19391"/>
                    <a:pt x="65945" y="19373"/>
                    <a:pt x="65945" y="19350"/>
                  </a:cubicBezTo>
                  <a:cubicBezTo>
                    <a:pt x="65982" y="19324"/>
                    <a:pt x="66021" y="19310"/>
                    <a:pt x="66062" y="19310"/>
                  </a:cubicBezTo>
                  <a:close/>
                  <a:moveTo>
                    <a:pt x="65850" y="19516"/>
                  </a:moveTo>
                  <a:cubicBezTo>
                    <a:pt x="65856" y="19516"/>
                    <a:pt x="65824" y="19656"/>
                    <a:pt x="65749" y="19656"/>
                  </a:cubicBezTo>
                  <a:cubicBezTo>
                    <a:pt x="65729" y="19656"/>
                    <a:pt x="65705" y="19645"/>
                    <a:pt x="65678" y="19618"/>
                  </a:cubicBezTo>
                  <a:cubicBezTo>
                    <a:pt x="65678" y="19618"/>
                    <a:pt x="65838" y="19520"/>
                    <a:pt x="65847" y="19520"/>
                  </a:cubicBezTo>
                  <a:cubicBezTo>
                    <a:pt x="65848" y="19517"/>
                    <a:pt x="65849" y="19516"/>
                    <a:pt x="65850" y="19516"/>
                  </a:cubicBezTo>
                  <a:close/>
                  <a:moveTo>
                    <a:pt x="65972" y="20786"/>
                  </a:moveTo>
                  <a:cubicBezTo>
                    <a:pt x="65981" y="21036"/>
                    <a:pt x="66097" y="20956"/>
                    <a:pt x="66061" y="21268"/>
                  </a:cubicBezTo>
                  <a:cubicBezTo>
                    <a:pt x="65999" y="21250"/>
                    <a:pt x="65927" y="21233"/>
                    <a:pt x="65865" y="21215"/>
                  </a:cubicBezTo>
                  <a:cubicBezTo>
                    <a:pt x="65883" y="21161"/>
                    <a:pt x="65972" y="20831"/>
                    <a:pt x="65972" y="20786"/>
                  </a:cubicBezTo>
                  <a:close/>
                  <a:moveTo>
                    <a:pt x="65838" y="21366"/>
                  </a:moveTo>
                  <a:lnTo>
                    <a:pt x="65838" y="21366"/>
                  </a:lnTo>
                  <a:cubicBezTo>
                    <a:pt x="66043" y="21464"/>
                    <a:pt x="65945" y="21643"/>
                    <a:pt x="65820" y="21884"/>
                  </a:cubicBezTo>
                  <a:lnTo>
                    <a:pt x="65829" y="21687"/>
                  </a:lnTo>
                  <a:cubicBezTo>
                    <a:pt x="65829" y="21580"/>
                    <a:pt x="65838" y="21473"/>
                    <a:pt x="65838" y="21366"/>
                  </a:cubicBezTo>
                  <a:close/>
                  <a:moveTo>
                    <a:pt x="65562" y="21884"/>
                  </a:moveTo>
                  <a:cubicBezTo>
                    <a:pt x="65562" y="21937"/>
                    <a:pt x="65544" y="21973"/>
                    <a:pt x="65508" y="22000"/>
                  </a:cubicBezTo>
                  <a:cubicBezTo>
                    <a:pt x="65526" y="21955"/>
                    <a:pt x="65544" y="21919"/>
                    <a:pt x="65562" y="21884"/>
                  </a:cubicBezTo>
                  <a:close/>
                  <a:moveTo>
                    <a:pt x="1437" y="22106"/>
                  </a:moveTo>
                  <a:cubicBezTo>
                    <a:pt x="1437" y="22106"/>
                    <a:pt x="1437" y="22107"/>
                    <a:pt x="1437" y="22107"/>
                  </a:cubicBezTo>
                  <a:cubicBezTo>
                    <a:pt x="1437" y="22107"/>
                    <a:pt x="1437" y="22107"/>
                    <a:pt x="1437" y="22106"/>
                  </a:cubicBezTo>
                  <a:close/>
                  <a:moveTo>
                    <a:pt x="65728" y="22993"/>
                  </a:moveTo>
                  <a:cubicBezTo>
                    <a:pt x="65730" y="22993"/>
                    <a:pt x="65734" y="22999"/>
                    <a:pt x="65740" y="23017"/>
                  </a:cubicBezTo>
                  <a:cubicBezTo>
                    <a:pt x="65728" y="23017"/>
                    <a:pt x="65724" y="22993"/>
                    <a:pt x="65728" y="22993"/>
                  </a:cubicBezTo>
                  <a:close/>
                  <a:moveTo>
                    <a:pt x="65544" y="23195"/>
                  </a:moveTo>
                  <a:cubicBezTo>
                    <a:pt x="65544" y="23266"/>
                    <a:pt x="65508" y="23302"/>
                    <a:pt x="65446" y="23302"/>
                  </a:cubicBezTo>
                  <a:cubicBezTo>
                    <a:pt x="65481" y="23266"/>
                    <a:pt x="65508" y="23231"/>
                    <a:pt x="65544" y="23195"/>
                  </a:cubicBezTo>
                  <a:close/>
                  <a:moveTo>
                    <a:pt x="65416" y="23408"/>
                  </a:moveTo>
                  <a:cubicBezTo>
                    <a:pt x="65526" y="23408"/>
                    <a:pt x="65624" y="23686"/>
                    <a:pt x="65633" y="23686"/>
                  </a:cubicBezTo>
                  <a:cubicBezTo>
                    <a:pt x="65594" y="23686"/>
                    <a:pt x="65583" y="23614"/>
                    <a:pt x="65563" y="23614"/>
                  </a:cubicBezTo>
                  <a:cubicBezTo>
                    <a:pt x="65556" y="23614"/>
                    <a:pt x="65547" y="23624"/>
                    <a:pt x="65535" y="23650"/>
                  </a:cubicBezTo>
                  <a:cubicBezTo>
                    <a:pt x="65526" y="23641"/>
                    <a:pt x="65303" y="23427"/>
                    <a:pt x="65401" y="23409"/>
                  </a:cubicBezTo>
                  <a:cubicBezTo>
                    <a:pt x="65406" y="23408"/>
                    <a:pt x="65411" y="23408"/>
                    <a:pt x="65416" y="23408"/>
                  </a:cubicBezTo>
                  <a:close/>
                  <a:moveTo>
                    <a:pt x="65459" y="23760"/>
                  </a:moveTo>
                  <a:cubicBezTo>
                    <a:pt x="65460" y="23760"/>
                    <a:pt x="65456" y="23775"/>
                    <a:pt x="65446" y="23811"/>
                  </a:cubicBezTo>
                  <a:cubicBezTo>
                    <a:pt x="65446" y="23802"/>
                    <a:pt x="65446" y="23793"/>
                    <a:pt x="65446" y="23784"/>
                  </a:cubicBezTo>
                  <a:cubicBezTo>
                    <a:pt x="65453" y="23769"/>
                    <a:pt x="65458" y="23760"/>
                    <a:pt x="65459" y="23760"/>
                  </a:cubicBezTo>
                  <a:close/>
                  <a:moveTo>
                    <a:pt x="64901" y="23695"/>
                  </a:moveTo>
                  <a:cubicBezTo>
                    <a:pt x="65017" y="23757"/>
                    <a:pt x="65008" y="23829"/>
                    <a:pt x="64893" y="23891"/>
                  </a:cubicBezTo>
                  <a:cubicBezTo>
                    <a:pt x="64777" y="23820"/>
                    <a:pt x="64777" y="23757"/>
                    <a:pt x="64901" y="23695"/>
                  </a:cubicBezTo>
                  <a:close/>
                  <a:moveTo>
                    <a:pt x="65481" y="24685"/>
                  </a:moveTo>
                  <a:lnTo>
                    <a:pt x="65481" y="24685"/>
                  </a:lnTo>
                  <a:cubicBezTo>
                    <a:pt x="65642" y="24846"/>
                    <a:pt x="65633" y="24979"/>
                    <a:pt x="65463" y="25095"/>
                  </a:cubicBezTo>
                  <a:cubicBezTo>
                    <a:pt x="65401" y="25095"/>
                    <a:pt x="65481" y="24730"/>
                    <a:pt x="65481" y="24685"/>
                  </a:cubicBezTo>
                  <a:close/>
                  <a:moveTo>
                    <a:pt x="65809" y="25892"/>
                  </a:moveTo>
                  <a:cubicBezTo>
                    <a:pt x="65843" y="25892"/>
                    <a:pt x="65860" y="25903"/>
                    <a:pt x="65838" y="25934"/>
                  </a:cubicBezTo>
                  <a:cubicBezTo>
                    <a:pt x="65785" y="25952"/>
                    <a:pt x="65731" y="25961"/>
                    <a:pt x="65678" y="25978"/>
                  </a:cubicBezTo>
                  <a:cubicBezTo>
                    <a:pt x="65657" y="25980"/>
                    <a:pt x="65641" y="25981"/>
                    <a:pt x="65627" y="25981"/>
                  </a:cubicBezTo>
                  <a:cubicBezTo>
                    <a:pt x="65486" y="25981"/>
                    <a:pt x="65713" y="25892"/>
                    <a:pt x="65809" y="25892"/>
                  </a:cubicBezTo>
                  <a:close/>
                  <a:moveTo>
                    <a:pt x="1000" y="25648"/>
                  </a:moveTo>
                  <a:cubicBezTo>
                    <a:pt x="1016" y="25648"/>
                    <a:pt x="1231" y="25943"/>
                    <a:pt x="1257" y="25943"/>
                  </a:cubicBezTo>
                  <a:cubicBezTo>
                    <a:pt x="1259" y="25943"/>
                    <a:pt x="1260" y="25942"/>
                    <a:pt x="1260" y="25939"/>
                  </a:cubicBezTo>
                  <a:lnTo>
                    <a:pt x="1260" y="25939"/>
                  </a:lnTo>
                  <a:cubicBezTo>
                    <a:pt x="1270" y="25999"/>
                    <a:pt x="1252" y="26023"/>
                    <a:pt x="1221" y="26023"/>
                  </a:cubicBezTo>
                  <a:cubicBezTo>
                    <a:pt x="1110" y="26023"/>
                    <a:pt x="827" y="25718"/>
                    <a:pt x="1000" y="25648"/>
                  </a:cubicBezTo>
                  <a:close/>
                  <a:moveTo>
                    <a:pt x="938" y="26309"/>
                  </a:moveTo>
                  <a:cubicBezTo>
                    <a:pt x="946" y="26353"/>
                    <a:pt x="973" y="26398"/>
                    <a:pt x="1009" y="26433"/>
                  </a:cubicBezTo>
                  <a:cubicBezTo>
                    <a:pt x="964" y="26416"/>
                    <a:pt x="938" y="26389"/>
                    <a:pt x="938" y="26309"/>
                  </a:cubicBezTo>
                  <a:close/>
                  <a:moveTo>
                    <a:pt x="65658" y="26144"/>
                  </a:moveTo>
                  <a:cubicBezTo>
                    <a:pt x="65761" y="26144"/>
                    <a:pt x="65964" y="26505"/>
                    <a:pt x="65746" y="26505"/>
                  </a:cubicBezTo>
                  <a:cubicBezTo>
                    <a:pt x="65744" y="26505"/>
                    <a:pt x="65742" y="26505"/>
                    <a:pt x="65740" y="26505"/>
                  </a:cubicBezTo>
                  <a:cubicBezTo>
                    <a:pt x="65865" y="26505"/>
                    <a:pt x="65606" y="26264"/>
                    <a:pt x="65606" y="26255"/>
                  </a:cubicBezTo>
                  <a:cubicBezTo>
                    <a:pt x="65606" y="26175"/>
                    <a:pt x="65628" y="26144"/>
                    <a:pt x="65658" y="26144"/>
                  </a:cubicBezTo>
                  <a:close/>
                  <a:moveTo>
                    <a:pt x="65850" y="26558"/>
                  </a:moveTo>
                  <a:cubicBezTo>
                    <a:pt x="65860" y="26558"/>
                    <a:pt x="65871" y="26561"/>
                    <a:pt x="65883" y="26567"/>
                  </a:cubicBezTo>
                  <a:cubicBezTo>
                    <a:pt x="65870" y="26600"/>
                    <a:pt x="65745" y="26721"/>
                    <a:pt x="65727" y="26721"/>
                  </a:cubicBezTo>
                  <a:cubicBezTo>
                    <a:pt x="65721" y="26721"/>
                    <a:pt x="65730" y="26703"/>
                    <a:pt x="65767" y="26656"/>
                  </a:cubicBezTo>
                  <a:cubicBezTo>
                    <a:pt x="65788" y="26594"/>
                    <a:pt x="65814" y="26558"/>
                    <a:pt x="65850" y="26558"/>
                  </a:cubicBezTo>
                  <a:close/>
                  <a:moveTo>
                    <a:pt x="1589" y="27103"/>
                  </a:moveTo>
                  <a:cubicBezTo>
                    <a:pt x="1590" y="27110"/>
                    <a:pt x="1592" y="27118"/>
                    <a:pt x="1594" y="27126"/>
                  </a:cubicBezTo>
                  <a:lnTo>
                    <a:pt x="1594" y="27126"/>
                  </a:lnTo>
                  <a:cubicBezTo>
                    <a:pt x="1593" y="27118"/>
                    <a:pt x="1591" y="27110"/>
                    <a:pt x="1589" y="27103"/>
                  </a:cubicBezTo>
                  <a:close/>
                  <a:moveTo>
                    <a:pt x="920" y="26790"/>
                  </a:moveTo>
                  <a:cubicBezTo>
                    <a:pt x="1045" y="26871"/>
                    <a:pt x="1357" y="27049"/>
                    <a:pt x="1089" y="27156"/>
                  </a:cubicBezTo>
                  <a:cubicBezTo>
                    <a:pt x="1178" y="27174"/>
                    <a:pt x="1250" y="27218"/>
                    <a:pt x="1303" y="27281"/>
                  </a:cubicBezTo>
                  <a:cubicBezTo>
                    <a:pt x="1292" y="27341"/>
                    <a:pt x="1261" y="27371"/>
                    <a:pt x="1215" y="27371"/>
                  </a:cubicBezTo>
                  <a:cubicBezTo>
                    <a:pt x="1185" y="27371"/>
                    <a:pt x="1149" y="27359"/>
                    <a:pt x="1107" y="27334"/>
                  </a:cubicBezTo>
                  <a:cubicBezTo>
                    <a:pt x="1036" y="27343"/>
                    <a:pt x="964" y="27352"/>
                    <a:pt x="893" y="27361"/>
                  </a:cubicBezTo>
                  <a:cubicBezTo>
                    <a:pt x="893" y="27388"/>
                    <a:pt x="893" y="27406"/>
                    <a:pt x="893" y="27433"/>
                  </a:cubicBezTo>
                  <a:cubicBezTo>
                    <a:pt x="857" y="27397"/>
                    <a:pt x="866" y="27379"/>
                    <a:pt x="893" y="27361"/>
                  </a:cubicBezTo>
                  <a:cubicBezTo>
                    <a:pt x="902" y="27174"/>
                    <a:pt x="911" y="26978"/>
                    <a:pt x="920" y="26790"/>
                  </a:cubicBezTo>
                  <a:close/>
                  <a:moveTo>
                    <a:pt x="1077" y="27914"/>
                  </a:moveTo>
                  <a:cubicBezTo>
                    <a:pt x="1095" y="27914"/>
                    <a:pt x="1114" y="27933"/>
                    <a:pt x="1134" y="27968"/>
                  </a:cubicBezTo>
                  <a:cubicBezTo>
                    <a:pt x="1119" y="28028"/>
                    <a:pt x="1101" y="28057"/>
                    <a:pt x="1080" y="28057"/>
                  </a:cubicBezTo>
                  <a:cubicBezTo>
                    <a:pt x="1064" y="28057"/>
                    <a:pt x="1046" y="28039"/>
                    <a:pt x="1027" y="28004"/>
                  </a:cubicBezTo>
                  <a:cubicBezTo>
                    <a:pt x="1037" y="27944"/>
                    <a:pt x="1055" y="27914"/>
                    <a:pt x="1077" y="27914"/>
                  </a:cubicBezTo>
                  <a:close/>
                  <a:moveTo>
                    <a:pt x="1901" y="28298"/>
                  </a:moveTo>
                  <a:cubicBezTo>
                    <a:pt x="1901" y="28298"/>
                    <a:pt x="1901" y="28298"/>
                    <a:pt x="1901" y="28298"/>
                  </a:cubicBezTo>
                  <a:lnTo>
                    <a:pt x="1901" y="28298"/>
                  </a:lnTo>
                  <a:cubicBezTo>
                    <a:pt x="1901" y="28298"/>
                    <a:pt x="1901" y="28298"/>
                    <a:pt x="1901" y="28298"/>
                  </a:cubicBezTo>
                  <a:close/>
                  <a:moveTo>
                    <a:pt x="64964" y="29092"/>
                  </a:moveTo>
                  <a:lnTo>
                    <a:pt x="64964" y="29092"/>
                  </a:lnTo>
                  <a:cubicBezTo>
                    <a:pt x="64955" y="29101"/>
                    <a:pt x="64955" y="29101"/>
                    <a:pt x="64955" y="29101"/>
                  </a:cubicBezTo>
                  <a:cubicBezTo>
                    <a:pt x="64955" y="29092"/>
                    <a:pt x="64964" y="29092"/>
                    <a:pt x="64964" y="29092"/>
                  </a:cubicBezTo>
                  <a:close/>
                  <a:moveTo>
                    <a:pt x="65258" y="29181"/>
                  </a:moveTo>
                  <a:cubicBezTo>
                    <a:pt x="65392" y="29226"/>
                    <a:pt x="65392" y="29270"/>
                    <a:pt x="65267" y="29306"/>
                  </a:cubicBezTo>
                  <a:cubicBezTo>
                    <a:pt x="65225" y="29344"/>
                    <a:pt x="65200" y="29359"/>
                    <a:pt x="65188" y="29359"/>
                  </a:cubicBezTo>
                  <a:cubicBezTo>
                    <a:pt x="65150" y="29359"/>
                    <a:pt x="65238" y="29208"/>
                    <a:pt x="65258" y="29181"/>
                  </a:cubicBezTo>
                  <a:close/>
                  <a:moveTo>
                    <a:pt x="893" y="30091"/>
                  </a:moveTo>
                  <a:cubicBezTo>
                    <a:pt x="893" y="30096"/>
                    <a:pt x="891" y="30098"/>
                    <a:pt x="887" y="30098"/>
                  </a:cubicBezTo>
                  <a:cubicBezTo>
                    <a:pt x="884" y="30098"/>
                    <a:pt x="880" y="30096"/>
                    <a:pt x="875" y="30091"/>
                  </a:cubicBezTo>
                  <a:close/>
                  <a:moveTo>
                    <a:pt x="804" y="30162"/>
                  </a:moveTo>
                  <a:cubicBezTo>
                    <a:pt x="804" y="30287"/>
                    <a:pt x="813" y="30421"/>
                    <a:pt x="813" y="30546"/>
                  </a:cubicBezTo>
                  <a:cubicBezTo>
                    <a:pt x="688" y="30359"/>
                    <a:pt x="688" y="30225"/>
                    <a:pt x="804" y="30162"/>
                  </a:cubicBezTo>
                  <a:close/>
                  <a:moveTo>
                    <a:pt x="811" y="30655"/>
                  </a:moveTo>
                  <a:cubicBezTo>
                    <a:pt x="812" y="30655"/>
                    <a:pt x="818" y="30657"/>
                    <a:pt x="830" y="30662"/>
                  </a:cubicBezTo>
                  <a:cubicBezTo>
                    <a:pt x="892" y="30686"/>
                    <a:pt x="912" y="30695"/>
                    <a:pt x="911" y="30695"/>
                  </a:cubicBezTo>
                  <a:cubicBezTo>
                    <a:pt x="909" y="30695"/>
                    <a:pt x="809" y="30655"/>
                    <a:pt x="811" y="30655"/>
                  </a:cubicBezTo>
                  <a:close/>
                  <a:moveTo>
                    <a:pt x="1239" y="30830"/>
                  </a:moveTo>
                  <a:lnTo>
                    <a:pt x="1239" y="30830"/>
                  </a:lnTo>
                  <a:cubicBezTo>
                    <a:pt x="1240" y="30830"/>
                    <a:pt x="1240" y="30831"/>
                    <a:pt x="1241" y="30832"/>
                  </a:cubicBezTo>
                  <a:cubicBezTo>
                    <a:pt x="1241" y="30831"/>
                    <a:pt x="1240" y="30830"/>
                    <a:pt x="1239" y="30830"/>
                  </a:cubicBezTo>
                  <a:close/>
                  <a:moveTo>
                    <a:pt x="65664" y="31043"/>
                  </a:moveTo>
                  <a:cubicBezTo>
                    <a:pt x="65702" y="31043"/>
                    <a:pt x="65740" y="31059"/>
                    <a:pt x="65776" y="31090"/>
                  </a:cubicBezTo>
                  <a:cubicBezTo>
                    <a:pt x="65740" y="31117"/>
                    <a:pt x="65702" y="31130"/>
                    <a:pt x="65664" y="31130"/>
                  </a:cubicBezTo>
                  <a:cubicBezTo>
                    <a:pt x="65626" y="31130"/>
                    <a:pt x="65588" y="31117"/>
                    <a:pt x="65553" y="31090"/>
                  </a:cubicBezTo>
                  <a:cubicBezTo>
                    <a:pt x="65588" y="31059"/>
                    <a:pt x="65626" y="31043"/>
                    <a:pt x="65664" y="31043"/>
                  </a:cubicBezTo>
                  <a:close/>
                  <a:moveTo>
                    <a:pt x="65776" y="31388"/>
                  </a:moveTo>
                  <a:cubicBezTo>
                    <a:pt x="65823" y="31388"/>
                    <a:pt x="65901" y="31423"/>
                    <a:pt x="65918" y="31518"/>
                  </a:cubicBezTo>
                  <a:cubicBezTo>
                    <a:pt x="65895" y="31521"/>
                    <a:pt x="65872" y="31523"/>
                    <a:pt x="65851" y="31523"/>
                  </a:cubicBezTo>
                  <a:cubicBezTo>
                    <a:pt x="65789" y="31523"/>
                    <a:pt x="65740" y="31504"/>
                    <a:pt x="65740" y="31411"/>
                  </a:cubicBezTo>
                  <a:cubicBezTo>
                    <a:pt x="65737" y="31396"/>
                    <a:pt x="65753" y="31388"/>
                    <a:pt x="65776" y="31388"/>
                  </a:cubicBezTo>
                  <a:close/>
                  <a:moveTo>
                    <a:pt x="65356" y="32321"/>
                  </a:moveTo>
                  <a:cubicBezTo>
                    <a:pt x="65356" y="32339"/>
                    <a:pt x="65356" y="32357"/>
                    <a:pt x="65356" y="32375"/>
                  </a:cubicBezTo>
                  <a:cubicBezTo>
                    <a:pt x="65339" y="32348"/>
                    <a:pt x="65339" y="32321"/>
                    <a:pt x="65356" y="32321"/>
                  </a:cubicBezTo>
                  <a:close/>
                  <a:moveTo>
                    <a:pt x="65633" y="32366"/>
                  </a:moveTo>
                  <a:cubicBezTo>
                    <a:pt x="65678" y="32393"/>
                    <a:pt x="65695" y="32411"/>
                    <a:pt x="65704" y="32411"/>
                  </a:cubicBezTo>
                  <a:cubicBezTo>
                    <a:pt x="65693" y="32419"/>
                    <a:pt x="65684" y="32423"/>
                    <a:pt x="65676" y="32423"/>
                  </a:cubicBezTo>
                  <a:cubicBezTo>
                    <a:pt x="65658" y="32423"/>
                    <a:pt x="65645" y="32403"/>
                    <a:pt x="65633" y="32366"/>
                  </a:cubicBezTo>
                  <a:close/>
                  <a:moveTo>
                    <a:pt x="65810" y="31830"/>
                  </a:moveTo>
                  <a:cubicBezTo>
                    <a:pt x="65811" y="31830"/>
                    <a:pt x="65811" y="31830"/>
                    <a:pt x="65811" y="31831"/>
                  </a:cubicBezTo>
                  <a:cubicBezTo>
                    <a:pt x="65936" y="32009"/>
                    <a:pt x="65802" y="32259"/>
                    <a:pt x="65820" y="32446"/>
                  </a:cubicBezTo>
                  <a:cubicBezTo>
                    <a:pt x="65785" y="32339"/>
                    <a:pt x="65758" y="32241"/>
                    <a:pt x="65722" y="32134"/>
                  </a:cubicBezTo>
                  <a:cubicBezTo>
                    <a:pt x="65696" y="32091"/>
                    <a:pt x="65796" y="31830"/>
                    <a:pt x="65810" y="31830"/>
                  </a:cubicBezTo>
                  <a:close/>
                  <a:moveTo>
                    <a:pt x="65777" y="32475"/>
                  </a:moveTo>
                  <a:cubicBezTo>
                    <a:pt x="65835" y="32475"/>
                    <a:pt x="65893" y="32611"/>
                    <a:pt x="65936" y="32611"/>
                  </a:cubicBezTo>
                  <a:cubicBezTo>
                    <a:pt x="65954" y="32611"/>
                    <a:pt x="65970" y="32584"/>
                    <a:pt x="65981" y="32509"/>
                  </a:cubicBezTo>
                  <a:lnTo>
                    <a:pt x="65981" y="32509"/>
                  </a:lnTo>
                  <a:cubicBezTo>
                    <a:pt x="65990" y="32580"/>
                    <a:pt x="65981" y="32651"/>
                    <a:pt x="65972" y="32714"/>
                  </a:cubicBezTo>
                  <a:cubicBezTo>
                    <a:pt x="65936" y="32705"/>
                    <a:pt x="65936" y="32669"/>
                    <a:pt x="65972" y="32616"/>
                  </a:cubicBezTo>
                  <a:lnTo>
                    <a:pt x="65972" y="32616"/>
                  </a:lnTo>
                  <a:cubicBezTo>
                    <a:pt x="65903" y="32631"/>
                    <a:pt x="65861" y="32646"/>
                    <a:pt x="65829" y="32646"/>
                  </a:cubicBezTo>
                  <a:cubicBezTo>
                    <a:pt x="65786" y="32646"/>
                    <a:pt x="65763" y="32619"/>
                    <a:pt x="65722" y="32526"/>
                  </a:cubicBezTo>
                  <a:cubicBezTo>
                    <a:pt x="65740" y="32489"/>
                    <a:pt x="65759" y="32475"/>
                    <a:pt x="65777" y="32475"/>
                  </a:cubicBezTo>
                  <a:close/>
                  <a:moveTo>
                    <a:pt x="65932" y="32707"/>
                  </a:moveTo>
                  <a:cubicBezTo>
                    <a:pt x="65938" y="32707"/>
                    <a:pt x="65946" y="32710"/>
                    <a:pt x="65954" y="32714"/>
                  </a:cubicBezTo>
                  <a:cubicBezTo>
                    <a:pt x="65938" y="32851"/>
                    <a:pt x="65914" y="33002"/>
                    <a:pt x="65899" y="33002"/>
                  </a:cubicBezTo>
                  <a:cubicBezTo>
                    <a:pt x="65889" y="33002"/>
                    <a:pt x="65883" y="32943"/>
                    <a:pt x="65883" y="32785"/>
                  </a:cubicBezTo>
                  <a:cubicBezTo>
                    <a:pt x="65896" y="32731"/>
                    <a:pt x="65910" y="32707"/>
                    <a:pt x="65932" y="32707"/>
                  </a:cubicBezTo>
                  <a:close/>
                  <a:moveTo>
                    <a:pt x="65981" y="33383"/>
                  </a:moveTo>
                  <a:cubicBezTo>
                    <a:pt x="65989" y="33482"/>
                    <a:pt x="65914" y="33709"/>
                    <a:pt x="65825" y="33709"/>
                  </a:cubicBezTo>
                  <a:cubicBezTo>
                    <a:pt x="65818" y="33709"/>
                    <a:pt x="65810" y="33708"/>
                    <a:pt x="65802" y="33704"/>
                  </a:cubicBezTo>
                  <a:cubicBezTo>
                    <a:pt x="65865" y="33526"/>
                    <a:pt x="65909" y="33517"/>
                    <a:pt x="65981" y="33383"/>
                  </a:cubicBezTo>
                  <a:close/>
                  <a:moveTo>
                    <a:pt x="65395" y="33797"/>
                  </a:moveTo>
                  <a:cubicBezTo>
                    <a:pt x="65398" y="33797"/>
                    <a:pt x="65391" y="33855"/>
                    <a:pt x="65378" y="33924"/>
                  </a:cubicBezTo>
                  <a:lnTo>
                    <a:pt x="65378" y="33924"/>
                  </a:lnTo>
                  <a:cubicBezTo>
                    <a:pt x="65383" y="33890"/>
                    <a:pt x="65385" y="33846"/>
                    <a:pt x="65392" y="33802"/>
                  </a:cubicBezTo>
                  <a:cubicBezTo>
                    <a:pt x="65393" y="33799"/>
                    <a:pt x="65394" y="33797"/>
                    <a:pt x="65395" y="33797"/>
                  </a:cubicBezTo>
                  <a:close/>
                  <a:moveTo>
                    <a:pt x="795" y="33918"/>
                  </a:moveTo>
                  <a:lnTo>
                    <a:pt x="795" y="33918"/>
                  </a:lnTo>
                  <a:cubicBezTo>
                    <a:pt x="830" y="33998"/>
                    <a:pt x="875" y="34070"/>
                    <a:pt x="911" y="34141"/>
                  </a:cubicBezTo>
                  <a:cubicBezTo>
                    <a:pt x="911" y="34143"/>
                    <a:pt x="910" y="34143"/>
                    <a:pt x="908" y="34143"/>
                  </a:cubicBezTo>
                  <a:cubicBezTo>
                    <a:pt x="889" y="34143"/>
                    <a:pt x="778" y="34057"/>
                    <a:pt x="795" y="33918"/>
                  </a:cubicBezTo>
                  <a:close/>
                  <a:moveTo>
                    <a:pt x="65704" y="34141"/>
                  </a:moveTo>
                  <a:cubicBezTo>
                    <a:pt x="65704" y="34193"/>
                    <a:pt x="65693" y="34219"/>
                    <a:pt x="65666" y="34219"/>
                  </a:cubicBezTo>
                  <a:cubicBezTo>
                    <a:pt x="65651" y="34219"/>
                    <a:pt x="65632" y="34211"/>
                    <a:pt x="65606" y="34195"/>
                  </a:cubicBezTo>
                  <a:cubicBezTo>
                    <a:pt x="65544" y="34186"/>
                    <a:pt x="65678" y="34141"/>
                    <a:pt x="65704" y="34141"/>
                  </a:cubicBezTo>
                  <a:close/>
                  <a:moveTo>
                    <a:pt x="768" y="34685"/>
                  </a:moveTo>
                  <a:lnTo>
                    <a:pt x="768" y="34685"/>
                  </a:lnTo>
                  <a:cubicBezTo>
                    <a:pt x="759" y="34703"/>
                    <a:pt x="750" y="34730"/>
                    <a:pt x="750" y="34748"/>
                  </a:cubicBezTo>
                  <a:cubicBezTo>
                    <a:pt x="750" y="34712"/>
                    <a:pt x="759" y="34694"/>
                    <a:pt x="768" y="34685"/>
                  </a:cubicBezTo>
                  <a:close/>
                  <a:moveTo>
                    <a:pt x="786" y="34605"/>
                  </a:moveTo>
                  <a:cubicBezTo>
                    <a:pt x="866" y="34641"/>
                    <a:pt x="955" y="34668"/>
                    <a:pt x="1036" y="34694"/>
                  </a:cubicBezTo>
                  <a:cubicBezTo>
                    <a:pt x="991" y="34694"/>
                    <a:pt x="884" y="35105"/>
                    <a:pt x="884" y="35131"/>
                  </a:cubicBezTo>
                  <a:cubicBezTo>
                    <a:pt x="895" y="35175"/>
                    <a:pt x="899" y="35202"/>
                    <a:pt x="895" y="35202"/>
                  </a:cubicBezTo>
                  <a:cubicBezTo>
                    <a:pt x="892" y="35202"/>
                    <a:pt x="885" y="35191"/>
                    <a:pt x="875" y="35167"/>
                  </a:cubicBezTo>
                  <a:cubicBezTo>
                    <a:pt x="875" y="35167"/>
                    <a:pt x="875" y="35149"/>
                    <a:pt x="884" y="35131"/>
                  </a:cubicBezTo>
                  <a:cubicBezTo>
                    <a:pt x="867" y="35063"/>
                    <a:pt x="809" y="34683"/>
                    <a:pt x="773" y="34683"/>
                  </a:cubicBezTo>
                  <a:cubicBezTo>
                    <a:pt x="771" y="34683"/>
                    <a:pt x="770" y="34684"/>
                    <a:pt x="768" y="34685"/>
                  </a:cubicBezTo>
                  <a:lnTo>
                    <a:pt x="786" y="34605"/>
                  </a:lnTo>
                  <a:close/>
                  <a:moveTo>
                    <a:pt x="64875" y="35229"/>
                  </a:moveTo>
                  <a:cubicBezTo>
                    <a:pt x="64875" y="35229"/>
                    <a:pt x="64875" y="35229"/>
                    <a:pt x="64875" y="35230"/>
                  </a:cubicBezTo>
                  <a:cubicBezTo>
                    <a:pt x="64875" y="35230"/>
                    <a:pt x="64875" y="35230"/>
                    <a:pt x="64875" y="35230"/>
                  </a:cubicBezTo>
                  <a:cubicBezTo>
                    <a:pt x="64875" y="35230"/>
                    <a:pt x="64875" y="35230"/>
                    <a:pt x="64875" y="35229"/>
                  </a:cubicBezTo>
                  <a:close/>
                  <a:moveTo>
                    <a:pt x="1473" y="35800"/>
                  </a:moveTo>
                  <a:cubicBezTo>
                    <a:pt x="1473" y="35827"/>
                    <a:pt x="1482" y="35863"/>
                    <a:pt x="1482" y="35881"/>
                  </a:cubicBezTo>
                  <a:cubicBezTo>
                    <a:pt x="1419" y="35845"/>
                    <a:pt x="1410" y="35818"/>
                    <a:pt x="1473" y="35800"/>
                  </a:cubicBezTo>
                  <a:close/>
                  <a:moveTo>
                    <a:pt x="55887" y="35893"/>
                  </a:moveTo>
                  <a:cubicBezTo>
                    <a:pt x="55908" y="35893"/>
                    <a:pt x="55872" y="35904"/>
                    <a:pt x="55851" y="35904"/>
                  </a:cubicBezTo>
                  <a:cubicBezTo>
                    <a:pt x="55843" y="35904"/>
                    <a:pt x="55838" y="35902"/>
                    <a:pt x="55838" y="35899"/>
                  </a:cubicBezTo>
                  <a:cubicBezTo>
                    <a:pt x="55864" y="35895"/>
                    <a:pt x="55879" y="35893"/>
                    <a:pt x="55887" y="35893"/>
                  </a:cubicBezTo>
                  <a:close/>
                  <a:moveTo>
                    <a:pt x="1063" y="35490"/>
                  </a:moveTo>
                  <a:cubicBezTo>
                    <a:pt x="1166" y="35490"/>
                    <a:pt x="1080" y="35848"/>
                    <a:pt x="1080" y="35872"/>
                  </a:cubicBezTo>
                  <a:cubicBezTo>
                    <a:pt x="1080" y="36041"/>
                    <a:pt x="1303" y="35890"/>
                    <a:pt x="1107" y="36086"/>
                  </a:cubicBezTo>
                  <a:cubicBezTo>
                    <a:pt x="1045" y="35979"/>
                    <a:pt x="857" y="35604"/>
                    <a:pt x="1018" y="35506"/>
                  </a:cubicBezTo>
                  <a:cubicBezTo>
                    <a:pt x="1036" y="35495"/>
                    <a:pt x="1051" y="35490"/>
                    <a:pt x="1063" y="35490"/>
                  </a:cubicBezTo>
                  <a:close/>
                  <a:moveTo>
                    <a:pt x="63849" y="36086"/>
                  </a:moveTo>
                  <a:cubicBezTo>
                    <a:pt x="63850" y="36089"/>
                    <a:pt x="63851" y="36093"/>
                    <a:pt x="63853" y="36096"/>
                  </a:cubicBezTo>
                  <a:lnTo>
                    <a:pt x="63853" y="36096"/>
                  </a:lnTo>
                  <a:cubicBezTo>
                    <a:pt x="63851" y="36093"/>
                    <a:pt x="63850" y="36089"/>
                    <a:pt x="63849" y="36086"/>
                  </a:cubicBezTo>
                  <a:close/>
                  <a:moveTo>
                    <a:pt x="39305" y="36108"/>
                  </a:moveTo>
                  <a:cubicBezTo>
                    <a:pt x="39301" y="36111"/>
                    <a:pt x="39298" y="36113"/>
                    <a:pt x="39298" y="36113"/>
                  </a:cubicBezTo>
                  <a:cubicBezTo>
                    <a:pt x="39302" y="36113"/>
                    <a:pt x="39304" y="36111"/>
                    <a:pt x="39305" y="36108"/>
                  </a:cubicBezTo>
                  <a:close/>
                  <a:moveTo>
                    <a:pt x="52652" y="36151"/>
                  </a:moveTo>
                  <a:cubicBezTo>
                    <a:pt x="52667" y="36151"/>
                    <a:pt x="52696" y="36154"/>
                    <a:pt x="52733" y="36157"/>
                  </a:cubicBezTo>
                  <a:cubicBezTo>
                    <a:pt x="52724" y="36157"/>
                    <a:pt x="52706" y="36166"/>
                    <a:pt x="52697" y="36166"/>
                  </a:cubicBezTo>
                  <a:cubicBezTo>
                    <a:pt x="52640" y="36156"/>
                    <a:pt x="52631" y="36151"/>
                    <a:pt x="52652" y="36151"/>
                  </a:cubicBezTo>
                  <a:close/>
                  <a:moveTo>
                    <a:pt x="36362" y="36183"/>
                  </a:moveTo>
                  <a:cubicBezTo>
                    <a:pt x="36362" y="36183"/>
                    <a:pt x="36363" y="36184"/>
                    <a:pt x="36363" y="36184"/>
                  </a:cubicBezTo>
                  <a:cubicBezTo>
                    <a:pt x="36363" y="36184"/>
                    <a:pt x="36362" y="36183"/>
                    <a:pt x="36362" y="36183"/>
                  </a:cubicBezTo>
                  <a:close/>
                  <a:moveTo>
                    <a:pt x="13828" y="36238"/>
                  </a:moveTo>
                  <a:lnTo>
                    <a:pt x="13828" y="36238"/>
                  </a:lnTo>
                  <a:cubicBezTo>
                    <a:pt x="13828" y="36247"/>
                    <a:pt x="13837" y="36247"/>
                    <a:pt x="13837" y="36255"/>
                  </a:cubicBezTo>
                  <a:cubicBezTo>
                    <a:pt x="13828" y="36255"/>
                    <a:pt x="13828" y="36247"/>
                    <a:pt x="13828" y="36238"/>
                  </a:cubicBezTo>
                  <a:close/>
                  <a:moveTo>
                    <a:pt x="26131" y="36238"/>
                  </a:moveTo>
                  <a:cubicBezTo>
                    <a:pt x="26131" y="36247"/>
                    <a:pt x="26131" y="36247"/>
                    <a:pt x="26139" y="36255"/>
                  </a:cubicBezTo>
                  <a:cubicBezTo>
                    <a:pt x="26122" y="36255"/>
                    <a:pt x="26122" y="36247"/>
                    <a:pt x="26131" y="36238"/>
                  </a:cubicBezTo>
                  <a:close/>
                  <a:moveTo>
                    <a:pt x="47853" y="36193"/>
                  </a:moveTo>
                  <a:cubicBezTo>
                    <a:pt x="47844" y="36202"/>
                    <a:pt x="47827" y="36247"/>
                    <a:pt x="47800" y="36282"/>
                  </a:cubicBezTo>
                  <a:cubicBezTo>
                    <a:pt x="47809" y="36255"/>
                    <a:pt x="47818" y="36229"/>
                    <a:pt x="47853" y="36193"/>
                  </a:cubicBezTo>
                  <a:close/>
                  <a:moveTo>
                    <a:pt x="39035" y="36381"/>
                  </a:moveTo>
                  <a:cubicBezTo>
                    <a:pt x="39038" y="36381"/>
                    <a:pt x="39054" y="36383"/>
                    <a:pt x="39093" y="36389"/>
                  </a:cubicBezTo>
                  <a:cubicBezTo>
                    <a:pt x="39075" y="36389"/>
                    <a:pt x="39029" y="36381"/>
                    <a:pt x="39035" y="36381"/>
                  </a:cubicBezTo>
                  <a:close/>
                  <a:moveTo>
                    <a:pt x="51331" y="36381"/>
                  </a:moveTo>
                  <a:lnTo>
                    <a:pt x="51331" y="36381"/>
                  </a:lnTo>
                  <a:cubicBezTo>
                    <a:pt x="51333" y="36381"/>
                    <a:pt x="51347" y="36383"/>
                    <a:pt x="51386" y="36389"/>
                  </a:cubicBezTo>
                  <a:cubicBezTo>
                    <a:pt x="51374" y="36389"/>
                    <a:pt x="51327" y="36381"/>
                    <a:pt x="51331" y="36381"/>
                  </a:cubicBezTo>
                  <a:close/>
                  <a:moveTo>
                    <a:pt x="39913" y="36357"/>
                  </a:moveTo>
                  <a:cubicBezTo>
                    <a:pt x="39974" y="36357"/>
                    <a:pt x="39807" y="36395"/>
                    <a:pt x="39752" y="36395"/>
                  </a:cubicBezTo>
                  <a:cubicBezTo>
                    <a:pt x="39740" y="36395"/>
                    <a:pt x="39734" y="36393"/>
                    <a:pt x="39735" y="36389"/>
                  </a:cubicBezTo>
                  <a:cubicBezTo>
                    <a:pt x="39798" y="36380"/>
                    <a:pt x="39824" y="36371"/>
                    <a:pt x="39842" y="36363"/>
                  </a:cubicBezTo>
                  <a:cubicBezTo>
                    <a:pt x="39877" y="36359"/>
                    <a:pt x="39900" y="36357"/>
                    <a:pt x="39913" y="36357"/>
                  </a:cubicBezTo>
                  <a:close/>
                  <a:moveTo>
                    <a:pt x="52209" y="36357"/>
                  </a:moveTo>
                  <a:cubicBezTo>
                    <a:pt x="52275" y="36357"/>
                    <a:pt x="52109" y="36395"/>
                    <a:pt x="52054" y="36395"/>
                  </a:cubicBezTo>
                  <a:cubicBezTo>
                    <a:pt x="52043" y="36395"/>
                    <a:pt x="52036" y="36393"/>
                    <a:pt x="52037" y="36389"/>
                  </a:cubicBezTo>
                  <a:cubicBezTo>
                    <a:pt x="52091" y="36380"/>
                    <a:pt x="52126" y="36371"/>
                    <a:pt x="52135" y="36363"/>
                  </a:cubicBezTo>
                  <a:cubicBezTo>
                    <a:pt x="52172" y="36359"/>
                    <a:pt x="52196" y="36357"/>
                    <a:pt x="52209" y="36357"/>
                  </a:cubicBezTo>
                  <a:close/>
                  <a:moveTo>
                    <a:pt x="34293" y="36240"/>
                  </a:moveTo>
                  <a:cubicBezTo>
                    <a:pt x="34319" y="36240"/>
                    <a:pt x="34323" y="36256"/>
                    <a:pt x="34275" y="36291"/>
                  </a:cubicBezTo>
                  <a:cubicBezTo>
                    <a:pt x="34142" y="36384"/>
                    <a:pt x="34193" y="36418"/>
                    <a:pt x="34157" y="36418"/>
                  </a:cubicBezTo>
                  <a:cubicBezTo>
                    <a:pt x="34145" y="36418"/>
                    <a:pt x="34122" y="36414"/>
                    <a:pt x="34079" y="36407"/>
                  </a:cubicBezTo>
                  <a:cubicBezTo>
                    <a:pt x="34091" y="36306"/>
                    <a:pt x="34239" y="36240"/>
                    <a:pt x="34293" y="36240"/>
                  </a:cubicBezTo>
                  <a:close/>
                  <a:moveTo>
                    <a:pt x="37191" y="36320"/>
                  </a:moveTo>
                  <a:cubicBezTo>
                    <a:pt x="37213" y="36320"/>
                    <a:pt x="37237" y="36337"/>
                    <a:pt x="37264" y="36371"/>
                  </a:cubicBezTo>
                  <a:cubicBezTo>
                    <a:pt x="37301" y="36404"/>
                    <a:pt x="37297" y="36420"/>
                    <a:pt x="37253" y="36420"/>
                  </a:cubicBezTo>
                  <a:cubicBezTo>
                    <a:pt x="37224" y="36420"/>
                    <a:pt x="37177" y="36412"/>
                    <a:pt x="37112" y="36398"/>
                  </a:cubicBezTo>
                  <a:cubicBezTo>
                    <a:pt x="37138" y="36348"/>
                    <a:pt x="37163" y="36320"/>
                    <a:pt x="37191" y="36320"/>
                  </a:cubicBezTo>
                  <a:close/>
                  <a:moveTo>
                    <a:pt x="52016" y="36225"/>
                  </a:moveTo>
                  <a:cubicBezTo>
                    <a:pt x="52180" y="36225"/>
                    <a:pt x="52359" y="36238"/>
                    <a:pt x="52439" y="36238"/>
                  </a:cubicBezTo>
                  <a:cubicBezTo>
                    <a:pt x="52398" y="36325"/>
                    <a:pt x="52261" y="36352"/>
                    <a:pt x="52112" y="36352"/>
                  </a:cubicBezTo>
                  <a:cubicBezTo>
                    <a:pt x="52063" y="36352"/>
                    <a:pt x="52014" y="36349"/>
                    <a:pt x="51966" y="36345"/>
                  </a:cubicBezTo>
                  <a:cubicBezTo>
                    <a:pt x="51921" y="36371"/>
                    <a:pt x="51868" y="36407"/>
                    <a:pt x="51814" y="36425"/>
                  </a:cubicBezTo>
                  <a:cubicBezTo>
                    <a:pt x="51832" y="36398"/>
                    <a:pt x="51850" y="36354"/>
                    <a:pt x="51868" y="36327"/>
                  </a:cubicBezTo>
                  <a:cubicBezTo>
                    <a:pt x="51787" y="36309"/>
                    <a:pt x="51725" y="36291"/>
                    <a:pt x="51689" y="36273"/>
                  </a:cubicBezTo>
                  <a:cubicBezTo>
                    <a:pt x="51732" y="36235"/>
                    <a:pt x="51868" y="36225"/>
                    <a:pt x="52016" y="36225"/>
                  </a:cubicBezTo>
                  <a:close/>
                  <a:moveTo>
                    <a:pt x="64210" y="36282"/>
                  </a:moveTo>
                  <a:cubicBezTo>
                    <a:pt x="64227" y="36282"/>
                    <a:pt x="64249" y="36297"/>
                    <a:pt x="64277" y="36336"/>
                  </a:cubicBezTo>
                  <a:cubicBezTo>
                    <a:pt x="64223" y="36371"/>
                    <a:pt x="64170" y="36398"/>
                    <a:pt x="64116" y="36425"/>
                  </a:cubicBezTo>
                  <a:cubicBezTo>
                    <a:pt x="64148" y="36374"/>
                    <a:pt x="64166" y="36282"/>
                    <a:pt x="64210" y="36282"/>
                  </a:cubicBezTo>
                  <a:close/>
                  <a:moveTo>
                    <a:pt x="19916" y="36369"/>
                  </a:moveTo>
                  <a:cubicBezTo>
                    <a:pt x="19945" y="36369"/>
                    <a:pt x="19977" y="36387"/>
                    <a:pt x="20011" y="36425"/>
                  </a:cubicBezTo>
                  <a:cubicBezTo>
                    <a:pt x="19948" y="36425"/>
                    <a:pt x="19886" y="36434"/>
                    <a:pt x="19823" y="36434"/>
                  </a:cubicBezTo>
                  <a:cubicBezTo>
                    <a:pt x="19852" y="36392"/>
                    <a:pt x="19882" y="36369"/>
                    <a:pt x="19916" y="36369"/>
                  </a:cubicBezTo>
                  <a:close/>
                  <a:moveTo>
                    <a:pt x="32213" y="36369"/>
                  </a:moveTo>
                  <a:cubicBezTo>
                    <a:pt x="32240" y="36369"/>
                    <a:pt x="32270" y="36387"/>
                    <a:pt x="32304" y="36425"/>
                  </a:cubicBezTo>
                  <a:lnTo>
                    <a:pt x="32126" y="36434"/>
                  </a:lnTo>
                  <a:cubicBezTo>
                    <a:pt x="32154" y="36392"/>
                    <a:pt x="32182" y="36369"/>
                    <a:pt x="32213" y="36369"/>
                  </a:cubicBezTo>
                  <a:close/>
                  <a:moveTo>
                    <a:pt x="9954" y="36389"/>
                  </a:moveTo>
                  <a:cubicBezTo>
                    <a:pt x="9997" y="36389"/>
                    <a:pt x="10050" y="36407"/>
                    <a:pt x="10091" y="36443"/>
                  </a:cubicBezTo>
                  <a:lnTo>
                    <a:pt x="9885" y="36443"/>
                  </a:lnTo>
                  <a:cubicBezTo>
                    <a:pt x="9881" y="36407"/>
                    <a:pt x="9912" y="36389"/>
                    <a:pt x="9954" y="36389"/>
                  </a:cubicBezTo>
                  <a:close/>
                  <a:moveTo>
                    <a:pt x="22250" y="36389"/>
                  </a:moveTo>
                  <a:cubicBezTo>
                    <a:pt x="22292" y="36389"/>
                    <a:pt x="22348" y="36407"/>
                    <a:pt x="22393" y="36443"/>
                  </a:cubicBezTo>
                  <a:lnTo>
                    <a:pt x="22187" y="36443"/>
                  </a:lnTo>
                  <a:cubicBezTo>
                    <a:pt x="22179" y="36407"/>
                    <a:pt x="22208" y="36389"/>
                    <a:pt x="22250" y="36389"/>
                  </a:cubicBezTo>
                  <a:close/>
                  <a:moveTo>
                    <a:pt x="23089" y="36411"/>
                  </a:moveTo>
                  <a:cubicBezTo>
                    <a:pt x="23107" y="36411"/>
                    <a:pt x="23127" y="36419"/>
                    <a:pt x="23133" y="36443"/>
                  </a:cubicBezTo>
                  <a:cubicBezTo>
                    <a:pt x="23026" y="36443"/>
                    <a:pt x="23054" y="36411"/>
                    <a:pt x="23089" y="36411"/>
                  </a:cubicBezTo>
                  <a:close/>
                  <a:moveTo>
                    <a:pt x="47800" y="36282"/>
                  </a:moveTo>
                  <a:lnTo>
                    <a:pt x="47800" y="36282"/>
                  </a:lnTo>
                  <a:cubicBezTo>
                    <a:pt x="47782" y="36371"/>
                    <a:pt x="47818" y="36443"/>
                    <a:pt x="47452" y="36443"/>
                  </a:cubicBezTo>
                  <a:cubicBezTo>
                    <a:pt x="47479" y="36416"/>
                    <a:pt x="47560" y="36295"/>
                    <a:pt x="47622" y="36295"/>
                  </a:cubicBezTo>
                  <a:cubicBezTo>
                    <a:pt x="47643" y="36295"/>
                    <a:pt x="47661" y="36309"/>
                    <a:pt x="47675" y="36345"/>
                  </a:cubicBezTo>
                  <a:cubicBezTo>
                    <a:pt x="47686" y="36370"/>
                    <a:pt x="47699" y="36380"/>
                    <a:pt x="47713" y="36380"/>
                  </a:cubicBezTo>
                  <a:cubicBezTo>
                    <a:pt x="47742" y="36380"/>
                    <a:pt x="47775" y="36331"/>
                    <a:pt x="47800" y="36282"/>
                  </a:cubicBezTo>
                  <a:close/>
                  <a:moveTo>
                    <a:pt x="20180" y="36354"/>
                  </a:moveTo>
                  <a:cubicBezTo>
                    <a:pt x="20234" y="36363"/>
                    <a:pt x="20261" y="36389"/>
                    <a:pt x="20269" y="36443"/>
                  </a:cubicBezTo>
                  <a:cubicBezTo>
                    <a:pt x="20265" y="36443"/>
                    <a:pt x="20252" y="36444"/>
                    <a:pt x="20235" y="36444"/>
                  </a:cubicBezTo>
                  <a:cubicBezTo>
                    <a:pt x="20187" y="36444"/>
                    <a:pt x="20113" y="36434"/>
                    <a:pt x="20180" y="36354"/>
                  </a:cubicBezTo>
                  <a:close/>
                  <a:moveTo>
                    <a:pt x="32482" y="36354"/>
                  </a:moveTo>
                  <a:lnTo>
                    <a:pt x="32482" y="36354"/>
                  </a:lnTo>
                  <a:cubicBezTo>
                    <a:pt x="32527" y="36363"/>
                    <a:pt x="32563" y="36389"/>
                    <a:pt x="32572" y="36443"/>
                  </a:cubicBezTo>
                  <a:cubicBezTo>
                    <a:pt x="32565" y="36443"/>
                    <a:pt x="32550" y="36444"/>
                    <a:pt x="32533" y="36444"/>
                  </a:cubicBezTo>
                  <a:cubicBezTo>
                    <a:pt x="32481" y="36444"/>
                    <a:pt x="32409" y="36434"/>
                    <a:pt x="32482" y="36354"/>
                  </a:cubicBezTo>
                  <a:close/>
                  <a:moveTo>
                    <a:pt x="51790" y="36435"/>
                  </a:moveTo>
                  <a:cubicBezTo>
                    <a:pt x="51826" y="36435"/>
                    <a:pt x="51872" y="36455"/>
                    <a:pt x="51770" y="36461"/>
                  </a:cubicBezTo>
                  <a:cubicBezTo>
                    <a:pt x="51753" y="36441"/>
                    <a:pt x="51770" y="36435"/>
                    <a:pt x="51790" y="36435"/>
                  </a:cubicBezTo>
                  <a:close/>
                  <a:moveTo>
                    <a:pt x="64090" y="36435"/>
                  </a:moveTo>
                  <a:cubicBezTo>
                    <a:pt x="64124" y="36435"/>
                    <a:pt x="64168" y="36455"/>
                    <a:pt x="64072" y="36461"/>
                  </a:cubicBezTo>
                  <a:cubicBezTo>
                    <a:pt x="64056" y="36441"/>
                    <a:pt x="64071" y="36435"/>
                    <a:pt x="64090" y="36435"/>
                  </a:cubicBezTo>
                  <a:close/>
                  <a:moveTo>
                    <a:pt x="34409" y="36434"/>
                  </a:moveTo>
                  <a:lnTo>
                    <a:pt x="34409" y="36434"/>
                  </a:lnTo>
                  <a:cubicBezTo>
                    <a:pt x="34389" y="36459"/>
                    <a:pt x="34369" y="36476"/>
                    <a:pt x="34350" y="36476"/>
                  </a:cubicBezTo>
                  <a:cubicBezTo>
                    <a:pt x="34336" y="36476"/>
                    <a:pt x="34323" y="36466"/>
                    <a:pt x="34311" y="36443"/>
                  </a:cubicBezTo>
                  <a:cubicBezTo>
                    <a:pt x="34347" y="36443"/>
                    <a:pt x="34383" y="36443"/>
                    <a:pt x="34409" y="36434"/>
                  </a:cubicBezTo>
                  <a:close/>
                  <a:moveTo>
                    <a:pt x="52032" y="36464"/>
                  </a:moveTo>
                  <a:cubicBezTo>
                    <a:pt x="52047" y="36464"/>
                    <a:pt x="52060" y="36466"/>
                    <a:pt x="52073" y="36470"/>
                  </a:cubicBezTo>
                  <a:cubicBezTo>
                    <a:pt x="52028" y="36478"/>
                    <a:pt x="51984" y="36478"/>
                    <a:pt x="51939" y="36487"/>
                  </a:cubicBezTo>
                  <a:cubicBezTo>
                    <a:pt x="51979" y="36470"/>
                    <a:pt x="52008" y="36464"/>
                    <a:pt x="52032" y="36464"/>
                  </a:cubicBezTo>
                  <a:close/>
                  <a:moveTo>
                    <a:pt x="64332" y="36464"/>
                  </a:moveTo>
                  <a:cubicBezTo>
                    <a:pt x="64348" y="36464"/>
                    <a:pt x="64362" y="36466"/>
                    <a:pt x="64375" y="36470"/>
                  </a:cubicBezTo>
                  <a:cubicBezTo>
                    <a:pt x="64330" y="36478"/>
                    <a:pt x="64286" y="36478"/>
                    <a:pt x="64241" y="36487"/>
                  </a:cubicBezTo>
                  <a:cubicBezTo>
                    <a:pt x="64275" y="36470"/>
                    <a:pt x="64306" y="36464"/>
                    <a:pt x="64332" y="36464"/>
                  </a:cubicBezTo>
                  <a:close/>
                  <a:moveTo>
                    <a:pt x="51526" y="36495"/>
                  </a:moveTo>
                  <a:cubicBezTo>
                    <a:pt x="51592" y="36495"/>
                    <a:pt x="51639" y="36509"/>
                    <a:pt x="51457" y="36532"/>
                  </a:cubicBezTo>
                  <a:cubicBezTo>
                    <a:pt x="51389" y="36506"/>
                    <a:pt x="51465" y="36495"/>
                    <a:pt x="51526" y="36495"/>
                  </a:cubicBezTo>
                  <a:close/>
                  <a:moveTo>
                    <a:pt x="63819" y="36495"/>
                  </a:moveTo>
                  <a:cubicBezTo>
                    <a:pt x="63885" y="36495"/>
                    <a:pt x="63932" y="36509"/>
                    <a:pt x="63751" y="36532"/>
                  </a:cubicBezTo>
                  <a:cubicBezTo>
                    <a:pt x="63682" y="36506"/>
                    <a:pt x="63759" y="36495"/>
                    <a:pt x="63819" y="36495"/>
                  </a:cubicBezTo>
                  <a:close/>
                  <a:moveTo>
                    <a:pt x="63465" y="36389"/>
                  </a:moveTo>
                  <a:lnTo>
                    <a:pt x="63465" y="36389"/>
                  </a:lnTo>
                  <a:cubicBezTo>
                    <a:pt x="63483" y="36443"/>
                    <a:pt x="63483" y="36496"/>
                    <a:pt x="63474" y="36550"/>
                  </a:cubicBezTo>
                  <a:cubicBezTo>
                    <a:pt x="63358" y="36550"/>
                    <a:pt x="63438" y="36416"/>
                    <a:pt x="63465" y="36389"/>
                  </a:cubicBezTo>
                  <a:close/>
                  <a:moveTo>
                    <a:pt x="51832" y="807"/>
                  </a:moveTo>
                  <a:cubicBezTo>
                    <a:pt x="52062" y="807"/>
                    <a:pt x="52433" y="907"/>
                    <a:pt x="52742" y="1062"/>
                  </a:cubicBezTo>
                  <a:lnTo>
                    <a:pt x="52769" y="1062"/>
                  </a:lnTo>
                  <a:cubicBezTo>
                    <a:pt x="52804" y="1018"/>
                    <a:pt x="52822" y="1000"/>
                    <a:pt x="52813" y="991"/>
                  </a:cubicBezTo>
                  <a:lnTo>
                    <a:pt x="52813" y="991"/>
                  </a:lnTo>
                  <a:cubicBezTo>
                    <a:pt x="52849" y="1026"/>
                    <a:pt x="52822" y="1044"/>
                    <a:pt x="52769" y="1062"/>
                  </a:cubicBezTo>
                  <a:cubicBezTo>
                    <a:pt x="52769" y="1062"/>
                    <a:pt x="52769" y="1071"/>
                    <a:pt x="52760" y="1071"/>
                  </a:cubicBezTo>
                  <a:cubicBezTo>
                    <a:pt x="52840" y="1116"/>
                    <a:pt x="52920" y="1160"/>
                    <a:pt x="52992" y="1214"/>
                  </a:cubicBezTo>
                  <a:cubicBezTo>
                    <a:pt x="53108" y="1142"/>
                    <a:pt x="53251" y="1053"/>
                    <a:pt x="53295" y="1053"/>
                  </a:cubicBezTo>
                  <a:cubicBezTo>
                    <a:pt x="53204" y="1144"/>
                    <a:pt x="53727" y="1197"/>
                    <a:pt x="53974" y="1197"/>
                  </a:cubicBezTo>
                  <a:cubicBezTo>
                    <a:pt x="53994" y="1197"/>
                    <a:pt x="54011" y="1197"/>
                    <a:pt x="54027" y="1196"/>
                  </a:cubicBezTo>
                  <a:lnTo>
                    <a:pt x="54027" y="1196"/>
                  </a:lnTo>
                  <a:cubicBezTo>
                    <a:pt x="53868" y="1203"/>
                    <a:pt x="54052" y="1499"/>
                    <a:pt x="54284" y="1499"/>
                  </a:cubicBezTo>
                  <a:cubicBezTo>
                    <a:pt x="54351" y="1499"/>
                    <a:pt x="54422" y="1474"/>
                    <a:pt x="54491" y="1410"/>
                  </a:cubicBezTo>
                  <a:cubicBezTo>
                    <a:pt x="54508" y="1321"/>
                    <a:pt x="54473" y="1267"/>
                    <a:pt x="54392" y="1249"/>
                  </a:cubicBezTo>
                  <a:cubicBezTo>
                    <a:pt x="54292" y="1265"/>
                    <a:pt x="54192" y="1287"/>
                    <a:pt x="54161" y="1287"/>
                  </a:cubicBezTo>
                  <a:cubicBezTo>
                    <a:pt x="54156" y="1287"/>
                    <a:pt x="54153" y="1286"/>
                    <a:pt x="54152" y="1285"/>
                  </a:cubicBezTo>
                  <a:cubicBezTo>
                    <a:pt x="54240" y="1263"/>
                    <a:pt x="54310" y="1247"/>
                    <a:pt x="54361" y="1247"/>
                  </a:cubicBezTo>
                  <a:cubicBezTo>
                    <a:pt x="54373" y="1247"/>
                    <a:pt x="54383" y="1248"/>
                    <a:pt x="54392" y="1249"/>
                  </a:cubicBezTo>
                  <a:cubicBezTo>
                    <a:pt x="54436" y="1244"/>
                    <a:pt x="54481" y="1241"/>
                    <a:pt x="54522" y="1241"/>
                  </a:cubicBezTo>
                  <a:cubicBezTo>
                    <a:pt x="54624" y="1241"/>
                    <a:pt x="54705" y="1263"/>
                    <a:pt x="54705" y="1339"/>
                  </a:cubicBezTo>
                  <a:cubicBezTo>
                    <a:pt x="54375" y="1499"/>
                    <a:pt x="54687" y="1357"/>
                    <a:pt x="54589" y="1508"/>
                  </a:cubicBezTo>
                  <a:cubicBezTo>
                    <a:pt x="54749" y="1517"/>
                    <a:pt x="54901" y="1544"/>
                    <a:pt x="55053" y="1606"/>
                  </a:cubicBezTo>
                  <a:cubicBezTo>
                    <a:pt x="55008" y="1557"/>
                    <a:pt x="55068" y="1522"/>
                    <a:pt x="55154" y="1522"/>
                  </a:cubicBezTo>
                  <a:cubicBezTo>
                    <a:pt x="55240" y="1522"/>
                    <a:pt x="55351" y="1557"/>
                    <a:pt x="55409" y="1651"/>
                  </a:cubicBezTo>
                  <a:cubicBezTo>
                    <a:pt x="55695" y="1481"/>
                    <a:pt x="55222" y="1071"/>
                    <a:pt x="55169" y="910"/>
                  </a:cubicBezTo>
                  <a:lnTo>
                    <a:pt x="55169" y="910"/>
                  </a:lnTo>
                  <a:cubicBezTo>
                    <a:pt x="55249" y="946"/>
                    <a:pt x="55311" y="982"/>
                    <a:pt x="55383" y="1026"/>
                  </a:cubicBezTo>
                  <a:cubicBezTo>
                    <a:pt x="55383" y="973"/>
                    <a:pt x="55409" y="937"/>
                    <a:pt x="55454" y="919"/>
                  </a:cubicBezTo>
                  <a:cubicBezTo>
                    <a:pt x="55597" y="1004"/>
                    <a:pt x="55756" y="1342"/>
                    <a:pt x="55969" y="1342"/>
                  </a:cubicBezTo>
                  <a:cubicBezTo>
                    <a:pt x="55981" y="1342"/>
                    <a:pt x="55994" y="1341"/>
                    <a:pt x="56007" y="1339"/>
                  </a:cubicBezTo>
                  <a:cubicBezTo>
                    <a:pt x="56239" y="1285"/>
                    <a:pt x="56293" y="1089"/>
                    <a:pt x="56194" y="910"/>
                  </a:cubicBezTo>
                  <a:lnTo>
                    <a:pt x="56498" y="910"/>
                  </a:lnTo>
                  <a:cubicBezTo>
                    <a:pt x="56275" y="1232"/>
                    <a:pt x="56739" y="1312"/>
                    <a:pt x="56819" y="1455"/>
                  </a:cubicBezTo>
                  <a:cubicBezTo>
                    <a:pt x="56837" y="1325"/>
                    <a:pt x="56862" y="1137"/>
                    <a:pt x="56905" y="1137"/>
                  </a:cubicBezTo>
                  <a:cubicBezTo>
                    <a:pt x="56928" y="1137"/>
                    <a:pt x="56955" y="1187"/>
                    <a:pt x="56988" y="1321"/>
                  </a:cubicBezTo>
                  <a:cubicBezTo>
                    <a:pt x="57006" y="1258"/>
                    <a:pt x="57390" y="1071"/>
                    <a:pt x="57301" y="1009"/>
                  </a:cubicBezTo>
                  <a:cubicBezTo>
                    <a:pt x="57233" y="961"/>
                    <a:pt x="57167" y="946"/>
                    <a:pt x="57103" y="946"/>
                  </a:cubicBezTo>
                  <a:cubicBezTo>
                    <a:pt x="56988" y="946"/>
                    <a:pt x="56880" y="995"/>
                    <a:pt x="56774" y="995"/>
                  </a:cubicBezTo>
                  <a:cubicBezTo>
                    <a:pt x="56708" y="995"/>
                    <a:pt x="56643" y="975"/>
                    <a:pt x="56578" y="910"/>
                  </a:cubicBezTo>
                  <a:cubicBezTo>
                    <a:pt x="56671" y="910"/>
                    <a:pt x="56804" y="901"/>
                    <a:pt x="56946" y="901"/>
                  </a:cubicBezTo>
                  <a:cubicBezTo>
                    <a:pt x="57282" y="901"/>
                    <a:pt x="57666" y="954"/>
                    <a:pt x="57666" y="1312"/>
                  </a:cubicBezTo>
                  <a:cubicBezTo>
                    <a:pt x="57881" y="1169"/>
                    <a:pt x="57818" y="1035"/>
                    <a:pt x="57666" y="884"/>
                  </a:cubicBezTo>
                  <a:lnTo>
                    <a:pt x="57666" y="884"/>
                  </a:lnTo>
                  <a:cubicBezTo>
                    <a:pt x="58191" y="1060"/>
                    <a:pt x="58751" y="1096"/>
                    <a:pt x="59311" y="1096"/>
                  </a:cubicBezTo>
                  <a:cubicBezTo>
                    <a:pt x="59685" y="1096"/>
                    <a:pt x="60059" y="1080"/>
                    <a:pt x="60423" y="1080"/>
                  </a:cubicBezTo>
                  <a:cubicBezTo>
                    <a:pt x="60493" y="1080"/>
                    <a:pt x="60680" y="1111"/>
                    <a:pt x="60815" y="1111"/>
                  </a:cubicBezTo>
                  <a:cubicBezTo>
                    <a:pt x="60938" y="1111"/>
                    <a:pt x="61016" y="1085"/>
                    <a:pt x="60914" y="982"/>
                  </a:cubicBezTo>
                  <a:lnTo>
                    <a:pt x="60914" y="982"/>
                  </a:lnTo>
                  <a:cubicBezTo>
                    <a:pt x="61333" y="991"/>
                    <a:pt x="62288" y="1107"/>
                    <a:pt x="62546" y="1464"/>
                  </a:cubicBezTo>
                  <a:cubicBezTo>
                    <a:pt x="62520" y="1330"/>
                    <a:pt x="62537" y="1107"/>
                    <a:pt x="62680" y="1053"/>
                  </a:cubicBezTo>
                  <a:lnTo>
                    <a:pt x="62680" y="1053"/>
                  </a:lnTo>
                  <a:cubicBezTo>
                    <a:pt x="62646" y="1149"/>
                    <a:pt x="62693" y="1183"/>
                    <a:pt x="62755" y="1183"/>
                  </a:cubicBezTo>
                  <a:cubicBezTo>
                    <a:pt x="62873" y="1183"/>
                    <a:pt x="63045" y="1061"/>
                    <a:pt x="62823" y="1009"/>
                  </a:cubicBezTo>
                  <a:cubicBezTo>
                    <a:pt x="62942" y="969"/>
                    <a:pt x="63317" y="908"/>
                    <a:pt x="63511" y="908"/>
                  </a:cubicBezTo>
                  <a:cubicBezTo>
                    <a:pt x="63534" y="908"/>
                    <a:pt x="63555" y="909"/>
                    <a:pt x="63572" y="910"/>
                  </a:cubicBezTo>
                  <a:cubicBezTo>
                    <a:pt x="63633" y="910"/>
                    <a:pt x="63848" y="876"/>
                    <a:pt x="63882" y="866"/>
                  </a:cubicBezTo>
                  <a:lnTo>
                    <a:pt x="63882" y="866"/>
                  </a:lnTo>
                  <a:cubicBezTo>
                    <a:pt x="63865" y="877"/>
                    <a:pt x="63841" y="1026"/>
                    <a:pt x="63876" y="1026"/>
                  </a:cubicBezTo>
                  <a:cubicBezTo>
                    <a:pt x="63983" y="1000"/>
                    <a:pt x="64027" y="928"/>
                    <a:pt x="64009" y="821"/>
                  </a:cubicBezTo>
                  <a:cubicBezTo>
                    <a:pt x="64043" y="813"/>
                    <a:pt x="64085" y="808"/>
                    <a:pt x="64133" y="808"/>
                  </a:cubicBezTo>
                  <a:cubicBezTo>
                    <a:pt x="64526" y="808"/>
                    <a:pt x="65332" y="1093"/>
                    <a:pt x="65571" y="1490"/>
                  </a:cubicBezTo>
                  <a:cubicBezTo>
                    <a:pt x="65551" y="1492"/>
                    <a:pt x="65533" y="1493"/>
                    <a:pt x="65515" y="1493"/>
                  </a:cubicBezTo>
                  <a:cubicBezTo>
                    <a:pt x="65404" y="1493"/>
                    <a:pt x="65316" y="1461"/>
                    <a:pt x="65273" y="1461"/>
                  </a:cubicBezTo>
                  <a:cubicBezTo>
                    <a:pt x="65229" y="1461"/>
                    <a:pt x="65232" y="1495"/>
                    <a:pt x="65303" y="1633"/>
                  </a:cubicBezTo>
                  <a:cubicBezTo>
                    <a:pt x="65294" y="1642"/>
                    <a:pt x="64848" y="1749"/>
                    <a:pt x="64919" y="1812"/>
                  </a:cubicBezTo>
                  <a:cubicBezTo>
                    <a:pt x="65508" y="1901"/>
                    <a:pt x="65000" y="2258"/>
                    <a:pt x="65116" y="2650"/>
                  </a:cubicBezTo>
                  <a:cubicBezTo>
                    <a:pt x="65232" y="3060"/>
                    <a:pt x="65374" y="2855"/>
                    <a:pt x="65553" y="3096"/>
                  </a:cubicBezTo>
                  <a:cubicBezTo>
                    <a:pt x="65651" y="3230"/>
                    <a:pt x="65481" y="3337"/>
                    <a:pt x="65579" y="3453"/>
                  </a:cubicBezTo>
                  <a:cubicBezTo>
                    <a:pt x="65686" y="3587"/>
                    <a:pt x="65954" y="3480"/>
                    <a:pt x="65963" y="3730"/>
                  </a:cubicBezTo>
                  <a:cubicBezTo>
                    <a:pt x="65972" y="3747"/>
                    <a:pt x="65553" y="3953"/>
                    <a:pt x="65562" y="4104"/>
                  </a:cubicBezTo>
                  <a:cubicBezTo>
                    <a:pt x="65563" y="4129"/>
                    <a:pt x="65574" y="4139"/>
                    <a:pt x="65590" y="4139"/>
                  </a:cubicBezTo>
                  <a:cubicBezTo>
                    <a:pt x="65677" y="4139"/>
                    <a:pt x="65930" y="3863"/>
                    <a:pt x="65945" y="3863"/>
                  </a:cubicBezTo>
                  <a:lnTo>
                    <a:pt x="65945" y="3863"/>
                  </a:lnTo>
                  <a:cubicBezTo>
                    <a:pt x="66231" y="3890"/>
                    <a:pt x="65856" y="4256"/>
                    <a:pt x="65856" y="4256"/>
                  </a:cubicBezTo>
                  <a:cubicBezTo>
                    <a:pt x="65848" y="4314"/>
                    <a:pt x="65880" y="4331"/>
                    <a:pt x="65929" y="4331"/>
                  </a:cubicBezTo>
                  <a:cubicBezTo>
                    <a:pt x="65994" y="4331"/>
                    <a:pt x="66089" y="4301"/>
                    <a:pt x="66153" y="4301"/>
                  </a:cubicBezTo>
                  <a:cubicBezTo>
                    <a:pt x="66193" y="4301"/>
                    <a:pt x="66222" y="4313"/>
                    <a:pt x="66222" y="4354"/>
                  </a:cubicBezTo>
                  <a:cubicBezTo>
                    <a:pt x="65847" y="4639"/>
                    <a:pt x="66338" y="4675"/>
                    <a:pt x="66347" y="4943"/>
                  </a:cubicBezTo>
                  <a:cubicBezTo>
                    <a:pt x="66313" y="4962"/>
                    <a:pt x="66284" y="4969"/>
                    <a:pt x="66258" y="4969"/>
                  </a:cubicBezTo>
                  <a:cubicBezTo>
                    <a:pt x="66123" y="4969"/>
                    <a:pt x="66080" y="4752"/>
                    <a:pt x="65971" y="4752"/>
                  </a:cubicBezTo>
                  <a:cubicBezTo>
                    <a:pt x="65963" y="4752"/>
                    <a:pt x="65954" y="4753"/>
                    <a:pt x="65945" y="4755"/>
                  </a:cubicBezTo>
                  <a:cubicBezTo>
                    <a:pt x="65874" y="4773"/>
                    <a:pt x="65749" y="5059"/>
                    <a:pt x="65865" y="5103"/>
                  </a:cubicBezTo>
                  <a:cubicBezTo>
                    <a:pt x="65965" y="5039"/>
                    <a:pt x="66023" y="5013"/>
                    <a:pt x="66053" y="5013"/>
                  </a:cubicBezTo>
                  <a:cubicBezTo>
                    <a:pt x="66175" y="5013"/>
                    <a:pt x="65838" y="5441"/>
                    <a:pt x="66037" y="5441"/>
                  </a:cubicBezTo>
                  <a:cubicBezTo>
                    <a:pt x="66059" y="5441"/>
                    <a:pt x="66087" y="5436"/>
                    <a:pt x="66124" y="5425"/>
                  </a:cubicBezTo>
                  <a:lnTo>
                    <a:pt x="66124" y="5425"/>
                  </a:lnTo>
                  <a:cubicBezTo>
                    <a:pt x="66060" y="5496"/>
                    <a:pt x="65570" y="5609"/>
                    <a:pt x="65465" y="5609"/>
                  </a:cubicBezTo>
                  <a:cubicBezTo>
                    <a:pt x="65452" y="5609"/>
                    <a:pt x="65445" y="5607"/>
                    <a:pt x="65446" y="5603"/>
                  </a:cubicBezTo>
                  <a:lnTo>
                    <a:pt x="65446" y="5603"/>
                  </a:lnTo>
                  <a:cubicBezTo>
                    <a:pt x="65400" y="5759"/>
                    <a:pt x="65424" y="5790"/>
                    <a:pt x="65478" y="5790"/>
                  </a:cubicBezTo>
                  <a:cubicBezTo>
                    <a:pt x="65512" y="5790"/>
                    <a:pt x="65559" y="5777"/>
                    <a:pt x="65606" y="5777"/>
                  </a:cubicBezTo>
                  <a:cubicBezTo>
                    <a:pt x="65657" y="5777"/>
                    <a:pt x="65709" y="5792"/>
                    <a:pt x="65749" y="5853"/>
                  </a:cubicBezTo>
                  <a:cubicBezTo>
                    <a:pt x="65883" y="6058"/>
                    <a:pt x="65972" y="6102"/>
                    <a:pt x="65829" y="6450"/>
                  </a:cubicBezTo>
                  <a:cubicBezTo>
                    <a:pt x="65794" y="6531"/>
                    <a:pt x="65481" y="6522"/>
                    <a:pt x="65499" y="6629"/>
                  </a:cubicBezTo>
                  <a:cubicBezTo>
                    <a:pt x="65588" y="6736"/>
                    <a:pt x="65678" y="6843"/>
                    <a:pt x="65758" y="6959"/>
                  </a:cubicBezTo>
                  <a:cubicBezTo>
                    <a:pt x="65749" y="7102"/>
                    <a:pt x="65722" y="7244"/>
                    <a:pt x="65669" y="7387"/>
                  </a:cubicBezTo>
                  <a:cubicBezTo>
                    <a:pt x="65676" y="7387"/>
                    <a:pt x="65684" y="7387"/>
                    <a:pt x="65691" y="7387"/>
                  </a:cubicBezTo>
                  <a:cubicBezTo>
                    <a:pt x="66136" y="7387"/>
                    <a:pt x="65702" y="7926"/>
                    <a:pt x="65579" y="8136"/>
                  </a:cubicBezTo>
                  <a:cubicBezTo>
                    <a:pt x="65614" y="8219"/>
                    <a:pt x="65521" y="8525"/>
                    <a:pt x="65448" y="8525"/>
                  </a:cubicBezTo>
                  <a:cubicBezTo>
                    <a:pt x="65426" y="8525"/>
                    <a:pt x="65406" y="8498"/>
                    <a:pt x="65392" y="8431"/>
                  </a:cubicBezTo>
                  <a:cubicBezTo>
                    <a:pt x="65374" y="8475"/>
                    <a:pt x="64866" y="9118"/>
                    <a:pt x="64857" y="9136"/>
                  </a:cubicBezTo>
                  <a:cubicBezTo>
                    <a:pt x="64849" y="9190"/>
                    <a:pt x="64866" y="9211"/>
                    <a:pt x="64898" y="9211"/>
                  </a:cubicBezTo>
                  <a:cubicBezTo>
                    <a:pt x="65017" y="9211"/>
                    <a:pt x="65346" y="8904"/>
                    <a:pt x="65339" y="8904"/>
                  </a:cubicBezTo>
                  <a:cubicBezTo>
                    <a:pt x="65486" y="8791"/>
                    <a:pt x="65567" y="8596"/>
                    <a:pt x="65738" y="8596"/>
                  </a:cubicBezTo>
                  <a:cubicBezTo>
                    <a:pt x="65785" y="8596"/>
                    <a:pt x="65838" y="8611"/>
                    <a:pt x="65901" y="8645"/>
                  </a:cubicBezTo>
                  <a:cubicBezTo>
                    <a:pt x="65883" y="8832"/>
                    <a:pt x="65499" y="9002"/>
                    <a:pt x="65499" y="9127"/>
                  </a:cubicBezTo>
                  <a:cubicBezTo>
                    <a:pt x="65499" y="9341"/>
                    <a:pt x="65347" y="9457"/>
                    <a:pt x="65410" y="9653"/>
                  </a:cubicBezTo>
                  <a:cubicBezTo>
                    <a:pt x="65425" y="9707"/>
                    <a:pt x="65510" y="9734"/>
                    <a:pt x="65580" y="9734"/>
                  </a:cubicBezTo>
                  <a:cubicBezTo>
                    <a:pt x="65638" y="9734"/>
                    <a:pt x="65686" y="9716"/>
                    <a:pt x="65678" y="9680"/>
                  </a:cubicBezTo>
                  <a:lnTo>
                    <a:pt x="65678" y="9680"/>
                  </a:lnTo>
                  <a:cubicBezTo>
                    <a:pt x="65686" y="9706"/>
                    <a:pt x="65669" y="10046"/>
                    <a:pt x="65669" y="10046"/>
                  </a:cubicBezTo>
                  <a:cubicBezTo>
                    <a:pt x="65669" y="10046"/>
                    <a:pt x="65669" y="10046"/>
                    <a:pt x="65669" y="10046"/>
                  </a:cubicBezTo>
                  <a:cubicBezTo>
                    <a:pt x="65463" y="9947"/>
                    <a:pt x="65133" y="9992"/>
                    <a:pt x="64964" y="9849"/>
                  </a:cubicBezTo>
                  <a:lnTo>
                    <a:pt x="64964" y="9849"/>
                  </a:lnTo>
                  <a:cubicBezTo>
                    <a:pt x="65017" y="9973"/>
                    <a:pt x="65028" y="10007"/>
                    <a:pt x="65021" y="10007"/>
                  </a:cubicBezTo>
                  <a:cubicBezTo>
                    <a:pt x="65013" y="10007"/>
                    <a:pt x="64978" y="9960"/>
                    <a:pt x="64954" y="9960"/>
                  </a:cubicBezTo>
                  <a:cubicBezTo>
                    <a:pt x="64939" y="9960"/>
                    <a:pt x="64928" y="9976"/>
                    <a:pt x="64928" y="10028"/>
                  </a:cubicBezTo>
                  <a:cubicBezTo>
                    <a:pt x="64928" y="10179"/>
                    <a:pt x="65133" y="10224"/>
                    <a:pt x="65151" y="10349"/>
                  </a:cubicBezTo>
                  <a:cubicBezTo>
                    <a:pt x="65163" y="10259"/>
                    <a:pt x="65207" y="10221"/>
                    <a:pt x="65258" y="10221"/>
                  </a:cubicBezTo>
                  <a:cubicBezTo>
                    <a:pt x="65324" y="10221"/>
                    <a:pt x="65402" y="10284"/>
                    <a:pt x="65437" y="10385"/>
                  </a:cubicBezTo>
                  <a:cubicBezTo>
                    <a:pt x="65285" y="10483"/>
                    <a:pt x="65035" y="10465"/>
                    <a:pt x="64973" y="10670"/>
                  </a:cubicBezTo>
                  <a:cubicBezTo>
                    <a:pt x="65374" y="10688"/>
                    <a:pt x="65151" y="10938"/>
                    <a:pt x="65365" y="11027"/>
                  </a:cubicBezTo>
                  <a:cubicBezTo>
                    <a:pt x="65381" y="11034"/>
                    <a:pt x="65400" y="11036"/>
                    <a:pt x="65420" y="11036"/>
                  </a:cubicBezTo>
                  <a:cubicBezTo>
                    <a:pt x="65452" y="11036"/>
                    <a:pt x="65486" y="11030"/>
                    <a:pt x="65518" y="11030"/>
                  </a:cubicBezTo>
                  <a:cubicBezTo>
                    <a:pt x="65541" y="11030"/>
                    <a:pt x="65562" y="11033"/>
                    <a:pt x="65579" y="11045"/>
                  </a:cubicBezTo>
                  <a:cubicBezTo>
                    <a:pt x="65553" y="11027"/>
                    <a:pt x="65624" y="11009"/>
                    <a:pt x="65695" y="11009"/>
                  </a:cubicBezTo>
                  <a:cubicBezTo>
                    <a:pt x="65700" y="10980"/>
                    <a:pt x="65707" y="10962"/>
                    <a:pt x="65719" y="10962"/>
                  </a:cubicBezTo>
                  <a:cubicBezTo>
                    <a:pt x="65729" y="10962"/>
                    <a:pt x="65741" y="10976"/>
                    <a:pt x="65758" y="11009"/>
                  </a:cubicBezTo>
                  <a:cubicBezTo>
                    <a:pt x="65847" y="11009"/>
                    <a:pt x="65927" y="11054"/>
                    <a:pt x="65811" y="11152"/>
                  </a:cubicBezTo>
                  <a:cubicBezTo>
                    <a:pt x="65794" y="11080"/>
                    <a:pt x="65767" y="11036"/>
                    <a:pt x="65758" y="11009"/>
                  </a:cubicBezTo>
                  <a:lnTo>
                    <a:pt x="65695" y="11009"/>
                  </a:lnTo>
                  <a:cubicBezTo>
                    <a:pt x="65686" y="11116"/>
                    <a:pt x="65722" y="11393"/>
                    <a:pt x="65740" y="11437"/>
                  </a:cubicBezTo>
                  <a:cubicBezTo>
                    <a:pt x="65740" y="11428"/>
                    <a:pt x="65749" y="11428"/>
                    <a:pt x="65749" y="11428"/>
                  </a:cubicBezTo>
                  <a:lnTo>
                    <a:pt x="65749" y="11428"/>
                  </a:lnTo>
                  <a:cubicBezTo>
                    <a:pt x="65749" y="11437"/>
                    <a:pt x="65749" y="11437"/>
                    <a:pt x="65740" y="11437"/>
                  </a:cubicBezTo>
                  <a:cubicBezTo>
                    <a:pt x="65729" y="11439"/>
                    <a:pt x="65718" y="11439"/>
                    <a:pt x="65708" y="11439"/>
                  </a:cubicBezTo>
                  <a:cubicBezTo>
                    <a:pt x="65593" y="11439"/>
                    <a:pt x="65524" y="11350"/>
                    <a:pt x="65508" y="11179"/>
                  </a:cubicBezTo>
                  <a:cubicBezTo>
                    <a:pt x="65493" y="11173"/>
                    <a:pt x="65475" y="11170"/>
                    <a:pt x="65457" y="11170"/>
                  </a:cubicBezTo>
                  <a:cubicBezTo>
                    <a:pt x="65298" y="11170"/>
                    <a:pt x="65052" y="11359"/>
                    <a:pt x="65419" y="11526"/>
                  </a:cubicBezTo>
                  <a:cubicBezTo>
                    <a:pt x="65383" y="11553"/>
                    <a:pt x="65339" y="11571"/>
                    <a:pt x="65294" y="11580"/>
                  </a:cubicBezTo>
                  <a:cubicBezTo>
                    <a:pt x="65330" y="11785"/>
                    <a:pt x="65918" y="12088"/>
                    <a:pt x="65794" y="12285"/>
                  </a:cubicBezTo>
                  <a:cubicBezTo>
                    <a:pt x="65760" y="12282"/>
                    <a:pt x="65730" y="12280"/>
                    <a:pt x="65704" y="12280"/>
                  </a:cubicBezTo>
                  <a:cubicBezTo>
                    <a:pt x="65422" y="12280"/>
                    <a:pt x="65544" y="12443"/>
                    <a:pt x="65838" y="12517"/>
                  </a:cubicBezTo>
                  <a:cubicBezTo>
                    <a:pt x="65856" y="12508"/>
                    <a:pt x="65874" y="12508"/>
                    <a:pt x="65874" y="12508"/>
                  </a:cubicBezTo>
                  <a:lnTo>
                    <a:pt x="65874" y="12508"/>
                  </a:lnTo>
                  <a:cubicBezTo>
                    <a:pt x="65868" y="12514"/>
                    <a:pt x="65861" y="12520"/>
                    <a:pt x="65852" y="12520"/>
                  </a:cubicBezTo>
                  <a:cubicBezTo>
                    <a:pt x="65848" y="12520"/>
                    <a:pt x="65843" y="12519"/>
                    <a:pt x="65838" y="12517"/>
                  </a:cubicBezTo>
                  <a:cubicBezTo>
                    <a:pt x="65759" y="12556"/>
                    <a:pt x="65546" y="12649"/>
                    <a:pt x="65441" y="12649"/>
                  </a:cubicBezTo>
                  <a:cubicBezTo>
                    <a:pt x="65404" y="12649"/>
                    <a:pt x="65381" y="12637"/>
                    <a:pt x="65383" y="12606"/>
                  </a:cubicBezTo>
                  <a:lnTo>
                    <a:pt x="65383" y="12606"/>
                  </a:lnTo>
                  <a:cubicBezTo>
                    <a:pt x="65369" y="12718"/>
                    <a:pt x="65555" y="12745"/>
                    <a:pt x="65727" y="12745"/>
                  </a:cubicBezTo>
                  <a:cubicBezTo>
                    <a:pt x="65867" y="12745"/>
                    <a:pt x="65996" y="12727"/>
                    <a:pt x="65999" y="12722"/>
                  </a:cubicBezTo>
                  <a:lnTo>
                    <a:pt x="65999" y="12722"/>
                  </a:lnTo>
                  <a:cubicBezTo>
                    <a:pt x="66017" y="12829"/>
                    <a:pt x="66017" y="12945"/>
                    <a:pt x="65999" y="13052"/>
                  </a:cubicBezTo>
                  <a:cubicBezTo>
                    <a:pt x="65767" y="13132"/>
                    <a:pt x="65874" y="13034"/>
                    <a:pt x="65820" y="13320"/>
                  </a:cubicBezTo>
                  <a:cubicBezTo>
                    <a:pt x="65813" y="13379"/>
                    <a:pt x="65769" y="13695"/>
                    <a:pt x="65840" y="13695"/>
                  </a:cubicBezTo>
                  <a:cubicBezTo>
                    <a:pt x="65855" y="13695"/>
                    <a:pt x="65875" y="13682"/>
                    <a:pt x="65901" y="13650"/>
                  </a:cubicBezTo>
                  <a:lnTo>
                    <a:pt x="65901" y="13650"/>
                  </a:lnTo>
                  <a:cubicBezTo>
                    <a:pt x="65892" y="13775"/>
                    <a:pt x="65490" y="13891"/>
                    <a:pt x="65517" y="13962"/>
                  </a:cubicBezTo>
                  <a:cubicBezTo>
                    <a:pt x="65536" y="14021"/>
                    <a:pt x="65574" y="14041"/>
                    <a:pt x="65619" y="14041"/>
                  </a:cubicBezTo>
                  <a:cubicBezTo>
                    <a:pt x="65704" y="14041"/>
                    <a:pt x="65816" y="13970"/>
                    <a:pt x="65874" y="13953"/>
                  </a:cubicBezTo>
                  <a:lnTo>
                    <a:pt x="65874" y="13953"/>
                  </a:lnTo>
                  <a:cubicBezTo>
                    <a:pt x="65865" y="14060"/>
                    <a:pt x="65927" y="14863"/>
                    <a:pt x="65767" y="14881"/>
                  </a:cubicBezTo>
                  <a:cubicBezTo>
                    <a:pt x="65758" y="14756"/>
                    <a:pt x="65758" y="14622"/>
                    <a:pt x="65758" y="14497"/>
                  </a:cubicBezTo>
                  <a:cubicBezTo>
                    <a:pt x="65758" y="14540"/>
                    <a:pt x="65727" y="14549"/>
                    <a:pt x="65686" y="14549"/>
                  </a:cubicBezTo>
                  <a:cubicBezTo>
                    <a:pt x="65657" y="14549"/>
                    <a:pt x="65623" y="14545"/>
                    <a:pt x="65592" y="14545"/>
                  </a:cubicBezTo>
                  <a:cubicBezTo>
                    <a:pt x="65541" y="14545"/>
                    <a:pt x="65499" y="14557"/>
                    <a:pt x="65499" y="14622"/>
                  </a:cubicBezTo>
                  <a:cubicBezTo>
                    <a:pt x="65972" y="14622"/>
                    <a:pt x="65446" y="15264"/>
                    <a:pt x="65455" y="15264"/>
                  </a:cubicBezTo>
                  <a:cubicBezTo>
                    <a:pt x="65553" y="15184"/>
                    <a:pt x="65660" y="15122"/>
                    <a:pt x="65776" y="15086"/>
                  </a:cubicBezTo>
                  <a:cubicBezTo>
                    <a:pt x="65865" y="15113"/>
                    <a:pt x="65829" y="15425"/>
                    <a:pt x="65820" y="15487"/>
                  </a:cubicBezTo>
                  <a:cubicBezTo>
                    <a:pt x="65768" y="15479"/>
                    <a:pt x="65316" y="15366"/>
                    <a:pt x="65303" y="15354"/>
                  </a:cubicBezTo>
                  <a:lnTo>
                    <a:pt x="65303" y="15354"/>
                  </a:lnTo>
                  <a:cubicBezTo>
                    <a:pt x="65383" y="15479"/>
                    <a:pt x="65490" y="15595"/>
                    <a:pt x="65606" y="15693"/>
                  </a:cubicBezTo>
                  <a:cubicBezTo>
                    <a:pt x="65609" y="15694"/>
                    <a:pt x="65611" y="15695"/>
                    <a:pt x="65614" y="15695"/>
                  </a:cubicBezTo>
                  <a:cubicBezTo>
                    <a:pt x="65650" y="15695"/>
                    <a:pt x="65657" y="15551"/>
                    <a:pt x="65735" y="15551"/>
                  </a:cubicBezTo>
                  <a:cubicBezTo>
                    <a:pt x="65755" y="15551"/>
                    <a:pt x="65780" y="15561"/>
                    <a:pt x="65811" y="15586"/>
                  </a:cubicBezTo>
                  <a:cubicBezTo>
                    <a:pt x="65963" y="15701"/>
                    <a:pt x="65615" y="15800"/>
                    <a:pt x="65579" y="15809"/>
                  </a:cubicBezTo>
                  <a:cubicBezTo>
                    <a:pt x="66008" y="15826"/>
                    <a:pt x="65678" y="16379"/>
                    <a:pt x="65508" y="16513"/>
                  </a:cubicBezTo>
                  <a:cubicBezTo>
                    <a:pt x="65660" y="16665"/>
                    <a:pt x="65802" y="16879"/>
                    <a:pt x="65713" y="17236"/>
                  </a:cubicBezTo>
                  <a:cubicBezTo>
                    <a:pt x="65726" y="17186"/>
                    <a:pt x="65628" y="17131"/>
                    <a:pt x="65569" y="17131"/>
                  </a:cubicBezTo>
                  <a:cubicBezTo>
                    <a:pt x="65544" y="17131"/>
                    <a:pt x="65526" y="17141"/>
                    <a:pt x="65526" y="17165"/>
                  </a:cubicBezTo>
                  <a:cubicBezTo>
                    <a:pt x="65526" y="17495"/>
                    <a:pt x="66079" y="17396"/>
                    <a:pt x="65535" y="17753"/>
                  </a:cubicBezTo>
                  <a:cubicBezTo>
                    <a:pt x="65517" y="17762"/>
                    <a:pt x="65508" y="18467"/>
                    <a:pt x="65490" y="18547"/>
                  </a:cubicBezTo>
                  <a:cubicBezTo>
                    <a:pt x="65533" y="18526"/>
                    <a:pt x="65879" y="18475"/>
                    <a:pt x="66001" y="18475"/>
                  </a:cubicBezTo>
                  <a:cubicBezTo>
                    <a:pt x="66030" y="18475"/>
                    <a:pt x="66047" y="18478"/>
                    <a:pt x="66043" y="18485"/>
                  </a:cubicBezTo>
                  <a:cubicBezTo>
                    <a:pt x="66020" y="18556"/>
                    <a:pt x="65821" y="18794"/>
                    <a:pt x="65758" y="18794"/>
                  </a:cubicBezTo>
                  <a:cubicBezTo>
                    <a:pt x="65726" y="18794"/>
                    <a:pt x="65728" y="18735"/>
                    <a:pt x="65802" y="18565"/>
                  </a:cubicBezTo>
                  <a:lnTo>
                    <a:pt x="65802" y="18565"/>
                  </a:lnTo>
                  <a:cubicBezTo>
                    <a:pt x="65758" y="18628"/>
                    <a:pt x="65410" y="18940"/>
                    <a:pt x="65347" y="18949"/>
                  </a:cubicBezTo>
                  <a:cubicBezTo>
                    <a:pt x="65347" y="18953"/>
                    <a:pt x="65345" y="18955"/>
                    <a:pt x="65342" y="18955"/>
                  </a:cubicBezTo>
                  <a:cubicBezTo>
                    <a:pt x="65339" y="18955"/>
                    <a:pt x="65334" y="18953"/>
                    <a:pt x="65330" y="18949"/>
                  </a:cubicBezTo>
                  <a:lnTo>
                    <a:pt x="65347" y="18949"/>
                  </a:lnTo>
                  <a:cubicBezTo>
                    <a:pt x="65356" y="18888"/>
                    <a:pt x="65129" y="18609"/>
                    <a:pt x="65059" y="18609"/>
                  </a:cubicBezTo>
                  <a:cubicBezTo>
                    <a:pt x="65057" y="18609"/>
                    <a:pt x="65055" y="18609"/>
                    <a:pt x="65053" y="18610"/>
                  </a:cubicBezTo>
                  <a:cubicBezTo>
                    <a:pt x="65017" y="18610"/>
                    <a:pt x="65731" y="19725"/>
                    <a:pt x="65785" y="19805"/>
                  </a:cubicBezTo>
                  <a:cubicBezTo>
                    <a:pt x="65999" y="20135"/>
                    <a:pt x="65990" y="19992"/>
                    <a:pt x="66008" y="20323"/>
                  </a:cubicBezTo>
                  <a:cubicBezTo>
                    <a:pt x="66025" y="20546"/>
                    <a:pt x="65865" y="21036"/>
                    <a:pt x="65794" y="21259"/>
                  </a:cubicBezTo>
                  <a:cubicBezTo>
                    <a:pt x="65695" y="21250"/>
                    <a:pt x="65642" y="21241"/>
                    <a:pt x="65624" y="21215"/>
                  </a:cubicBezTo>
                  <a:lnTo>
                    <a:pt x="65624" y="21215"/>
                  </a:lnTo>
                  <a:cubicBezTo>
                    <a:pt x="65636" y="21289"/>
                    <a:pt x="65653" y="21351"/>
                    <a:pt x="65662" y="21351"/>
                  </a:cubicBezTo>
                  <a:cubicBezTo>
                    <a:pt x="65666" y="21351"/>
                    <a:pt x="65669" y="21340"/>
                    <a:pt x="65669" y="21313"/>
                  </a:cubicBezTo>
                  <a:cubicBezTo>
                    <a:pt x="65669" y="21304"/>
                    <a:pt x="65669" y="21300"/>
                    <a:pt x="65669" y="21300"/>
                  </a:cubicBezTo>
                  <a:lnTo>
                    <a:pt x="65669" y="21300"/>
                  </a:lnTo>
                  <a:cubicBezTo>
                    <a:pt x="65670" y="21300"/>
                    <a:pt x="65672" y="21744"/>
                    <a:pt x="65585" y="21744"/>
                  </a:cubicBezTo>
                  <a:cubicBezTo>
                    <a:pt x="65563" y="21744"/>
                    <a:pt x="65535" y="21715"/>
                    <a:pt x="65499" y="21643"/>
                  </a:cubicBezTo>
                  <a:lnTo>
                    <a:pt x="65499" y="21643"/>
                  </a:lnTo>
                  <a:cubicBezTo>
                    <a:pt x="65526" y="21919"/>
                    <a:pt x="65053" y="21928"/>
                    <a:pt x="65133" y="22223"/>
                  </a:cubicBezTo>
                  <a:cubicBezTo>
                    <a:pt x="65175" y="22097"/>
                    <a:pt x="65264" y="22035"/>
                    <a:pt x="65393" y="22035"/>
                  </a:cubicBezTo>
                  <a:cubicBezTo>
                    <a:pt x="65401" y="22035"/>
                    <a:pt x="65410" y="22035"/>
                    <a:pt x="65419" y="22035"/>
                  </a:cubicBezTo>
                  <a:cubicBezTo>
                    <a:pt x="65490" y="22292"/>
                    <a:pt x="65524" y="22380"/>
                    <a:pt x="65550" y="22380"/>
                  </a:cubicBezTo>
                  <a:cubicBezTo>
                    <a:pt x="65599" y="22380"/>
                    <a:pt x="65622" y="22066"/>
                    <a:pt x="65820" y="21973"/>
                  </a:cubicBezTo>
                  <a:lnTo>
                    <a:pt x="65820" y="21973"/>
                  </a:lnTo>
                  <a:cubicBezTo>
                    <a:pt x="65883" y="22196"/>
                    <a:pt x="65553" y="22812"/>
                    <a:pt x="65437" y="22874"/>
                  </a:cubicBezTo>
                  <a:cubicBezTo>
                    <a:pt x="65428" y="22856"/>
                    <a:pt x="65437" y="22410"/>
                    <a:pt x="65410" y="22410"/>
                  </a:cubicBezTo>
                  <a:cubicBezTo>
                    <a:pt x="65292" y="22410"/>
                    <a:pt x="65167" y="22714"/>
                    <a:pt x="65012" y="22714"/>
                  </a:cubicBezTo>
                  <a:cubicBezTo>
                    <a:pt x="64990" y="22714"/>
                    <a:pt x="64969" y="22708"/>
                    <a:pt x="64946" y="22696"/>
                  </a:cubicBezTo>
                  <a:cubicBezTo>
                    <a:pt x="64919" y="22687"/>
                    <a:pt x="64884" y="22401"/>
                    <a:pt x="64884" y="22365"/>
                  </a:cubicBezTo>
                  <a:cubicBezTo>
                    <a:pt x="64875" y="22454"/>
                    <a:pt x="64848" y="22533"/>
                    <a:pt x="64805" y="22604"/>
                  </a:cubicBezTo>
                  <a:lnTo>
                    <a:pt x="64805" y="22604"/>
                  </a:lnTo>
                  <a:cubicBezTo>
                    <a:pt x="64811" y="22571"/>
                    <a:pt x="64494" y="22256"/>
                    <a:pt x="64382" y="22256"/>
                  </a:cubicBezTo>
                  <a:cubicBezTo>
                    <a:pt x="64376" y="22256"/>
                    <a:pt x="64371" y="22257"/>
                    <a:pt x="64366" y="22258"/>
                  </a:cubicBezTo>
                  <a:cubicBezTo>
                    <a:pt x="64164" y="22329"/>
                    <a:pt x="65300" y="22999"/>
                    <a:pt x="65338" y="22999"/>
                  </a:cubicBezTo>
                  <a:cubicBezTo>
                    <a:pt x="65338" y="22999"/>
                    <a:pt x="65338" y="22999"/>
                    <a:pt x="65339" y="22999"/>
                  </a:cubicBezTo>
                  <a:lnTo>
                    <a:pt x="65339" y="22999"/>
                  </a:lnTo>
                  <a:cubicBezTo>
                    <a:pt x="65320" y="23031"/>
                    <a:pt x="65297" y="23042"/>
                    <a:pt x="65273" y="23042"/>
                  </a:cubicBezTo>
                  <a:cubicBezTo>
                    <a:pt x="65200" y="23042"/>
                    <a:pt x="65109" y="22941"/>
                    <a:pt x="65042" y="22941"/>
                  </a:cubicBezTo>
                  <a:cubicBezTo>
                    <a:pt x="65022" y="22941"/>
                    <a:pt x="65005" y="22950"/>
                    <a:pt x="64991" y="22972"/>
                  </a:cubicBezTo>
                  <a:cubicBezTo>
                    <a:pt x="64998" y="22962"/>
                    <a:pt x="65006" y="22957"/>
                    <a:pt x="65015" y="22957"/>
                  </a:cubicBezTo>
                  <a:cubicBezTo>
                    <a:pt x="65120" y="22957"/>
                    <a:pt x="65351" y="23559"/>
                    <a:pt x="65163" y="23559"/>
                  </a:cubicBezTo>
                  <a:cubicBezTo>
                    <a:pt x="65152" y="23559"/>
                    <a:pt x="65139" y="23557"/>
                    <a:pt x="65124" y="23552"/>
                  </a:cubicBezTo>
                  <a:lnTo>
                    <a:pt x="65124" y="23552"/>
                  </a:lnTo>
                  <a:cubicBezTo>
                    <a:pt x="65169" y="23632"/>
                    <a:pt x="65232" y="23704"/>
                    <a:pt x="65294" y="23775"/>
                  </a:cubicBezTo>
                  <a:cubicBezTo>
                    <a:pt x="65297" y="23777"/>
                    <a:pt x="65298" y="23778"/>
                    <a:pt x="65300" y="23778"/>
                  </a:cubicBezTo>
                  <a:cubicBezTo>
                    <a:pt x="65318" y="23778"/>
                    <a:pt x="65159" y="23525"/>
                    <a:pt x="65276" y="23516"/>
                  </a:cubicBezTo>
                  <a:cubicBezTo>
                    <a:pt x="65280" y="23516"/>
                    <a:pt x="65284" y="23516"/>
                    <a:pt x="65288" y="23516"/>
                  </a:cubicBezTo>
                  <a:cubicBezTo>
                    <a:pt x="65528" y="23516"/>
                    <a:pt x="65321" y="24034"/>
                    <a:pt x="65330" y="24060"/>
                  </a:cubicBezTo>
                  <a:cubicBezTo>
                    <a:pt x="65328" y="24061"/>
                    <a:pt x="65327" y="24061"/>
                    <a:pt x="65326" y="24061"/>
                  </a:cubicBezTo>
                  <a:cubicBezTo>
                    <a:pt x="65175" y="24061"/>
                    <a:pt x="64982" y="23515"/>
                    <a:pt x="65035" y="23320"/>
                  </a:cubicBezTo>
                  <a:cubicBezTo>
                    <a:pt x="65034" y="23318"/>
                    <a:pt x="65028" y="23317"/>
                    <a:pt x="65019" y="23317"/>
                  </a:cubicBezTo>
                  <a:cubicBezTo>
                    <a:pt x="64957" y="23317"/>
                    <a:pt x="64747" y="23357"/>
                    <a:pt x="64696" y="23357"/>
                  </a:cubicBezTo>
                  <a:cubicBezTo>
                    <a:pt x="64692" y="23357"/>
                    <a:pt x="64689" y="23356"/>
                    <a:pt x="64687" y="23356"/>
                  </a:cubicBezTo>
                  <a:lnTo>
                    <a:pt x="64687" y="23356"/>
                  </a:lnTo>
                  <a:cubicBezTo>
                    <a:pt x="64732" y="23445"/>
                    <a:pt x="64875" y="24221"/>
                    <a:pt x="64866" y="24310"/>
                  </a:cubicBezTo>
                  <a:cubicBezTo>
                    <a:pt x="64830" y="24542"/>
                    <a:pt x="64616" y="24676"/>
                    <a:pt x="64643" y="24863"/>
                  </a:cubicBezTo>
                  <a:cubicBezTo>
                    <a:pt x="64661" y="24979"/>
                    <a:pt x="65053" y="24944"/>
                    <a:pt x="65053" y="25131"/>
                  </a:cubicBezTo>
                  <a:cubicBezTo>
                    <a:pt x="65053" y="25159"/>
                    <a:pt x="65004" y="25166"/>
                    <a:pt x="64942" y="25166"/>
                  </a:cubicBezTo>
                  <a:cubicBezTo>
                    <a:pt x="64864" y="25166"/>
                    <a:pt x="64766" y="25154"/>
                    <a:pt x="64717" y="25154"/>
                  </a:cubicBezTo>
                  <a:cubicBezTo>
                    <a:pt x="64702" y="25154"/>
                    <a:pt x="64692" y="25155"/>
                    <a:pt x="64687" y="25158"/>
                  </a:cubicBezTo>
                  <a:cubicBezTo>
                    <a:pt x="64562" y="25220"/>
                    <a:pt x="64910" y="25318"/>
                    <a:pt x="64946" y="25345"/>
                  </a:cubicBezTo>
                  <a:cubicBezTo>
                    <a:pt x="64973" y="25372"/>
                    <a:pt x="64994" y="25383"/>
                    <a:pt x="65012" y="25383"/>
                  </a:cubicBezTo>
                  <a:cubicBezTo>
                    <a:pt x="65023" y="25383"/>
                    <a:pt x="65034" y="25379"/>
                    <a:pt x="65044" y="25372"/>
                  </a:cubicBezTo>
                  <a:cubicBezTo>
                    <a:pt x="65035" y="25274"/>
                    <a:pt x="65071" y="25193"/>
                    <a:pt x="65187" y="25193"/>
                  </a:cubicBezTo>
                  <a:cubicBezTo>
                    <a:pt x="65107" y="25193"/>
                    <a:pt x="65098" y="25336"/>
                    <a:pt x="65044" y="25372"/>
                  </a:cubicBezTo>
                  <a:cubicBezTo>
                    <a:pt x="65052" y="25593"/>
                    <a:pt x="65249" y="25934"/>
                    <a:pt x="65331" y="25934"/>
                  </a:cubicBezTo>
                  <a:cubicBezTo>
                    <a:pt x="65342" y="25934"/>
                    <a:pt x="65350" y="25928"/>
                    <a:pt x="65356" y="25916"/>
                  </a:cubicBezTo>
                  <a:lnTo>
                    <a:pt x="65356" y="25916"/>
                  </a:lnTo>
                  <a:cubicBezTo>
                    <a:pt x="65321" y="25996"/>
                    <a:pt x="65107" y="26103"/>
                    <a:pt x="65035" y="26130"/>
                  </a:cubicBezTo>
                  <a:cubicBezTo>
                    <a:pt x="65990" y="26549"/>
                    <a:pt x="65446" y="26924"/>
                    <a:pt x="65437" y="27647"/>
                  </a:cubicBezTo>
                  <a:cubicBezTo>
                    <a:pt x="65437" y="27870"/>
                    <a:pt x="65695" y="27950"/>
                    <a:pt x="65731" y="28164"/>
                  </a:cubicBezTo>
                  <a:cubicBezTo>
                    <a:pt x="65758" y="28298"/>
                    <a:pt x="65722" y="28423"/>
                    <a:pt x="65695" y="28548"/>
                  </a:cubicBezTo>
                  <a:cubicBezTo>
                    <a:pt x="65669" y="28695"/>
                    <a:pt x="65622" y="28742"/>
                    <a:pt x="65571" y="28742"/>
                  </a:cubicBezTo>
                  <a:cubicBezTo>
                    <a:pt x="65486" y="28742"/>
                    <a:pt x="65390" y="28612"/>
                    <a:pt x="65356" y="28601"/>
                  </a:cubicBezTo>
                  <a:cubicBezTo>
                    <a:pt x="65495" y="28543"/>
                    <a:pt x="65506" y="28421"/>
                    <a:pt x="65421" y="28421"/>
                  </a:cubicBezTo>
                  <a:cubicBezTo>
                    <a:pt x="65363" y="28421"/>
                    <a:pt x="65261" y="28477"/>
                    <a:pt x="65124" y="28646"/>
                  </a:cubicBezTo>
                  <a:cubicBezTo>
                    <a:pt x="65110" y="28667"/>
                    <a:pt x="64843" y="29091"/>
                    <a:pt x="64816" y="29091"/>
                  </a:cubicBezTo>
                  <a:cubicBezTo>
                    <a:pt x="64810" y="29091"/>
                    <a:pt x="64818" y="29066"/>
                    <a:pt x="64848" y="29003"/>
                  </a:cubicBezTo>
                  <a:lnTo>
                    <a:pt x="64848" y="29003"/>
                  </a:lnTo>
                  <a:cubicBezTo>
                    <a:pt x="64741" y="29128"/>
                    <a:pt x="64589" y="29279"/>
                    <a:pt x="64446" y="29368"/>
                  </a:cubicBezTo>
                  <a:cubicBezTo>
                    <a:pt x="64527" y="29347"/>
                    <a:pt x="64638" y="29340"/>
                    <a:pt x="64742" y="29340"/>
                  </a:cubicBezTo>
                  <a:cubicBezTo>
                    <a:pt x="64894" y="29340"/>
                    <a:pt x="65033" y="29356"/>
                    <a:pt x="65044" y="29367"/>
                  </a:cubicBezTo>
                  <a:lnTo>
                    <a:pt x="65044" y="29367"/>
                  </a:lnTo>
                  <a:cubicBezTo>
                    <a:pt x="65027" y="29305"/>
                    <a:pt x="65036" y="29243"/>
                    <a:pt x="65098" y="29226"/>
                  </a:cubicBezTo>
                  <a:lnTo>
                    <a:pt x="65098" y="29226"/>
                  </a:lnTo>
                  <a:cubicBezTo>
                    <a:pt x="65080" y="29235"/>
                    <a:pt x="65062" y="29306"/>
                    <a:pt x="65044" y="29368"/>
                  </a:cubicBezTo>
                  <a:lnTo>
                    <a:pt x="65044" y="29368"/>
                  </a:lnTo>
                  <a:cubicBezTo>
                    <a:pt x="65044" y="29367"/>
                    <a:pt x="65044" y="29367"/>
                    <a:pt x="65044" y="29367"/>
                  </a:cubicBezTo>
                  <a:lnTo>
                    <a:pt x="65044" y="29367"/>
                  </a:lnTo>
                  <a:cubicBezTo>
                    <a:pt x="65044" y="29367"/>
                    <a:pt x="65044" y="29368"/>
                    <a:pt x="65044" y="29368"/>
                  </a:cubicBezTo>
                  <a:cubicBezTo>
                    <a:pt x="65044" y="29368"/>
                    <a:pt x="65044" y="29368"/>
                    <a:pt x="65044" y="29368"/>
                  </a:cubicBezTo>
                  <a:lnTo>
                    <a:pt x="65044" y="29368"/>
                  </a:lnTo>
                  <a:cubicBezTo>
                    <a:pt x="65044" y="29368"/>
                    <a:pt x="65044" y="29368"/>
                    <a:pt x="65044" y="29368"/>
                  </a:cubicBezTo>
                  <a:cubicBezTo>
                    <a:pt x="65080" y="29475"/>
                    <a:pt x="65115" y="29573"/>
                    <a:pt x="65160" y="29671"/>
                  </a:cubicBezTo>
                  <a:lnTo>
                    <a:pt x="65160" y="29671"/>
                  </a:lnTo>
                  <a:cubicBezTo>
                    <a:pt x="65160" y="29671"/>
                    <a:pt x="65159" y="29671"/>
                    <a:pt x="65158" y="29671"/>
                  </a:cubicBezTo>
                  <a:cubicBezTo>
                    <a:pt x="65137" y="29671"/>
                    <a:pt x="64910" y="29752"/>
                    <a:pt x="64910" y="29761"/>
                  </a:cubicBezTo>
                  <a:cubicBezTo>
                    <a:pt x="64928" y="29761"/>
                    <a:pt x="65240" y="29966"/>
                    <a:pt x="65187" y="29984"/>
                  </a:cubicBezTo>
                  <a:cubicBezTo>
                    <a:pt x="65347" y="29930"/>
                    <a:pt x="65339" y="29449"/>
                    <a:pt x="65455" y="29440"/>
                  </a:cubicBezTo>
                  <a:lnTo>
                    <a:pt x="65455" y="29440"/>
                  </a:lnTo>
                  <a:cubicBezTo>
                    <a:pt x="65374" y="29458"/>
                    <a:pt x="65446" y="30136"/>
                    <a:pt x="65437" y="30216"/>
                  </a:cubicBezTo>
                  <a:cubicBezTo>
                    <a:pt x="65404" y="30203"/>
                    <a:pt x="65215" y="30063"/>
                    <a:pt x="65115" y="30063"/>
                  </a:cubicBezTo>
                  <a:cubicBezTo>
                    <a:pt x="65080" y="30063"/>
                    <a:pt x="65055" y="30080"/>
                    <a:pt x="65053" y="30127"/>
                  </a:cubicBezTo>
                  <a:cubicBezTo>
                    <a:pt x="65044" y="30296"/>
                    <a:pt x="65374" y="30341"/>
                    <a:pt x="65401" y="30439"/>
                  </a:cubicBezTo>
                  <a:cubicBezTo>
                    <a:pt x="65437" y="30537"/>
                    <a:pt x="65258" y="30716"/>
                    <a:pt x="65330" y="30849"/>
                  </a:cubicBezTo>
                  <a:cubicBezTo>
                    <a:pt x="65307" y="30777"/>
                    <a:pt x="65371" y="30752"/>
                    <a:pt x="65458" y="30752"/>
                  </a:cubicBezTo>
                  <a:cubicBezTo>
                    <a:pt x="65644" y="30752"/>
                    <a:pt x="65934" y="30864"/>
                    <a:pt x="65708" y="30864"/>
                  </a:cubicBezTo>
                  <a:cubicBezTo>
                    <a:pt x="65663" y="30864"/>
                    <a:pt x="65598" y="30860"/>
                    <a:pt x="65508" y="30849"/>
                  </a:cubicBezTo>
                  <a:cubicBezTo>
                    <a:pt x="65481" y="30921"/>
                    <a:pt x="65374" y="31599"/>
                    <a:pt x="65419" y="31599"/>
                  </a:cubicBezTo>
                  <a:cubicBezTo>
                    <a:pt x="65490" y="31590"/>
                    <a:pt x="65543" y="31564"/>
                    <a:pt x="65570" y="31502"/>
                  </a:cubicBezTo>
                  <a:lnTo>
                    <a:pt x="65570" y="31502"/>
                  </a:lnTo>
                  <a:cubicBezTo>
                    <a:pt x="65555" y="31551"/>
                    <a:pt x="65624" y="32304"/>
                    <a:pt x="65633" y="32366"/>
                  </a:cubicBezTo>
                  <a:cubicBezTo>
                    <a:pt x="65487" y="32246"/>
                    <a:pt x="65183" y="31910"/>
                    <a:pt x="64969" y="31910"/>
                  </a:cubicBezTo>
                  <a:cubicBezTo>
                    <a:pt x="64962" y="31910"/>
                    <a:pt x="64954" y="31910"/>
                    <a:pt x="64946" y="31911"/>
                  </a:cubicBezTo>
                  <a:cubicBezTo>
                    <a:pt x="64536" y="31947"/>
                    <a:pt x="64857" y="32241"/>
                    <a:pt x="65080" y="32321"/>
                  </a:cubicBezTo>
                  <a:cubicBezTo>
                    <a:pt x="64964" y="32330"/>
                    <a:pt x="64928" y="32375"/>
                    <a:pt x="64973" y="32446"/>
                  </a:cubicBezTo>
                  <a:cubicBezTo>
                    <a:pt x="64981" y="32447"/>
                    <a:pt x="64990" y="32448"/>
                    <a:pt x="64998" y="32448"/>
                  </a:cubicBezTo>
                  <a:cubicBezTo>
                    <a:pt x="65097" y="32448"/>
                    <a:pt x="65173" y="32377"/>
                    <a:pt x="65237" y="32377"/>
                  </a:cubicBezTo>
                  <a:cubicBezTo>
                    <a:pt x="65257" y="32377"/>
                    <a:pt x="65276" y="32384"/>
                    <a:pt x="65294" y="32402"/>
                  </a:cubicBezTo>
                  <a:cubicBezTo>
                    <a:pt x="65294" y="32401"/>
                    <a:pt x="65294" y="32401"/>
                    <a:pt x="65295" y="32401"/>
                  </a:cubicBezTo>
                  <a:cubicBezTo>
                    <a:pt x="65302" y="32401"/>
                    <a:pt x="65387" y="32483"/>
                    <a:pt x="65472" y="32509"/>
                  </a:cubicBezTo>
                  <a:cubicBezTo>
                    <a:pt x="65472" y="32509"/>
                    <a:pt x="65481" y="32500"/>
                    <a:pt x="65490" y="32500"/>
                  </a:cubicBezTo>
                  <a:lnTo>
                    <a:pt x="65490" y="32500"/>
                  </a:lnTo>
                  <a:cubicBezTo>
                    <a:pt x="65490" y="32509"/>
                    <a:pt x="65481" y="32509"/>
                    <a:pt x="65472" y="32509"/>
                  </a:cubicBezTo>
                  <a:cubicBezTo>
                    <a:pt x="65379" y="32548"/>
                    <a:pt x="65619" y="33023"/>
                    <a:pt x="65836" y="33023"/>
                  </a:cubicBezTo>
                  <a:cubicBezTo>
                    <a:pt x="65867" y="33023"/>
                    <a:pt x="65898" y="33013"/>
                    <a:pt x="65927" y="32990"/>
                  </a:cubicBezTo>
                  <a:lnTo>
                    <a:pt x="65927" y="32990"/>
                  </a:lnTo>
                  <a:cubicBezTo>
                    <a:pt x="65847" y="33347"/>
                    <a:pt x="65660" y="33445"/>
                    <a:pt x="65446" y="33642"/>
                  </a:cubicBezTo>
                  <a:cubicBezTo>
                    <a:pt x="65428" y="33659"/>
                    <a:pt x="65196" y="33829"/>
                    <a:pt x="65080" y="33927"/>
                  </a:cubicBezTo>
                  <a:cubicBezTo>
                    <a:pt x="65127" y="33923"/>
                    <a:pt x="65161" y="33921"/>
                    <a:pt x="65185" y="33921"/>
                  </a:cubicBezTo>
                  <a:cubicBezTo>
                    <a:pt x="65329" y="33921"/>
                    <a:pt x="65141" y="33990"/>
                    <a:pt x="65240" y="34150"/>
                  </a:cubicBezTo>
                  <a:cubicBezTo>
                    <a:pt x="65254" y="34171"/>
                    <a:pt x="65266" y="34180"/>
                    <a:pt x="65278" y="34180"/>
                  </a:cubicBezTo>
                  <a:cubicBezTo>
                    <a:pt x="65321" y="34180"/>
                    <a:pt x="65353" y="34057"/>
                    <a:pt x="65374" y="33945"/>
                  </a:cubicBezTo>
                  <a:cubicBezTo>
                    <a:pt x="65374" y="34010"/>
                    <a:pt x="65379" y="34043"/>
                    <a:pt x="65389" y="34043"/>
                  </a:cubicBezTo>
                  <a:cubicBezTo>
                    <a:pt x="65403" y="34043"/>
                    <a:pt x="65430" y="33972"/>
                    <a:pt x="65472" y="33829"/>
                  </a:cubicBezTo>
                  <a:lnTo>
                    <a:pt x="65472" y="33829"/>
                  </a:lnTo>
                  <a:cubicBezTo>
                    <a:pt x="65573" y="34081"/>
                    <a:pt x="65192" y="34341"/>
                    <a:pt x="65556" y="34341"/>
                  </a:cubicBezTo>
                  <a:cubicBezTo>
                    <a:pt x="65578" y="34341"/>
                    <a:pt x="65604" y="34340"/>
                    <a:pt x="65633" y="34337"/>
                  </a:cubicBezTo>
                  <a:lnTo>
                    <a:pt x="65633" y="34337"/>
                  </a:lnTo>
                  <a:cubicBezTo>
                    <a:pt x="65553" y="34507"/>
                    <a:pt x="65428" y="34632"/>
                    <a:pt x="65258" y="34730"/>
                  </a:cubicBezTo>
                  <a:cubicBezTo>
                    <a:pt x="65178" y="34569"/>
                    <a:pt x="65339" y="34409"/>
                    <a:pt x="65223" y="34275"/>
                  </a:cubicBezTo>
                  <a:lnTo>
                    <a:pt x="65223" y="34275"/>
                  </a:lnTo>
                  <a:cubicBezTo>
                    <a:pt x="65383" y="34462"/>
                    <a:pt x="64973" y="34739"/>
                    <a:pt x="64910" y="34757"/>
                  </a:cubicBezTo>
                  <a:cubicBezTo>
                    <a:pt x="64928" y="34809"/>
                    <a:pt x="64877" y="35216"/>
                    <a:pt x="64875" y="35229"/>
                  </a:cubicBezTo>
                  <a:lnTo>
                    <a:pt x="64875" y="35229"/>
                  </a:lnTo>
                  <a:cubicBezTo>
                    <a:pt x="64955" y="35096"/>
                    <a:pt x="64979" y="35056"/>
                    <a:pt x="65000" y="35056"/>
                  </a:cubicBezTo>
                  <a:cubicBezTo>
                    <a:pt x="65020" y="35056"/>
                    <a:pt x="65035" y="35096"/>
                    <a:pt x="65098" y="35123"/>
                  </a:cubicBezTo>
                  <a:cubicBezTo>
                    <a:pt x="65159" y="35148"/>
                    <a:pt x="65179" y="35158"/>
                    <a:pt x="65193" y="35158"/>
                  </a:cubicBezTo>
                  <a:cubicBezTo>
                    <a:pt x="65218" y="35158"/>
                    <a:pt x="65221" y="35128"/>
                    <a:pt x="65392" y="35105"/>
                  </a:cubicBezTo>
                  <a:lnTo>
                    <a:pt x="65392" y="35105"/>
                  </a:lnTo>
                  <a:cubicBezTo>
                    <a:pt x="65437" y="35551"/>
                    <a:pt x="65000" y="35899"/>
                    <a:pt x="64652" y="36059"/>
                  </a:cubicBezTo>
                  <a:cubicBezTo>
                    <a:pt x="64598" y="36086"/>
                    <a:pt x="64277" y="36166"/>
                    <a:pt x="64215" y="36166"/>
                  </a:cubicBezTo>
                  <a:cubicBezTo>
                    <a:pt x="64220" y="36166"/>
                    <a:pt x="64131" y="36241"/>
                    <a:pt x="64034" y="36241"/>
                  </a:cubicBezTo>
                  <a:cubicBezTo>
                    <a:pt x="63969" y="36241"/>
                    <a:pt x="63900" y="36208"/>
                    <a:pt x="63853" y="36096"/>
                  </a:cubicBezTo>
                  <a:lnTo>
                    <a:pt x="63853" y="36096"/>
                  </a:lnTo>
                  <a:cubicBezTo>
                    <a:pt x="63932" y="36296"/>
                    <a:pt x="63755" y="36161"/>
                    <a:pt x="64000" y="36416"/>
                  </a:cubicBezTo>
                  <a:cubicBezTo>
                    <a:pt x="63871" y="36373"/>
                    <a:pt x="63768" y="36356"/>
                    <a:pt x="63677" y="36356"/>
                  </a:cubicBezTo>
                  <a:cubicBezTo>
                    <a:pt x="63599" y="36356"/>
                    <a:pt x="63531" y="36369"/>
                    <a:pt x="63465" y="36389"/>
                  </a:cubicBezTo>
                  <a:cubicBezTo>
                    <a:pt x="63465" y="36389"/>
                    <a:pt x="63465" y="36389"/>
                    <a:pt x="63465" y="36389"/>
                  </a:cubicBezTo>
                  <a:lnTo>
                    <a:pt x="63465" y="36389"/>
                  </a:lnTo>
                  <a:cubicBezTo>
                    <a:pt x="63319" y="36424"/>
                    <a:pt x="63183" y="36486"/>
                    <a:pt x="62987" y="36486"/>
                  </a:cubicBezTo>
                  <a:cubicBezTo>
                    <a:pt x="62931" y="36486"/>
                    <a:pt x="62871" y="36481"/>
                    <a:pt x="62805" y="36470"/>
                  </a:cubicBezTo>
                  <a:cubicBezTo>
                    <a:pt x="62896" y="36324"/>
                    <a:pt x="62839" y="36263"/>
                    <a:pt x="62725" y="36263"/>
                  </a:cubicBezTo>
                  <a:cubicBezTo>
                    <a:pt x="62651" y="36263"/>
                    <a:pt x="62553" y="36290"/>
                    <a:pt x="62457" y="36336"/>
                  </a:cubicBezTo>
                  <a:cubicBezTo>
                    <a:pt x="62537" y="36363"/>
                    <a:pt x="62600" y="36398"/>
                    <a:pt x="62662" y="36452"/>
                  </a:cubicBezTo>
                  <a:cubicBezTo>
                    <a:pt x="62466" y="36416"/>
                    <a:pt x="62270" y="36318"/>
                    <a:pt x="62073" y="36309"/>
                  </a:cubicBezTo>
                  <a:cubicBezTo>
                    <a:pt x="61957" y="36309"/>
                    <a:pt x="61913" y="36416"/>
                    <a:pt x="61966" y="36416"/>
                  </a:cubicBezTo>
                  <a:cubicBezTo>
                    <a:pt x="61853" y="36416"/>
                    <a:pt x="61462" y="36306"/>
                    <a:pt x="61292" y="36306"/>
                  </a:cubicBezTo>
                  <a:cubicBezTo>
                    <a:pt x="61262" y="36306"/>
                    <a:pt x="61239" y="36310"/>
                    <a:pt x="61226" y="36318"/>
                  </a:cubicBezTo>
                  <a:cubicBezTo>
                    <a:pt x="61137" y="36380"/>
                    <a:pt x="61333" y="36398"/>
                    <a:pt x="61271" y="36443"/>
                  </a:cubicBezTo>
                  <a:cubicBezTo>
                    <a:pt x="61199" y="36447"/>
                    <a:pt x="61130" y="36449"/>
                    <a:pt x="61061" y="36449"/>
                  </a:cubicBezTo>
                  <a:cubicBezTo>
                    <a:pt x="60992" y="36449"/>
                    <a:pt x="60923" y="36447"/>
                    <a:pt x="60851" y="36443"/>
                  </a:cubicBezTo>
                  <a:cubicBezTo>
                    <a:pt x="60869" y="36363"/>
                    <a:pt x="61226" y="36184"/>
                    <a:pt x="61110" y="36068"/>
                  </a:cubicBezTo>
                  <a:cubicBezTo>
                    <a:pt x="61102" y="36060"/>
                    <a:pt x="61091" y="36056"/>
                    <a:pt x="61078" y="36056"/>
                  </a:cubicBezTo>
                  <a:cubicBezTo>
                    <a:pt x="60970" y="36056"/>
                    <a:pt x="60732" y="36338"/>
                    <a:pt x="60780" y="36434"/>
                  </a:cubicBezTo>
                  <a:cubicBezTo>
                    <a:pt x="60468" y="36363"/>
                    <a:pt x="60271" y="36006"/>
                    <a:pt x="60209" y="35729"/>
                  </a:cubicBezTo>
                  <a:cubicBezTo>
                    <a:pt x="60066" y="36452"/>
                    <a:pt x="59067" y="36487"/>
                    <a:pt x="58469" y="36505"/>
                  </a:cubicBezTo>
                  <a:cubicBezTo>
                    <a:pt x="58585" y="36282"/>
                    <a:pt x="58487" y="36309"/>
                    <a:pt x="58344" y="36300"/>
                  </a:cubicBezTo>
                  <a:cubicBezTo>
                    <a:pt x="58338" y="36300"/>
                    <a:pt x="58331" y="36300"/>
                    <a:pt x="58325" y="36300"/>
                  </a:cubicBezTo>
                  <a:cubicBezTo>
                    <a:pt x="58038" y="36300"/>
                    <a:pt x="58372" y="36497"/>
                    <a:pt x="58398" y="36505"/>
                  </a:cubicBezTo>
                  <a:cubicBezTo>
                    <a:pt x="58166" y="36509"/>
                    <a:pt x="57916" y="36548"/>
                    <a:pt x="57675" y="36548"/>
                  </a:cubicBezTo>
                  <a:cubicBezTo>
                    <a:pt x="57397" y="36548"/>
                    <a:pt x="57132" y="36497"/>
                    <a:pt x="56917" y="36282"/>
                  </a:cubicBezTo>
                  <a:lnTo>
                    <a:pt x="56917" y="36282"/>
                  </a:lnTo>
                  <a:cubicBezTo>
                    <a:pt x="56846" y="36443"/>
                    <a:pt x="56748" y="36389"/>
                    <a:pt x="56980" y="36523"/>
                  </a:cubicBezTo>
                  <a:cubicBezTo>
                    <a:pt x="56932" y="36523"/>
                    <a:pt x="56821" y="36515"/>
                    <a:pt x="56720" y="36515"/>
                  </a:cubicBezTo>
                  <a:cubicBezTo>
                    <a:pt x="56692" y="36515"/>
                    <a:pt x="56665" y="36516"/>
                    <a:pt x="56640" y="36517"/>
                  </a:cubicBezTo>
                  <a:lnTo>
                    <a:pt x="56640" y="36517"/>
                  </a:lnTo>
                  <a:cubicBezTo>
                    <a:pt x="56688" y="36509"/>
                    <a:pt x="56748" y="36489"/>
                    <a:pt x="56748" y="36452"/>
                  </a:cubicBezTo>
                  <a:cubicBezTo>
                    <a:pt x="56748" y="36442"/>
                    <a:pt x="56730" y="36438"/>
                    <a:pt x="56699" y="36438"/>
                  </a:cubicBezTo>
                  <a:cubicBezTo>
                    <a:pt x="56556" y="36438"/>
                    <a:pt x="56131" y="36524"/>
                    <a:pt x="55942" y="36524"/>
                  </a:cubicBezTo>
                  <a:cubicBezTo>
                    <a:pt x="55907" y="36524"/>
                    <a:pt x="55880" y="36521"/>
                    <a:pt x="55864" y="36514"/>
                  </a:cubicBezTo>
                  <a:lnTo>
                    <a:pt x="55864" y="36514"/>
                  </a:lnTo>
                  <a:cubicBezTo>
                    <a:pt x="55876" y="36518"/>
                    <a:pt x="55888" y="36520"/>
                    <a:pt x="55901" y="36520"/>
                  </a:cubicBezTo>
                  <a:cubicBezTo>
                    <a:pt x="56079" y="36520"/>
                    <a:pt x="56379" y="36139"/>
                    <a:pt x="56337" y="36006"/>
                  </a:cubicBezTo>
                  <a:cubicBezTo>
                    <a:pt x="56306" y="35978"/>
                    <a:pt x="56278" y="35964"/>
                    <a:pt x="56251" y="35964"/>
                  </a:cubicBezTo>
                  <a:cubicBezTo>
                    <a:pt x="56209" y="35964"/>
                    <a:pt x="56170" y="36000"/>
                    <a:pt x="56132" y="36077"/>
                  </a:cubicBezTo>
                  <a:cubicBezTo>
                    <a:pt x="56124" y="36069"/>
                    <a:pt x="56039" y="35694"/>
                    <a:pt x="55977" y="35694"/>
                  </a:cubicBezTo>
                  <a:cubicBezTo>
                    <a:pt x="55972" y="35694"/>
                    <a:pt x="55967" y="35697"/>
                    <a:pt x="55963" y="35702"/>
                  </a:cubicBezTo>
                  <a:cubicBezTo>
                    <a:pt x="55891" y="35765"/>
                    <a:pt x="55891" y="35818"/>
                    <a:pt x="55945" y="35872"/>
                  </a:cubicBezTo>
                  <a:cubicBezTo>
                    <a:pt x="55945" y="35907"/>
                    <a:pt x="54789" y="35847"/>
                    <a:pt x="55042" y="36188"/>
                  </a:cubicBezTo>
                  <a:lnTo>
                    <a:pt x="55042" y="36188"/>
                  </a:lnTo>
                  <a:cubicBezTo>
                    <a:pt x="55010" y="36147"/>
                    <a:pt x="54979" y="36098"/>
                    <a:pt x="54954" y="36041"/>
                  </a:cubicBezTo>
                  <a:cubicBezTo>
                    <a:pt x="54630" y="36293"/>
                    <a:pt x="54551" y="36383"/>
                    <a:pt x="54283" y="36383"/>
                  </a:cubicBezTo>
                  <a:cubicBezTo>
                    <a:pt x="54191" y="36383"/>
                    <a:pt x="54075" y="36372"/>
                    <a:pt x="53920" y="36354"/>
                  </a:cubicBezTo>
                  <a:cubicBezTo>
                    <a:pt x="53759" y="36345"/>
                    <a:pt x="53170" y="36157"/>
                    <a:pt x="53224" y="36148"/>
                  </a:cubicBezTo>
                  <a:cubicBezTo>
                    <a:pt x="53218" y="36148"/>
                    <a:pt x="53212" y="36148"/>
                    <a:pt x="53206" y="36148"/>
                  </a:cubicBezTo>
                  <a:cubicBezTo>
                    <a:pt x="53108" y="36148"/>
                    <a:pt x="52948" y="36184"/>
                    <a:pt x="52857" y="36184"/>
                  </a:cubicBezTo>
                  <a:cubicBezTo>
                    <a:pt x="52789" y="36184"/>
                    <a:pt x="52760" y="36164"/>
                    <a:pt x="52822" y="36095"/>
                  </a:cubicBezTo>
                  <a:lnTo>
                    <a:pt x="52822" y="36095"/>
                  </a:lnTo>
                  <a:cubicBezTo>
                    <a:pt x="52681" y="36130"/>
                    <a:pt x="52466" y="36188"/>
                    <a:pt x="52289" y="36188"/>
                  </a:cubicBezTo>
                  <a:cubicBezTo>
                    <a:pt x="52244" y="36188"/>
                    <a:pt x="52201" y="36184"/>
                    <a:pt x="52162" y="36175"/>
                  </a:cubicBezTo>
                  <a:cubicBezTo>
                    <a:pt x="52118" y="36157"/>
                    <a:pt x="52073" y="36148"/>
                    <a:pt x="52046" y="36148"/>
                  </a:cubicBezTo>
                  <a:cubicBezTo>
                    <a:pt x="51984" y="36157"/>
                    <a:pt x="51930" y="36166"/>
                    <a:pt x="51912" y="36166"/>
                  </a:cubicBezTo>
                  <a:cubicBezTo>
                    <a:pt x="51918" y="36166"/>
                    <a:pt x="51832" y="36241"/>
                    <a:pt x="51736" y="36241"/>
                  </a:cubicBezTo>
                  <a:cubicBezTo>
                    <a:pt x="51669" y="36241"/>
                    <a:pt x="51598" y="36206"/>
                    <a:pt x="51547" y="36086"/>
                  </a:cubicBezTo>
                  <a:lnTo>
                    <a:pt x="51547" y="36086"/>
                  </a:lnTo>
                  <a:cubicBezTo>
                    <a:pt x="51636" y="36300"/>
                    <a:pt x="51457" y="36157"/>
                    <a:pt x="51698" y="36416"/>
                  </a:cubicBezTo>
                  <a:cubicBezTo>
                    <a:pt x="51573" y="36374"/>
                    <a:pt x="51469" y="36357"/>
                    <a:pt x="51377" y="36357"/>
                  </a:cubicBezTo>
                  <a:cubicBezTo>
                    <a:pt x="51313" y="36357"/>
                    <a:pt x="51254" y="36366"/>
                    <a:pt x="51199" y="36380"/>
                  </a:cubicBezTo>
                  <a:cubicBezTo>
                    <a:pt x="51199" y="36389"/>
                    <a:pt x="51190" y="36407"/>
                    <a:pt x="51181" y="36416"/>
                  </a:cubicBezTo>
                  <a:cubicBezTo>
                    <a:pt x="51190" y="36461"/>
                    <a:pt x="51181" y="36505"/>
                    <a:pt x="51172" y="36550"/>
                  </a:cubicBezTo>
                  <a:cubicBezTo>
                    <a:pt x="51109" y="36550"/>
                    <a:pt x="51109" y="36514"/>
                    <a:pt x="51118" y="36470"/>
                  </a:cubicBezTo>
                  <a:lnTo>
                    <a:pt x="51118" y="36470"/>
                  </a:lnTo>
                  <a:cubicBezTo>
                    <a:pt x="51074" y="36496"/>
                    <a:pt x="51023" y="36507"/>
                    <a:pt x="50968" y="36507"/>
                  </a:cubicBezTo>
                  <a:cubicBezTo>
                    <a:pt x="50913" y="36507"/>
                    <a:pt x="50855" y="36496"/>
                    <a:pt x="50797" y="36478"/>
                  </a:cubicBezTo>
                  <a:cubicBezTo>
                    <a:pt x="50764" y="36482"/>
                    <a:pt x="50728" y="36484"/>
                    <a:pt x="50689" y="36484"/>
                  </a:cubicBezTo>
                  <a:cubicBezTo>
                    <a:pt x="50634" y="36484"/>
                    <a:pt x="50574" y="36480"/>
                    <a:pt x="50512" y="36470"/>
                  </a:cubicBezTo>
                  <a:cubicBezTo>
                    <a:pt x="50539" y="36416"/>
                    <a:pt x="50556" y="36380"/>
                    <a:pt x="50556" y="36345"/>
                  </a:cubicBezTo>
                  <a:cubicBezTo>
                    <a:pt x="50521" y="36327"/>
                    <a:pt x="50503" y="36300"/>
                    <a:pt x="50476" y="36273"/>
                  </a:cubicBezTo>
                  <a:cubicBezTo>
                    <a:pt x="50461" y="36270"/>
                    <a:pt x="50444" y="36268"/>
                    <a:pt x="50425" y="36268"/>
                  </a:cubicBezTo>
                  <a:cubicBezTo>
                    <a:pt x="50353" y="36268"/>
                    <a:pt x="50256" y="36293"/>
                    <a:pt x="50164" y="36336"/>
                  </a:cubicBezTo>
                  <a:cubicBezTo>
                    <a:pt x="50235" y="36363"/>
                    <a:pt x="50307" y="36398"/>
                    <a:pt x="50369" y="36452"/>
                  </a:cubicBezTo>
                  <a:cubicBezTo>
                    <a:pt x="50235" y="36434"/>
                    <a:pt x="50101" y="36380"/>
                    <a:pt x="49968" y="36345"/>
                  </a:cubicBezTo>
                  <a:cubicBezTo>
                    <a:pt x="49905" y="36363"/>
                    <a:pt x="49852" y="36371"/>
                    <a:pt x="49843" y="36371"/>
                  </a:cubicBezTo>
                  <a:cubicBezTo>
                    <a:pt x="49825" y="36371"/>
                    <a:pt x="49753" y="36363"/>
                    <a:pt x="49673" y="36345"/>
                  </a:cubicBezTo>
                  <a:cubicBezTo>
                    <a:pt x="49638" y="36371"/>
                    <a:pt x="49638" y="36416"/>
                    <a:pt x="49664" y="36416"/>
                  </a:cubicBezTo>
                  <a:cubicBezTo>
                    <a:pt x="49593" y="36416"/>
                    <a:pt x="49432" y="36380"/>
                    <a:pt x="49272" y="36345"/>
                  </a:cubicBezTo>
                  <a:lnTo>
                    <a:pt x="49272" y="36345"/>
                  </a:lnTo>
                  <a:cubicBezTo>
                    <a:pt x="49334" y="36398"/>
                    <a:pt x="49379" y="36443"/>
                    <a:pt x="49388" y="36443"/>
                  </a:cubicBezTo>
                  <a:lnTo>
                    <a:pt x="48968" y="36443"/>
                  </a:lnTo>
                  <a:cubicBezTo>
                    <a:pt x="48902" y="36447"/>
                    <a:pt x="48832" y="36449"/>
                    <a:pt x="48762" y="36449"/>
                  </a:cubicBezTo>
                  <a:cubicBezTo>
                    <a:pt x="48692" y="36449"/>
                    <a:pt x="48621" y="36447"/>
                    <a:pt x="48549" y="36443"/>
                  </a:cubicBezTo>
                  <a:cubicBezTo>
                    <a:pt x="48558" y="36398"/>
                    <a:pt x="48710" y="36300"/>
                    <a:pt x="48790" y="36211"/>
                  </a:cubicBezTo>
                  <a:cubicBezTo>
                    <a:pt x="48745" y="36175"/>
                    <a:pt x="48683" y="36157"/>
                    <a:pt x="48629" y="36148"/>
                  </a:cubicBezTo>
                  <a:cubicBezTo>
                    <a:pt x="48531" y="36238"/>
                    <a:pt x="48451" y="36371"/>
                    <a:pt x="48478" y="36434"/>
                  </a:cubicBezTo>
                  <a:cubicBezTo>
                    <a:pt x="48406" y="36416"/>
                    <a:pt x="48335" y="36380"/>
                    <a:pt x="48273" y="36336"/>
                  </a:cubicBezTo>
                  <a:lnTo>
                    <a:pt x="48273" y="36336"/>
                  </a:lnTo>
                  <a:cubicBezTo>
                    <a:pt x="48282" y="36371"/>
                    <a:pt x="48299" y="36407"/>
                    <a:pt x="48326" y="36443"/>
                  </a:cubicBezTo>
                  <a:cubicBezTo>
                    <a:pt x="48270" y="36459"/>
                    <a:pt x="48214" y="36468"/>
                    <a:pt x="48158" y="36468"/>
                  </a:cubicBezTo>
                  <a:cubicBezTo>
                    <a:pt x="48089" y="36468"/>
                    <a:pt x="48020" y="36454"/>
                    <a:pt x="47951" y="36425"/>
                  </a:cubicBezTo>
                  <a:cubicBezTo>
                    <a:pt x="48005" y="36327"/>
                    <a:pt x="48014" y="36184"/>
                    <a:pt x="48032" y="36059"/>
                  </a:cubicBezTo>
                  <a:cubicBezTo>
                    <a:pt x="47996" y="35988"/>
                    <a:pt x="47960" y="35908"/>
                    <a:pt x="47943" y="35836"/>
                  </a:cubicBezTo>
                  <a:cubicBezTo>
                    <a:pt x="47925" y="35845"/>
                    <a:pt x="47898" y="35854"/>
                    <a:pt x="47880" y="35863"/>
                  </a:cubicBezTo>
                  <a:cubicBezTo>
                    <a:pt x="47800" y="36068"/>
                    <a:pt x="47639" y="36202"/>
                    <a:pt x="47443" y="36300"/>
                  </a:cubicBezTo>
                  <a:cubicBezTo>
                    <a:pt x="47345" y="36380"/>
                    <a:pt x="47256" y="36443"/>
                    <a:pt x="47247" y="36443"/>
                  </a:cubicBezTo>
                  <a:cubicBezTo>
                    <a:pt x="47256" y="36434"/>
                    <a:pt x="47265" y="36407"/>
                    <a:pt x="47273" y="36363"/>
                  </a:cubicBezTo>
                  <a:lnTo>
                    <a:pt x="47273" y="36363"/>
                  </a:lnTo>
                  <a:cubicBezTo>
                    <a:pt x="47202" y="36389"/>
                    <a:pt x="47131" y="36407"/>
                    <a:pt x="47059" y="36425"/>
                  </a:cubicBezTo>
                  <a:cubicBezTo>
                    <a:pt x="47068" y="36425"/>
                    <a:pt x="47068" y="36434"/>
                    <a:pt x="47068" y="36443"/>
                  </a:cubicBezTo>
                  <a:cubicBezTo>
                    <a:pt x="47033" y="36443"/>
                    <a:pt x="47006" y="36443"/>
                    <a:pt x="46979" y="36434"/>
                  </a:cubicBezTo>
                  <a:cubicBezTo>
                    <a:pt x="46694" y="36487"/>
                    <a:pt x="46408" y="36496"/>
                    <a:pt x="46176" y="36505"/>
                  </a:cubicBezTo>
                  <a:cubicBezTo>
                    <a:pt x="46292" y="36282"/>
                    <a:pt x="46185" y="36309"/>
                    <a:pt x="46042" y="36300"/>
                  </a:cubicBezTo>
                  <a:cubicBezTo>
                    <a:pt x="46036" y="36300"/>
                    <a:pt x="46029" y="36300"/>
                    <a:pt x="46023" y="36300"/>
                  </a:cubicBezTo>
                  <a:cubicBezTo>
                    <a:pt x="45736" y="36300"/>
                    <a:pt x="46078" y="36497"/>
                    <a:pt x="46096" y="36505"/>
                  </a:cubicBezTo>
                  <a:cubicBezTo>
                    <a:pt x="45865" y="36510"/>
                    <a:pt x="45614" y="36551"/>
                    <a:pt x="45371" y="36551"/>
                  </a:cubicBezTo>
                  <a:cubicBezTo>
                    <a:pt x="45135" y="36551"/>
                    <a:pt x="44907" y="36512"/>
                    <a:pt x="44713" y="36363"/>
                  </a:cubicBezTo>
                  <a:cubicBezTo>
                    <a:pt x="44698" y="36365"/>
                    <a:pt x="44683" y="36366"/>
                    <a:pt x="44668" y="36366"/>
                  </a:cubicBezTo>
                  <a:cubicBezTo>
                    <a:pt x="44638" y="36366"/>
                    <a:pt x="44606" y="36363"/>
                    <a:pt x="44570" y="36363"/>
                  </a:cubicBezTo>
                  <a:cubicBezTo>
                    <a:pt x="44517" y="36434"/>
                    <a:pt x="44490" y="36416"/>
                    <a:pt x="44677" y="36523"/>
                  </a:cubicBezTo>
                  <a:cubicBezTo>
                    <a:pt x="44630" y="36523"/>
                    <a:pt x="44519" y="36515"/>
                    <a:pt x="44418" y="36515"/>
                  </a:cubicBezTo>
                  <a:cubicBezTo>
                    <a:pt x="44390" y="36515"/>
                    <a:pt x="44362" y="36516"/>
                    <a:pt x="44337" y="36517"/>
                  </a:cubicBezTo>
                  <a:lnTo>
                    <a:pt x="44337" y="36517"/>
                  </a:lnTo>
                  <a:cubicBezTo>
                    <a:pt x="44386" y="36509"/>
                    <a:pt x="44445" y="36489"/>
                    <a:pt x="44445" y="36452"/>
                  </a:cubicBezTo>
                  <a:cubicBezTo>
                    <a:pt x="44445" y="36442"/>
                    <a:pt x="44428" y="36438"/>
                    <a:pt x="44397" y="36438"/>
                  </a:cubicBezTo>
                  <a:cubicBezTo>
                    <a:pt x="44254" y="36438"/>
                    <a:pt x="43829" y="36524"/>
                    <a:pt x="43640" y="36524"/>
                  </a:cubicBezTo>
                  <a:cubicBezTo>
                    <a:pt x="43605" y="36524"/>
                    <a:pt x="43578" y="36521"/>
                    <a:pt x="43562" y="36514"/>
                  </a:cubicBezTo>
                  <a:lnTo>
                    <a:pt x="43562" y="36514"/>
                  </a:lnTo>
                  <a:cubicBezTo>
                    <a:pt x="43573" y="36518"/>
                    <a:pt x="43584" y="36520"/>
                    <a:pt x="43596" y="36520"/>
                  </a:cubicBezTo>
                  <a:cubicBezTo>
                    <a:pt x="43667" y="36520"/>
                    <a:pt x="43764" y="36455"/>
                    <a:pt x="43848" y="36371"/>
                  </a:cubicBezTo>
                  <a:cubicBezTo>
                    <a:pt x="43553" y="36363"/>
                    <a:pt x="43188" y="36354"/>
                    <a:pt x="42911" y="36247"/>
                  </a:cubicBezTo>
                  <a:lnTo>
                    <a:pt x="42911" y="36247"/>
                  </a:lnTo>
                  <a:cubicBezTo>
                    <a:pt x="42991" y="36340"/>
                    <a:pt x="42956" y="36367"/>
                    <a:pt x="42891" y="36367"/>
                  </a:cubicBezTo>
                  <a:cubicBezTo>
                    <a:pt x="42826" y="36367"/>
                    <a:pt x="42733" y="36340"/>
                    <a:pt x="42697" y="36327"/>
                  </a:cubicBezTo>
                  <a:cubicBezTo>
                    <a:pt x="42697" y="36327"/>
                    <a:pt x="42733" y="36273"/>
                    <a:pt x="42768" y="36211"/>
                  </a:cubicBezTo>
                  <a:cubicBezTo>
                    <a:pt x="42742" y="36184"/>
                    <a:pt x="42715" y="36148"/>
                    <a:pt x="42688" y="36113"/>
                  </a:cubicBezTo>
                  <a:cubicBezTo>
                    <a:pt x="42536" y="36184"/>
                    <a:pt x="42492" y="36300"/>
                    <a:pt x="42287" y="36318"/>
                  </a:cubicBezTo>
                  <a:cubicBezTo>
                    <a:pt x="42200" y="36364"/>
                    <a:pt x="42113" y="36384"/>
                    <a:pt x="41986" y="36384"/>
                  </a:cubicBezTo>
                  <a:cubicBezTo>
                    <a:pt x="41891" y="36384"/>
                    <a:pt x="41774" y="36373"/>
                    <a:pt x="41617" y="36354"/>
                  </a:cubicBezTo>
                  <a:cubicBezTo>
                    <a:pt x="41573" y="36354"/>
                    <a:pt x="41484" y="36336"/>
                    <a:pt x="41386" y="36309"/>
                  </a:cubicBezTo>
                  <a:cubicBezTo>
                    <a:pt x="41100" y="36300"/>
                    <a:pt x="40824" y="36300"/>
                    <a:pt x="40547" y="36282"/>
                  </a:cubicBezTo>
                  <a:cubicBezTo>
                    <a:pt x="40392" y="36275"/>
                    <a:pt x="40105" y="36213"/>
                    <a:pt x="39916" y="36213"/>
                  </a:cubicBezTo>
                  <a:cubicBezTo>
                    <a:pt x="39865" y="36213"/>
                    <a:pt x="39821" y="36217"/>
                    <a:pt x="39789" y="36229"/>
                  </a:cubicBezTo>
                  <a:cubicBezTo>
                    <a:pt x="39931" y="36229"/>
                    <a:pt x="40074" y="36238"/>
                    <a:pt x="40146" y="36238"/>
                  </a:cubicBezTo>
                  <a:cubicBezTo>
                    <a:pt x="40101" y="36324"/>
                    <a:pt x="39965" y="36353"/>
                    <a:pt x="39820" y="36353"/>
                  </a:cubicBezTo>
                  <a:cubicBezTo>
                    <a:pt x="39649" y="36353"/>
                    <a:pt x="39464" y="36312"/>
                    <a:pt x="39396" y="36273"/>
                  </a:cubicBezTo>
                  <a:cubicBezTo>
                    <a:pt x="39405" y="36264"/>
                    <a:pt x="39414" y="36255"/>
                    <a:pt x="39432" y="36255"/>
                  </a:cubicBezTo>
                  <a:cubicBezTo>
                    <a:pt x="39352" y="36211"/>
                    <a:pt x="39289" y="36166"/>
                    <a:pt x="39298" y="36113"/>
                  </a:cubicBezTo>
                  <a:cubicBezTo>
                    <a:pt x="39298" y="36113"/>
                    <a:pt x="39298" y="36104"/>
                    <a:pt x="39307" y="36095"/>
                  </a:cubicBezTo>
                  <a:lnTo>
                    <a:pt x="39307" y="36095"/>
                  </a:lnTo>
                  <a:cubicBezTo>
                    <a:pt x="39307" y="36100"/>
                    <a:pt x="39307" y="36105"/>
                    <a:pt x="39305" y="36108"/>
                  </a:cubicBezTo>
                  <a:lnTo>
                    <a:pt x="39305" y="36108"/>
                  </a:lnTo>
                  <a:cubicBezTo>
                    <a:pt x="39337" y="36090"/>
                    <a:pt x="39464" y="36013"/>
                    <a:pt x="39557" y="35943"/>
                  </a:cubicBezTo>
                  <a:cubicBezTo>
                    <a:pt x="39548" y="35934"/>
                    <a:pt x="39548" y="35925"/>
                    <a:pt x="39548" y="35908"/>
                  </a:cubicBezTo>
                  <a:cubicBezTo>
                    <a:pt x="39531" y="35966"/>
                    <a:pt x="39335" y="36079"/>
                    <a:pt x="39244" y="36079"/>
                  </a:cubicBezTo>
                  <a:cubicBezTo>
                    <a:pt x="39238" y="36079"/>
                    <a:pt x="39232" y="36078"/>
                    <a:pt x="39227" y="36077"/>
                  </a:cubicBezTo>
                  <a:cubicBezTo>
                    <a:pt x="39280" y="36050"/>
                    <a:pt x="39307" y="36032"/>
                    <a:pt x="39325" y="36015"/>
                  </a:cubicBezTo>
                  <a:lnTo>
                    <a:pt x="39325" y="36015"/>
                  </a:lnTo>
                  <a:cubicBezTo>
                    <a:pt x="39200" y="36081"/>
                    <a:pt x="39082" y="36140"/>
                    <a:pt x="39038" y="36140"/>
                  </a:cubicBezTo>
                  <a:cubicBezTo>
                    <a:pt x="39035" y="36140"/>
                    <a:pt x="39033" y="36140"/>
                    <a:pt x="39030" y="36139"/>
                  </a:cubicBezTo>
                  <a:cubicBezTo>
                    <a:pt x="39075" y="36131"/>
                    <a:pt x="39066" y="36131"/>
                    <a:pt x="39021" y="36131"/>
                  </a:cubicBezTo>
                  <a:cubicBezTo>
                    <a:pt x="38888" y="36175"/>
                    <a:pt x="38754" y="36202"/>
                    <a:pt x="38620" y="36220"/>
                  </a:cubicBezTo>
                  <a:cubicBezTo>
                    <a:pt x="38678" y="36307"/>
                    <a:pt x="38753" y="36352"/>
                    <a:pt x="38846" y="36352"/>
                  </a:cubicBezTo>
                  <a:cubicBezTo>
                    <a:pt x="38868" y="36352"/>
                    <a:pt x="38891" y="36350"/>
                    <a:pt x="38914" y="36345"/>
                  </a:cubicBezTo>
                  <a:lnTo>
                    <a:pt x="38914" y="36345"/>
                  </a:lnTo>
                  <a:cubicBezTo>
                    <a:pt x="38877" y="36459"/>
                    <a:pt x="38776" y="36507"/>
                    <a:pt x="38658" y="36507"/>
                  </a:cubicBezTo>
                  <a:cubicBezTo>
                    <a:pt x="38491" y="36507"/>
                    <a:pt x="38291" y="36413"/>
                    <a:pt x="38192" y="36282"/>
                  </a:cubicBezTo>
                  <a:cubicBezTo>
                    <a:pt x="38060" y="36313"/>
                    <a:pt x="37922" y="36337"/>
                    <a:pt x="37788" y="36337"/>
                  </a:cubicBezTo>
                  <a:cubicBezTo>
                    <a:pt x="37768" y="36337"/>
                    <a:pt x="37748" y="36337"/>
                    <a:pt x="37728" y="36336"/>
                  </a:cubicBezTo>
                  <a:lnTo>
                    <a:pt x="37701" y="36336"/>
                  </a:lnTo>
                  <a:cubicBezTo>
                    <a:pt x="37630" y="36354"/>
                    <a:pt x="37558" y="36371"/>
                    <a:pt x="37549" y="36371"/>
                  </a:cubicBezTo>
                  <a:cubicBezTo>
                    <a:pt x="37496" y="36371"/>
                    <a:pt x="37166" y="36318"/>
                    <a:pt x="37095" y="36247"/>
                  </a:cubicBezTo>
                  <a:cubicBezTo>
                    <a:pt x="37068" y="36300"/>
                    <a:pt x="37041" y="36363"/>
                    <a:pt x="37005" y="36371"/>
                  </a:cubicBezTo>
                  <a:cubicBezTo>
                    <a:pt x="37050" y="36416"/>
                    <a:pt x="37077" y="36443"/>
                    <a:pt x="37086" y="36443"/>
                  </a:cubicBezTo>
                  <a:lnTo>
                    <a:pt x="36568" y="36443"/>
                  </a:lnTo>
                  <a:cubicBezTo>
                    <a:pt x="36577" y="36434"/>
                    <a:pt x="36577" y="36434"/>
                    <a:pt x="36577" y="36425"/>
                  </a:cubicBezTo>
                  <a:lnTo>
                    <a:pt x="36577" y="36425"/>
                  </a:lnTo>
                  <a:cubicBezTo>
                    <a:pt x="36470" y="36434"/>
                    <a:pt x="36363" y="36443"/>
                    <a:pt x="36256" y="36443"/>
                  </a:cubicBezTo>
                  <a:cubicBezTo>
                    <a:pt x="36256" y="36426"/>
                    <a:pt x="36337" y="36182"/>
                    <a:pt x="36360" y="36182"/>
                  </a:cubicBezTo>
                  <a:cubicBezTo>
                    <a:pt x="36361" y="36182"/>
                    <a:pt x="36361" y="36182"/>
                    <a:pt x="36362" y="36183"/>
                  </a:cubicBezTo>
                  <a:lnTo>
                    <a:pt x="36362" y="36183"/>
                  </a:lnTo>
                  <a:cubicBezTo>
                    <a:pt x="36356" y="36176"/>
                    <a:pt x="36347" y="36173"/>
                    <a:pt x="36337" y="36173"/>
                  </a:cubicBezTo>
                  <a:cubicBezTo>
                    <a:pt x="36272" y="36173"/>
                    <a:pt x="36133" y="36295"/>
                    <a:pt x="35988" y="36371"/>
                  </a:cubicBezTo>
                  <a:cubicBezTo>
                    <a:pt x="35997" y="36398"/>
                    <a:pt x="36006" y="36416"/>
                    <a:pt x="36024" y="36443"/>
                  </a:cubicBezTo>
                  <a:cubicBezTo>
                    <a:pt x="35968" y="36459"/>
                    <a:pt x="35912" y="36468"/>
                    <a:pt x="35856" y="36468"/>
                  </a:cubicBezTo>
                  <a:cubicBezTo>
                    <a:pt x="35789" y="36468"/>
                    <a:pt x="35722" y="36454"/>
                    <a:pt x="35658" y="36425"/>
                  </a:cubicBezTo>
                  <a:cubicBezTo>
                    <a:pt x="35676" y="36380"/>
                    <a:pt x="35694" y="36327"/>
                    <a:pt x="35703" y="36264"/>
                  </a:cubicBezTo>
                  <a:cubicBezTo>
                    <a:pt x="35694" y="36255"/>
                    <a:pt x="35685" y="36247"/>
                    <a:pt x="35676" y="36238"/>
                  </a:cubicBezTo>
                  <a:cubicBezTo>
                    <a:pt x="35614" y="36291"/>
                    <a:pt x="35596" y="36363"/>
                    <a:pt x="35623" y="36443"/>
                  </a:cubicBezTo>
                  <a:cubicBezTo>
                    <a:pt x="35515" y="36443"/>
                    <a:pt x="35462" y="36425"/>
                    <a:pt x="35453" y="36398"/>
                  </a:cubicBezTo>
                  <a:cubicBezTo>
                    <a:pt x="35444" y="36407"/>
                    <a:pt x="35426" y="36416"/>
                    <a:pt x="35417" y="36416"/>
                  </a:cubicBezTo>
                  <a:cubicBezTo>
                    <a:pt x="35417" y="36425"/>
                    <a:pt x="35426" y="36434"/>
                    <a:pt x="35426" y="36443"/>
                  </a:cubicBezTo>
                  <a:cubicBezTo>
                    <a:pt x="35382" y="36443"/>
                    <a:pt x="35364" y="36434"/>
                    <a:pt x="35355" y="36434"/>
                  </a:cubicBezTo>
                  <a:cubicBezTo>
                    <a:pt x="35310" y="36443"/>
                    <a:pt x="35248" y="36443"/>
                    <a:pt x="35159" y="36443"/>
                  </a:cubicBezTo>
                  <a:cubicBezTo>
                    <a:pt x="35179" y="36416"/>
                    <a:pt x="35258" y="36295"/>
                    <a:pt x="35324" y="36295"/>
                  </a:cubicBezTo>
                  <a:cubicBezTo>
                    <a:pt x="35346" y="36295"/>
                    <a:pt x="35366" y="36309"/>
                    <a:pt x="35382" y="36345"/>
                  </a:cubicBezTo>
                  <a:cubicBezTo>
                    <a:pt x="35391" y="36367"/>
                    <a:pt x="35402" y="36376"/>
                    <a:pt x="35414" y="36376"/>
                  </a:cubicBezTo>
                  <a:cubicBezTo>
                    <a:pt x="35426" y="36376"/>
                    <a:pt x="35440" y="36367"/>
                    <a:pt x="35453" y="36354"/>
                  </a:cubicBezTo>
                  <a:cubicBezTo>
                    <a:pt x="35462" y="36345"/>
                    <a:pt x="35471" y="36327"/>
                    <a:pt x="35480" y="36318"/>
                  </a:cubicBezTo>
                  <a:cubicBezTo>
                    <a:pt x="35489" y="36309"/>
                    <a:pt x="35498" y="36291"/>
                    <a:pt x="35498" y="36282"/>
                  </a:cubicBezTo>
                  <a:cubicBezTo>
                    <a:pt x="35507" y="36255"/>
                    <a:pt x="35515" y="36229"/>
                    <a:pt x="35551" y="36193"/>
                  </a:cubicBezTo>
                  <a:lnTo>
                    <a:pt x="35551" y="36193"/>
                  </a:lnTo>
                  <a:cubicBezTo>
                    <a:pt x="35551" y="36202"/>
                    <a:pt x="35524" y="36247"/>
                    <a:pt x="35498" y="36282"/>
                  </a:cubicBezTo>
                  <a:cubicBezTo>
                    <a:pt x="35498" y="36291"/>
                    <a:pt x="35498" y="36291"/>
                    <a:pt x="35498" y="36300"/>
                  </a:cubicBezTo>
                  <a:cubicBezTo>
                    <a:pt x="35551" y="36255"/>
                    <a:pt x="35640" y="36202"/>
                    <a:pt x="35721" y="36175"/>
                  </a:cubicBezTo>
                  <a:cubicBezTo>
                    <a:pt x="35730" y="36131"/>
                    <a:pt x="35730" y="36077"/>
                    <a:pt x="35739" y="36032"/>
                  </a:cubicBezTo>
                  <a:cubicBezTo>
                    <a:pt x="35667" y="36015"/>
                    <a:pt x="35605" y="35988"/>
                    <a:pt x="35596" y="35925"/>
                  </a:cubicBezTo>
                  <a:cubicBezTo>
                    <a:pt x="35587" y="35890"/>
                    <a:pt x="35614" y="35854"/>
                    <a:pt x="35640" y="35836"/>
                  </a:cubicBezTo>
                  <a:lnTo>
                    <a:pt x="35640" y="35836"/>
                  </a:lnTo>
                  <a:cubicBezTo>
                    <a:pt x="35587" y="35854"/>
                    <a:pt x="35533" y="35881"/>
                    <a:pt x="35462" y="35899"/>
                  </a:cubicBezTo>
                  <a:cubicBezTo>
                    <a:pt x="35444" y="35925"/>
                    <a:pt x="35435" y="35952"/>
                    <a:pt x="35417" y="35970"/>
                  </a:cubicBezTo>
                  <a:cubicBezTo>
                    <a:pt x="35417" y="35997"/>
                    <a:pt x="35400" y="36032"/>
                    <a:pt x="35373" y="36068"/>
                  </a:cubicBezTo>
                  <a:cubicBezTo>
                    <a:pt x="35364" y="36095"/>
                    <a:pt x="35355" y="36104"/>
                    <a:pt x="35364" y="36113"/>
                  </a:cubicBezTo>
                  <a:cubicBezTo>
                    <a:pt x="35355" y="36104"/>
                    <a:pt x="35355" y="36104"/>
                    <a:pt x="35346" y="36095"/>
                  </a:cubicBezTo>
                  <a:cubicBezTo>
                    <a:pt x="35319" y="36122"/>
                    <a:pt x="35292" y="36157"/>
                    <a:pt x="35266" y="36184"/>
                  </a:cubicBezTo>
                  <a:cubicBezTo>
                    <a:pt x="35310" y="36193"/>
                    <a:pt x="35355" y="36220"/>
                    <a:pt x="35355" y="36264"/>
                  </a:cubicBezTo>
                  <a:cubicBezTo>
                    <a:pt x="35309" y="36299"/>
                    <a:pt x="35263" y="36315"/>
                    <a:pt x="35218" y="36315"/>
                  </a:cubicBezTo>
                  <a:cubicBezTo>
                    <a:pt x="35192" y="36315"/>
                    <a:pt x="35166" y="36310"/>
                    <a:pt x="35141" y="36300"/>
                  </a:cubicBezTo>
                  <a:cubicBezTo>
                    <a:pt x="35043" y="36380"/>
                    <a:pt x="34962" y="36443"/>
                    <a:pt x="34945" y="36443"/>
                  </a:cubicBezTo>
                  <a:cubicBezTo>
                    <a:pt x="34971" y="36407"/>
                    <a:pt x="35061" y="35997"/>
                    <a:pt x="35025" y="35997"/>
                  </a:cubicBezTo>
                  <a:cubicBezTo>
                    <a:pt x="35007" y="35997"/>
                    <a:pt x="34998" y="35997"/>
                    <a:pt x="34980" y="36006"/>
                  </a:cubicBezTo>
                  <a:lnTo>
                    <a:pt x="34936" y="36006"/>
                  </a:lnTo>
                  <a:cubicBezTo>
                    <a:pt x="34891" y="36015"/>
                    <a:pt x="34855" y="36024"/>
                    <a:pt x="34829" y="36032"/>
                  </a:cubicBezTo>
                  <a:cubicBezTo>
                    <a:pt x="34811" y="36068"/>
                    <a:pt x="34775" y="36104"/>
                    <a:pt x="34739" y="36139"/>
                  </a:cubicBezTo>
                  <a:cubicBezTo>
                    <a:pt x="34722" y="36184"/>
                    <a:pt x="34722" y="36247"/>
                    <a:pt x="34730" y="36309"/>
                  </a:cubicBezTo>
                  <a:cubicBezTo>
                    <a:pt x="34784" y="36229"/>
                    <a:pt x="34882" y="36157"/>
                    <a:pt x="34909" y="36157"/>
                  </a:cubicBezTo>
                  <a:cubicBezTo>
                    <a:pt x="34989" y="36157"/>
                    <a:pt x="34873" y="36354"/>
                    <a:pt x="34757" y="36407"/>
                  </a:cubicBezTo>
                  <a:cubicBezTo>
                    <a:pt x="34766" y="36416"/>
                    <a:pt x="34766" y="36434"/>
                    <a:pt x="34775" y="36443"/>
                  </a:cubicBezTo>
                  <a:cubicBezTo>
                    <a:pt x="34621" y="36443"/>
                    <a:pt x="34620" y="36404"/>
                    <a:pt x="34555" y="36404"/>
                  </a:cubicBezTo>
                  <a:cubicBezTo>
                    <a:pt x="34525" y="36404"/>
                    <a:pt x="34483" y="36412"/>
                    <a:pt x="34409" y="36434"/>
                  </a:cubicBezTo>
                  <a:cubicBezTo>
                    <a:pt x="34436" y="36389"/>
                    <a:pt x="34472" y="36309"/>
                    <a:pt x="34490" y="36229"/>
                  </a:cubicBezTo>
                  <a:cubicBezTo>
                    <a:pt x="34330" y="36221"/>
                    <a:pt x="34525" y="36078"/>
                    <a:pt x="34439" y="36078"/>
                  </a:cubicBezTo>
                  <a:cubicBezTo>
                    <a:pt x="34420" y="36078"/>
                    <a:pt x="34385" y="36086"/>
                    <a:pt x="34329" y="36104"/>
                  </a:cubicBezTo>
                  <a:cubicBezTo>
                    <a:pt x="34329" y="36059"/>
                    <a:pt x="34383" y="36006"/>
                    <a:pt x="34463" y="35961"/>
                  </a:cubicBezTo>
                  <a:cubicBezTo>
                    <a:pt x="34432" y="35950"/>
                    <a:pt x="34405" y="35944"/>
                    <a:pt x="34380" y="35944"/>
                  </a:cubicBezTo>
                  <a:cubicBezTo>
                    <a:pt x="34289" y="35944"/>
                    <a:pt x="34238" y="36023"/>
                    <a:pt x="34231" y="36184"/>
                  </a:cubicBezTo>
                  <a:cubicBezTo>
                    <a:pt x="34231" y="36184"/>
                    <a:pt x="33713" y="36193"/>
                    <a:pt x="33544" y="36202"/>
                  </a:cubicBezTo>
                  <a:cubicBezTo>
                    <a:pt x="33516" y="36203"/>
                    <a:pt x="33488" y="36205"/>
                    <a:pt x="33460" y="36207"/>
                  </a:cubicBezTo>
                  <a:lnTo>
                    <a:pt x="33460" y="36207"/>
                  </a:lnTo>
                  <a:cubicBezTo>
                    <a:pt x="33455" y="36207"/>
                    <a:pt x="33449" y="36207"/>
                    <a:pt x="33443" y="36207"/>
                  </a:cubicBezTo>
                  <a:cubicBezTo>
                    <a:pt x="33393" y="36207"/>
                    <a:pt x="33352" y="36211"/>
                    <a:pt x="33337" y="36220"/>
                  </a:cubicBezTo>
                  <a:lnTo>
                    <a:pt x="33337" y="36220"/>
                  </a:lnTo>
                  <a:cubicBezTo>
                    <a:pt x="33377" y="36215"/>
                    <a:pt x="33418" y="36211"/>
                    <a:pt x="33460" y="36207"/>
                  </a:cubicBezTo>
                  <a:lnTo>
                    <a:pt x="33460" y="36207"/>
                  </a:lnTo>
                  <a:cubicBezTo>
                    <a:pt x="33576" y="36209"/>
                    <a:pt x="33726" y="36227"/>
                    <a:pt x="33731" y="36238"/>
                  </a:cubicBezTo>
                  <a:cubicBezTo>
                    <a:pt x="33696" y="36308"/>
                    <a:pt x="33569" y="36376"/>
                    <a:pt x="33467" y="36376"/>
                  </a:cubicBezTo>
                  <a:cubicBezTo>
                    <a:pt x="33389" y="36376"/>
                    <a:pt x="33326" y="36337"/>
                    <a:pt x="33330" y="36229"/>
                  </a:cubicBezTo>
                  <a:cubicBezTo>
                    <a:pt x="33330" y="36225"/>
                    <a:pt x="33332" y="36222"/>
                    <a:pt x="33337" y="36220"/>
                  </a:cubicBezTo>
                  <a:lnTo>
                    <a:pt x="33337" y="36220"/>
                  </a:lnTo>
                  <a:cubicBezTo>
                    <a:pt x="33202" y="36235"/>
                    <a:pt x="33078" y="36254"/>
                    <a:pt x="32964" y="36254"/>
                  </a:cubicBezTo>
                  <a:cubicBezTo>
                    <a:pt x="32826" y="36254"/>
                    <a:pt x="32701" y="36226"/>
                    <a:pt x="32589" y="36131"/>
                  </a:cubicBezTo>
                  <a:lnTo>
                    <a:pt x="32589" y="36131"/>
                  </a:lnTo>
                  <a:cubicBezTo>
                    <a:pt x="32598" y="36320"/>
                    <a:pt x="32492" y="36368"/>
                    <a:pt x="32367" y="36368"/>
                  </a:cubicBezTo>
                  <a:cubicBezTo>
                    <a:pt x="32240" y="36368"/>
                    <a:pt x="32095" y="36318"/>
                    <a:pt x="32036" y="36318"/>
                  </a:cubicBezTo>
                  <a:cubicBezTo>
                    <a:pt x="31990" y="36357"/>
                    <a:pt x="31936" y="36382"/>
                    <a:pt x="31882" y="36382"/>
                  </a:cubicBezTo>
                  <a:cubicBezTo>
                    <a:pt x="31874" y="36382"/>
                    <a:pt x="31866" y="36382"/>
                    <a:pt x="31858" y="36380"/>
                  </a:cubicBezTo>
                  <a:cubicBezTo>
                    <a:pt x="31841" y="36386"/>
                    <a:pt x="31826" y="36389"/>
                    <a:pt x="31812" y="36389"/>
                  </a:cubicBezTo>
                  <a:cubicBezTo>
                    <a:pt x="31784" y="36389"/>
                    <a:pt x="31763" y="36375"/>
                    <a:pt x="31751" y="36345"/>
                  </a:cubicBezTo>
                  <a:cubicBezTo>
                    <a:pt x="31706" y="36318"/>
                    <a:pt x="31671" y="36273"/>
                    <a:pt x="31635" y="36211"/>
                  </a:cubicBezTo>
                  <a:cubicBezTo>
                    <a:pt x="31555" y="36220"/>
                    <a:pt x="31492" y="36220"/>
                    <a:pt x="31448" y="36229"/>
                  </a:cubicBezTo>
                  <a:cubicBezTo>
                    <a:pt x="31456" y="36238"/>
                    <a:pt x="31456" y="36238"/>
                    <a:pt x="31456" y="36238"/>
                  </a:cubicBezTo>
                  <a:cubicBezTo>
                    <a:pt x="31465" y="36238"/>
                    <a:pt x="31474" y="36229"/>
                    <a:pt x="31474" y="36229"/>
                  </a:cubicBezTo>
                  <a:lnTo>
                    <a:pt x="31474" y="36229"/>
                  </a:lnTo>
                  <a:cubicBezTo>
                    <a:pt x="31474" y="36239"/>
                    <a:pt x="31474" y="36243"/>
                    <a:pt x="31471" y="36243"/>
                  </a:cubicBezTo>
                  <a:cubicBezTo>
                    <a:pt x="31468" y="36243"/>
                    <a:pt x="31464" y="36241"/>
                    <a:pt x="31456" y="36238"/>
                  </a:cubicBezTo>
                  <a:cubicBezTo>
                    <a:pt x="31430" y="36255"/>
                    <a:pt x="31403" y="36264"/>
                    <a:pt x="31358" y="36273"/>
                  </a:cubicBezTo>
                  <a:cubicBezTo>
                    <a:pt x="31385" y="36309"/>
                    <a:pt x="31555" y="36354"/>
                    <a:pt x="31555" y="36371"/>
                  </a:cubicBezTo>
                  <a:cubicBezTo>
                    <a:pt x="31412" y="36371"/>
                    <a:pt x="31251" y="36363"/>
                    <a:pt x="31082" y="36345"/>
                  </a:cubicBezTo>
                  <a:cubicBezTo>
                    <a:pt x="31046" y="36354"/>
                    <a:pt x="31010" y="36363"/>
                    <a:pt x="30975" y="36371"/>
                  </a:cubicBezTo>
                  <a:cubicBezTo>
                    <a:pt x="30984" y="36371"/>
                    <a:pt x="30984" y="36389"/>
                    <a:pt x="30993" y="36398"/>
                  </a:cubicBezTo>
                  <a:cubicBezTo>
                    <a:pt x="30993" y="36414"/>
                    <a:pt x="30975" y="36423"/>
                    <a:pt x="30953" y="36423"/>
                  </a:cubicBezTo>
                  <a:cubicBezTo>
                    <a:pt x="30927" y="36423"/>
                    <a:pt x="30895" y="36410"/>
                    <a:pt x="30885" y="36380"/>
                  </a:cubicBezTo>
                  <a:cubicBezTo>
                    <a:pt x="30595" y="36431"/>
                    <a:pt x="30259" y="36463"/>
                    <a:pt x="30014" y="36463"/>
                  </a:cubicBezTo>
                  <a:cubicBezTo>
                    <a:pt x="29867" y="36463"/>
                    <a:pt x="29752" y="36452"/>
                    <a:pt x="29699" y="36425"/>
                  </a:cubicBezTo>
                  <a:cubicBezTo>
                    <a:pt x="29708" y="36407"/>
                    <a:pt x="29913" y="36113"/>
                    <a:pt x="29922" y="36113"/>
                  </a:cubicBezTo>
                  <a:cubicBezTo>
                    <a:pt x="29931" y="36139"/>
                    <a:pt x="29949" y="36166"/>
                    <a:pt x="29958" y="36184"/>
                  </a:cubicBezTo>
                  <a:cubicBezTo>
                    <a:pt x="29958" y="36113"/>
                    <a:pt x="29895" y="36059"/>
                    <a:pt x="29824" y="35997"/>
                  </a:cubicBezTo>
                  <a:cubicBezTo>
                    <a:pt x="29681" y="36077"/>
                    <a:pt x="29654" y="36175"/>
                    <a:pt x="29744" y="36318"/>
                  </a:cubicBezTo>
                  <a:cubicBezTo>
                    <a:pt x="29663" y="36309"/>
                    <a:pt x="29574" y="36309"/>
                    <a:pt x="29485" y="36309"/>
                  </a:cubicBezTo>
                  <a:cubicBezTo>
                    <a:pt x="29480" y="36319"/>
                    <a:pt x="29467" y="36326"/>
                    <a:pt x="29445" y="36326"/>
                  </a:cubicBezTo>
                  <a:cubicBezTo>
                    <a:pt x="29426" y="36326"/>
                    <a:pt x="29401" y="36321"/>
                    <a:pt x="29369" y="36309"/>
                  </a:cubicBezTo>
                  <a:cubicBezTo>
                    <a:pt x="28994" y="36300"/>
                    <a:pt x="28620" y="36300"/>
                    <a:pt x="28245" y="36282"/>
                  </a:cubicBezTo>
                  <a:cubicBezTo>
                    <a:pt x="28138" y="36273"/>
                    <a:pt x="27959" y="36238"/>
                    <a:pt x="27799" y="36220"/>
                  </a:cubicBezTo>
                  <a:lnTo>
                    <a:pt x="27799" y="36220"/>
                  </a:lnTo>
                  <a:cubicBezTo>
                    <a:pt x="27806" y="36227"/>
                    <a:pt x="27814" y="36228"/>
                    <a:pt x="27827" y="36229"/>
                  </a:cubicBezTo>
                  <a:lnTo>
                    <a:pt x="27827" y="36229"/>
                  </a:lnTo>
                  <a:cubicBezTo>
                    <a:pt x="27758" y="36228"/>
                    <a:pt x="27698" y="36219"/>
                    <a:pt x="27638" y="36211"/>
                  </a:cubicBezTo>
                  <a:cubicBezTo>
                    <a:pt x="27504" y="36211"/>
                    <a:pt x="27415" y="36238"/>
                    <a:pt x="27451" y="36336"/>
                  </a:cubicBezTo>
                  <a:cubicBezTo>
                    <a:pt x="27446" y="36337"/>
                    <a:pt x="27441" y="36337"/>
                    <a:pt x="27435" y="36337"/>
                  </a:cubicBezTo>
                  <a:cubicBezTo>
                    <a:pt x="27369" y="36337"/>
                    <a:pt x="27218" y="36295"/>
                    <a:pt x="27112" y="36238"/>
                  </a:cubicBezTo>
                  <a:lnTo>
                    <a:pt x="27112" y="36238"/>
                  </a:lnTo>
                  <a:cubicBezTo>
                    <a:pt x="27121" y="36273"/>
                    <a:pt x="27139" y="36309"/>
                    <a:pt x="27148" y="36336"/>
                  </a:cubicBezTo>
                  <a:cubicBezTo>
                    <a:pt x="26844" y="36345"/>
                    <a:pt x="26532" y="36354"/>
                    <a:pt x="26229" y="36371"/>
                  </a:cubicBezTo>
                  <a:cubicBezTo>
                    <a:pt x="26255" y="36300"/>
                    <a:pt x="26318" y="36238"/>
                    <a:pt x="26389" y="36175"/>
                  </a:cubicBezTo>
                  <a:lnTo>
                    <a:pt x="26389" y="36175"/>
                  </a:lnTo>
                  <a:cubicBezTo>
                    <a:pt x="26354" y="36184"/>
                    <a:pt x="26318" y="36184"/>
                    <a:pt x="26300" y="36184"/>
                  </a:cubicBezTo>
                  <a:cubicBezTo>
                    <a:pt x="26211" y="36202"/>
                    <a:pt x="26113" y="36229"/>
                    <a:pt x="26024" y="36247"/>
                  </a:cubicBezTo>
                  <a:cubicBezTo>
                    <a:pt x="25765" y="36434"/>
                    <a:pt x="25274" y="36434"/>
                    <a:pt x="24891" y="36443"/>
                  </a:cubicBezTo>
                  <a:cubicBezTo>
                    <a:pt x="24899" y="36434"/>
                    <a:pt x="24899" y="36425"/>
                    <a:pt x="24908" y="36416"/>
                  </a:cubicBezTo>
                  <a:cubicBezTo>
                    <a:pt x="24882" y="36416"/>
                    <a:pt x="24855" y="36407"/>
                    <a:pt x="24819" y="36398"/>
                  </a:cubicBezTo>
                  <a:cubicBezTo>
                    <a:pt x="24842" y="36347"/>
                    <a:pt x="24865" y="36321"/>
                    <a:pt x="24893" y="36321"/>
                  </a:cubicBezTo>
                  <a:cubicBezTo>
                    <a:pt x="24908" y="36321"/>
                    <a:pt x="24925" y="36329"/>
                    <a:pt x="24944" y="36345"/>
                  </a:cubicBezTo>
                  <a:cubicBezTo>
                    <a:pt x="24962" y="36300"/>
                    <a:pt x="24971" y="36255"/>
                    <a:pt x="24980" y="36211"/>
                  </a:cubicBezTo>
                  <a:cubicBezTo>
                    <a:pt x="24944" y="36202"/>
                    <a:pt x="24908" y="36202"/>
                    <a:pt x="24873" y="36202"/>
                  </a:cubicBezTo>
                  <a:cubicBezTo>
                    <a:pt x="24855" y="36220"/>
                    <a:pt x="24828" y="36247"/>
                    <a:pt x="24783" y="36273"/>
                  </a:cubicBezTo>
                  <a:cubicBezTo>
                    <a:pt x="24757" y="36318"/>
                    <a:pt x="24730" y="36371"/>
                    <a:pt x="24703" y="36371"/>
                  </a:cubicBezTo>
                  <a:cubicBezTo>
                    <a:pt x="24668" y="36380"/>
                    <a:pt x="24641" y="36380"/>
                    <a:pt x="24614" y="36380"/>
                  </a:cubicBezTo>
                  <a:cubicBezTo>
                    <a:pt x="24543" y="36425"/>
                    <a:pt x="24480" y="36461"/>
                    <a:pt x="24453" y="36461"/>
                  </a:cubicBezTo>
                  <a:cubicBezTo>
                    <a:pt x="24462" y="36452"/>
                    <a:pt x="24471" y="36425"/>
                    <a:pt x="24480" y="36398"/>
                  </a:cubicBezTo>
                  <a:lnTo>
                    <a:pt x="24480" y="36398"/>
                  </a:lnTo>
                  <a:cubicBezTo>
                    <a:pt x="24418" y="36407"/>
                    <a:pt x="24364" y="36416"/>
                    <a:pt x="24302" y="36425"/>
                  </a:cubicBezTo>
                  <a:cubicBezTo>
                    <a:pt x="24284" y="36434"/>
                    <a:pt x="24266" y="36443"/>
                    <a:pt x="24239" y="36461"/>
                  </a:cubicBezTo>
                  <a:cubicBezTo>
                    <a:pt x="24233" y="36463"/>
                    <a:pt x="24226" y="36464"/>
                    <a:pt x="24220" y="36464"/>
                  </a:cubicBezTo>
                  <a:cubicBezTo>
                    <a:pt x="24200" y="36464"/>
                    <a:pt x="24184" y="36454"/>
                    <a:pt x="24177" y="36434"/>
                  </a:cubicBezTo>
                  <a:cubicBezTo>
                    <a:pt x="24159" y="36434"/>
                    <a:pt x="24141" y="36434"/>
                    <a:pt x="24123" y="36443"/>
                  </a:cubicBezTo>
                  <a:cubicBezTo>
                    <a:pt x="24123" y="36446"/>
                    <a:pt x="24123" y="36449"/>
                    <a:pt x="24123" y="36452"/>
                  </a:cubicBezTo>
                  <a:cubicBezTo>
                    <a:pt x="24114" y="36452"/>
                    <a:pt x="24105" y="36452"/>
                    <a:pt x="24097" y="36443"/>
                  </a:cubicBezTo>
                  <a:lnTo>
                    <a:pt x="23954" y="36443"/>
                  </a:lnTo>
                  <a:cubicBezTo>
                    <a:pt x="23954" y="36434"/>
                    <a:pt x="23972" y="36380"/>
                    <a:pt x="23998" y="36327"/>
                  </a:cubicBezTo>
                  <a:cubicBezTo>
                    <a:pt x="23963" y="36282"/>
                    <a:pt x="23936" y="36247"/>
                    <a:pt x="23909" y="36229"/>
                  </a:cubicBezTo>
                  <a:cubicBezTo>
                    <a:pt x="23865" y="36264"/>
                    <a:pt x="23811" y="36300"/>
                    <a:pt x="23758" y="36336"/>
                  </a:cubicBezTo>
                  <a:cubicBezTo>
                    <a:pt x="23793" y="36371"/>
                    <a:pt x="23820" y="36416"/>
                    <a:pt x="23838" y="36443"/>
                  </a:cubicBezTo>
                  <a:cubicBezTo>
                    <a:pt x="23758" y="36443"/>
                    <a:pt x="23677" y="36425"/>
                    <a:pt x="23615" y="36407"/>
                  </a:cubicBezTo>
                  <a:cubicBezTo>
                    <a:pt x="23561" y="36431"/>
                    <a:pt x="23512" y="36447"/>
                    <a:pt x="23469" y="36447"/>
                  </a:cubicBezTo>
                  <a:cubicBezTo>
                    <a:pt x="23447" y="36447"/>
                    <a:pt x="23427" y="36443"/>
                    <a:pt x="23410" y="36434"/>
                  </a:cubicBezTo>
                  <a:lnTo>
                    <a:pt x="23410" y="36434"/>
                  </a:lnTo>
                  <a:cubicBezTo>
                    <a:pt x="23412" y="36435"/>
                    <a:pt x="23413" y="36435"/>
                    <a:pt x="23415" y="36435"/>
                  </a:cubicBezTo>
                  <a:cubicBezTo>
                    <a:pt x="23429" y="36435"/>
                    <a:pt x="23436" y="36402"/>
                    <a:pt x="23436" y="36363"/>
                  </a:cubicBezTo>
                  <a:cubicBezTo>
                    <a:pt x="23401" y="36345"/>
                    <a:pt x="23374" y="36336"/>
                    <a:pt x="23356" y="36336"/>
                  </a:cubicBezTo>
                  <a:cubicBezTo>
                    <a:pt x="23347" y="36336"/>
                    <a:pt x="23338" y="36318"/>
                    <a:pt x="23329" y="36291"/>
                  </a:cubicBezTo>
                  <a:cubicBezTo>
                    <a:pt x="23312" y="36336"/>
                    <a:pt x="23303" y="36389"/>
                    <a:pt x="23320" y="36443"/>
                  </a:cubicBezTo>
                  <a:cubicBezTo>
                    <a:pt x="23035" y="36443"/>
                    <a:pt x="23142" y="36318"/>
                    <a:pt x="23312" y="36220"/>
                  </a:cubicBezTo>
                  <a:cubicBezTo>
                    <a:pt x="23294" y="36184"/>
                    <a:pt x="23267" y="36157"/>
                    <a:pt x="23213" y="36148"/>
                  </a:cubicBezTo>
                  <a:cubicBezTo>
                    <a:pt x="23204" y="36147"/>
                    <a:pt x="23195" y="36147"/>
                    <a:pt x="23186" y="36147"/>
                  </a:cubicBezTo>
                  <a:cubicBezTo>
                    <a:pt x="23126" y="36147"/>
                    <a:pt x="23071" y="36171"/>
                    <a:pt x="23017" y="36202"/>
                  </a:cubicBezTo>
                  <a:cubicBezTo>
                    <a:pt x="23035" y="36220"/>
                    <a:pt x="23053" y="36238"/>
                    <a:pt x="23053" y="36264"/>
                  </a:cubicBezTo>
                  <a:cubicBezTo>
                    <a:pt x="23009" y="36302"/>
                    <a:pt x="22970" y="36317"/>
                    <a:pt x="22926" y="36317"/>
                  </a:cubicBezTo>
                  <a:cubicBezTo>
                    <a:pt x="22907" y="36317"/>
                    <a:pt x="22887" y="36314"/>
                    <a:pt x="22865" y="36309"/>
                  </a:cubicBezTo>
                  <a:cubicBezTo>
                    <a:pt x="22776" y="36380"/>
                    <a:pt x="22687" y="36443"/>
                    <a:pt x="22580" y="36443"/>
                  </a:cubicBezTo>
                  <a:cubicBezTo>
                    <a:pt x="22598" y="36398"/>
                    <a:pt x="22589" y="36354"/>
                    <a:pt x="22571" y="36318"/>
                  </a:cubicBezTo>
                  <a:cubicBezTo>
                    <a:pt x="22526" y="36371"/>
                    <a:pt x="22464" y="36416"/>
                    <a:pt x="22419" y="36416"/>
                  </a:cubicBezTo>
                  <a:cubicBezTo>
                    <a:pt x="22375" y="36380"/>
                    <a:pt x="22437" y="36291"/>
                    <a:pt x="22500" y="36229"/>
                  </a:cubicBezTo>
                  <a:cubicBezTo>
                    <a:pt x="22473" y="36202"/>
                    <a:pt x="22446" y="36184"/>
                    <a:pt x="22419" y="36157"/>
                  </a:cubicBezTo>
                  <a:cubicBezTo>
                    <a:pt x="22366" y="36193"/>
                    <a:pt x="22321" y="36229"/>
                    <a:pt x="22286" y="36229"/>
                  </a:cubicBezTo>
                  <a:lnTo>
                    <a:pt x="22232" y="36229"/>
                  </a:lnTo>
                  <a:cubicBezTo>
                    <a:pt x="22225" y="36273"/>
                    <a:pt x="22205" y="36305"/>
                    <a:pt x="22174" y="36305"/>
                  </a:cubicBezTo>
                  <a:cubicBezTo>
                    <a:pt x="22167" y="36305"/>
                    <a:pt x="22160" y="36303"/>
                    <a:pt x="22152" y="36300"/>
                  </a:cubicBezTo>
                  <a:cubicBezTo>
                    <a:pt x="22108" y="36262"/>
                    <a:pt x="22054" y="36248"/>
                    <a:pt x="21992" y="36248"/>
                  </a:cubicBezTo>
                  <a:cubicBezTo>
                    <a:pt x="21777" y="36248"/>
                    <a:pt x="21470" y="36429"/>
                    <a:pt x="21206" y="36443"/>
                  </a:cubicBezTo>
                  <a:cubicBezTo>
                    <a:pt x="21195" y="36443"/>
                    <a:pt x="21184" y="36443"/>
                    <a:pt x="21172" y="36443"/>
                  </a:cubicBezTo>
                  <a:cubicBezTo>
                    <a:pt x="20773" y="36443"/>
                    <a:pt x="20226" y="36291"/>
                    <a:pt x="19948" y="35970"/>
                  </a:cubicBezTo>
                  <a:cubicBezTo>
                    <a:pt x="19822" y="36177"/>
                    <a:pt x="19621" y="36391"/>
                    <a:pt x="19514" y="36391"/>
                  </a:cubicBezTo>
                  <a:cubicBezTo>
                    <a:pt x="19454" y="36391"/>
                    <a:pt x="19423" y="36326"/>
                    <a:pt x="19449" y="36157"/>
                  </a:cubicBezTo>
                  <a:lnTo>
                    <a:pt x="19449" y="36157"/>
                  </a:lnTo>
                  <a:cubicBezTo>
                    <a:pt x="19226" y="36300"/>
                    <a:pt x="18985" y="36398"/>
                    <a:pt x="18690" y="36416"/>
                  </a:cubicBezTo>
                  <a:cubicBezTo>
                    <a:pt x="18681" y="36421"/>
                    <a:pt x="18670" y="36423"/>
                    <a:pt x="18658" y="36423"/>
                  </a:cubicBezTo>
                  <a:cubicBezTo>
                    <a:pt x="18646" y="36423"/>
                    <a:pt x="18632" y="36421"/>
                    <a:pt x="18619" y="36416"/>
                  </a:cubicBezTo>
                  <a:cubicBezTo>
                    <a:pt x="18601" y="36416"/>
                    <a:pt x="18548" y="36407"/>
                    <a:pt x="18485" y="36398"/>
                  </a:cubicBezTo>
                  <a:cubicBezTo>
                    <a:pt x="18360" y="36416"/>
                    <a:pt x="18227" y="36434"/>
                    <a:pt x="18102" y="36443"/>
                  </a:cubicBezTo>
                  <a:cubicBezTo>
                    <a:pt x="18111" y="36452"/>
                    <a:pt x="18111" y="36452"/>
                    <a:pt x="18119" y="36461"/>
                  </a:cubicBezTo>
                  <a:cubicBezTo>
                    <a:pt x="18030" y="36466"/>
                    <a:pt x="17715" y="36506"/>
                    <a:pt x="17510" y="36506"/>
                  </a:cubicBezTo>
                  <a:cubicBezTo>
                    <a:pt x="17368" y="36506"/>
                    <a:pt x="17279" y="36487"/>
                    <a:pt x="17352" y="36425"/>
                  </a:cubicBezTo>
                  <a:lnTo>
                    <a:pt x="17352" y="36425"/>
                  </a:lnTo>
                  <a:cubicBezTo>
                    <a:pt x="17094" y="36478"/>
                    <a:pt x="16844" y="36541"/>
                    <a:pt x="16567" y="36568"/>
                  </a:cubicBezTo>
                  <a:cubicBezTo>
                    <a:pt x="16585" y="36559"/>
                    <a:pt x="16781" y="36371"/>
                    <a:pt x="16740" y="36371"/>
                  </a:cubicBezTo>
                  <a:cubicBezTo>
                    <a:pt x="16739" y="36371"/>
                    <a:pt x="16738" y="36371"/>
                    <a:pt x="16737" y="36371"/>
                  </a:cubicBezTo>
                  <a:cubicBezTo>
                    <a:pt x="16594" y="36380"/>
                    <a:pt x="16380" y="36514"/>
                    <a:pt x="16237" y="36550"/>
                  </a:cubicBezTo>
                  <a:cubicBezTo>
                    <a:pt x="16094" y="36577"/>
                    <a:pt x="15961" y="36603"/>
                    <a:pt x="15818" y="36612"/>
                  </a:cubicBezTo>
                  <a:cubicBezTo>
                    <a:pt x="15776" y="36631"/>
                    <a:pt x="15744" y="36640"/>
                    <a:pt x="15720" y="36640"/>
                  </a:cubicBezTo>
                  <a:cubicBezTo>
                    <a:pt x="15663" y="36640"/>
                    <a:pt x="15658" y="36586"/>
                    <a:pt x="15702" y="36478"/>
                  </a:cubicBezTo>
                  <a:lnTo>
                    <a:pt x="15702" y="36478"/>
                  </a:lnTo>
                  <a:cubicBezTo>
                    <a:pt x="15559" y="36523"/>
                    <a:pt x="15407" y="36568"/>
                    <a:pt x="15256" y="36612"/>
                  </a:cubicBezTo>
                  <a:cubicBezTo>
                    <a:pt x="15239" y="36621"/>
                    <a:pt x="15223" y="36625"/>
                    <a:pt x="15208" y="36625"/>
                  </a:cubicBezTo>
                  <a:cubicBezTo>
                    <a:pt x="15161" y="36625"/>
                    <a:pt x="15132" y="36582"/>
                    <a:pt x="15167" y="36514"/>
                  </a:cubicBezTo>
                  <a:lnTo>
                    <a:pt x="15167" y="36514"/>
                  </a:lnTo>
                  <a:cubicBezTo>
                    <a:pt x="15184" y="36559"/>
                    <a:pt x="15220" y="36586"/>
                    <a:pt x="15256" y="36612"/>
                  </a:cubicBezTo>
                  <a:cubicBezTo>
                    <a:pt x="15229" y="36550"/>
                    <a:pt x="15193" y="36487"/>
                    <a:pt x="15167" y="36425"/>
                  </a:cubicBezTo>
                  <a:cubicBezTo>
                    <a:pt x="15137" y="36537"/>
                    <a:pt x="15100" y="36591"/>
                    <a:pt x="15052" y="36591"/>
                  </a:cubicBezTo>
                  <a:cubicBezTo>
                    <a:pt x="15047" y="36591"/>
                    <a:pt x="15042" y="36590"/>
                    <a:pt x="15036" y="36589"/>
                  </a:cubicBezTo>
                  <a:lnTo>
                    <a:pt x="15036" y="36589"/>
                  </a:lnTo>
                  <a:cubicBezTo>
                    <a:pt x="15041" y="36594"/>
                    <a:pt x="15040" y="36594"/>
                    <a:pt x="15033" y="36594"/>
                  </a:cubicBezTo>
                  <a:cubicBezTo>
                    <a:pt x="15033" y="36594"/>
                    <a:pt x="15033" y="36594"/>
                    <a:pt x="15033" y="36588"/>
                  </a:cubicBezTo>
                  <a:lnTo>
                    <a:pt x="15033" y="36588"/>
                  </a:lnTo>
                  <a:cubicBezTo>
                    <a:pt x="15034" y="36588"/>
                    <a:pt x="15035" y="36589"/>
                    <a:pt x="15036" y="36589"/>
                  </a:cubicBezTo>
                  <a:lnTo>
                    <a:pt x="15036" y="36589"/>
                  </a:lnTo>
                  <a:cubicBezTo>
                    <a:pt x="15035" y="36588"/>
                    <a:pt x="15034" y="36587"/>
                    <a:pt x="15033" y="36586"/>
                  </a:cubicBezTo>
                  <a:cubicBezTo>
                    <a:pt x="15033" y="36587"/>
                    <a:pt x="15033" y="36587"/>
                    <a:pt x="15033" y="36588"/>
                  </a:cubicBezTo>
                  <a:lnTo>
                    <a:pt x="15033" y="36588"/>
                  </a:lnTo>
                  <a:cubicBezTo>
                    <a:pt x="15014" y="36583"/>
                    <a:pt x="14993" y="36570"/>
                    <a:pt x="14970" y="36550"/>
                  </a:cubicBezTo>
                  <a:cubicBezTo>
                    <a:pt x="14890" y="36523"/>
                    <a:pt x="14881" y="36496"/>
                    <a:pt x="14935" y="36478"/>
                  </a:cubicBezTo>
                  <a:cubicBezTo>
                    <a:pt x="14837" y="36478"/>
                    <a:pt x="14631" y="36425"/>
                    <a:pt x="14426" y="36345"/>
                  </a:cubicBezTo>
                  <a:cubicBezTo>
                    <a:pt x="14257" y="36354"/>
                    <a:pt x="14096" y="36363"/>
                    <a:pt x="13927" y="36371"/>
                  </a:cubicBezTo>
                  <a:cubicBezTo>
                    <a:pt x="13953" y="36300"/>
                    <a:pt x="14016" y="36247"/>
                    <a:pt x="14078" y="36184"/>
                  </a:cubicBezTo>
                  <a:cubicBezTo>
                    <a:pt x="14016" y="36148"/>
                    <a:pt x="13962" y="36113"/>
                    <a:pt x="13918" y="36077"/>
                  </a:cubicBezTo>
                  <a:cubicBezTo>
                    <a:pt x="13865" y="36122"/>
                    <a:pt x="13788" y="36192"/>
                    <a:pt x="13785" y="36192"/>
                  </a:cubicBezTo>
                  <a:lnTo>
                    <a:pt x="13785" y="36192"/>
                  </a:lnTo>
                  <a:cubicBezTo>
                    <a:pt x="13788" y="36190"/>
                    <a:pt x="13790" y="36187"/>
                    <a:pt x="13793" y="36184"/>
                  </a:cubicBezTo>
                  <a:lnTo>
                    <a:pt x="13793" y="36184"/>
                  </a:lnTo>
                  <a:cubicBezTo>
                    <a:pt x="13787" y="36190"/>
                    <a:pt x="13785" y="36192"/>
                    <a:pt x="13785" y="36192"/>
                  </a:cubicBezTo>
                  <a:cubicBezTo>
                    <a:pt x="13785" y="36192"/>
                    <a:pt x="13785" y="36192"/>
                    <a:pt x="13785" y="36192"/>
                  </a:cubicBezTo>
                  <a:lnTo>
                    <a:pt x="13785" y="36192"/>
                  </a:lnTo>
                  <a:cubicBezTo>
                    <a:pt x="13549" y="36443"/>
                    <a:pt x="13012" y="36434"/>
                    <a:pt x="12588" y="36443"/>
                  </a:cubicBezTo>
                  <a:cubicBezTo>
                    <a:pt x="12747" y="36224"/>
                    <a:pt x="12700" y="35912"/>
                    <a:pt x="12504" y="35912"/>
                  </a:cubicBezTo>
                  <a:cubicBezTo>
                    <a:pt x="12436" y="35912"/>
                    <a:pt x="12350" y="35950"/>
                    <a:pt x="12249" y="36041"/>
                  </a:cubicBezTo>
                  <a:cubicBezTo>
                    <a:pt x="12237" y="36150"/>
                    <a:pt x="12282" y="36205"/>
                    <a:pt x="12389" y="36205"/>
                  </a:cubicBezTo>
                  <a:cubicBezTo>
                    <a:pt x="12441" y="36205"/>
                    <a:pt x="12507" y="36192"/>
                    <a:pt x="12588" y="36166"/>
                  </a:cubicBezTo>
                  <a:lnTo>
                    <a:pt x="12588" y="36166"/>
                  </a:lnTo>
                  <a:cubicBezTo>
                    <a:pt x="12624" y="36202"/>
                    <a:pt x="12223" y="36461"/>
                    <a:pt x="12160" y="36461"/>
                  </a:cubicBezTo>
                  <a:cubicBezTo>
                    <a:pt x="12193" y="36428"/>
                    <a:pt x="12225" y="36186"/>
                    <a:pt x="12128" y="36186"/>
                  </a:cubicBezTo>
                  <a:cubicBezTo>
                    <a:pt x="12119" y="36186"/>
                    <a:pt x="12109" y="36188"/>
                    <a:pt x="12098" y="36193"/>
                  </a:cubicBezTo>
                  <a:cubicBezTo>
                    <a:pt x="11937" y="36255"/>
                    <a:pt x="12116" y="36389"/>
                    <a:pt x="11946" y="36461"/>
                  </a:cubicBezTo>
                  <a:cubicBezTo>
                    <a:pt x="11938" y="36463"/>
                    <a:pt x="11931" y="36464"/>
                    <a:pt x="11925" y="36464"/>
                  </a:cubicBezTo>
                  <a:cubicBezTo>
                    <a:pt x="11841" y="36464"/>
                    <a:pt x="11853" y="36262"/>
                    <a:pt x="11803" y="36238"/>
                  </a:cubicBezTo>
                  <a:cubicBezTo>
                    <a:pt x="11797" y="36233"/>
                    <a:pt x="11792" y="36231"/>
                    <a:pt x="11788" y="36231"/>
                  </a:cubicBezTo>
                  <a:cubicBezTo>
                    <a:pt x="11750" y="36231"/>
                    <a:pt x="11825" y="36444"/>
                    <a:pt x="11830" y="36452"/>
                  </a:cubicBezTo>
                  <a:lnTo>
                    <a:pt x="11830" y="36452"/>
                  </a:lnTo>
                  <a:cubicBezTo>
                    <a:pt x="11772" y="36451"/>
                    <a:pt x="11646" y="36224"/>
                    <a:pt x="11592" y="36224"/>
                  </a:cubicBezTo>
                  <a:cubicBezTo>
                    <a:pt x="11588" y="36224"/>
                    <a:pt x="11584" y="36225"/>
                    <a:pt x="11580" y="36229"/>
                  </a:cubicBezTo>
                  <a:cubicBezTo>
                    <a:pt x="11714" y="36095"/>
                    <a:pt x="12089" y="36059"/>
                    <a:pt x="12160" y="35943"/>
                  </a:cubicBezTo>
                  <a:cubicBezTo>
                    <a:pt x="12160" y="35942"/>
                    <a:pt x="12155" y="35942"/>
                    <a:pt x="12145" y="35942"/>
                  </a:cubicBezTo>
                  <a:cubicBezTo>
                    <a:pt x="12077" y="35942"/>
                    <a:pt x="11804" y="35963"/>
                    <a:pt x="11720" y="35963"/>
                  </a:cubicBezTo>
                  <a:cubicBezTo>
                    <a:pt x="11708" y="35963"/>
                    <a:pt x="11699" y="35962"/>
                    <a:pt x="11696" y="35961"/>
                  </a:cubicBezTo>
                  <a:cubicBezTo>
                    <a:pt x="11630" y="35939"/>
                    <a:pt x="11583" y="35931"/>
                    <a:pt x="11549" y="35931"/>
                  </a:cubicBezTo>
                  <a:cubicBezTo>
                    <a:pt x="11477" y="35931"/>
                    <a:pt x="11464" y="35966"/>
                    <a:pt x="11448" y="35966"/>
                  </a:cubicBezTo>
                  <a:cubicBezTo>
                    <a:pt x="11432" y="35966"/>
                    <a:pt x="11413" y="35933"/>
                    <a:pt x="11331" y="35800"/>
                  </a:cubicBezTo>
                  <a:lnTo>
                    <a:pt x="11331" y="35800"/>
                  </a:lnTo>
                  <a:cubicBezTo>
                    <a:pt x="11036" y="35979"/>
                    <a:pt x="11464" y="36282"/>
                    <a:pt x="11536" y="36443"/>
                  </a:cubicBezTo>
                  <a:cubicBezTo>
                    <a:pt x="11322" y="36434"/>
                    <a:pt x="11125" y="36354"/>
                    <a:pt x="11054" y="36336"/>
                  </a:cubicBezTo>
                  <a:cubicBezTo>
                    <a:pt x="11018" y="36327"/>
                    <a:pt x="11045" y="36157"/>
                    <a:pt x="10911" y="36148"/>
                  </a:cubicBezTo>
                  <a:cubicBezTo>
                    <a:pt x="10902" y="36147"/>
                    <a:pt x="10893" y="36147"/>
                    <a:pt x="10884" y="36147"/>
                  </a:cubicBezTo>
                  <a:cubicBezTo>
                    <a:pt x="10666" y="36147"/>
                    <a:pt x="10501" y="36443"/>
                    <a:pt x="10278" y="36443"/>
                  </a:cubicBezTo>
                  <a:cubicBezTo>
                    <a:pt x="10367" y="36255"/>
                    <a:pt x="9992" y="36113"/>
                    <a:pt x="9930" y="35979"/>
                  </a:cubicBezTo>
                  <a:lnTo>
                    <a:pt x="9930" y="35979"/>
                  </a:lnTo>
                  <a:cubicBezTo>
                    <a:pt x="9930" y="36103"/>
                    <a:pt x="9953" y="36304"/>
                    <a:pt x="9878" y="36304"/>
                  </a:cubicBezTo>
                  <a:cubicBezTo>
                    <a:pt x="9872" y="36304"/>
                    <a:pt x="9866" y="36303"/>
                    <a:pt x="9859" y="36300"/>
                  </a:cubicBezTo>
                  <a:cubicBezTo>
                    <a:pt x="9815" y="36262"/>
                    <a:pt x="9761" y="36248"/>
                    <a:pt x="9699" y="36248"/>
                  </a:cubicBezTo>
                  <a:cubicBezTo>
                    <a:pt x="9483" y="36248"/>
                    <a:pt x="9175" y="36429"/>
                    <a:pt x="8904" y="36443"/>
                  </a:cubicBezTo>
                  <a:cubicBezTo>
                    <a:pt x="8894" y="36443"/>
                    <a:pt x="8884" y="36443"/>
                    <a:pt x="8874" y="36443"/>
                  </a:cubicBezTo>
                  <a:cubicBezTo>
                    <a:pt x="8420" y="36443"/>
                    <a:pt x="7766" y="36246"/>
                    <a:pt x="7548" y="35818"/>
                  </a:cubicBezTo>
                  <a:cubicBezTo>
                    <a:pt x="7191" y="36175"/>
                    <a:pt x="6843" y="36407"/>
                    <a:pt x="6326" y="36416"/>
                  </a:cubicBezTo>
                  <a:cubicBezTo>
                    <a:pt x="6283" y="36416"/>
                    <a:pt x="6012" y="36364"/>
                    <a:pt x="5863" y="36364"/>
                  </a:cubicBezTo>
                  <a:cubicBezTo>
                    <a:pt x="5765" y="36364"/>
                    <a:pt x="5720" y="36386"/>
                    <a:pt x="5826" y="36461"/>
                  </a:cubicBezTo>
                  <a:cubicBezTo>
                    <a:pt x="5736" y="36466"/>
                    <a:pt x="5418" y="36506"/>
                    <a:pt x="5213" y="36506"/>
                  </a:cubicBezTo>
                  <a:cubicBezTo>
                    <a:pt x="5071" y="36506"/>
                    <a:pt x="4983" y="36487"/>
                    <a:pt x="5059" y="36425"/>
                  </a:cubicBezTo>
                  <a:lnTo>
                    <a:pt x="5059" y="36425"/>
                  </a:lnTo>
                  <a:cubicBezTo>
                    <a:pt x="4791" y="36478"/>
                    <a:pt x="4542" y="36541"/>
                    <a:pt x="4274" y="36568"/>
                  </a:cubicBezTo>
                  <a:cubicBezTo>
                    <a:pt x="4283" y="36559"/>
                    <a:pt x="4479" y="36371"/>
                    <a:pt x="4438" y="36371"/>
                  </a:cubicBezTo>
                  <a:cubicBezTo>
                    <a:pt x="4437" y="36371"/>
                    <a:pt x="4436" y="36371"/>
                    <a:pt x="4435" y="36371"/>
                  </a:cubicBezTo>
                  <a:cubicBezTo>
                    <a:pt x="4292" y="36380"/>
                    <a:pt x="4087" y="36514"/>
                    <a:pt x="3935" y="36550"/>
                  </a:cubicBezTo>
                  <a:cubicBezTo>
                    <a:pt x="3792" y="36577"/>
                    <a:pt x="3658" y="36603"/>
                    <a:pt x="3516" y="36612"/>
                  </a:cubicBezTo>
                  <a:cubicBezTo>
                    <a:pt x="3474" y="36631"/>
                    <a:pt x="3442" y="36640"/>
                    <a:pt x="3418" y="36640"/>
                  </a:cubicBezTo>
                  <a:cubicBezTo>
                    <a:pt x="3361" y="36640"/>
                    <a:pt x="3358" y="36586"/>
                    <a:pt x="3409" y="36478"/>
                  </a:cubicBezTo>
                  <a:lnTo>
                    <a:pt x="3409" y="36478"/>
                  </a:lnTo>
                  <a:cubicBezTo>
                    <a:pt x="3257" y="36523"/>
                    <a:pt x="3105" y="36568"/>
                    <a:pt x="2963" y="36612"/>
                  </a:cubicBezTo>
                  <a:cubicBezTo>
                    <a:pt x="2944" y="36621"/>
                    <a:pt x="2926" y="36625"/>
                    <a:pt x="2911" y="36625"/>
                  </a:cubicBezTo>
                  <a:cubicBezTo>
                    <a:pt x="2863" y="36625"/>
                    <a:pt x="2839" y="36582"/>
                    <a:pt x="2873" y="36514"/>
                  </a:cubicBezTo>
                  <a:lnTo>
                    <a:pt x="2873" y="36514"/>
                  </a:lnTo>
                  <a:cubicBezTo>
                    <a:pt x="2891" y="36559"/>
                    <a:pt x="2918" y="36586"/>
                    <a:pt x="2963" y="36612"/>
                  </a:cubicBezTo>
                  <a:cubicBezTo>
                    <a:pt x="2927" y="36550"/>
                    <a:pt x="2900" y="36487"/>
                    <a:pt x="2864" y="36425"/>
                  </a:cubicBezTo>
                  <a:cubicBezTo>
                    <a:pt x="2835" y="36537"/>
                    <a:pt x="2798" y="36591"/>
                    <a:pt x="2750" y="36591"/>
                  </a:cubicBezTo>
                  <a:cubicBezTo>
                    <a:pt x="2747" y="36591"/>
                    <a:pt x="2744" y="36591"/>
                    <a:pt x="2740" y="36590"/>
                  </a:cubicBezTo>
                  <a:lnTo>
                    <a:pt x="2740" y="36590"/>
                  </a:lnTo>
                  <a:cubicBezTo>
                    <a:pt x="2742" y="36594"/>
                    <a:pt x="2745" y="36594"/>
                    <a:pt x="2731" y="36594"/>
                  </a:cubicBezTo>
                  <a:cubicBezTo>
                    <a:pt x="2731" y="36594"/>
                    <a:pt x="2736" y="36594"/>
                    <a:pt x="2739" y="36590"/>
                  </a:cubicBezTo>
                  <a:lnTo>
                    <a:pt x="2739" y="36590"/>
                  </a:lnTo>
                  <a:cubicBezTo>
                    <a:pt x="2739" y="36590"/>
                    <a:pt x="2740" y="36590"/>
                    <a:pt x="2740" y="36590"/>
                  </a:cubicBezTo>
                  <a:lnTo>
                    <a:pt x="2740" y="36590"/>
                  </a:lnTo>
                  <a:cubicBezTo>
                    <a:pt x="2740" y="36589"/>
                    <a:pt x="2740" y="36587"/>
                    <a:pt x="2740" y="36586"/>
                  </a:cubicBezTo>
                  <a:lnTo>
                    <a:pt x="2740" y="36586"/>
                  </a:lnTo>
                  <a:cubicBezTo>
                    <a:pt x="2740" y="36587"/>
                    <a:pt x="2739" y="36589"/>
                    <a:pt x="2739" y="36590"/>
                  </a:cubicBezTo>
                  <a:lnTo>
                    <a:pt x="2739" y="36590"/>
                  </a:lnTo>
                  <a:cubicBezTo>
                    <a:pt x="2717" y="36586"/>
                    <a:pt x="2694" y="36573"/>
                    <a:pt x="2668" y="36550"/>
                  </a:cubicBezTo>
                  <a:cubicBezTo>
                    <a:pt x="2597" y="36523"/>
                    <a:pt x="2588" y="36496"/>
                    <a:pt x="2641" y="36478"/>
                  </a:cubicBezTo>
                  <a:cubicBezTo>
                    <a:pt x="2320" y="36478"/>
                    <a:pt x="929" y="35970"/>
                    <a:pt x="1749" y="35631"/>
                  </a:cubicBezTo>
                  <a:cubicBezTo>
                    <a:pt x="1384" y="35577"/>
                    <a:pt x="1723" y="35096"/>
                    <a:pt x="1607" y="34792"/>
                  </a:cubicBezTo>
                  <a:cubicBezTo>
                    <a:pt x="1598" y="34766"/>
                    <a:pt x="1589" y="34748"/>
                    <a:pt x="1580" y="34730"/>
                  </a:cubicBezTo>
                  <a:cubicBezTo>
                    <a:pt x="1577" y="34761"/>
                    <a:pt x="1535" y="34773"/>
                    <a:pt x="1481" y="34773"/>
                  </a:cubicBezTo>
                  <a:cubicBezTo>
                    <a:pt x="1381" y="34773"/>
                    <a:pt x="1241" y="34732"/>
                    <a:pt x="1241" y="34703"/>
                  </a:cubicBezTo>
                  <a:cubicBezTo>
                    <a:pt x="1241" y="34663"/>
                    <a:pt x="1305" y="34646"/>
                    <a:pt x="1377" y="34646"/>
                  </a:cubicBezTo>
                  <a:cubicBezTo>
                    <a:pt x="1434" y="34646"/>
                    <a:pt x="1496" y="34657"/>
                    <a:pt x="1535" y="34676"/>
                  </a:cubicBezTo>
                  <a:cubicBezTo>
                    <a:pt x="1428" y="34552"/>
                    <a:pt x="1241" y="34498"/>
                    <a:pt x="1161" y="34373"/>
                  </a:cubicBezTo>
                  <a:cubicBezTo>
                    <a:pt x="1027" y="34141"/>
                    <a:pt x="1214" y="34275"/>
                    <a:pt x="1169" y="33998"/>
                  </a:cubicBezTo>
                  <a:cubicBezTo>
                    <a:pt x="1143" y="33838"/>
                    <a:pt x="822" y="34025"/>
                    <a:pt x="848" y="33775"/>
                  </a:cubicBezTo>
                  <a:cubicBezTo>
                    <a:pt x="848" y="33767"/>
                    <a:pt x="1214" y="33312"/>
                    <a:pt x="1125" y="33312"/>
                  </a:cubicBezTo>
                  <a:cubicBezTo>
                    <a:pt x="920" y="33320"/>
                    <a:pt x="973" y="33508"/>
                    <a:pt x="830" y="33579"/>
                  </a:cubicBezTo>
                  <a:cubicBezTo>
                    <a:pt x="902" y="32901"/>
                    <a:pt x="786" y="32259"/>
                    <a:pt x="822" y="31590"/>
                  </a:cubicBezTo>
                  <a:cubicBezTo>
                    <a:pt x="822" y="31447"/>
                    <a:pt x="795" y="31224"/>
                    <a:pt x="839" y="31135"/>
                  </a:cubicBezTo>
                  <a:cubicBezTo>
                    <a:pt x="856" y="31101"/>
                    <a:pt x="1208" y="30830"/>
                    <a:pt x="1239" y="30830"/>
                  </a:cubicBezTo>
                  <a:cubicBezTo>
                    <a:pt x="1239" y="30830"/>
                    <a:pt x="1239" y="30830"/>
                    <a:pt x="1239" y="30830"/>
                  </a:cubicBezTo>
                  <a:lnTo>
                    <a:pt x="1239" y="30830"/>
                  </a:lnTo>
                  <a:cubicBezTo>
                    <a:pt x="1151" y="30723"/>
                    <a:pt x="1062" y="30608"/>
                    <a:pt x="982" y="30493"/>
                  </a:cubicBezTo>
                  <a:cubicBezTo>
                    <a:pt x="991" y="30350"/>
                    <a:pt x="1027" y="30207"/>
                    <a:pt x="1071" y="30073"/>
                  </a:cubicBezTo>
                  <a:lnTo>
                    <a:pt x="1071" y="30073"/>
                  </a:lnTo>
                  <a:cubicBezTo>
                    <a:pt x="1064" y="30074"/>
                    <a:pt x="1057" y="30074"/>
                    <a:pt x="1050" y="30074"/>
                  </a:cubicBezTo>
                  <a:cubicBezTo>
                    <a:pt x="637" y="30074"/>
                    <a:pt x="1003" y="29543"/>
                    <a:pt x="1169" y="29324"/>
                  </a:cubicBezTo>
                  <a:cubicBezTo>
                    <a:pt x="1169" y="29315"/>
                    <a:pt x="1187" y="29145"/>
                    <a:pt x="1384" y="29021"/>
                  </a:cubicBezTo>
                  <a:cubicBezTo>
                    <a:pt x="1535" y="28922"/>
                    <a:pt x="1723" y="28896"/>
                    <a:pt x="1901" y="28869"/>
                  </a:cubicBezTo>
                  <a:cubicBezTo>
                    <a:pt x="2035" y="28842"/>
                    <a:pt x="2173" y="28831"/>
                    <a:pt x="2312" y="28831"/>
                  </a:cubicBezTo>
                  <a:cubicBezTo>
                    <a:pt x="2452" y="28831"/>
                    <a:pt x="2592" y="28842"/>
                    <a:pt x="2731" y="28860"/>
                  </a:cubicBezTo>
                  <a:lnTo>
                    <a:pt x="2731" y="28833"/>
                  </a:lnTo>
                  <a:cubicBezTo>
                    <a:pt x="2311" y="28762"/>
                    <a:pt x="1874" y="28789"/>
                    <a:pt x="1464" y="28646"/>
                  </a:cubicBezTo>
                  <a:cubicBezTo>
                    <a:pt x="1455" y="28650"/>
                    <a:pt x="1448" y="28653"/>
                    <a:pt x="1445" y="28653"/>
                  </a:cubicBezTo>
                  <a:cubicBezTo>
                    <a:pt x="1442" y="28653"/>
                    <a:pt x="1442" y="28650"/>
                    <a:pt x="1446" y="28646"/>
                  </a:cubicBezTo>
                  <a:lnTo>
                    <a:pt x="1464" y="28646"/>
                  </a:lnTo>
                  <a:cubicBezTo>
                    <a:pt x="1571" y="28619"/>
                    <a:pt x="1918" y="28441"/>
                    <a:pt x="1901" y="28298"/>
                  </a:cubicBezTo>
                  <a:lnTo>
                    <a:pt x="1901" y="28298"/>
                  </a:lnTo>
                  <a:cubicBezTo>
                    <a:pt x="1905" y="28339"/>
                    <a:pt x="1578" y="28433"/>
                    <a:pt x="1305" y="28433"/>
                  </a:cubicBezTo>
                  <a:cubicBezTo>
                    <a:pt x="1161" y="28433"/>
                    <a:pt x="1032" y="28407"/>
                    <a:pt x="973" y="28334"/>
                  </a:cubicBezTo>
                  <a:lnTo>
                    <a:pt x="973" y="28334"/>
                  </a:lnTo>
                  <a:cubicBezTo>
                    <a:pt x="1060" y="28339"/>
                    <a:pt x="1116" y="28349"/>
                    <a:pt x="1157" y="28349"/>
                  </a:cubicBezTo>
                  <a:cubicBezTo>
                    <a:pt x="1241" y="28349"/>
                    <a:pt x="1255" y="28307"/>
                    <a:pt x="1321" y="28102"/>
                  </a:cubicBezTo>
                  <a:cubicBezTo>
                    <a:pt x="1411" y="27818"/>
                    <a:pt x="1323" y="27768"/>
                    <a:pt x="1226" y="27768"/>
                  </a:cubicBezTo>
                  <a:cubicBezTo>
                    <a:pt x="1172" y="27768"/>
                    <a:pt x="1116" y="27783"/>
                    <a:pt x="1085" y="27783"/>
                  </a:cubicBezTo>
                  <a:cubicBezTo>
                    <a:pt x="1072" y="27783"/>
                    <a:pt x="1064" y="27780"/>
                    <a:pt x="1062" y="27772"/>
                  </a:cubicBezTo>
                  <a:cubicBezTo>
                    <a:pt x="1062" y="27745"/>
                    <a:pt x="1071" y="27406"/>
                    <a:pt x="1080" y="27406"/>
                  </a:cubicBezTo>
                  <a:cubicBezTo>
                    <a:pt x="1080" y="27406"/>
                    <a:pt x="1080" y="27406"/>
                    <a:pt x="1080" y="27406"/>
                  </a:cubicBezTo>
                  <a:cubicBezTo>
                    <a:pt x="1277" y="27504"/>
                    <a:pt x="1607" y="27459"/>
                    <a:pt x="1776" y="27602"/>
                  </a:cubicBezTo>
                  <a:cubicBezTo>
                    <a:pt x="1724" y="27480"/>
                    <a:pt x="1713" y="27447"/>
                    <a:pt x="1721" y="27447"/>
                  </a:cubicBezTo>
                  <a:cubicBezTo>
                    <a:pt x="1730" y="27447"/>
                    <a:pt x="1767" y="27495"/>
                    <a:pt x="1793" y="27495"/>
                  </a:cubicBezTo>
                  <a:cubicBezTo>
                    <a:pt x="1809" y="27495"/>
                    <a:pt x="1821" y="27478"/>
                    <a:pt x="1821" y="27424"/>
                  </a:cubicBezTo>
                  <a:cubicBezTo>
                    <a:pt x="1812" y="27282"/>
                    <a:pt x="1632" y="27234"/>
                    <a:pt x="1594" y="27126"/>
                  </a:cubicBezTo>
                  <a:lnTo>
                    <a:pt x="1594" y="27126"/>
                  </a:lnTo>
                  <a:cubicBezTo>
                    <a:pt x="1609" y="27204"/>
                    <a:pt x="1574" y="27265"/>
                    <a:pt x="1508" y="27290"/>
                  </a:cubicBezTo>
                  <a:cubicBezTo>
                    <a:pt x="1428" y="27245"/>
                    <a:pt x="1410" y="27022"/>
                    <a:pt x="1410" y="26942"/>
                  </a:cubicBezTo>
                  <a:cubicBezTo>
                    <a:pt x="1410" y="26888"/>
                    <a:pt x="839" y="26728"/>
                    <a:pt x="929" y="26639"/>
                  </a:cubicBezTo>
                  <a:cubicBezTo>
                    <a:pt x="933" y="26633"/>
                    <a:pt x="942" y="26631"/>
                    <a:pt x="955" y="26631"/>
                  </a:cubicBezTo>
                  <a:cubicBezTo>
                    <a:pt x="1056" y="26631"/>
                    <a:pt x="1387" y="26771"/>
                    <a:pt x="1488" y="26771"/>
                  </a:cubicBezTo>
                  <a:cubicBezTo>
                    <a:pt x="1507" y="26771"/>
                    <a:pt x="1517" y="26766"/>
                    <a:pt x="1517" y="26755"/>
                  </a:cubicBezTo>
                  <a:cubicBezTo>
                    <a:pt x="1517" y="26371"/>
                    <a:pt x="1294" y="26469"/>
                    <a:pt x="1036" y="26433"/>
                  </a:cubicBezTo>
                  <a:cubicBezTo>
                    <a:pt x="1348" y="26300"/>
                    <a:pt x="946" y="26219"/>
                    <a:pt x="991" y="26023"/>
                  </a:cubicBezTo>
                  <a:cubicBezTo>
                    <a:pt x="1008" y="26020"/>
                    <a:pt x="1023" y="26018"/>
                    <a:pt x="1038" y="26018"/>
                  </a:cubicBezTo>
                  <a:cubicBezTo>
                    <a:pt x="1152" y="26018"/>
                    <a:pt x="1217" y="26107"/>
                    <a:pt x="1241" y="26273"/>
                  </a:cubicBezTo>
                  <a:cubicBezTo>
                    <a:pt x="1243" y="26274"/>
                    <a:pt x="1245" y="26274"/>
                    <a:pt x="1249" y="26274"/>
                  </a:cubicBezTo>
                  <a:cubicBezTo>
                    <a:pt x="1330" y="26274"/>
                    <a:pt x="1848" y="26104"/>
                    <a:pt x="1321" y="25934"/>
                  </a:cubicBezTo>
                  <a:cubicBezTo>
                    <a:pt x="1624" y="25764"/>
                    <a:pt x="955" y="25434"/>
                    <a:pt x="955" y="25167"/>
                  </a:cubicBezTo>
                  <a:lnTo>
                    <a:pt x="955" y="25167"/>
                  </a:lnTo>
                  <a:cubicBezTo>
                    <a:pt x="1066" y="25187"/>
                    <a:pt x="1137" y="25195"/>
                    <a:pt x="1180" y="25195"/>
                  </a:cubicBezTo>
                  <a:cubicBezTo>
                    <a:pt x="1358" y="25195"/>
                    <a:pt x="1021" y="25050"/>
                    <a:pt x="951" y="25050"/>
                  </a:cubicBezTo>
                  <a:cubicBezTo>
                    <a:pt x="949" y="25050"/>
                    <a:pt x="948" y="25051"/>
                    <a:pt x="946" y="25051"/>
                  </a:cubicBezTo>
                  <a:cubicBezTo>
                    <a:pt x="946" y="24878"/>
                    <a:pt x="1015" y="24797"/>
                    <a:pt x="1102" y="24797"/>
                  </a:cubicBezTo>
                  <a:cubicBezTo>
                    <a:pt x="1160" y="24797"/>
                    <a:pt x="1225" y="24832"/>
                    <a:pt x="1285" y="24899"/>
                  </a:cubicBezTo>
                  <a:cubicBezTo>
                    <a:pt x="1393" y="24872"/>
                    <a:pt x="1214" y="24730"/>
                    <a:pt x="1196" y="24694"/>
                  </a:cubicBezTo>
                  <a:cubicBezTo>
                    <a:pt x="1191" y="24676"/>
                    <a:pt x="1179" y="24669"/>
                    <a:pt x="1162" y="24669"/>
                  </a:cubicBezTo>
                  <a:cubicBezTo>
                    <a:pt x="1097" y="24669"/>
                    <a:pt x="966" y="24783"/>
                    <a:pt x="938" y="24783"/>
                  </a:cubicBezTo>
                  <a:cubicBezTo>
                    <a:pt x="929" y="24533"/>
                    <a:pt x="830" y="24141"/>
                    <a:pt x="893" y="23900"/>
                  </a:cubicBezTo>
                  <a:cubicBezTo>
                    <a:pt x="951" y="23687"/>
                    <a:pt x="972" y="23654"/>
                    <a:pt x="999" y="23654"/>
                  </a:cubicBezTo>
                  <a:cubicBezTo>
                    <a:pt x="1012" y="23654"/>
                    <a:pt x="1025" y="23661"/>
                    <a:pt x="1044" y="23661"/>
                  </a:cubicBezTo>
                  <a:cubicBezTo>
                    <a:pt x="1079" y="23661"/>
                    <a:pt x="1133" y="23637"/>
                    <a:pt x="1232" y="23498"/>
                  </a:cubicBezTo>
                  <a:cubicBezTo>
                    <a:pt x="1213" y="23437"/>
                    <a:pt x="1171" y="23417"/>
                    <a:pt x="1123" y="23417"/>
                  </a:cubicBezTo>
                  <a:cubicBezTo>
                    <a:pt x="1036" y="23417"/>
                    <a:pt x="926" y="23481"/>
                    <a:pt x="875" y="23498"/>
                  </a:cubicBezTo>
                  <a:cubicBezTo>
                    <a:pt x="857" y="23177"/>
                    <a:pt x="795" y="22954"/>
                    <a:pt x="920" y="22678"/>
                  </a:cubicBezTo>
                  <a:cubicBezTo>
                    <a:pt x="920" y="22678"/>
                    <a:pt x="920" y="22678"/>
                    <a:pt x="920" y="22678"/>
                  </a:cubicBezTo>
                  <a:cubicBezTo>
                    <a:pt x="928" y="22678"/>
                    <a:pt x="1347" y="22214"/>
                    <a:pt x="1285" y="22187"/>
                  </a:cubicBezTo>
                  <a:lnTo>
                    <a:pt x="1285" y="22187"/>
                  </a:lnTo>
                  <a:cubicBezTo>
                    <a:pt x="1187" y="22276"/>
                    <a:pt x="1080" y="22330"/>
                    <a:pt x="964" y="22374"/>
                  </a:cubicBezTo>
                  <a:cubicBezTo>
                    <a:pt x="920" y="22357"/>
                    <a:pt x="893" y="21964"/>
                    <a:pt x="902" y="21964"/>
                  </a:cubicBezTo>
                  <a:cubicBezTo>
                    <a:pt x="955" y="21964"/>
                    <a:pt x="1424" y="22094"/>
                    <a:pt x="1437" y="22106"/>
                  </a:cubicBezTo>
                  <a:lnTo>
                    <a:pt x="1437" y="22106"/>
                  </a:lnTo>
                  <a:cubicBezTo>
                    <a:pt x="1357" y="21973"/>
                    <a:pt x="1250" y="21857"/>
                    <a:pt x="1134" y="21759"/>
                  </a:cubicBezTo>
                  <a:cubicBezTo>
                    <a:pt x="1115" y="21860"/>
                    <a:pt x="1080" y="21911"/>
                    <a:pt x="1030" y="21911"/>
                  </a:cubicBezTo>
                  <a:cubicBezTo>
                    <a:pt x="987" y="21911"/>
                    <a:pt x="932" y="21873"/>
                    <a:pt x="866" y="21795"/>
                  </a:cubicBezTo>
                  <a:cubicBezTo>
                    <a:pt x="946" y="21714"/>
                    <a:pt x="1045" y="21670"/>
                    <a:pt x="1161" y="21643"/>
                  </a:cubicBezTo>
                  <a:lnTo>
                    <a:pt x="1161" y="21643"/>
                  </a:lnTo>
                  <a:cubicBezTo>
                    <a:pt x="1140" y="21646"/>
                    <a:pt x="1121" y="21647"/>
                    <a:pt x="1103" y="21647"/>
                  </a:cubicBezTo>
                  <a:cubicBezTo>
                    <a:pt x="756" y="21647"/>
                    <a:pt x="980" y="21089"/>
                    <a:pt x="946" y="21081"/>
                  </a:cubicBezTo>
                  <a:lnTo>
                    <a:pt x="946" y="21081"/>
                  </a:lnTo>
                  <a:cubicBezTo>
                    <a:pt x="938" y="21090"/>
                    <a:pt x="938" y="21108"/>
                    <a:pt x="938" y="21117"/>
                  </a:cubicBezTo>
                  <a:cubicBezTo>
                    <a:pt x="938" y="21099"/>
                    <a:pt x="938" y="21081"/>
                    <a:pt x="946" y="21081"/>
                  </a:cubicBezTo>
                  <a:lnTo>
                    <a:pt x="946" y="21081"/>
                  </a:lnTo>
                  <a:cubicBezTo>
                    <a:pt x="946" y="21081"/>
                    <a:pt x="946" y="21081"/>
                    <a:pt x="946" y="21081"/>
                  </a:cubicBezTo>
                  <a:cubicBezTo>
                    <a:pt x="968" y="21078"/>
                    <a:pt x="989" y="21077"/>
                    <a:pt x="1011" y="21077"/>
                  </a:cubicBezTo>
                  <a:cubicBezTo>
                    <a:pt x="1070" y="21077"/>
                    <a:pt x="1129" y="21086"/>
                    <a:pt x="1187" y="21099"/>
                  </a:cubicBezTo>
                  <a:cubicBezTo>
                    <a:pt x="1134" y="21036"/>
                    <a:pt x="1107" y="20590"/>
                    <a:pt x="1107" y="20581"/>
                  </a:cubicBezTo>
                  <a:cubicBezTo>
                    <a:pt x="1013" y="20698"/>
                    <a:pt x="957" y="20743"/>
                    <a:pt x="926" y="20743"/>
                  </a:cubicBezTo>
                  <a:cubicBezTo>
                    <a:pt x="862" y="20743"/>
                    <a:pt x="918" y="20537"/>
                    <a:pt x="991" y="20385"/>
                  </a:cubicBezTo>
                  <a:cubicBezTo>
                    <a:pt x="982" y="20376"/>
                    <a:pt x="982" y="20376"/>
                    <a:pt x="973" y="20367"/>
                  </a:cubicBezTo>
                  <a:lnTo>
                    <a:pt x="1000" y="20367"/>
                  </a:lnTo>
                  <a:cubicBezTo>
                    <a:pt x="1037" y="20289"/>
                    <a:pt x="1076" y="20232"/>
                    <a:pt x="1104" y="20232"/>
                  </a:cubicBezTo>
                  <a:cubicBezTo>
                    <a:pt x="1130" y="20232"/>
                    <a:pt x="1147" y="20282"/>
                    <a:pt x="1143" y="20412"/>
                  </a:cubicBezTo>
                  <a:cubicBezTo>
                    <a:pt x="1106" y="20382"/>
                    <a:pt x="1069" y="20365"/>
                    <a:pt x="1027" y="20365"/>
                  </a:cubicBezTo>
                  <a:cubicBezTo>
                    <a:pt x="1018" y="20365"/>
                    <a:pt x="1009" y="20366"/>
                    <a:pt x="1000" y="20367"/>
                  </a:cubicBezTo>
                  <a:cubicBezTo>
                    <a:pt x="1000" y="20367"/>
                    <a:pt x="991" y="20376"/>
                    <a:pt x="991" y="20385"/>
                  </a:cubicBezTo>
                  <a:cubicBezTo>
                    <a:pt x="1056" y="20450"/>
                    <a:pt x="1100" y="20481"/>
                    <a:pt x="1130" y="20481"/>
                  </a:cubicBezTo>
                  <a:cubicBezTo>
                    <a:pt x="1186" y="20481"/>
                    <a:pt x="1194" y="20375"/>
                    <a:pt x="1205" y="20189"/>
                  </a:cubicBezTo>
                  <a:lnTo>
                    <a:pt x="1205" y="20189"/>
                  </a:lnTo>
                  <a:cubicBezTo>
                    <a:pt x="1204" y="20200"/>
                    <a:pt x="1194" y="20205"/>
                    <a:pt x="1179" y="20205"/>
                  </a:cubicBezTo>
                  <a:cubicBezTo>
                    <a:pt x="1112" y="20205"/>
                    <a:pt x="939" y="20103"/>
                    <a:pt x="946" y="20037"/>
                  </a:cubicBezTo>
                  <a:cubicBezTo>
                    <a:pt x="964" y="19930"/>
                    <a:pt x="1018" y="19841"/>
                    <a:pt x="1054" y="19752"/>
                  </a:cubicBezTo>
                  <a:cubicBezTo>
                    <a:pt x="1152" y="19484"/>
                    <a:pt x="1455" y="19341"/>
                    <a:pt x="1455" y="18913"/>
                  </a:cubicBezTo>
                  <a:lnTo>
                    <a:pt x="1455" y="18913"/>
                  </a:lnTo>
                  <a:cubicBezTo>
                    <a:pt x="1455" y="18993"/>
                    <a:pt x="1366" y="19083"/>
                    <a:pt x="1366" y="19163"/>
                  </a:cubicBezTo>
                  <a:lnTo>
                    <a:pt x="1366" y="19083"/>
                  </a:lnTo>
                  <a:cubicBezTo>
                    <a:pt x="1366" y="19243"/>
                    <a:pt x="1303" y="19377"/>
                    <a:pt x="1196" y="19502"/>
                  </a:cubicBezTo>
                  <a:cubicBezTo>
                    <a:pt x="1143" y="19314"/>
                    <a:pt x="1268" y="19083"/>
                    <a:pt x="1277" y="18895"/>
                  </a:cubicBezTo>
                  <a:lnTo>
                    <a:pt x="1277" y="18895"/>
                  </a:lnTo>
                  <a:cubicBezTo>
                    <a:pt x="1169" y="18940"/>
                    <a:pt x="1062" y="18967"/>
                    <a:pt x="946" y="18967"/>
                  </a:cubicBezTo>
                  <a:cubicBezTo>
                    <a:pt x="955" y="18833"/>
                    <a:pt x="1259" y="18521"/>
                    <a:pt x="1393" y="18503"/>
                  </a:cubicBezTo>
                  <a:cubicBezTo>
                    <a:pt x="1398" y="18503"/>
                    <a:pt x="1400" y="18503"/>
                    <a:pt x="1405" y="18505"/>
                  </a:cubicBezTo>
                  <a:lnTo>
                    <a:pt x="1405" y="18505"/>
                  </a:lnTo>
                  <a:cubicBezTo>
                    <a:pt x="1452" y="18538"/>
                    <a:pt x="1576" y="18851"/>
                    <a:pt x="1679" y="18851"/>
                  </a:cubicBezTo>
                  <a:cubicBezTo>
                    <a:pt x="1681" y="18851"/>
                    <a:pt x="1684" y="18851"/>
                    <a:pt x="1687" y="18851"/>
                  </a:cubicBezTo>
                  <a:lnTo>
                    <a:pt x="1687" y="18851"/>
                  </a:lnTo>
                  <a:cubicBezTo>
                    <a:pt x="1687" y="18851"/>
                    <a:pt x="1686" y="18851"/>
                    <a:pt x="1686" y="18851"/>
                  </a:cubicBezTo>
                  <a:cubicBezTo>
                    <a:pt x="1637" y="18851"/>
                    <a:pt x="1089" y="17860"/>
                    <a:pt x="1018" y="17789"/>
                  </a:cubicBezTo>
                  <a:lnTo>
                    <a:pt x="1018" y="17789"/>
                  </a:lnTo>
                  <a:cubicBezTo>
                    <a:pt x="1030" y="17801"/>
                    <a:pt x="1039" y="17807"/>
                    <a:pt x="1044" y="17807"/>
                  </a:cubicBezTo>
                  <a:cubicBezTo>
                    <a:pt x="1060" y="17807"/>
                    <a:pt x="1037" y="17737"/>
                    <a:pt x="982" y="17593"/>
                  </a:cubicBezTo>
                  <a:lnTo>
                    <a:pt x="982" y="17593"/>
                  </a:lnTo>
                  <a:cubicBezTo>
                    <a:pt x="992" y="17597"/>
                    <a:pt x="1003" y="17599"/>
                    <a:pt x="1015" y="17599"/>
                  </a:cubicBezTo>
                  <a:cubicBezTo>
                    <a:pt x="1125" y="17599"/>
                    <a:pt x="1295" y="17424"/>
                    <a:pt x="1221" y="17424"/>
                  </a:cubicBezTo>
                  <a:cubicBezTo>
                    <a:pt x="1191" y="17424"/>
                    <a:pt x="1118" y="17454"/>
                    <a:pt x="982" y="17539"/>
                  </a:cubicBezTo>
                  <a:cubicBezTo>
                    <a:pt x="991" y="17093"/>
                    <a:pt x="964" y="16647"/>
                    <a:pt x="964" y="16201"/>
                  </a:cubicBezTo>
                  <a:lnTo>
                    <a:pt x="964" y="16201"/>
                  </a:lnTo>
                  <a:cubicBezTo>
                    <a:pt x="1321" y="16272"/>
                    <a:pt x="1000" y="16317"/>
                    <a:pt x="1107" y="16487"/>
                  </a:cubicBezTo>
                  <a:cubicBezTo>
                    <a:pt x="1126" y="16517"/>
                    <a:pt x="1141" y="16530"/>
                    <a:pt x="1152" y="16530"/>
                  </a:cubicBezTo>
                  <a:cubicBezTo>
                    <a:pt x="1210" y="16530"/>
                    <a:pt x="1165" y="16173"/>
                    <a:pt x="1169" y="16173"/>
                  </a:cubicBezTo>
                  <a:lnTo>
                    <a:pt x="1169" y="16173"/>
                  </a:lnTo>
                  <a:cubicBezTo>
                    <a:pt x="1169" y="16173"/>
                    <a:pt x="1169" y="16174"/>
                    <a:pt x="1169" y="16174"/>
                  </a:cubicBezTo>
                  <a:cubicBezTo>
                    <a:pt x="1089" y="15907"/>
                    <a:pt x="946" y="15701"/>
                    <a:pt x="973" y="15327"/>
                  </a:cubicBezTo>
                  <a:lnTo>
                    <a:pt x="973" y="15327"/>
                  </a:lnTo>
                  <a:cubicBezTo>
                    <a:pt x="982" y="15336"/>
                    <a:pt x="1353" y="15450"/>
                    <a:pt x="1330" y="15478"/>
                  </a:cubicBezTo>
                  <a:lnTo>
                    <a:pt x="1330" y="15478"/>
                  </a:lnTo>
                  <a:cubicBezTo>
                    <a:pt x="1396" y="15404"/>
                    <a:pt x="1252" y="15145"/>
                    <a:pt x="1112" y="15145"/>
                  </a:cubicBezTo>
                  <a:cubicBezTo>
                    <a:pt x="1066" y="15145"/>
                    <a:pt x="1020" y="15173"/>
                    <a:pt x="982" y="15247"/>
                  </a:cubicBezTo>
                  <a:cubicBezTo>
                    <a:pt x="982" y="15156"/>
                    <a:pt x="967" y="14784"/>
                    <a:pt x="1126" y="14784"/>
                  </a:cubicBezTo>
                  <a:cubicBezTo>
                    <a:pt x="1139" y="14784"/>
                    <a:pt x="1154" y="14786"/>
                    <a:pt x="1169" y="14792"/>
                  </a:cubicBezTo>
                  <a:cubicBezTo>
                    <a:pt x="1187" y="14890"/>
                    <a:pt x="1187" y="14988"/>
                    <a:pt x="1187" y="15086"/>
                  </a:cubicBezTo>
                  <a:cubicBezTo>
                    <a:pt x="1188" y="15087"/>
                    <a:pt x="1188" y="15087"/>
                    <a:pt x="1189" y="15087"/>
                  </a:cubicBezTo>
                  <a:cubicBezTo>
                    <a:pt x="1220" y="15087"/>
                    <a:pt x="1542" y="14854"/>
                    <a:pt x="1491" y="14845"/>
                  </a:cubicBezTo>
                  <a:cubicBezTo>
                    <a:pt x="1419" y="14827"/>
                    <a:pt x="1696" y="14756"/>
                    <a:pt x="1705" y="14756"/>
                  </a:cubicBezTo>
                  <a:cubicBezTo>
                    <a:pt x="1731" y="14756"/>
                    <a:pt x="1792" y="14988"/>
                    <a:pt x="1853" y="14988"/>
                  </a:cubicBezTo>
                  <a:cubicBezTo>
                    <a:pt x="1854" y="14988"/>
                    <a:pt x="1855" y="14988"/>
                    <a:pt x="1856" y="14988"/>
                  </a:cubicBezTo>
                  <a:cubicBezTo>
                    <a:pt x="1895" y="14919"/>
                    <a:pt x="1928" y="14893"/>
                    <a:pt x="1958" y="14893"/>
                  </a:cubicBezTo>
                  <a:cubicBezTo>
                    <a:pt x="2062" y="14893"/>
                    <a:pt x="2136" y="15204"/>
                    <a:pt x="2339" y="15204"/>
                  </a:cubicBezTo>
                  <a:cubicBezTo>
                    <a:pt x="2347" y="15204"/>
                    <a:pt x="2356" y="15203"/>
                    <a:pt x="2365" y="15202"/>
                  </a:cubicBezTo>
                  <a:cubicBezTo>
                    <a:pt x="2556" y="15176"/>
                    <a:pt x="1491" y="14451"/>
                    <a:pt x="1406" y="14451"/>
                  </a:cubicBezTo>
                  <a:cubicBezTo>
                    <a:pt x="1404" y="14451"/>
                    <a:pt x="1402" y="14451"/>
                    <a:pt x="1402" y="14452"/>
                  </a:cubicBezTo>
                  <a:lnTo>
                    <a:pt x="1402" y="14452"/>
                  </a:lnTo>
                  <a:cubicBezTo>
                    <a:pt x="1422" y="14421"/>
                    <a:pt x="1446" y="14409"/>
                    <a:pt x="1471" y="14409"/>
                  </a:cubicBezTo>
                  <a:cubicBezTo>
                    <a:pt x="1545" y="14409"/>
                    <a:pt x="1633" y="14510"/>
                    <a:pt x="1699" y="14510"/>
                  </a:cubicBezTo>
                  <a:cubicBezTo>
                    <a:pt x="1718" y="14510"/>
                    <a:pt x="1735" y="14502"/>
                    <a:pt x="1749" y="14479"/>
                  </a:cubicBezTo>
                  <a:lnTo>
                    <a:pt x="1749" y="14479"/>
                  </a:lnTo>
                  <a:cubicBezTo>
                    <a:pt x="1742" y="14490"/>
                    <a:pt x="1734" y="14494"/>
                    <a:pt x="1725" y="14494"/>
                  </a:cubicBezTo>
                  <a:cubicBezTo>
                    <a:pt x="1620" y="14494"/>
                    <a:pt x="1390" y="13893"/>
                    <a:pt x="1584" y="13893"/>
                  </a:cubicBezTo>
                  <a:cubicBezTo>
                    <a:pt x="1596" y="13893"/>
                    <a:pt x="1609" y="13895"/>
                    <a:pt x="1624" y="13899"/>
                  </a:cubicBezTo>
                  <a:cubicBezTo>
                    <a:pt x="1571" y="13819"/>
                    <a:pt x="1508" y="13748"/>
                    <a:pt x="1446" y="13676"/>
                  </a:cubicBezTo>
                  <a:cubicBezTo>
                    <a:pt x="1444" y="13675"/>
                    <a:pt x="1443" y="13675"/>
                    <a:pt x="1441" y="13675"/>
                  </a:cubicBezTo>
                  <a:lnTo>
                    <a:pt x="1441" y="13675"/>
                  </a:lnTo>
                  <a:cubicBezTo>
                    <a:pt x="1418" y="13675"/>
                    <a:pt x="1592" y="13935"/>
                    <a:pt x="1464" y="13935"/>
                  </a:cubicBezTo>
                  <a:cubicBezTo>
                    <a:pt x="1463" y="13935"/>
                    <a:pt x="1462" y="13935"/>
                    <a:pt x="1461" y="13935"/>
                  </a:cubicBezTo>
                  <a:cubicBezTo>
                    <a:pt x="1380" y="13935"/>
                    <a:pt x="1259" y="13596"/>
                    <a:pt x="1268" y="13560"/>
                  </a:cubicBezTo>
                  <a:cubicBezTo>
                    <a:pt x="1270" y="13479"/>
                    <a:pt x="1288" y="13452"/>
                    <a:pt x="1313" y="13452"/>
                  </a:cubicBezTo>
                  <a:cubicBezTo>
                    <a:pt x="1356" y="13452"/>
                    <a:pt x="1417" y="13536"/>
                    <a:pt x="1438" y="13536"/>
                  </a:cubicBezTo>
                  <a:cubicBezTo>
                    <a:pt x="1451" y="13536"/>
                    <a:pt x="1447" y="13502"/>
                    <a:pt x="1410" y="13391"/>
                  </a:cubicBezTo>
                  <a:cubicBezTo>
                    <a:pt x="1562" y="13391"/>
                    <a:pt x="1758" y="13935"/>
                    <a:pt x="1705" y="14140"/>
                  </a:cubicBezTo>
                  <a:cubicBezTo>
                    <a:pt x="1705" y="14141"/>
                    <a:pt x="1708" y="14141"/>
                    <a:pt x="1712" y="14141"/>
                  </a:cubicBezTo>
                  <a:cubicBezTo>
                    <a:pt x="1760" y="14141"/>
                    <a:pt x="2027" y="14096"/>
                    <a:pt x="2044" y="14096"/>
                  </a:cubicBezTo>
                  <a:cubicBezTo>
                    <a:pt x="1963" y="13944"/>
                    <a:pt x="1963" y="13427"/>
                    <a:pt x="1963" y="13257"/>
                  </a:cubicBezTo>
                  <a:cubicBezTo>
                    <a:pt x="1955" y="13141"/>
                    <a:pt x="1812" y="13213"/>
                    <a:pt x="1892" y="12990"/>
                  </a:cubicBezTo>
                  <a:cubicBezTo>
                    <a:pt x="1901" y="12972"/>
                    <a:pt x="2133" y="12731"/>
                    <a:pt x="2133" y="12722"/>
                  </a:cubicBezTo>
                  <a:cubicBezTo>
                    <a:pt x="2133" y="12427"/>
                    <a:pt x="1687" y="12561"/>
                    <a:pt x="1687" y="12329"/>
                  </a:cubicBezTo>
                  <a:cubicBezTo>
                    <a:pt x="1687" y="12298"/>
                    <a:pt x="1750" y="12291"/>
                    <a:pt x="1825" y="12291"/>
                  </a:cubicBezTo>
                  <a:cubicBezTo>
                    <a:pt x="1894" y="12291"/>
                    <a:pt x="1974" y="12298"/>
                    <a:pt x="2018" y="12298"/>
                  </a:cubicBezTo>
                  <a:cubicBezTo>
                    <a:pt x="2036" y="12298"/>
                    <a:pt x="2048" y="12297"/>
                    <a:pt x="2053" y="12294"/>
                  </a:cubicBezTo>
                  <a:cubicBezTo>
                    <a:pt x="2178" y="12231"/>
                    <a:pt x="1839" y="12133"/>
                    <a:pt x="1803" y="12106"/>
                  </a:cubicBezTo>
                  <a:cubicBezTo>
                    <a:pt x="1767" y="12083"/>
                    <a:pt x="1743" y="12071"/>
                    <a:pt x="1726" y="12071"/>
                  </a:cubicBezTo>
                  <a:cubicBezTo>
                    <a:pt x="1718" y="12071"/>
                    <a:pt x="1711" y="12074"/>
                    <a:pt x="1705" y="12080"/>
                  </a:cubicBezTo>
                  <a:cubicBezTo>
                    <a:pt x="1689" y="11864"/>
                    <a:pt x="1487" y="11520"/>
                    <a:pt x="1413" y="11520"/>
                  </a:cubicBezTo>
                  <a:cubicBezTo>
                    <a:pt x="1404" y="11520"/>
                    <a:pt x="1397" y="11525"/>
                    <a:pt x="1393" y="11535"/>
                  </a:cubicBezTo>
                  <a:cubicBezTo>
                    <a:pt x="1419" y="11464"/>
                    <a:pt x="1642" y="11348"/>
                    <a:pt x="1714" y="11321"/>
                  </a:cubicBezTo>
                  <a:cubicBezTo>
                    <a:pt x="1393" y="11187"/>
                    <a:pt x="973" y="10920"/>
                    <a:pt x="1000" y="10518"/>
                  </a:cubicBezTo>
                  <a:cubicBezTo>
                    <a:pt x="1009" y="10385"/>
                    <a:pt x="1384" y="10019"/>
                    <a:pt x="1348" y="9992"/>
                  </a:cubicBezTo>
                  <a:cubicBezTo>
                    <a:pt x="1429" y="9822"/>
                    <a:pt x="1194" y="9315"/>
                    <a:pt x="964" y="9315"/>
                  </a:cubicBezTo>
                  <a:cubicBezTo>
                    <a:pt x="940" y="9315"/>
                    <a:pt x="916" y="9320"/>
                    <a:pt x="893" y="9332"/>
                  </a:cubicBezTo>
                  <a:cubicBezTo>
                    <a:pt x="902" y="9082"/>
                    <a:pt x="938" y="8823"/>
                    <a:pt x="1062" y="8600"/>
                  </a:cubicBezTo>
                  <a:cubicBezTo>
                    <a:pt x="1071" y="8609"/>
                    <a:pt x="1386" y="8847"/>
                    <a:pt x="1401" y="8850"/>
                  </a:cubicBezTo>
                  <a:lnTo>
                    <a:pt x="1401" y="8850"/>
                  </a:lnTo>
                  <a:cubicBezTo>
                    <a:pt x="1230" y="8911"/>
                    <a:pt x="1223" y="9041"/>
                    <a:pt x="1320" y="9041"/>
                  </a:cubicBezTo>
                  <a:cubicBezTo>
                    <a:pt x="1378" y="9041"/>
                    <a:pt x="1476" y="8992"/>
                    <a:pt x="1598" y="8850"/>
                  </a:cubicBezTo>
                  <a:cubicBezTo>
                    <a:pt x="1665" y="8774"/>
                    <a:pt x="1756" y="8301"/>
                    <a:pt x="1879" y="8301"/>
                  </a:cubicBezTo>
                  <a:cubicBezTo>
                    <a:pt x="1886" y="8301"/>
                    <a:pt x="1894" y="8303"/>
                    <a:pt x="1901" y="8306"/>
                  </a:cubicBezTo>
                  <a:cubicBezTo>
                    <a:pt x="1937" y="8368"/>
                    <a:pt x="1928" y="8431"/>
                    <a:pt x="1892" y="8484"/>
                  </a:cubicBezTo>
                  <a:cubicBezTo>
                    <a:pt x="2287" y="8188"/>
                    <a:pt x="1873" y="8073"/>
                    <a:pt x="1736" y="8073"/>
                  </a:cubicBezTo>
                  <a:cubicBezTo>
                    <a:pt x="1713" y="8073"/>
                    <a:pt x="1697" y="8076"/>
                    <a:pt x="1696" y="8083"/>
                  </a:cubicBezTo>
                  <a:cubicBezTo>
                    <a:pt x="1660" y="7985"/>
                    <a:pt x="1624" y="7887"/>
                    <a:pt x="1580" y="7789"/>
                  </a:cubicBezTo>
                  <a:cubicBezTo>
                    <a:pt x="1580" y="7789"/>
                    <a:pt x="1830" y="7699"/>
                    <a:pt x="1830" y="7699"/>
                  </a:cubicBezTo>
                  <a:cubicBezTo>
                    <a:pt x="1812" y="7690"/>
                    <a:pt x="1508" y="7494"/>
                    <a:pt x="1553" y="7467"/>
                  </a:cubicBezTo>
                  <a:lnTo>
                    <a:pt x="1553" y="7467"/>
                  </a:lnTo>
                  <a:cubicBezTo>
                    <a:pt x="1393" y="7521"/>
                    <a:pt x="1410" y="8012"/>
                    <a:pt x="1285" y="8012"/>
                  </a:cubicBezTo>
                  <a:cubicBezTo>
                    <a:pt x="1339" y="8012"/>
                    <a:pt x="1303" y="7432"/>
                    <a:pt x="1303" y="7369"/>
                  </a:cubicBezTo>
                  <a:lnTo>
                    <a:pt x="1303" y="7369"/>
                  </a:lnTo>
                  <a:cubicBezTo>
                    <a:pt x="1302" y="7377"/>
                    <a:pt x="1297" y="7381"/>
                    <a:pt x="1288" y="7381"/>
                  </a:cubicBezTo>
                  <a:cubicBezTo>
                    <a:pt x="1228" y="7381"/>
                    <a:pt x="1019" y="7213"/>
                    <a:pt x="1027" y="7119"/>
                  </a:cubicBezTo>
                  <a:cubicBezTo>
                    <a:pt x="1028" y="7107"/>
                    <a:pt x="1036" y="7101"/>
                    <a:pt x="1049" y="7101"/>
                  </a:cubicBezTo>
                  <a:cubicBezTo>
                    <a:pt x="1147" y="7101"/>
                    <a:pt x="1536" y="7397"/>
                    <a:pt x="1635" y="7397"/>
                  </a:cubicBezTo>
                  <a:cubicBezTo>
                    <a:pt x="1638" y="7397"/>
                    <a:pt x="1640" y="7396"/>
                    <a:pt x="1642" y="7396"/>
                  </a:cubicBezTo>
                  <a:cubicBezTo>
                    <a:pt x="1847" y="7351"/>
                    <a:pt x="1330" y="7012"/>
                    <a:pt x="1321" y="7004"/>
                  </a:cubicBezTo>
                  <a:cubicBezTo>
                    <a:pt x="1277" y="6879"/>
                    <a:pt x="1562" y="6673"/>
                    <a:pt x="1348" y="6540"/>
                  </a:cubicBezTo>
                  <a:cubicBezTo>
                    <a:pt x="1348" y="6540"/>
                    <a:pt x="1348" y="6540"/>
                    <a:pt x="1347" y="6540"/>
                  </a:cubicBezTo>
                  <a:cubicBezTo>
                    <a:pt x="1333" y="6540"/>
                    <a:pt x="1214" y="6786"/>
                    <a:pt x="1137" y="6786"/>
                  </a:cubicBezTo>
                  <a:cubicBezTo>
                    <a:pt x="1097" y="6786"/>
                    <a:pt x="1068" y="6721"/>
                    <a:pt x="1071" y="6522"/>
                  </a:cubicBezTo>
                  <a:lnTo>
                    <a:pt x="1071" y="6522"/>
                  </a:lnTo>
                  <a:cubicBezTo>
                    <a:pt x="1124" y="6568"/>
                    <a:pt x="1167" y="6588"/>
                    <a:pt x="1201" y="6588"/>
                  </a:cubicBezTo>
                  <a:cubicBezTo>
                    <a:pt x="1412" y="6588"/>
                    <a:pt x="1320" y="5840"/>
                    <a:pt x="1366" y="5817"/>
                  </a:cubicBezTo>
                  <a:lnTo>
                    <a:pt x="1366" y="5817"/>
                  </a:lnTo>
                  <a:cubicBezTo>
                    <a:pt x="1303" y="5844"/>
                    <a:pt x="1250" y="6022"/>
                    <a:pt x="1214" y="6031"/>
                  </a:cubicBezTo>
                  <a:cubicBezTo>
                    <a:pt x="1214" y="6013"/>
                    <a:pt x="1214" y="5995"/>
                    <a:pt x="1214" y="5978"/>
                  </a:cubicBezTo>
                  <a:cubicBezTo>
                    <a:pt x="1201" y="6000"/>
                    <a:pt x="1189" y="6011"/>
                    <a:pt x="1176" y="6011"/>
                  </a:cubicBezTo>
                  <a:cubicBezTo>
                    <a:pt x="1153" y="6011"/>
                    <a:pt x="1130" y="5975"/>
                    <a:pt x="1107" y="5906"/>
                  </a:cubicBezTo>
                  <a:cubicBezTo>
                    <a:pt x="1107" y="5862"/>
                    <a:pt x="1062" y="5068"/>
                    <a:pt x="1080" y="5041"/>
                  </a:cubicBezTo>
                  <a:lnTo>
                    <a:pt x="1080" y="5041"/>
                  </a:lnTo>
                  <a:cubicBezTo>
                    <a:pt x="1285" y="5050"/>
                    <a:pt x="1464" y="5478"/>
                    <a:pt x="1696" y="5514"/>
                  </a:cubicBezTo>
                  <a:cubicBezTo>
                    <a:pt x="1733" y="5519"/>
                    <a:pt x="1766" y="5522"/>
                    <a:pt x="1796" y="5522"/>
                  </a:cubicBezTo>
                  <a:cubicBezTo>
                    <a:pt x="2103" y="5522"/>
                    <a:pt x="1986" y="5245"/>
                    <a:pt x="1660" y="5139"/>
                  </a:cubicBezTo>
                  <a:cubicBezTo>
                    <a:pt x="1732" y="5030"/>
                    <a:pt x="1749" y="4994"/>
                    <a:pt x="1734" y="4994"/>
                  </a:cubicBezTo>
                  <a:cubicBezTo>
                    <a:pt x="1706" y="4994"/>
                    <a:pt x="1555" y="5132"/>
                    <a:pt x="1455" y="5132"/>
                  </a:cubicBezTo>
                  <a:cubicBezTo>
                    <a:pt x="1435" y="5132"/>
                    <a:pt x="1416" y="5126"/>
                    <a:pt x="1401" y="5112"/>
                  </a:cubicBezTo>
                  <a:cubicBezTo>
                    <a:pt x="1187" y="4916"/>
                    <a:pt x="1357" y="4987"/>
                    <a:pt x="1357" y="4773"/>
                  </a:cubicBezTo>
                  <a:lnTo>
                    <a:pt x="1357" y="4773"/>
                  </a:lnTo>
                  <a:cubicBezTo>
                    <a:pt x="1334" y="4815"/>
                    <a:pt x="1326" y="4839"/>
                    <a:pt x="1323" y="4839"/>
                  </a:cubicBezTo>
                  <a:cubicBezTo>
                    <a:pt x="1320" y="4839"/>
                    <a:pt x="1326" y="4795"/>
                    <a:pt x="1321" y="4693"/>
                  </a:cubicBezTo>
                  <a:lnTo>
                    <a:pt x="1321" y="4693"/>
                  </a:lnTo>
                  <a:cubicBezTo>
                    <a:pt x="1312" y="4796"/>
                    <a:pt x="1297" y="4832"/>
                    <a:pt x="1277" y="4832"/>
                  </a:cubicBezTo>
                  <a:cubicBezTo>
                    <a:pt x="1240" y="4832"/>
                    <a:pt x="1187" y="4698"/>
                    <a:pt x="1134" y="4657"/>
                  </a:cubicBezTo>
                  <a:cubicBezTo>
                    <a:pt x="924" y="4503"/>
                    <a:pt x="1030" y="4375"/>
                    <a:pt x="986" y="4375"/>
                  </a:cubicBezTo>
                  <a:cubicBezTo>
                    <a:pt x="966" y="4375"/>
                    <a:pt x="916" y="4400"/>
                    <a:pt x="795" y="4461"/>
                  </a:cubicBezTo>
                  <a:cubicBezTo>
                    <a:pt x="813" y="4247"/>
                    <a:pt x="964" y="4069"/>
                    <a:pt x="955" y="3845"/>
                  </a:cubicBezTo>
                  <a:lnTo>
                    <a:pt x="955" y="3845"/>
                  </a:lnTo>
                  <a:cubicBezTo>
                    <a:pt x="884" y="3926"/>
                    <a:pt x="839" y="4015"/>
                    <a:pt x="813" y="4122"/>
                  </a:cubicBezTo>
                  <a:cubicBezTo>
                    <a:pt x="816" y="3814"/>
                    <a:pt x="843" y="3724"/>
                    <a:pt x="890" y="3724"/>
                  </a:cubicBezTo>
                  <a:cubicBezTo>
                    <a:pt x="958" y="3724"/>
                    <a:pt x="1068" y="3905"/>
                    <a:pt x="1214" y="3905"/>
                  </a:cubicBezTo>
                  <a:cubicBezTo>
                    <a:pt x="1242" y="3905"/>
                    <a:pt x="1272" y="3898"/>
                    <a:pt x="1303" y="3881"/>
                  </a:cubicBezTo>
                  <a:cubicBezTo>
                    <a:pt x="1607" y="3730"/>
                    <a:pt x="1714" y="3569"/>
                    <a:pt x="1366" y="3337"/>
                  </a:cubicBezTo>
                  <a:lnTo>
                    <a:pt x="1366" y="3337"/>
                  </a:lnTo>
                  <a:cubicBezTo>
                    <a:pt x="1401" y="3364"/>
                    <a:pt x="1366" y="3649"/>
                    <a:pt x="1339" y="3676"/>
                  </a:cubicBezTo>
                  <a:cubicBezTo>
                    <a:pt x="1332" y="3683"/>
                    <a:pt x="1325" y="3686"/>
                    <a:pt x="1317" y="3686"/>
                  </a:cubicBezTo>
                  <a:cubicBezTo>
                    <a:pt x="1210" y="3686"/>
                    <a:pt x="1008" y="3120"/>
                    <a:pt x="1000" y="3078"/>
                  </a:cubicBezTo>
                  <a:lnTo>
                    <a:pt x="1000" y="3078"/>
                  </a:lnTo>
                  <a:cubicBezTo>
                    <a:pt x="1025" y="3146"/>
                    <a:pt x="1189" y="3222"/>
                    <a:pt x="1274" y="3222"/>
                  </a:cubicBezTo>
                  <a:cubicBezTo>
                    <a:pt x="1313" y="3222"/>
                    <a:pt x="1335" y="3206"/>
                    <a:pt x="1321" y="3167"/>
                  </a:cubicBezTo>
                  <a:cubicBezTo>
                    <a:pt x="1294" y="3096"/>
                    <a:pt x="1089" y="3060"/>
                    <a:pt x="1036" y="2998"/>
                  </a:cubicBezTo>
                  <a:cubicBezTo>
                    <a:pt x="1053" y="2933"/>
                    <a:pt x="1094" y="2900"/>
                    <a:pt x="1159" y="2900"/>
                  </a:cubicBezTo>
                  <a:cubicBezTo>
                    <a:pt x="1192" y="2900"/>
                    <a:pt x="1231" y="2908"/>
                    <a:pt x="1277" y="2927"/>
                  </a:cubicBezTo>
                  <a:cubicBezTo>
                    <a:pt x="1277" y="2864"/>
                    <a:pt x="1259" y="2802"/>
                    <a:pt x="1223" y="2739"/>
                  </a:cubicBezTo>
                  <a:cubicBezTo>
                    <a:pt x="1273" y="2722"/>
                    <a:pt x="1311" y="2715"/>
                    <a:pt x="1341" y="2715"/>
                  </a:cubicBezTo>
                  <a:cubicBezTo>
                    <a:pt x="1544" y="2715"/>
                    <a:pt x="1331" y="3073"/>
                    <a:pt x="1580" y="3221"/>
                  </a:cubicBezTo>
                  <a:lnTo>
                    <a:pt x="1580" y="3221"/>
                  </a:lnTo>
                  <a:cubicBezTo>
                    <a:pt x="1578" y="3212"/>
                    <a:pt x="1545" y="2774"/>
                    <a:pt x="1562" y="2748"/>
                  </a:cubicBezTo>
                  <a:cubicBezTo>
                    <a:pt x="1660" y="2400"/>
                    <a:pt x="1384" y="2579"/>
                    <a:pt x="1723" y="2374"/>
                  </a:cubicBezTo>
                  <a:cubicBezTo>
                    <a:pt x="1676" y="2299"/>
                    <a:pt x="1621" y="2271"/>
                    <a:pt x="1562" y="2271"/>
                  </a:cubicBezTo>
                  <a:cubicBezTo>
                    <a:pt x="1354" y="2271"/>
                    <a:pt x="1092" y="2623"/>
                    <a:pt x="940" y="2623"/>
                  </a:cubicBezTo>
                  <a:cubicBezTo>
                    <a:pt x="911" y="2623"/>
                    <a:pt x="886" y="2610"/>
                    <a:pt x="866" y="2579"/>
                  </a:cubicBezTo>
                  <a:cubicBezTo>
                    <a:pt x="1749" y="2186"/>
                    <a:pt x="634" y="2525"/>
                    <a:pt x="884" y="2195"/>
                  </a:cubicBezTo>
                  <a:cubicBezTo>
                    <a:pt x="982" y="2079"/>
                    <a:pt x="1366" y="1999"/>
                    <a:pt x="1393" y="1856"/>
                  </a:cubicBezTo>
                  <a:cubicBezTo>
                    <a:pt x="1339" y="1731"/>
                    <a:pt x="1232" y="1651"/>
                    <a:pt x="1080" y="1615"/>
                  </a:cubicBezTo>
                  <a:cubicBezTo>
                    <a:pt x="1167" y="1590"/>
                    <a:pt x="1252" y="1577"/>
                    <a:pt x="1337" y="1577"/>
                  </a:cubicBezTo>
                  <a:cubicBezTo>
                    <a:pt x="1435" y="1577"/>
                    <a:pt x="1533" y="1595"/>
                    <a:pt x="1633" y="1633"/>
                  </a:cubicBezTo>
                  <a:cubicBezTo>
                    <a:pt x="1892" y="1633"/>
                    <a:pt x="1955" y="1687"/>
                    <a:pt x="1821" y="1812"/>
                  </a:cubicBezTo>
                  <a:cubicBezTo>
                    <a:pt x="1880" y="1827"/>
                    <a:pt x="1942" y="1831"/>
                    <a:pt x="2006" y="1831"/>
                  </a:cubicBezTo>
                  <a:cubicBezTo>
                    <a:pt x="2061" y="1831"/>
                    <a:pt x="2117" y="1828"/>
                    <a:pt x="2173" y="1828"/>
                  </a:cubicBezTo>
                  <a:cubicBezTo>
                    <a:pt x="2230" y="1828"/>
                    <a:pt x="2287" y="1831"/>
                    <a:pt x="2342" y="1842"/>
                  </a:cubicBezTo>
                  <a:lnTo>
                    <a:pt x="2342" y="1842"/>
                  </a:lnTo>
                  <a:cubicBezTo>
                    <a:pt x="2192" y="1807"/>
                    <a:pt x="2062" y="1759"/>
                    <a:pt x="2035" y="1582"/>
                  </a:cubicBezTo>
                  <a:lnTo>
                    <a:pt x="2035" y="1582"/>
                  </a:lnTo>
                  <a:cubicBezTo>
                    <a:pt x="2018" y="1588"/>
                    <a:pt x="2000" y="1591"/>
                    <a:pt x="1980" y="1591"/>
                  </a:cubicBezTo>
                  <a:cubicBezTo>
                    <a:pt x="1951" y="1591"/>
                    <a:pt x="1919" y="1584"/>
                    <a:pt x="1883" y="1571"/>
                  </a:cubicBezTo>
                  <a:cubicBezTo>
                    <a:pt x="1963" y="1571"/>
                    <a:pt x="2053" y="1481"/>
                    <a:pt x="2142" y="1481"/>
                  </a:cubicBezTo>
                  <a:cubicBezTo>
                    <a:pt x="2114" y="1529"/>
                    <a:pt x="2083" y="1560"/>
                    <a:pt x="2047" y="1577"/>
                  </a:cubicBezTo>
                  <a:lnTo>
                    <a:pt x="2047" y="1577"/>
                  </a:lnTo>
                  <a:cubicBezTo>
                    <a:pt x="2052" y="1577"/>
                    <a:pt x="2057" y="1576"/>
                    <a:pt x="2062" y="1576"/>
                  </a:cubicBezTo>
                  <a:cubicBezTo>
                    <a:pt x="2176" y="1576"/>
                    <a:pt x="2313" y="1749"/>
                    <a:pt x="2397" y="1749"/>
                  </a:cubicBezTo>
                  <a:cubicBezTo>
                    <a:pt x="2434" y="1749"/>
                    <a:pt x="2462" y="1714"/>
                    <a:pt x="2472" y="1615"/>
                  </a:cubicBezTo>
                  <a:cubicBezTo>
                    <a:pt x="2249" y="1437"/>
                    <a:pt x="2338" y="1312"/>
                    <a:pt x="1963" y="1312"/>
                  </a:cubicBezTo>
                  <a:cubicBezTo>
                    <a:pt x="2047" y="1262"/>
                    <a:pt x="2124" y="1242"/>
                    <a:pt x="2198" y="1242"/>
                  </a:cubicBezTo>
                  <a:cubicBezTo>
                    <a:pt x="2541" y="1242"/>
                    <a:pt x="2793" y="1689"/>
                    <a:pt x="3114" y="1689"/>
                  </a:cubicBezTo>
                  <a:cubicBezTo>
                    <a:pt x="3143" y="1689"/>
                    <a:pt x="3173" y="1686"/>
                    <a:pt x="3203" y="1678"/>
                  </a:cubicBezTo>
                  <a:lnTo>
                    <a:pt x="3203" y="1678"/>
                  </a:lnTo>
                  <a:cubicBezTo>
                    <a:pt x="3190" y="1680"/>
                    <a:pt x="3178" y="1681"/>
                    <a:pt x="3166" y="1681"/>
                  </a:cubicBezTo>
                  <a:cubicBezTo>
                    <a:pt x="3138" y="1681"/>
                    <a:pt x="3113" y="1675"/>
                    <a:pt x="3087" y="1669"/>
                  </a:cubicBezTo>
                  <a:lnTo>
                    <a:pt x="3239" y="1669"/>
                  </a:lnTo>
                  <a:cubicBezTo>
                    <a:pt x="3248" y="1669"/>
                    <a:pt x="3257" y="1669"/>
                    <a:pt x="3257" y="1660"/>
                  </a:cubicBezTo>
                  <a:cubicBezTo>
                    <a:pt x="3440" y="1583"/>
                    <a:pt x="3545" y="1284"/>
                    <a:pt x="3314" y="1284"/>
                  </a:cubicBezTo>
                  <a:cubicBezTo>
                    <a:pt x="3275" y="1284"/>
                    <a:pt x="3227" y="1293"/>
                    <a:pt x="3168" y="1312"/>
                  </a:cubicBezTo>
                  <a:cubicBezTo>
                    <a:pt x="3337" y="1183"/>
                    <a:pt x="3501" y="1132"/>
                    <a:pt x="3662" y="1132"/>
                  </a:cubicBezTo>
                  <a:cubicBezTo>
                    <a:pt x="4223" y="1132"/>
                    <a:pt x="4747" y="1751"/>
                    <a:pt x="5309" y="1820"/>
                  </a:cubicBezTo>
                  <a:cubicBezTo>
                    <a:pt x="5246" y="1696"/>
                    <a:pt x="5157" y="1580"/>
                    <a:pt x="5059" y="1481"/>
                  </a:cubicBezTo>
                  <a:cubicBezTo>
                    <a:pt x="5523" y="1294"/>
                    <a:pt x="6023" y="1196"/>
                    <a:pt x="6504" y="1080"/>
                  </a:cubicBezTo>
                  <a:cubicBezTo>
                    <a:pt x="6531" y="1134"/>
                    <a:pt x="6602" y="1473"/>
                    <a:pt x="6558" y="1535"/>
                  </a:cubicBezTo>
                  <a:cubicBezTo>
                    <a:pt x="6754" y="1276"/>
                    <a:pt x="6888" y="1196"/>
                    <a:pt x="7032" y="1196"/>
                  </a:cubicBezTo>
                  <a:cubicBezTo>
                    <a:pt x="7176" y="1196"/>
                    <a:pt x="7329" y="1276"/>
                    <a:pt x="7566" y="1339"/>
                  </a:cubicBezTo>
                  <a:cubicBezTo>
                    <a:pt x="7730" y="1382"/>
                    <a:pt x="7853" y="1401"/>
                    <a:pt x="7966" y="1401"/>
                  </a:cubicBezTo>
                  <a:cubicBezTo>
                    <a:pt x="8136" y="1401"/>
                    <a:pt x="8285" y="1357"/>
                    <a:pt x="8520" y="1276"/>
                  </a:cubicBezTo>
                  <a:cubicBezTo>
                    <a:pt x="8777" y="1193"/>
                    <a:pt x="8980" y="1050"/>
                    <a:pt x="9193" y="1050"/>
                  </a:cubicBezTo>
                  <a:cubicBezTo>
                    <a:pt x="9321" y="1050"/>
                    <a:pt x="9452" y="1102"/>
                    <a:pt x="9600" y="1249"/>
                  </a:cubicBezTo>
                  <a:cubicBezTo>
                    <a:pt x="9859" y="1499"/>
                    <a:pt x="9769" y="1954"/>
                    <a:pt x="10117" y="2159"/>
                  </a:cubicBezTo>
                  <a:cubicBezTo>
                    <a:pt x="10117" y="1847"/>
                    <a:pt x="9903" y="1580"/>
                    <a:pt x="9769" y="1312"/>
                  </a:cubicBezTo>
                  <a:cubicBezTo>
                    <a:pt x="10001" y="1258"/>
                    <a:pt x="10242" y="1214"/>
                    <a:pt x="10474" y="1169"/>
                  </a:cubicBezTo>
                  <a:lnTo>
                    <a:pt x="10474" y="1169"/>
                  </a:lnTo>
                  <a:cubicBezTo>
                    <a:pt x="10499" y="1333"/>
                    <a:pt x="10409" y="1448"/>
                    <a:pt x="10457" y="1448"/>
                  </a:cubicBezTo>
                  <a:cubicBezTo>
                    <a:pt x="10477" y="1448"/>
                    <a:pt x="10521" y="1428"/>
                    <a:pt x="10608" y="1383"/>
                  </a:cubicBezTo>
                  <a:cubicBezTo>
                    <a:pt x="10616" y="1392"/>
                    <a:pt x="10708" y="1757"/>
                    <a:pt x="10764" y="1757"/>
                  </a:cubicBezTo>
                  <a:cubicBezTo>
                    <a:pt x="10769" y="1757"/>
                    <a:pt x="10773" y="1755"/>
                    <a:pt x="10777" y="1749"/>
                  </a:cubicBezTo>
                  <a:cubicBezTo>
                    <a:pt x="10809" y="1548"/>
                    <a:pt x="10885" y="1489"/>
                    <a:pt x="10987" y="1489"/>
                  </a:cubicBezTo>
                  <a:cubicBezTo>
                    <a:pt x="11127" y="1489"/>
                    <a:pt x="11317" y="1599"/>
                    <a:pt x="11514" y="1599"/>
                  </a:cubicBezTo>
                  <a:cubicBezTo>
                    <a:pt x="11575" y="1599"/>
                    <a:pt x="11636" y="1589"/>
                    <a:pt x="11696" y="1562"/>
                  </a:cubicBezTo>
                  <a:cubicBezTo>
                    <a:pt x="11982" y="1428"/>
                    <a:pt x="12000" y="1098"/>
                    <a:pt x="12303" y="1009"/>
                  </a:cubicBezTo>
                  <a:cubicBezTo>
                    <a:pt x="12370" y="989"/>
                    <a:pt x="12630" y="981"/>
                    <a:pt x="12905" y="981"/>
                  </a:cubicBezTo>
                  <a:cubicBezTo>
                    <a:pt x="13255" y="981"/>
                    <a:pt x="13629" y="994"/>
                    <a:pt x="13659" y="1009"/>
                  </a:cubicBezTo>
                  <a:cubicBezTo>
                    <a:pt x="13614" y="1080"/>
                    <a:pt x="13579" y="1151"/>
                    <a:pt x="13534" y="1223"/>
                  </a:cubicBezTo>
                  <a:cubicBezTo>
                    <a:pt x="13742" y="1104"/>
                    <a:pt x="14143" y="1016"/>
                    <a:pt x="14436" y="1016"/>
                  </a:cubicBezTo>
                  <a:cubicBezTo>
                    <a:pt x="14494" y="1016"/>
                    <a:pt x="14548" y="1019"/>
                    <a:pt x="14596" y="1026"/>
                  </a:cubicBezTo>
                  <a:cubicBezTo>
                    <a:pt x="14725" y="1038"/>
                    <a:pt x="15045" y="1241"/>
                    <a:pt x="15192" y="1241"/>
                  </a:cubicBezTo>
                  <a:cubicBezTo>
                    <a:pt x="15267" y="1241"/>
                    <a:pt x="15296" y="1187"/>
                    <a:pt x="15229" y="1026"/>
                  </a:cubicBezTo>
                  <a:lnTo>
                    <a:pt x="15229" y="1026"/>
                  </a:lnTo>
                  <a:cubicBezTo>
                    <a:pt x="15318" y="1062"/>
                    <a:pt x="15399" y="1116"/>
                    <a:pt x="15461" y="1187"/>
                  </a:cubicBezTo>
                  <a:cubicBezTo>
                    <a:pt x="15595" y="1125"/>
                    <a:pt x="15738" y="1062"/>
                    <a:pt x="15880" y="1018"/>
                  </a:cubicBezTo>
                  <a:cubicBezTo>
                    <a:pt x="16049" y="1000"/>
                    <a:pt x="16214" y="986"/>
                    <a:pt x="16379" y="986"/>
                  </a:cubicBezTo>
                  <a:cubicBezTo>
                    <a:pt x="16468" y="986"/>
                    <a:pt x="16557" y="990"/>
                    <a:pt x="16647" y="1000"/>
                  </a:cubicBezTo>
                  <a:cubicBezTo>
                    <a:pt x="16728" y="1009"/>
                    <a:pt x="17566" y="1223"/>
                    <a:pt x="17210" y="1294"/>
                  </a:cubicBezTo>
                  <a:cubicBezTo>
                    <a:pt x="17218" y="1303"/>
                    <a:pt x="17299" y="1374"/>
                    <a:pt x="17406" y="1464"/>
                  </a:cubicBezTo>
                  <a:cubicBezTo>
                    <a:pt x="17495" y="1428"/>
                    <a:pt x="17575" y="1401"/>
                    <a:pt x="17656" y="1374"/>
                  </a:cubicBezTo>
                  <a:cubicBezTo>
                    <a:pt x="17504" y="1178"/>
                    <a:pt x="17352" y="982"/>
                    <a:pt x="17361" y="955"/>
                  </a:cubicBezTo>
                  <a:lnTo>
                    <a:pt x="17361" y="955"/>
                  </a:lnTo>
                  <a:cubicBezTo>
                    <a:pt x="17566" y="1116"/>
                    <a:pt x="17807" y="1232"/>
                    <a:pt x="18048" y="1258"/>
                  </a:cubicBezTo>
                  <a:cubicBezTo>
                    <a:pt x="18191" y="1223"/>
                    <a:pt x="18334" y="1196"/>
                    <a:pt x="18476" y="1160"/>
                  </a:cubicBezTo>
                  <a:cubicBezTo>
                    <a:pt x="18541" y="1079"/>
                    <a:pt x="18686" y="969"/>
                    <a:pt x="18766" y="969"/>
                  </a:cubicBezTo>
                  <a:cubicBezTo>
                    <a:pt x="18774" y="969"/>
                    <a:pt x="18782" y="970"/>
                    <a:pt x="18789" y="973"/>
                  </a:cubicBezTo>
                  <a:cubicBezTo>
                    <a:pt x="18797" y="982"/>
                    <a:pt x="18789" y="1026"/>
                    <a:pt x="18771" y="1089"/>
                  </a:cubicBezTo>
                  <a:cubicBezTo>
                    <a:pt x="18780" y="1089"/>
                    <a:pt x="18789" y="1080"/>
                    <a:pt x="18797" y="1080"/>
                  </a:cubicBezTo>
                  <a:cubicBezTo>
                    <a:pt x="18806" y="1089"/>
                    <a:pt x="18815" y="1116"/>
                    <a:pt x="18824" y="1142"/>
                  </a:cubicBezTo>
                  <a:cubicBezTo>
                    <a:pt x="18842" y="1071"/>
                    <a:pt x="18931" y="973"/>
                    <a:pt x="18949" y="928"/>
                  </a:cubicBezTo>
                  <a:cubicBezTo>
                    <a:pt x="18971" y="900"/>
                    <a:pt x="19030" y="891"/>
                    <a:pt x="19099" y="891"/>
                  </a:cubicBezTo>
                  <a:cubicBezTo>
                    <a:pt x="19201" y="891"/>
                    <a:pt x="19322" y="910"/>
                    <a:pt x="19359" y="910"/>
                  </a:cubicBezTo>
                  <a:cubicBezTo>
                    <a:pt x="19288" y="1090"/>
                    <a:pt x="19219" y="1178"/>
                    <a:pt x="19156" y="1178"/>
                  </a:cubicBezTo>
                  <a:cubicBezTo>
                    <a:pt x="19110" y="1178"/>
                    <a:pt x="19067" y="1130"/>
                    <a:pt x="19029" y="1035"/>
                  </a:cubicBezTo>
                  <a:lnTo>
                    <a:pt x="18913" y="1249"/>
                  </a:lnTo>
                  <a:cubicBezTo>
                    <a:pt x="18878" y="1249"/>
                    <a:pt x="18860" y="1241"/>
                    <a:pt x="18842" y="1232"/>
                  </a:cubicBezTo>
                  <a:lnTo>
                    <a:pt x="18842" y="1232"/>
                  </a:lnTo>
                  <a:cubicBezTo>
                    <a:pt x="18869" y="1348"/>
                    <a:pt x="18887" y="1499"/>
                    <a:pt x="18860" y="1535"/>
                  </a:cubicBezTo>
                  <a:cubicBezTo>
                    <a:pt x="19047" y="1285"/>
                    <a:pt x="19172" y="1196"/>
                    <a:pt x="19315" y="1196"/>
                  </a:cubicBezTo>
                  <a:cubicBezTo>
                    <a:pt x="19368" y="1062"/>
                    <a:pt x="19431" y="910"/>
                    <a:pt x="19538" y="910"/>
                  </a:cubicBezTo>
                  <a:cubicBezTo>
                    <a:pt x="19538" y="937"/>
                    <a:pt x="19493" y="1080"/>
                    <a:pt x="19458" y="1205"/>
                  </a:cubicBezTo>
                  <a:cubicBezTo>
                    <a:pt x="19529" y="1223"/>
                    <a:pt x="19609" y="1258"/>
                    <a:pt x="19707" y="1285"/>
                  </a:cubicBezTo>
                  <a:cubicBezTo>
                    <a:pt x="19725" y="1205"/>
                    <a:pt x="19716" y="1098"/>
                    <a:pt x="19725" y="991"/>
                  </a:cubicBezTo>
                  <a:lnTo>
                    <a:pt x="19725" y="991"/>
                  </a:lnTo>
                  <a:cubicBezTo>
                    <a:pt x="19721" y="1070"/>
                    <a:pt x="19750" y="1098"/>
                    <a:pt x="19793" y="1098"/>
                  </a:cubicBezTo>
                  <a:cubicBezTo>
                    <a:pt x="19852" y="1098"/>
                    <a:pt x="19939" y="1046"/>
                    <a:pt x="20011" y="1000"/>
                  </a:cubicBezTo>
                  <a:lnTo>
                    <a:pt x="20011" y="1000"/>
                  </a:lnTo>
                  <a:cubicBezTo>
                    <a:pt x="19957" y="1089"/>
                    <a:pt x="19948" y="1249"/>
                    <a:pt x="19984" y="1365"/>
                  </a:cubicBezTo>
                  <a:cubicBezTo>
                    <a:pt x="20046" y="1374"/>
                    <a:pt x="20109" y="1383"/>
                    <a:pt x="20162" y="1392"/>
                  </a:cubicBezTo>
                  <a:cubicBezTo>
                    <a:pt x="20180" y="1357"/>
                    <a:pt x="20198" y="1321"/>
                    <a:pt x="20216" y="1267"/>
                  </a:cubicBezTo>
                  <a:cubicBezTo>
                    <a:pt x="20226" y="1285"/>
                    <a:pt x="20245" y="1292"/>
                    <a:pt x="20270" y="1292"/>
                  </a:cubicBezTo>
                  <a:cubicBezTo>
                    <a:pt x="20433" y="1292"/>
                    <a:pt x="20860" y="974"/>
                    <a:pt x="20935" y="974"/>
                  </a:cubicBezTo>
                  <a:cubicBezTo>
                    <a:pt x="20961" y="974"/>
                    <a:pt x="20946" y="1010"/>
                    <a:pt x="20867" y="1107"/>
                  </a:cubicBezTo>
                  <a:cubicBezTo>
                    <a:pt x="20894" y="1091"/>
                    <a:pt x="21014" y="1068"/>
                    <a:pt x="21111" y="1068"/>
                  </a:cubicBezTo>
                  <a:cubicBezTo>
                    <a:pt x="21176" y="1068"/>
                    <a:pt x="21231" y="1078"/>
                    <a:pt x="21242" y="1107"/>
                  </a:cubicBezTo>
                  <a:cubicBezTo>
                    <a:pt x="21326" y="1074"/>
                    <a:pt x="21410" y="1051"/>
                    <a:pt x="21494" y="1051"/>
                  </a:cubicBezTo>
                  <a:cubicBezTo>
                    <a:pt x="21526" y="1051"/>
                    <a:pt x="21558" y="1055"/>
                    <a:pt x="21590" y="1062"/>
                  </a:cubicBezTo>
                  <a:cubicBezTo>
                    <a:pt x="21762" y="1007"/>
                    <a:pt x="21985" y="886"/>
                    <a:pt x="22164" y="886"/>
                  </a:cubicBezTo>
                  <a:cubicBezTo>
                    <a:pt x="22273" y="886"/>
                    <a:pt x="22365" y="931"/>
                    <a:pt x="22419" y="1062"/>
                  </a:cubicBezTo>
                  <a:cubicBezTo>
                    <a:pt x="22416" y="1058"/>
                    <a:pt x="22413" y="1056"/>
                    <a:pt x="22411" y="1056"/>
                  </a:cubicBezTo>
                  <a:cubicBezTo>
                    <a:pt x="22395" y="1056"/>
                    <a:pt x="22402" y="1155"/>
                    <a:pt x="22402" y="1241"/>
                  </a:cubicBezTo>
                  <a:cubicBezTo>
                    <a:pt x="22509" y="1214"/>
                    <a:pt x="22625" y="1196"/>
                    <a:pt x="22732" y="1178"/>
                  </a:cubicBezTo>
                  <a:cubicBezTo>
                    <a:pt x="22879" y="1048"/>
                    <a:pt x="23026" y="901"/>
                    <a:pt x="23223" y="901"/>
                  </a:cubicBezTo>
                  <a:cubicBezTo>
                    <a:pt x="23229" y="901"/>
                    <a:pt x="23234" y="901"/>
                    <a:pt x="23240" y="902"/>
                  </a:cubicBezTo>
                  <a:cubicBezTo>
                    <a:pt x="23383" y="902"/>
                    <a:pt x="23731" y="1116"/>
                    <a:pt x="23838" y="1205"/>
                  </a:cubicBezTo>
                  <a:cubicBezTo>
                    <a:pt x="23695" y="1011"/>
                    <a:pt x="23677" y="949"/>
                    <a:pt x="23720" y="949"/>
                  </a:cubicBezTo>
                  <a:cubicBezTo>
                    <a:pt x="23775" y="949"/>
                    <a:pt x="23931" y="1054"/>
                    <a:pt x="24042" y="1115"/>
                  </a:cubicBezTo>
                  <a:lnTo>
                    <a:pt x="24042" y="1115"/>
                  </a:lnTo>
                  <a:cubicBezTo>
                    <a:pt x="24036" y="1119"/>
                    <a:pt x="24004" y="1176"/>
                    <a:pt x="23972" y="1232"/>
                  </a:cubicBezTo>
                  <a:cubicBezTo>
                    <a:pt x="23990" y="1258"/>
                    <a:pt x="24016" y="1285"/>
                    <a:pt x="24043" y="1321"/>
                  </a:cubicBezTo>
                  <a:cubicBezTo>
                    <a:pt x="24074" y="1308"/>
                    <a:pt x="24099" y="1302"/>
                    <a:pt x="24120" y="1302"/>
                  </a:cubicBezTo>
                  <a:cubicBezTo>
                    <a:pt x="24169" y="1302"/>
                    <a:pt x="24188" y="1338"/>
                    <a:pt x="24195" y="1401"/>
                  </a:cubicBezTo>
                  <a:cubicBezTo>
                    <a:pt x="24320" y="1249"/>
                    <a:pt x="24391" y="1071"/>
                    <a:pt x="24605" y="1009"/>
                  </a:cubicBezTo>
                  <a:cubicBezTo>
                    <a:pt x="24672" y="989"/>
                    <a:pt x="24932" y="981"/>
                    <a:pt x="25207" y="981"/>
                  </a:cubicBezTo>
                  <a:cubicBezTo>
                    <a:pt x="25557" y="981"/>
                    <a:pt x="25931" y="994"/>
                    <a:pt x="25961" y="1009"/>
                  </a:cubicBezTo>
                  <a:cubicBezTo>
                    <a:pt x="25943" y="1035"/>
                    <a:pt x="25925" y="1062"/>
                    <a:pt x="25916" y="1089"/>
                  </a:cubicBezTo>
                  <a:cubicBezTo>
                    <a:pt x="26014" y="1058"/>
                    <a:pt x="26116" y="1045"/>
                    <a:pt x="26224" y="1045"/>
                  </a:cubicBezTo>
                  <a:cubicBezTo>
                    <a:pt x="26275" y="1045"/>
                    <a:pt x="26327" y="1048"/>
                    <a:pt x="26380" y="1053"/>
                  </a:cubicBezTo>
                  <a:cubicBezTo>
                    <a:pt x="26505" y="1029"/>
                    <a:pt x="26630" y="1018"/>
                    <a:pt x="26742" y="1018"/>
                  </a:cubicBezTo>
                  <a:cubicBezTo>
                    <a:pt x="26798" y="1018"/>
                    <a:pt x="26850" y="1021"/>
                    <a:pt x="26898" y="1026"/>
                  </a:cubicBezTo>
                  <a:cubicBezTo>
                    <a:pt x="26960" y="1035"/>
                    <a:pt x="27076" y="1089"/>
                    <a:pt x="27192" y="1142"/>
                  </a:cubicBezTo>
                  <a:cubicBezTo>
                    <a:pt x="27290" y="1160"/>
                    <a:pt x="27388" y="1205"/>
                    <a:pt x="27415" y="1232"/>
                  </a:cubicBezTo>
                  <a:cubicBezTo>
                    <a:pt x="27442" y="1239"/>
                    <a:pt x="27467" y="1244"/>
                    <a:pt x="27488" y="1244"/>
                  </a:cubicBezTo>
                  <a:cubicBezTo>
                    <a:pt x="27564" y="1244"/>
                    <a:pt x="27592" y="1187"/>
                    <a:pt x="27522" y="1026"/>
                  </a:cubicBezTo>
                  <a:lnTo>
                    <a:pt x="27522" y="1026"/>
                  </a:lnTo>
                  <a:cubicBezTo>
                    <a:pt x="27620" y="1062"/>
                    <a:pt x="27692" y="1116"/>
                    <a:pt x="27763" y="1187"/>
                  </a:cubicBezTo>
                  <a:cubicBezTo>
                    <a:pt x="27897" y="1125"/>
                    <a:pt x="28031" y="1062"/>
                    <a:pt x="28173" y="1018"/>
                  </a:cubicBezTo>
                  <a:cubicBezTo>
                    <a:pt x="28348" y="1000"/>
                    <a:pt x="28511" y="986"/>
                    <a:pt x="28677" y="986"/>
                  </a:cubicBezTo>
                  <a:cubicBezTo>
                    <a:pt x="28766" y="986"/>
                    <a:pt x="28856" y="990"/>
                    <a:pt x="28950" y="1000"/>
                  </a:cubicBezTo>
                  <a:cubicBezTo>
                    <a:pt x="28959" y="1009"/>
                    <a:pt x="28985" y="1009"/>
                    <a:pt x="29012" y="1018"/>
                  </a:cubicBezTo>
                  <a:cubicBezTo>
                    <a:pt x="29012" y="1018"/>
                    <a:pt x="29003" y="1009"/>
                    <a:pt x="29003" y="1009"/>
                  </a:cubicBezTo>
                  <a:cubicBezTo>
                    <a:pt x="29120" y="942"/>
                    <a:pt x="29271" y="924"/>
                    <a:pt x="29418" y="924"/>
                  </a:cubicBezTo>
                  <a:cubicBezTo>
                    <a:pt x="29507" y="924"/>
                    <a:pt x="29595" y="930"/>
                    <a:pt x="29672" y="937"/>
                  </a:cubicBezTo>
                  <a:cubicBezTo>
                    <a:pt x="29672" y="946"/>
                    <a:pt x="29672" y="955"/>
                    <a:pt x="29672" y="964"/>
                  </a:cubicBezTo>
                  <a:cubicBezTo>
                    <a:pt x="29699" y="982"/>
                    <a:pt x="29726" y="1000"/>
                    <a:pt x="29753" y="1026"/>
                  </a:cubicBezTo>
                  <a:cubicBezTo>
                    <a:pt x="29770" y="982"/>
                    <a:pt x="29788" y="955"/>
                    <a:pt x="29842" y="946"/>
                  </a:cubicBezTo>
                  <a:cubicBezTo>
                    <a:pt x="29913" y="939"/>
                    <a:pt x="30002" y="936"/>
                    <a:pt x="30095" y="936"/>
                  </a:cubicBezTo>
                  <a:cubicBezTo>
                    <a:pt x="30245" y="936"/>
                    <a:pt x="30407" y="944"/>
                    <a:pt x="30529" y="955"/>
                  </a:cubicBezTo>
                  <a:cubicBezTo>
                    <a:pt x="30484" y="955"/>
                    <a:pt x="30422" y="1214"/>
                    <a:pt x="30395" y="1267"/>
                  </a:cubicBezTo>
                  <a:cubicBezTo>
                    <a:pt x="30425" y="1267"/>
                    <a:pt x="30454" y="1271"/>
                    <a:pt x="30484" y="1271"/>
                  </a:cubicBezTo>
                  <a:cubicBezTo>
                    <a:pt x="30499" y="1271"/>
                    <a:pt x="30514" y="1270"/>
                    <a:pt x="30529" y="1267"/>
                  </a:cubicBezTo>
                  <a:cubicBezTo>
                    <a:pt x="30654" y="1214"/>
                    <a:pt x="30778" y="1053"/>
                    <a:pt x="30618" y="946"/>
                  </a:cubicBezTo>
                  <a:cubicBezTo>
                    <a:pt x="30662" y="932"/>
                    <a:pt x="30699" y="926"/>
                    <a:pt x="30730" y="926"/>
                  </a:cubicBezTo>
                  <a:cubicBezTo>
                    <a:pt x="30819" y="926"/>
                    <a:pt x="30864" y="976"/>
                    <a:pt x="30903" y="1035"/>
                  </a:cubicBezTo>
                  <a:cubicBezTo>
                    <a:pt x="30962" y="999"/>
                    <a:pt x="31020" y="968"/>
                    <a:pt x="31064" y="968"/>
                  </a:cubicBezTo>
                  <a:cubicBezTo>
                    <a:pt x="31074" y="968"/>
                    <a:pt x="31083" y="970"/>
                    <a:pt x="31091" y="973"/>
                  </a:cubicBezTo>
                  <a:cubicBezTo>
                    <a:pt x="31100" y="982"/>
                    <a:pt x="31073" y="1080"/>
                    <a:pt x="31046" y="1205"/>
                  </a:cubicBezTo>
                  <a:cubicBezTo>
                    <a:pt x="31055" y="1205"/>
                    <a:pt x="31064" y="1214"/>
                    <a:pt x="31064" y="1214"/>
                  </a:cubicBezTo>
                  <a:cubicBezTo>
                    <a:pt x="31068" y="1216"/>
                    <a:pt x="31071" y="1217"/>
                    <a:pt x="31075" y="1217"/>
                  </a:cubicBezTo>
                  <a:cubicBezTo>
                    <a:pt x="31126" y="1217"/>
                    <a:pt x="31126" y="972"/>
                    <a:pt x="31126" y="964"/>
                  </a:cubicBezTo>
                  <a:cubicBezTo>
                    <a:pt x="31144" y="982"/>
                    <a:pt x="31171" y="1009"/>
                    <a:pt x="31189" y="1026"/>
                  </a:cubicBezTo>
                  <a:cubicBezTo>
                    <a:pt x="31216" y="982"/>
                    <a:pt x="31242" y="946"/>
                    <a:pt x="31251" y="928"/>
                  </a:cubicBezTo>
                  <a:cubicBezTo>
                    <a:pt x="31273" y="900"/>
                    <a:pt x="31331" y="891"/>
                    <a:pt x="31398" y="891"/>
                  </a:cubicBezTo>
                  <a:cubicBezTo>
                    <a:pt x="31499" y="891"/>
                    <a:pt x="31619" y="910"/>
                    <a:pt x="31662" y="910"/>
                  </a:cubicBezTo>
                  <a:cubicBezTo>
                    <a:pt x="31608" y="1026"/>
                    <a:pt x="31563" y="1107"/>
                    <a:pt x="31519" y="1142"/>
                  </a:cubicBezTo>
                  <a:cubicBezTo>
                    <a:pt x="31555" y="1151"/>
                    <a:pt x="31590" y="1160"/>
                    <a:pt x="31626" y="1169"/>
                  </a:cubicBezTo>
                  <a:cubicBezTo>
                    <a:pt x="31671" y="1044"/>
                    <a:pt x="31733" y="910"/>
                    <a:pt x="31840" y="910"/>
                  </a:cubicBezTo>
                  <a:cubicBezTo>
                    <a:pt x="31840" y="964"/>
                    <a:pt x="31662" y="1455"/>
                    <a:pt x="31715" y="1455"/>
                  </a:cubicBezTo>
                  <a:lnTo>
                    <a:pt x="31760" y="1455"/>
                  </a:lnTo>
                  <a:cubicBezTo>
                    <a:pt x="31778" y="1455"/>
                    <a:pt x="31787" y="1446"/>
                    <a:pt x="31804" y="1446"/>
                  </a:cubicBezTo>
                  <a:cubicBezTo>
                    <a:pt x="31831" y="1446"/>
                    <a:pt x="31858" y="1437"/>
                    <a:pt x="31876" y="1437"/>
                  </a:cubicBezTo>
                  <a:cubicBezTo>
                    <a:pt x="31876" y="1428"/>
                    <a:pt x="31876" y="1419"/>
                    <a:pt x="31876" y="1410"/>
                  </a:cubicBezTo>
                  <a:cubicBezTo>
                    <a:pt x="31876" y="1365"/>
                    <a:pt x="31938" y="1321"/>
                    <a:pt x="32010" y="1285"/>
                  </a:cubicBezTo>
                  <a:cubicBezTo>
                    <a:pt x="32018" y="1243"/>
                    <a:pt x="32018" y="1185"/>
                    <a:pt x="32018" y="1134"/>
                  </a:cubicBezTo>
                  <a:lnTo>
                    <a:pt x="32018" y="1134"/>
                  </a:lnTo>
                  <a:cubicBezTo>
                    <a:pt x="31983" y="1214"/>
                    <a:pt x="31920" y="1276"/>
                    <a:pt x="31831" y="1294"/>
                  </a:cubicBezTo>
                  <a:cubicBezTo>
                    <a:pt x="31742" y="1294"/>
                    <a:pt x="31965" y="1142"/>
                    <a:pt x="32018" y="1134"/>
                  </a:cubicBezTo>
                  <a:lnTo>
                    <a:pt x="32018" y="1134"/>
                  </a:lnTo>
                  <a:cubicBezTo>
                    <a:pt x="32018" y="1134"/>
                    <a:pt x="32018" y="1134"/>
                    <a:pt x="32018" y="1134"/>
                  </a:cubicBezTo>
                  <a:lnTo>
                    <a:pt x="32018" y="1134"/>
                  </a:lnTo>
                  <a:cubicBezTo>
                    <a:pt x="32018" y="1134"/>
                    <a:pt x="32018" y="1134"/>
                    <a:pt x="32018" y="1134"/>
                  </a:cubicBezTo>
                  <a:lnTo>
                    <a:pt x="32018" y="1134"/>
                  </a:lnTo>
                  <a:cubicBezTo>
                    <a:pt x="32018" y="1134"/>
                    <a:pt x="32018" y="1134"/>
                    <a:pt x="32018" y="1134"/>
                  </a:cubicBezTo>
                  <a:lnTo>
                    <a:pt x="32018" y="1134"/>
                  </a:lnTo>
                  <a:cubicBezTo>
                    <a:pt x="32018" y="1131"/>
                    <a:pt x="32018" y="1128"/>
                    <a:pt x="32018" y="1125"/>
                  </a:cubicBezTo>
                  <a:cubicBezTo>
                    <a:pt x="31974" y="1116"/>
                    <a:pt x="31938" y="1107"/>
                    <a:pt x="31894" y="1089"/>
                  </a:cubicBezTo>
                  <a:cubicBezTo>
                    <a:pt x="31926" y="1063"/>
                    <a:pt x="31967" y="1042"/>
                    <a:pt x="31997" y="1042"/>
                  </a:cubicBezTo>
                  <a:cubicBezTo>
                    <a:pt x="32009" y="1042"/>
                    <a:pt x="32020" y="1046"/>
                    <a:pt x="32027" y="1053"/>
                  </a:cubicBezTo>
                  <a:cubicBezTo>
                    <a:pt x="32027" y="1048"/>
                    <a:pt x="32027" y="1043"/>
                    <a:pt x="32027" y="1037"/>
                  </a:cubicBezTo>
                  <a:lnTo>
                    <a:pt x="32027" y="1037"/>
                  </a:lnTo>
                  <a:cubicBezTo>
                    <a:pt x="32033" y="1081"/>
                    <a:pt x="32057" y="1098"/>
                    <a:pt x="32091" y="1098"/>
                  </a:cubicBezTo>
                  <a:cubicBezTo>
                    <a:pt x="32151" y="1098"/>
                    <a:pt x="32241" y="1046"/>
                    <a:pt x="32313" y="1000"/>
                  </a:cubicBezTo>
                  <a:lnTo>
                    <a:pt x="32313" y="1000"/>
                  </a:lnTo>
                  <a:cubicBezTo>
                    <a:pt x="32277" y="1053"/>
                    <a:pt x="32259" y="1125"/>
                    <a:pt x="32259" y="1196"/>
                  </a:cubicBezTo>
                  <a:cubicBezTo>
                    <a:pt x="32265" y="1196"/>
                    <a:pt x="32271" y="1195"/>
                    <a:pt x="32275" y="1195"/>
                  </a:cubicBezTo>
                  <a:cubicBezTo>
                    <a:pt x="32376" y="1195"/>
                    <a:pt x="32294" y="1279"/>
                    <a:pt x="32277" y="1339"/>
                  </a:cubicBezTo>
                  <a:cubicBezTo>
                    <a:pt x="32277" y="1348"/>
                    <a:pt x="32286" y="1365"/>
                    <a:pt x="32286" y="1374"/>
                  </a:cubicBezTo>
                  <a:cubicBezTo>
                    <a:pt x="32291" y="1377"/>
                    <a:pt x="32297" y="1378"/>
                    <a:pt x="32305" y="1378"/>
                  </a:cubicBezTo>
                  <a:cubicBezTo>
                    <a:pt x="32326" y="1378"/>
                    <a:pt x="32359" y="1370"/>
                    <a:pt x="32411" y="1357"/>
                  </a:cubicBezTo>
                  <a:lnTo>
                    <a:pt x="32411" y="1357"/>
                  </a:lnTo>
                  <a:cubicBezTo>
                    <a:pt x="32411" y="1383"/>
                    <a:pt x="32375" y="1428"/>
                    <a:pt x="32331" y="1464"/>
                  </a:cubicBezTo>
                  <a:cubicBezTo>
                    <a:pt x="32343" y="1478"/>
                    <a:pt x="32356" y="1486"/>
                    <a:pt x="32371" y="1486"/>
                  </a:cubicBezTo>
                  <a:cubicBezTo>
                    <a:pt x="32412" y="1486"/>
                    <a:pt x="32463" y="1425"/>
                    <a:pt x="32509" y="1267"/>
                  </a:cubicBezTo>
                  <a:cubicBezTo>
                    <a:pt x="32520" y="1285"/>
                    <a:pt x="32540" y="1293"/>
                    <a:pt x="32566" y="1293"/>
                  </a:cubicBezTo>
                  <a:cubicBezTo>
                    <a:pt x="32735" y="1293"/>
                    <a:pt x="33162" y="973"/>
                    <a:pt x="33239" y="973"/>
                  </a:cubicBezTo>
                  <a:cubicBezTo>
                    <a:pt x="33263" y="973"/>
                    <a:pt x="33252" y="1005"/>
                    <a:pt x="33187" y="1089"/>
                  </a:cubicBezTo>
                  <a:lnTo>
                    <a:pt x="33232" y="1089"/>
                  </a:lnTo>
                  <a:cubicBezTo>
                    <a:pt x="33278" y="1076"/>
                    <a:pt x="33344" y="1068"/>
                    <a:pt x="33403" y="1068"/>
                  </a:cubicBezTo>
                  <a:cubicBezTo>
                    <a:pt x="33469" y="1068"/>
                    <a:pt x="33526" y="1078"/>
                    <a:pt x="33535" y="1107"/>
                  </a:cubicBezTo>
                  <a:cubicBezTo>
                    <a:pt x="33553" y="1142"/>
                    <a:pt x="33464" y="1160"/>
                    <a:pt x="33392" y="1196"/>
                  </a:cubicBezTo>
                  <a:cubicBezTo>
                    <a:pt x="33415" y="1241"/>
                    <a:pt x="33387" y="1261"/>
                    <a:pt x="33336" y="1261"/>
                  </a:cubicBezTo>
                  <a:cubicBezTo>
                    <a:pt x="33326" y="1261"/>
                    <a:pt x="33315" y="1260"/>
                    <a:pt x="33303" y="1258"/>
                  </a:cubicBezTo>
                  <a:cubicBezTo>
                    <a:pt x="33294" y="1267"/>
                    <a:pt x="33294" y="1285"/>
                    <a:pt x="33303" y="1303"/>
                  </a:cubicBezTo>
                  <a:cubicBezTo>
                    <a:pt x="33374" y="1410"/>
                    <a:pt x="33758" y="1339"/>
                    <a:pt x="33669" y="1624"/>
                  </a:cubicBezTo>
                  <a:cubicBezTo>
                    <a:pt x="33660" y="1651"/>
                    <a:pt x="33651" y="1678"/>
                    <a:pt x="33642" y="1704"/>
                  </a:cubicBezTo>
                  <a:cubicBezTo>
                    <a:pt x="33651" y="1696"/>
                    <a:pt x="33669" y="1696"/>
                    <a:pt x="33696" y="1696"/>
                  </a:cubicBezTo>
                  <a:cubicBezTo>
                    <a:pt x="33740" y="1660"/>
                    <a:pt x="33794" y="1624"/>
                    <a:pt x="33847" y="1588"/>
                  </a:cubicBezTo>
                  <a:cubicBezTo>
                    <a:pt x="33829" y="1588"/>
                    <a:pt x="33821" y="1597"/>
                    <a:pt x="33821" y="1597"/>
                  </a:cubicBezTo>
                  <a:cubicBezTo>
                    <a:pt x="33794" y="1419"/>
                    <a:pt x="33874" y="1348"/>
                    <a:pt x="33678" y="1241"/>
                  </a:cubicBezTo>
                  <a:cubicBezTo>
                    <a:pt x="33874" y="1223"/>
                    <a:pt x="33624" y="1178"/>
                    <a:pt x="33749" y="1151"/>
                  </a:cubicBezTo>
                  <a:cubicBezTo>
                    <a:pt x="33731" y="1142"/>
                    <a:pt x="33731" y="1116"/>
                    <a:pt x="33740" y="1089"/>
                  </a:cubicBezTo>
                  <a:lnTo>
                    <a:pt x="33740" y="1089"/>
                  </a:lnTo>
                  <a:cubicBezTo>
                    <a:pt x="33745" y="1089"/>
                    <a:pt x="33751" y="1090"/>
                    <a:pt x="33756" y="1090"/>
                  </a:cubicBezTo>
                  <a:cubicBezTo>
                    <a:pt x="33856" y="1090"/>
                    <a:pt x="34016" y="1014"/>
                    <a:pt x="34168" y="955"/>
                  </a:cubicBezTo>
                  <a:cubicBezTo>
                    <a:pt x="34168" y="946"/>
                    <a:pt x="34177" y="937"/>
                    <a:pt x="34177" y="928"/>
                  </a:cubicBezTo>
                  <a:cubicBezTo>
                    <a:pt x="34191" y="924"/>
                    <a:pt x="34204" y="922"/>
                    <a:pt x="34216" y="922"/>
                  </a:cubicBezTo>
                  <a:cubicBezTo>
                    <a:pt x="34229" y="922"/>
                    <a:pt x="34240" y="924"/>
                    <a:pt x="34249" y="928"/>
                  </a:cubicBezTo>
                  <a:cubicBezTo>
                    <a:pt x="34325" y="904"/>
                    <a:pt x="34399" y="887"/>
                    <a:pt x="34467" y="887"/>
                  </a:cubicBezTo>
                  <a:cubicBezTo>
                    <a:pt x="34575" y="887"/>
                    <a:pt x="34667" y="931"/>
                    <a:pt x="34722" y="1062"/>
                  </a:cubicBezTo>
                  <a:cubicBezTo>
                    <a:pt x="34717" y="1057"/>
                    <a:pt x="34713" y="1055"/>
                    <a:pt x="34709" y="1055"/>
                  </a:cubicBezTo>
                  <a:cubicBezTo>
                    <a:pt x="34688" y="1055"/>
                    <a:pt x="34695" y="1146"/>
                    <a:pt x="34695" y="1223"/>
                  </a:cubicBezTo>
                  <a:cubicBezTo>
                    <a:pt x="34793" y="1160"/>
                    <a:pt x="34909" y="1151"/>
                    <a:pt x="35061" y="1151"/>
                  </a:cubicBezTo>
                  <a:cubicBezTo>
                    <a:pt x="35199" y="1030"/>
                    <a:pt x="35337" y="901"/>
                    <a:pt x="35524" y="901"/>
                  </a:cubicBezTo>
                  <a:cubicBezTo>
                    <a:pt x="35530" y="901"/>
                    <a:pt x="35536" y="901"/>
                    <a:pt x="35542" y="902"/>
                  </a:cubicBezTo>
                  <a:cubicBezTo>
                    <a:pt x="35649" y="902"/>
                    <a:pt x="35890" y="1035"/>
                    <a:pt x="36042" y="1134"/>
                  </a:cubicBezTo>
                  <a:cubicBezTo>
                    <a:pt x="36051" y="1134"/>
                    <a:pt x="36069" y="1134"/>
                    <a:pt x="36078" y="1125"/>
                  </a:cubicBezTo>
                  <a:cubicBezTo>
                    <a:pt x="35986" y="991"/>
                    <a:pt x="35979" y="946"/>
                    <a:pt x="36016" y="946"/>
                  </a:cubicBezTo>
                  <a:cubicBezTo>
                    <a:pt x="36065" y="946"/>
                    <a:pt x="36193" y="1028"/>
                    <a:pt x="36301" y="1089"/>
                  </a:cubicBezTo>
                  <a:cubicBezTo>
                    <a:pt x="36529" y="1048"/>
                    <a:pt x="36757" y="1007"/>
                    <a:pt x="36998" y="1007"/>
                  </a:cubicBezTo>
                  <a:cubicBezTo>
                    <a:pt x="37021" y="1007"/>
                    <a:pt x="37044" y="1008"/>
                    <a:pt x="37068" y="1009"/>
                  </a:cubicBezTo>
                  <a:cubicBezTo>
                    <a:pt x="37059" y="1026"/>
                    <a:pt x="36818" y="1339"/>
                    <a:pt x="36818" y="1339"/>
                  </a:cubicBezTo>
                  <a:cubicBezTo>
                    <a:pt x="36786" y="1243"/>
                    <a:pt x="36729" y="1201"/>
                    <a:pt x="36687" y="1201"/>
                  </a:cubicBezTo>
                  <a:cubicBezTo>
                    <a:pt x="36635" y="1201"/>
                    <a:pt x="36606" y="1266"/>
                    <a:pt x="36675" y="1374"/>
                  </a:cubicBezTo>
                  <a:cubicBezTo>
                    <a:pt x="36697" y="1362"/>
                    <a:pt x="36719" y="1357"/>
                    <a:pt x="36741" y="1357"/>
                  </a:cubicBezTo>
                  <a:cubicBezTo>
                    <a:pt x="36799" y="1357"/>
                    <a:pt x="36858" y="1396"/>
                    <a:pt x="36916" y="1455"/>
                  </a:cubicBezTo>
                  <a:cubicBezTo>
                    <a:pt x="36916" y="1420"/>
                    <a:pt x="37288" y="1115"/>
                    <a:pt x="37267" y="1115"/>
                  </a:cubicBezTo>
                  <a:lnTo>
                    <a:pt x="37267" y="1115"/>
                  </a:lnTo>
                  <a:cubicBezTo>
                    <a:pt x="37266" y="1115"/>
                    <a:pt x="37265" y="1115"/>
                    <a:pt x="37264" y="1116"/>
                  </a:cubicBezTo>
                  <a:cubicBezTo>
                    <a:pt x="37326" y="1089"/>
                    <a:pt x="37567" y="1035"/>
                    <a:pt x="37621" y="1035"/>
                  </a:cubicBezTo>
                  <a:cubicBezTo>
                    <a:pt x="37738" y="1032"/>
                    <a:pt x="37784" y="1015"/>
                    <a:pt x="37799" y="1015"/>
                  </a:cubicBezTo>
                  <a:cubicBezTo>
                    <a:pt x="37819" y="1015"/>
                    <a:pt x="37773" y="1050"/>
                    <a:pt x="37773" y="1214"/>
                  </a:cubicBezTo>
                  <a:cubicBezTo>
                    <a:pt x="37826" y="1080"/>
                    <a:pt x="37924" y="1009"/>
                    <a:pt x="38067" y="991"/>
                  </a:cubicBezTo>
                  <a:lnTo>
                    <a:pt x="38067" y="991"/>
                  </a:lnTo>
                  <a:cubicBezTo>
                    <a:pt x="38067" y="1000"/>
                    <a:pt x="37888" y="1160"/>
                    <a:pt x="38004" y="1160"/>
                  </a:cubicBezTo>
                  <a:cubicBezTo>
                    <a:pt x="38120" y="1107"/>
                    <a:pt x="38245" y="1071"/>
                    <a:pt x="38388" y="1053"/>
                  </a:cubicBezTo>
                  <a:cubicBezTo>
                    <a:pt x="38415" y="1026"/>
                    <a:pt x="38459" y="1009"/>
                    <a:pt x="38540" y="1009"/>
                  </a:cubicBezTo>
                  <a:cubicBezTo>
                    <a:pt x="38549" y="1009"/>
                    <a:pt x="38540" y="1026"/>
                    <a:pt x="38531" y="1044"/>
                  </a:cubicBezTo>
                  <a:cubicBezTo>
                    <a:pt x="38629" y="1044"/>
                    <a:pt x="38727" y="1053"/>
                    <a:pt x="38834" y="1062"/>
                  </a:cubicBezTo>
                  <a:cubicBezTo>
                    <a:pt x="38849" y="1040"/>
                    <a:pt x="38900" y="1024"/>
                    <a:pt x="39007" y="1024"/>
                  </a:cubicBezTo>
                  <a:cubicBezTo>
                    <a:pt x="39030" y="1024"/>
                    <a:pt x="39055" y="1025"/>
                    <a:pt x="39084" y="1026"/>
                  </a:cubicBezTo>
                  <a:cubicBezTo>
                    <a:pt x="39057" y="1053"/>
                    <a:pt x="39039" y="1080"/>
                    <a:pt x="39030" y="1098"/>
                  </a:cubicBezTo>
                  <a:cubicBezTo>
                    <a:pt x="39129" y="1125"/>
                    <a:pt x="39236" y="1151"/>
                    <a:pt x="39343" y="1187"/>
                  </a:cubicBezTo>
                  <a:cubicBezTo>
                    <a:pt x="39289" y="1136"/>
                    <a:pt x="39306" y="1117"/>
                    <a:pt x="39355" y="1117"/>
                  </a:cubicBezTo>
                  <a:cubicBezTo>
                    <a:pt x="39460" y="1117"/>
                    <a:pt x="39711" y="1204"/>
                    <a:pt x="39717" y="1241"/>
                  </a:cubicBezTo>
                  <a:cubicBezTo>
                    <a:pt x="39726" y="1249"/>
                    <a:pt x="39726" y="1258"/>
                    <a:pt x="39726" y="1258"/>
                  </a:cubicBezTo>
                  <a:cubicBezTo>
                    <a:pt x="39726" y="1267"/>
                    <a:pt x="39735" y="1267"/>
                    <a:pt x="39735" y="1267"/>
                  </a:cubicBezTo>
                  <a:cubicBezTo>
                    <a:pt x="39726" y="1196"/>
                    <a:pt x="39700" y="1152"/>
                    <a:pt x="39638" y="1125"/>
                  </a:cubicBezTo>
                  <a:lnTo>
                    <a:pt x="39638" y="1125"/>
                  </a:lnTo>
                  <a:cubicBezTo>
                    <a:pt x="39643" y="1127"/>
                    <a:pt x="39658" y="1128"/>
                    <a:pt x="39679" y="1128"/>
                  </a:cubicBezTo>
                  <a:cubicBezTo>
                    <a:pt x="39842" y="1128"/>
                    <a:pt x="40413" y="1078"/>
                    <a:pt x="40476" y="1062"/>
                  </a:cubicBezTo>
                  <a:lnTo>
                    <a:pt x="40476" y="1062"/>
                  </a:lnTo>
                  <a:cubicBezTo>
                    <a:pt x="40449" y="1089"/>
                    <a:pt x="40422" y="1125"/>
                    <a:pt x="40386" y="1160"/>
                  </a:cubicBezTo>
                  <a:cubicBezTo>
                    <a:pt x="40609" y="1107"/>
                    <a:pt x="40797" y="1080"/>
                    <a:pt x="40859" y="1053"/>
                  </a:cubicBezTo>
                  <a:lnTo>
                    <a:pt x="40859" y="1053"/>
                  </a:lnTo>
                  <a:cubicBezTo>
                    <a:pt x="40850" y="1080"/>
                    <a:pt x="40850" y="1098"/>
                    <a:pt x="40850" y="1125"/>
                  </a:cubicBezTo>
                  <a:cubicBezTo>
                    <a:pt x="40913" y="1080"/>
                    <a:pt x="40966" y="1053"/>
                    <a:pt x="40993" y="1053"/>
                  </a:cubicBezTo>
                  <a:cubicBezTo>
                    <a:pt x="40957" y="1089"/>
                    <a:pt x="41038" y="1125"/>
                    <a:pt x="41154" y="1151"/>
                  </a:cubicBezTo>
                  <a:cubicBezTo>
                    <a:pt x="41171" y="1116"/>
                    <a:pt x="41207" y="1080"/>
                    <a:pt x="41243" y="1053"/>
                  </a:cubicBezTo>
                  <a:cubicBezTo>
                    <a:pt x="41252" y="1071"/>
                    <a:pt x="41305" y="1125"/>
                    <a:pt x="41359" y="1178"/>
                  </a:cubicBezTo>
                  <a:cubicBezTo>
                    <a:pt x="41417" y="1186"/>
                    <a:pt x="41476" y="1187"/>
                    <a:pt x="41527" y="1187"/>
                  </a:cubicBezTo>
                  <a:lnTo>
                    <a:pt x="41527" y="1187"/>
                  </a:lnTo>
                  <a:cubicBezTo>
                    <a:pt x="41485" y="1166"/>
                    <a:pt x="41321" y="1016"/>
                    <a:pt x="41305" y="1009"/>
                  </a:cubicBezTo>
                  <a:cubicBezTo>
                    <a:pt x="41368" y="973"/>
                    <a:pt x="41448" y="946"/>
                    <a:pt x="41537" y="937"/>
                  </a:cubicBezTo>
                  <a:cubicBezTo>
                    <a:pt x="41490" y="879"/>
                    <a:pt x="41428" y="828"/>
                    <a:pt x="41528" y="828"/>
                  </a:cubicBezTo>
                  <a:cubicBezTo>
                    <a:pt x="41580" y="828"/>
                    <a:pt x="41676" y="841"/>
                    <a:pt x="41841" y="875"/>
                  </a:cubicBezTo>
                  <a:cubicBezTo>
                    <a:pt x="41796" y="884"/>
                    <a:pt x="41778" y="902"/>
                    <a:pt x="41760" y="928"/>
                  </a:cubicBezTo>
                  <a:cubicBezTo>
                    <a:pt x="41832" y="928"/>
                    <a:pt x="41912" y="928"/>
                    <a:pt x="41974" y="937"/>
                  </a:cubicBezTo>
                  <a:cubicBezTo>
                    <a:pt x="41938" y="1062"/>
                    <a:pt x="41914" y="1098"/>
                    <a:pt x="41890" y="1098"/>
                  </a:cubicBezTo>
                  <a:cubicBezTo>
                    <a:pt x="41858" y="1098"/>
                    <a:pt x="41826" y="1039"/>
                    <a:pt x="41766" y="1039"/>
                  </a:cubicBezTo>
                  <a:cubicBezTo>
                    <a:pt x="41747" y="1039"/>
                    <a:pt x="41724" y="1045"/>
                    <a:pt x="41698" y="1062"/>
                  </a:cubicBezTo>
                  <a:cubicBezTo>
                    <a:pt x="41680" y="1071"/>
                    <a:pt x="41876" y="1187"/>
                    <a:pt x="41921" y="1187"/>
                  </a:cubicBezTo>
                  <a:cubicBezTo>
                    <a:pt x="41926" y="1188"/>
                    <a:pt x="41931" y="1188"/>
                    <a:pt x="41936" y="1188"/>
                  </a:cubicBezTo>
                  <a:cubicBezTo>
                    <a:pt x="42067" y="1188"/>
                    <a:pt x="41997" y="963"/>
                    <a:pt x="42135" y="946"/>
                  </a:cubicBezTo>
                  <a:cubicBezTo>
                    <a:pt x="42191" y="939"/>
                    <a:pt x="42259" y="936"/>
                    <a:pt x="42331" y="936"/>
                  </a:cubicBezTo>
                  <a:cubicBezTo>
                    <a:pt x="42430" y="936"/>
                    <a:pt x="42537" y="941"/>
                    <a:pt x="42634" y="946"/>
                  </a:cubicBezTo>
                  <a:cubicBezTo>
                    <a:pt x="42643" y="937"/>
                    <a:pt x="42652" y="937"/>
                    <a:pt x="42670" y="928"/>
                  </a:cubicBezTo>
                  <a:cubicBezTo>
                    <a:pt x="42679" y="937"/>
                    <a:pt x="42679" y="937"/>
                    <a:pt x="42679" y="946"/>
                  </a:cubicBezTo>
                  <a:cubicBezTo>
                    <a:pt x="42733" y="946"/>
                    <a:pt x="42786" y="955"/>
                    <a:pt x="42831" y="955"/>
                  </a:cubicBezTo>
                  <a:cubicBezTo>
                    <a:pt x="42781" y="955"/>
                    <a:pt x="42716" y="1253"/>
                    <a:pt x="42686" y="1276"/>
                  </a:cubicBezTo>
                  <a:lnTo>
                    <a:pt x="42688" y="1276"/>
                  </a:lnTo>
                  <a:cubicBezTo>
                    <a:pt x="42742" y="1267"/>
                    <a:pt x="42795" y="1258"/>
                    <a:pt x="42849" y="1258"/>
                  </a:cubicBezTo>
                  <a:cubicBezTo>
                    <a:pt x="42911" y="1223"/>
                    <a:pt x="42973" y="1160"/>
                    <a:pt x="42991" y="1098"/>
                  </a:cubicBezTo>
                  <a:cubicBezTo>
                    <a:pt x="42938" y="1018"/>
                    <a:pt x="42884" y="955"/>
                    <a:pt x="42875" y="910"/>
                  </a:cubicBezTo>
                  <a:lnTo>
                    <a:pt x="42875" y="910"/>
                  </a:lnTo>
                  <a:cubicBezTo>
                    <a:pt x="42893" y="919"/>
                    <a:pt x="42911" y="928"/>
                    <a:pt x="42929" y="937"/>
                  </a:cubicBezTo>
                  <a:cubicBezTo>
                    <a:pt x="42969" y="929"/>
                    <a:pt x="43002" y="925"/>
                    <a:pt x="43030" y="925"/>
                  </a:cubicBezTo>
                  <a:cubicBezTo>
                    <a:pt x="43064" y="925"/>
                    <a:pt x="43092" y="931"/>
                    <a:pt x="43116" y="946"/>
                  </a:cubicBezTo>
                  <a:cubicBezTo>
                    <a:pt x="43125" y="937"/>
                    <a:pt x="43134" y="928"/>
                    <a:pt x="43152" y="919"/>
                  </a:cubicBezTo>
                  <a:cubicBezTo>
                    <a:pt x="43232" y="964"/>
                    <a:pt x="43312" y="1080"/>
                    <a:pt x="43402" y="1178"/>
                  </a:cubicBezTo>
                  <a:cubicBezTo>
                    <a:pt x="43420" y="1107"/>
                    <a:pt x="43420" y="973"/>
                    <a:pt x="43420" y="964"/>
                  </a:cubicBezTo>
                  <a:cubicBezTo>
                    <a:pt x="43687" y="1196"/>
                    <a:pt x="43616" y="1241"/>
                    <a:pt x="43473" y="1249"/>
                  </a:cubicBezTo>
                  <a:cubicBezTo>
                    <a:pt x="43534" y="1302"/>
                    <a:pt x="43594" y="1343"/>
                    <a:pt x="43666" y="1343"/>
                  </a:cubicBezTo>
                  <a:cubicBezTo>
                    <a:pt x="43678" y="1343"/>
                    <a:pt x="43692" y="1341"/>
                    <a:pt x="43705" y="1339"/>
                  </a:cubicBezTo>
                  <a:cubicBezTo>
                    <a:pt x="43767" y="1321"/>
                    <a:pt x="43812" y="1294"/>
                    <a:pt x="43848" y="1267"/>
                  </a:cubicBezTo>
                  <a:cubicBezTo>
                    <a:pt x="43776" y="1267"/>
                    <a:pt x="43687" y="1241"/>
                    <a:pt x="43687" y="1187"/>
                  </a:cubicBezTo>
                  <a:cubicBezTo>
                    <a:pt x="43687" y="1151"/>
                    <a:pt x="43725" y="1138"/>
                    <a:pt x="43773" y="1138"/>
                  </a:cubicBezTo>
                  <a:cubicBezTo>
                    <a:pt x="43821" y="1138"/>
                    <a:pt x="43879" y="1151"/>
                    <a:pt x="43919" y="1169"/>
                  </a:cubicBezTo>
                  <a:cubicBezTo>
                    <a:pt x="43955" y="1098"/>
                    <a:pt x="43946" y="1000"/>
                    <a:pt x="43892" y="910"/>
                  </a:cubicBezTo>
                  <a:lnTo>
                    <a:pt x="44205" y="910"/>
                  </a:lnTo>
                  <a:cubicBezTo>
                    <a:pt x="44133" y="1009"/>
                    <a:pt x="44133" y="1080"/>
                    <a:pt x="44151" y="1142"/>
                  </a:cubicBezTo>
                  <a:cubicBezTo>
                    <a:pt x="44160" y="1134"/>
                    <a:pt x="44169" y="1116"/>
                    <a:pt x="44178" y="1107"/>
                  </a:cubicBezTo>
                  <a:lnTo>
                    <a:pt x="44178" y="1107"/>
                  </a:lnTo>
                  <a:cubicBezTo>
                    <a:pt x="44169" y="1125"/>
                    <a:pt x="44160" y="1134"/>
                    <a:pt x="44160" y="1142"/>
                  </a:cubicBezTo>
                  <a:cubicBezTo>
                    <a:pt x="44169" y="1169"/>
                    <a:pt x="44178" y="1187"/>
                    <a:pt x="44196" y="1205"/>
                  </a:cubicBezTo>
                  <a:cubicBezTo>
                    <a:pt x="44240" y="1169"/>
                    <a:pt x="44294" y="1134"/>
                    <a:pt x="44321" y="1134"/>
                  </a:cubicBezTo>
                  <a:cubicBezTo>
                    <a:pt x="44294" y="1178"/>
                    <a:pt x="44267" y="1214"/>
                    <a:pt x="44240" y="1241"/>
                  </a:cubicBezTo>
                  <a:cubicBezTo>
                    <a:pt x="44258" y="1258"/>
                    <a:pt x="44276" y="1276"/>
                    <a:pt x="44303" y="1285"/>
                  </a:cubicBezTo>
                  <a:cubicBezTo>
                    <a:pt x="44383" y="1241"/>
                    <a:pt x="44490" y="1205"/>
                    <a:pt x="44535" y="1196"/>
                  </a:cubicBezTo>
                  <a:lnTo>
                    <a:pt x="44570" y="1196"/>
                  </a:lnTo>
                  <a:cubicBezTo>
                    <a:pt x="44581" y="1160"/>
                    <a:pt x="44593" y="1137"/>
                    <a:pt x="44608" y="1137"/>
                  </a:cubicBezTo>
                  <a:cubicBezTo>
                    <a:pt x="44630" y="1137"/>
                    <a:pt x="44658" y="1188"/>
                    <a:pt x="44695" y="1321"/>
                  </a:cubicBezTo>
                  <a:cubicBezTo>
                    <a:pt x="44704" y="1258"/>
                    <a:pt x="45088" y="1071"/>
                    <a:pt x="44999" y="1009"/>
                  </a:cubicBezTo>
                  <a:cubicBezTo>
                    <a:pt x="44930" y="961"/>
                    <a:pt x="44865" y="946"/>
                    <a:pt x="44801" y="946"/>
                  </a:cubicBezTo>
                  <a:cubicBezTo>
                    <a:pt x="44686" y="946"/>
                    <a:pt x="44577" y="995"/>
                    <a:pt x="44472" y="995"/>
                  </a:cubicBezTo>
                  <a:cubicBezTo>
                    <a:pt x="44406" y="995"/>
                    <a:pt x="44340" y="975"/>
                    <a:pt x="44276" y="910"/>
                  </a:cubicBezTo>
                  <a:cubicBezTo>
                    <a:pt x="44369" y="910"/>
                    <a:pt x="44503" y="901"/>
                    <a:pt x="44646" y="901"/>
                  </a:cubicBezTo>
                  <a:cubicBezTo>
                    <a:pt x="44916" y="901"/>
                    <a:pt x="45218" y="935"/>
                    <a:pt x="45329" y="1134"/>
                  </a:cubicBezTo>
                  <a:cubicBezTo>
                    <a:pt x="45358" y="1104"/>
                    <a:pt x="45412" y="1087"/>
                    <a:pt x="45465" y="1087"/>
                  </a:cubicBezTo>
                  <a:cubicBezTo>
                    <a:pt x="45476" y="1087"/>
                    <a:pt x="45487" y="1087"/>
                    <a:pt x="45498" y="1089"/>
                  </a:cubicBezTo>
                  <a:cubicBezTo>
                    <a:pt x="45489" y="1018"/>
                    <a:pt x="45436" y="955"/>
                    <a:pt x="45373" y="884"/>
                  </a:cubicBezTo>
                  <a:lnTo>
                    <a:pt x="45373" y="884"/>
                  </a:lnTo>
                  <a:cubicBezTo>
                    <a:pt x="45739" y="1009"/>
                    <a:pt x="46123" y="1062"/>
                    <a:pt x="46524" y="1080"/>
                  </a:cubicBezTo>
                  <a:cubicBezTo>
                    <a:pt x="46488" y="1053"/>
                    <a:pt x="46453" y="982"/>
                    <a:pt x="46479" y="928"/>
                  </a:cubicBezTo>
                  <a:cubicBezTo>
                    <a:pt x="46493" y="925"/>
                    <a:pt x="46506" y="923"/>
                    <a:pt x="46516" y="923"/>
                  </a:cubicBezTo>
                  <a:cubicBezTo>
                    <a:pt x="46560" y="923"/>
                    <a:pt x="46574" y="953"/>
                    <a:pt x="46560" y="1018"/>
                  </a:cubicBezTo>
                  <a:cubicBezTo>
                    <a:pt x="46569" y="1053"/>
                    <a:pt x="46569" y="1071"/>
                    <a:pt x="46560" y="1089"/>
                  </a:cubicBezTo>
                  <a:cubicBezTo>
                    <a:pt x="46703" y="1096"/>
                    <a:pt x="46847" y="1099"/>
                    <a:pt x="46990" y="1099"/>
                  </a:cubicBezTo>
                  <a:cubicBezTo>
                    <a:pt x="47372" y="1099"/>
                    <a:pt x="47751" y="1080"/>
                    <a:pt x="48121" y="1080"/>
                  </a:cubicBezTo>
                  <a:cubicBezTo>
                    <a:pt x="48183" y="1080"/>
                    <a:pt x="48344" y="1107"/>
                    <a:pt x="48478" y="1107"/>
                  </a:cubicBezTo>
                  <a:cubicBezTo>
                    <a:pt x="48540" y="1098"/>
                    <a:pt x="48594" y="1089"/>
                    <a:pt x="48656" y="1080"/>
                  </a:cubicBezTo>
                  <a:cubicBezTo>
                    <a:pt x="48674" y="1062"/>
                    <a:pt x="48665" y="1026"/>
                    <a:pt x="48612" y="982"/>
                  </a:cubicBezTo>
                  <a:cubicBezTo>
                    <a:pt x="48736" y="982"/>
                    <a:pt x="48906" y="991"/>
                    <a:pt x="49093" y="1018"/>
                  </a:cubicBezTo>
                  <a:cubicBezTo>
                    <a:pt x="49183" y="1009"/>
                    <a:pt x="49272" y="1009"/>
                    <a:pt x="49361" y="1009"/>
                  </a:cubicBezTo>
                  <a:cubicBezTo>
                    <a:pt x="49361" y="1018"/>
                    <a:pt x="49352" y="1035"/>
                    <a:pt x="49334" y="1053"/>
                  </a:cubicBezTo>
                  <a:cubicBezTo>
                    <a:pt x="49539" y="1098"/>
                    <a:pt x="49762" y="1151"/>
                    <a:pt x="49932" y="1232"/>
                  </a:cubicBezTo>
                  <a:cubicBezTo>
                    <a:pt x="49974" y="1219"/>
                    <a:pt x="50013" y="1214"/>
                    <a:pt x="50051" y="1214"/>
                  </a:cubicBezTo>
                  <a:cubicBezTo>
                    <a:pt x="50118" y="1214"/>
                    <a:pt x="50181" y="1229"/>
                    <a:pt x="50244" y="1241"/>
                  </a:cubicBezTo>
                  <a:cubicBezTo>
                    <a:pt x="50262" y="1160"/>
                    <a:pt x="50307" y="1089"/>
                    <a:pt x="50378" y="1053"/>
                  </a:cubicBezTo>
                  <a:lnTo>
                    <a:pt x="50378" y="1053"/>
                  </a:lnTo>
                  <a:cubicBezTo>
                    <a:pt x="50344" y="1149"/>
                    <a:pt x="50391" y="1183"/>
                    <a:pt x="50454" y="1183"/>
                  </a:cubicBezTo>
                  <a:cubicBezTo>
                    <a:pt x="50572" y="1183"/>
                    <a:pt x="50746" y="1061"/>
                    <a:pt x="50530" y="1009"/>
                  </a:cubicBezTo>
                  <a:cubicBezTo>
                    <a:pt x="50649" y="969"/>
                    <a:pt x="51024" y="908"/>
                    <a:pt x="51211" y="908"/>
                  </a:cubicBezTo>
                  <a:cubicBezTo>
                    <a:pt x="51234" y="908"/>
                    <a:pt x="51254" y="909"/>
                    <a:pt x="51270" y="910"/>
                  </a:cubicBezTo>
                  <a:cubicBezTo>
                    <a:pt x="51330" y="910"/>
                    <a:pt x="51550" y="877"/>
                    <a:pt x="51588" y="867"/>
                  </a:cubicBezTo>
                  <a:lnTo>
                    <a:pt x="51588" y="867"/>
                  </a:lnTo>
                  <a:cubicBezTo>
                    <a:pt x="51571" y="876"/>
                    <a:pt x="51556" y="958"/>
                    <a:pt x="51564" y="1000"/>
                  </a:cubicBezTo>
                  <a:cubicBezTo>
                    <a:pt x="51573" y="1009"/>
                    <a:pt x="51573" y="1018"/>
                    <a:pt x="51573" y="1026"/>
                  </a:cubicBezTo>
                  <a:lnTo>
                    <a:pt x="51582" y="1026"/>
                  </a:lnTo>
                  <a:cubicBezTo>
                    <a:pt x="51680" y="1000"/>
                    <a:pt x="51725" y="928"/>
                    <a:pt x="51707" y="821"/>
                  </a:cubicBezTo>
                  <a:cubicBezTo>
                    <a:pt x="51741" y="812"/>
                    <a:pt x="51784" y="807"/>
                    <a:pt x="51832" y="807"/>
                  </a:cubicBezTo>
                  <a:close/>
                  <a:moveTo>
                    <a:pt x="1" y="1"/>
                  </a:moveTo>
                  <a:lnTo>
                    <a:pt x="1" y="37451"/>
                  </a:lnTo>
                  <a:lnTo>
                    <a:pt x="66623" y="37451"/>
                  </a:lnTo>
                  <a:lnTo>
                    <a:pt x="66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"/>
            <p:cNvGrpSpPr/>
            <p:nvPr/>
          </p:nvGrpSpPr>
          <p:grpSpPr>
            <a:xfrm>
              <a:off x="87083" y="110827"/>
              <a:ext cx="9044547" cy="4921304"/>
              <a:chOff x="87083" y="110827"/>
              <a:chExt cx="9044547" cy="4921304"/>
            </a:xfrm>
          </p:grpSpPr>
          <p:sp>
            <p:nvSpPr>
              <p:cNvPr id="387" name="Google Shape;387;p2"/>
              <p:cNvSpPr/>
              <p:nvPr/>
            </p:nvSpPr>
            <p:spPr>
              <a:xfrm>
                <a:off x="9091801" y="1173686"/>
                <a:ext cx="27331" cy="3653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66" extrusionOk="0">
                    <a:moveTo>
                      <a:pt x="151" y="0"/>
                    </a:moveTo>
                    <a:cubicBezTo>
                      <a:pt x="1" y="0"/>
                      <a:pt x="21" y="265"/>
                      <a:pt x="141" y="265"/>
                    </a:cubicBezTo>
                    <a:cubicBezTo>
                      <a:pt x="151" y="265"/>
                      <a:pt x="162" y="264"/>
                      <a:pt x="173" y="260"/>
                    </a:cubicBezTo>
                    <a:cubicBezTo>
                      <a:pt x="173" y="188"/>
                      <a:pt x="75" y="188"/>
                      <a:pt x="75" y="126"/>
                    </a:cubicBezTo>
                    <a:lnTo>
                      <a:pt x="75" y="126"/>
                    </a:lnTo>
                    <a:cubicBezTo>
                      <a:pt x="75" y="126"/>
                      <a:pt x="75" y="126"/>
                      <a:pt x="76" y="126"/>
                    </a:cubicBezTo>
                    <a:cubicBezTo>
                      <a:pt x="83" y="126"/>
                      <a:pt x="199" y="1"/>
                      <a:pt x="164" y="1"/>
                    </a:cubicBezTo>
                    <a:cubicBezTo>
                      <a:pt x="160" y="0"/>
                      <a:pt x="15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9039613" y="2934361"/>
                <a:ext cx="30764" cy="7114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518" extrusionOk="0">
                    <a:moveTo>
                      <a:pt x="18" y="0"/>
                    </a:moveTo>
                    <a:cubicBezTo>
                      <a:pt x="18" y="107"/>
                      <a:pt x="9" y="214"/>
                      <a:pt x="9" y="321"/>
                    </a:cubicBezTo>
                    <a:lnTo>
                      <a:pt x="0" y="518"/>
                    </a:lnTo>
                    <a:cubicBezTo>
                      <a:pt x="125" y="277"/>
                      <a:pt x="223" y="98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9045656" y="2913485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0"/>
                      <a:pt x="1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9045656" y="2854705"/>
                <a:ext cx="32000" cy="6633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83" extrusionOk="0">
                    <a:moveTo>
                      <a:pt x="108" y="0"/>
                    </a:moveTo>
                    <a:cubicBezTo>
                      <a:pt x="108" y="45"/>
                      <a:pt x="19" y="375"/>
                      <a:pt x="1" y="429"/>
                    </a:cubicBezTo>
                    <a:cubicBezTo>
                      <a:pt x="63" y="447"/>
                      <a:pt x="135" y="464"/>
                      <a:pt x="197" y="482"/>
                    </a:cubicBezTo>
                    <a:cubicBezTo>
                      <a:pt x="233" y="170"/>
                      <a:pt x="117" y="250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7368481" y="113299"/>
                <a:ext cx="67434" cy="3268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238" extrusionOk="0">
                    <a:moveTo>
                      <a:pt x="177" y="1"/>
                    </a:moveTo>
                    <a:cubicBezTo>
                      <a:pt x="1" y="1"/>
                      <a:pt x="323" y="161"/>
                      <a:pt x="178" y="237"/>
                    </a:cubicBezTo>
                    <a:cubicBezTo>
                      <a:pt x="428" y="237"/>
                      <a:pt x="339" y="85"/>
                      <a:pt x="491" y="50"/>
                    </a:cubicBezTo>
                    <a:cubicBezTo>
                      <a:pt x="325" y="15"/>
                      <a:pt x="229" y="1"/>
                      <a:pt x="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7462695" y="134724"/>
                <a:ext cx="40378" cy="33923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47" extrusionOk="0">
                    <a:moveTo>
                      <a:pt x="271" y="0"/>
                    </a:moveTo>
                    <a:lnTo>
                      <a:pt x="271" y="0"/>
                    </a:lnTo>
                    <a:cubicBezTo>
                      <a:pt x="270" y="0"/>
                      <a:pt x="269" y="1"/>
                      <a:pt x="269" y="1"/>
                    </a:cubicBezTo>
                    <a:cubicBezTo>
                      <a:pt x="206" y="1"/>
                      <a:pt x="1" y="37"/>
                      <a:pt x="1" y="126"/>
                    </a:cubicBezTo>
                    <a:cubicBezTo>
                      <a:pt x="1" y="214"/>
                      <a:pt x="22" y="247"/>
                      <a:pt x="53" y="247"/>
                    </a:cubicBezTo>
                    <a:cubicBezTo>
                      <a:pt x="138" y="247"/>
                      <a:pt x="294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9037141" y="4584615"/>
                <a:ext cx="25820" cy="4504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28" extrusionOk="0">
                    <a:moveTo>
                      <a:pt x="179" y="1"/>
                    </a:moveTo>
                    <a:lnTo>
                      <a:pt x="179" y="1"/>
                    </a:lnTo>
                    <a:cubicBezTo>
                      <a:pt x="107" y="135"/>
                      <a:pt x="63" y="144"/>
                      <a:pt x="0" y="322"/>
                    </a:cubicBezTo>
                    <a:cubicBezTo>
                      <a:pt x="8" y="326"/>
                      <a:pt x="16" y="327"/>
                      <a:pt x="23" y="327"/>
                    </a:cubicBezTo>
                    <a:cubicBezTo>
                      <a:pt x="112" y="327"/>
                      <a:pt x="187" y="100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9039613" y="4637353"/>
                <a:ext cx="2609" cy="12361"/>
              </a:xfrm>
              <a:custGeom>
                <a:avLst/>
                <a:gdLst/>
                <a:ahLst/>
                <a:cxnLst/>
                <a:rect l="l" t="t" r="r" b="b"/>
                <a:pathLst>
                  <a:path w="19" h="90" extrusionOk="0">
                    <a:moveTo>
                      <a:pt x="0" y="1"/>
                    </a:moveTo>
                    <a:cubicBezTo>
                      <a:pt x="18" y="9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8822756" y="5007891"/>
                <a:ext cx="18541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" extrusionOk="0">
                    <a:moveTo>
                      <a:pt x="91" y="0"/>
                    </a:moveTo>
                    <a:cubicBezTo>
                      <a:pt x="65" y="0"/>
                      <a:pt x="34" y="6"/>
                      <a:pt x="0" y="23"/>
                    </a:cubicBezTo>
                    <a:cubicBezTo>
                      <a:pt x="45" y="14"/>
                      <a:pt x="89" y="14"/>
                      <a:pt x="134" y="6"/>
                    </a:cubicBezTo>
                    <a:cubicBezTo>
                      <a:pt x="121" y="2"/>
                      <a:pt x="107" y="0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7100122" y="4975067"/>
                <a:ext cx="101769" cy="27468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00" extrusionOk="0">
                    <a:moveTo>
                      <a:pt x="319" y="0"/>
                    </a:moveTo>
                    <a:cubicBezTo>
                      <a:pt x="172" y="0"/>
                      <a:pt x="38" y="10"/>
                      <a:pt x="0" y="48"/>
                    </a:cubicBezTo>
                    <a:cubicBezTo>
                      <a:pt x="27" y="66"/>
                      <a:pt x="89" y="84"/>
                      <a:pt x="170" y="102"/>
                    </a:cubicBezTo>
                    <a:cubicBezTo>
                      <a:pt x="152" y="129"/>
                      <a:pt x="134" y="173"/>
                      <a:pt x="116" y="200"/>
                    </a:cubicBezTo>
                    <a:cubicBezTo>
                      <a:pt x="170" y="182"/>
                      <a:pt x="223" y="146"/>
                      <a:pt x="268" y="120"/>
                    </a:cubicBezTo>
                    <a:cubicBezTo>
                      <a:pt x="316" y="124"/>
                      <a:pt x="365" y="127"/>
                      <a:pt x="414" y="127"/>
                    </a:cubicBezTo>
                    <a:cubicBezTo>
                      <a:pt x="563" y="127"/>
                      <a:pt x="700" y="100"/>
                      <a:pt x="741" y="13"/>
                    </a:cubicBezTo>
                    <a:cubicBezTo>
                      <a:pt x="661" y="13"/>
                      <a:pt x="482" y="0"/>
                      <a:pt x="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9028214" y="4310626"/>
                <a:ext cx="24996" cy="1881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7" extrusionOk="0">
                    <a:moveTo>
                      <a:pt x="39" y="1"/>
                    </a:moveTo>
                    <a:cubicBezTo>
                      <a:pt x="16" y="1"/>
                      <a:pt x="0" y="9"/>
                      <a:pt x="3" y="24"/>
                    </a:cubicBezTo>
                    <a:cubicBezTo>
                      <a:pt x="3" y="117"/>
                      <a:pt x="52" y="136"/>
                      <a:pt x="114" y="136"/>
                    </a:cubicBezTo>
                    <a:cubicBezTo>
                      <a:pt x="135" y="136"/>
                      <a:pt x="158" y="134"/>
                      <a:pt x="181" y="131"/>
                    </a:cubicBezTo>
                    <a:cubicBezTo>
                      <a:pt x="164" y="36"/>
                      <a:pt x="86" y="1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9010222" y="3590425"/>
                <a:ext cx="49305" cy="49717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62" extrusionOk="0">
                    <a:moveTo>
                      <a:pt x="52" y="1"/>
                    </a:moveTo>
                    <a:cubicBezTo>
                      <a:pt x="22" y="1"/>
                      <a:pt x="0" y="32"/>
                      <a:pt x="0" y="112"/>
                    </a:cubicBezTo>
                    <a:cubicBezTo>
                      <a:pt x="0" y="121"/>
                      <a:pt x="259" y="362"/>
                      <a:pt x="134" y="362"/>
                    </a:cubicBezTo>
                    <a:cubicBezTo>
                      <a:pt x="136" y="362"/>
                      <a:pt x="138" y="362"/>
                      <a:pt x="140" y="362"/>
                    </a:cubicBezTo>
                    <a:cubicBezTo>
                      <a:pt x="358" y="362"/>
                      <a:pt x="155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8982068" y="3390049"/>
                <a:ext cx="33099" cy="5658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2" extrusionOk="0">
                    <a:moveTo>
                      <a:pt x="80" y="1"/>
                    </a:moveTo>
                    <a:cubicBezTo>
                      <a:pt x="80" y="46"/>
                      <a:pt x="0" y="411"/>
                      <a:pt x="62" y="411"/>
                    </a:cubicBezTo>
                    <a:cubicBezTo>
                      <a:pt x="232" y="295"/>
                      <a:pt x="241" y="162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8968472" y="3214668"/>
                <a:ext cx="45460" cy="3831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79" extrusionOk="0">
                    <a:moveTo>
                      <a:pt x="114" y="1"/>
                    </a:moveTo>
                    <a:cubicBezTo>
                      <a:pt x="109" y="1"/>
                      <a:pt x="104" y="1"/>
                      <a:pt x="99" y="2"/>
                    </a:cubicBezTo>
                    <a:cubicBezTo>
                      <a:pt x="1" y="20"/>
                      <a:pt x="224" y="234"/>
                      <a:pt x="233" y="243"/>
                    </a:cubicBezTo>
                    <a:cubicBezTo>
                      <a:pt x="245" y="217"/>
                      <a:pt x="254" y="207"/>
                      <a:pt x="261" y="207"/>
                    </a:cubicBezTo>
                    <a:cubicBezTo>
                      <a:pt x="281" y="207"/>
                      <a:pt x="292" y="279"/>
                      <a:pt x="331" y="279"/>
                    </a:cubicBezTo>
                    <a:cubicBezTo>
                      <a:pt x="322" y="279"/>
                      <a:pt x="224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9000334" y="3248041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8993742" y="3555816"/>
                <a:ext cx="51502" cy="1249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91" extrusionOk="0">
                    <a:moveTo>
                      <a:pt x="323" y="1"/>
                    </a:moveTo>
                    <a:cubicBezTo>
                      <a:pt x="227" y="1"/>
                      <a:pt x="0" y="90"/>
                      <a:pt x="141" y="90"/>
                    </a:cubicBezTo>
                    <a:cubicBezTo>
                      <a:pt x="155" y="90"/>
                      <a:pt x="171" y="89"/>
                      <a:pt x="192" y="87"/>
                    </a:cubicBezTo>
                    <a:cubicBezTo>
                      <a:pt x="245" y="70"/>
                      <a:pt x="299" y="61"/>
                      <a:pt x="352" y="43"/>
                    </a:cubicBezTo>
                    <a:cubicBezTo>
                      <a:pt x="374" y="12"/>
                      <a:pt x="357" y="1"/>
                      <a:pt x="3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8988111" y="3263011"/>
                <a:ext cx="2197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" extrusionOk="0">
                    <a:moveTo>
                      <a:pt x="14" y="1"/>
                    </a:moveTo>
                    <a:cubicBezTo>
                      <a:pt x="13" y="1"/>
                      <a:pt x="8" y="10"/>
                      <a:pt x="1" y="25"/>
                    </a:cubicBezTo>
                    <a:cubicBezTo>
                      <a:pt x="1" y="34"/>
                      <a:pt x="1" y="43"/>
                      <a:pt x="1" y="52"/>
                    </a:cubicBezTo>
                    <a:cubicBezTo>
                      <a:pt x="11" y="16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9002806" y="4263381"/>
                <a:ext cx="30764" cy="1208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8" extrusionOk="0">
                    <a:moveTo>
                      <a:pt x="112" y="0"/>
                    </a:moveTo>
                    <a:cubicBezTo>
                      <a:pt x="74" y="0"/>
                      <a:pt x="36" y="16"/>
                      <a:pt x="1" y="47"/>
                    </a:cubicBezTo>
                    <a:cubicBezTo>
                      <a:pt x="36" y="74"/>
                      <a:pt x="74" y="87"/>
                      <a:pt x="112" y="87"/>
                    </a:cubicBezTo>
                    <a:cubicBezTo>
                      <a:pt x="150" y="87"/>
                      <a:pt x="188" y="74"/>
                      <a:pt x="224" y="47"/>
                    </a:cubicBezTo>
                    <a:cubicBezTo>
                      <a:pt x="188" y="16"/>
                      <a:pt x="150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8947596" y="4007658"/>
                <a:ext cx="33374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79" extrusionOk="0">
                    <a:moveTo>
                      <a:pt x="108" y="0"/>
                    </a:moveTo>
                    <a:cubicBezTo>
                      <a:pt x="88" y="27"/>
                      <a:pt x="0" y="178"/>
                      <a:pt x="38" y="178"/>
                    </a:cubicBezTo>
                    <a:cubicBezTo>
                      <a:pt x="50" y="178"/>
                      <a:pt x="75" y="163"/>
                      <a:pt x="117" y="125"/>
                    </a:cubicBezTo>
                    <a:cubicBezTo>
                      <a:pt x="242" y="89"/>
                      <a:pt x="242" y="45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5096907" y="4988115"/>
                <a:ext cx="26095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0" extrusionOk="0">
                    <a:moveTo>
                      <a:pt x="79" y="0"/>
                    </a:moveTo>
                    <a:cubicBezTo>
                      <a:pt x="51" y="0"/>
                      <a:pt x="26" y="28"/>
                      <a:pt x="0" y="78"/>
                    </a:cubicBezTo>
                    <a:cubicBezTo>
                      <a:pt x="65" y="92"/>
                      <a:pt x="112" y="100"/>
                      <a:pt x="141" y="100"/>
                    </a:cubicBezTo>
                    <a:cubicBezTo>
                      <a:pt x="185" y="100"/>
                      <a:pt x="189" y="84"/>
                      <a:pt x="152" y="51"/>
                    </a:cubicBezTo>
                    <a:cubicBezTo>
                      <a:pt x="125" y="17"/>
                      <a:pt x="101" y="0"/>
                      <a:pt x="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9025879" y="3647420"/>
                <a:ext cx="22386" cy="22386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130" y="0"/>
                    </a:moveTo>
                    <a:cubicBezTo>
                      <a:pt x="94" y="0"/>
                      <a:pt x="68" y="36"/>
                      <a:pt x="47" y="98"/>
                    </a:cubicBezTo>
                    <a:cubicBezTo>
                      <a:pt x="10" y="145"/>
                      <a:pt x="1" y="163"/>
                      <a:pt x="7" y="163"/>
                    </a:cubicBezTo>
                    <a:cubicBezTo>
                      <a:pt x="25" y="163"/>
                      <a:pt x="150" y="42"/>
                      <a:pt x="163" y="9"/>
                    </a:cubicBezTo>
                    <a:cubicBezTo>
                      <a:pt x="151" y="3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8896232" y="3254084"/>
                <a:ext cx="33236" cy="2705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97" extrusionOk="0">
                    <a:moveTo>
                      <a:pt x="125" y="1"/>
                    </a:moveTo>
                    <a:cubicBezTo>
                      <a:pt x="1" y="63"/>
                      <a:pt x="1" y="126"/>
                      <a:pt x="117" y="197"/>
                    </a:cubicBezTo>
                    <a:cubicBezTo>
                      <a:pt x="232" y="135"/>
                      <a:pt x="241" y="63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8939493" y="4812596"/>
                <a:ext cx="8515" cy="233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7" extrusionOk="0">
                    <a:moveTo>
                      <a:pt x="7" y="0"/>
                    </a:moveTo>
                    <a:cubicBezTo>
                      <a:pt x="1" y="0"/>
                      <a:pt x="58" y="16"/>
                      <a:pt x="60" y="16"/>
                    </a:cubicBezTo>
                    <a:cubicBezTo>
                      <a:pt x="61" y="16"/>
                      <a:pt x="48" y="12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9001570" y="4688855"/>
                <a:ext cx="22249" cy="1071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8" extrusionOk="0">
                    <a:moveTo>
                      <a:pt x="161" y="0"/>
                    </a:moveTo>
                    <a:cubicBezTo>
                      <a:pt x="135" y="0"/>
                      <a:pt x="1" y="45"/>
                      <a:pt x="63" y="54"/>
                    </a:cubicBezTo>
                    <a:cubicBezTo>
                      <a:pt x="89" y="70"/>
                      <a:pt x="108" y="78"/>
                      <a:pt x="123" y="78"/>
                    </a:cubicBezTo>
                    <a:cubicBezTo>
                      <a:pt x="150" y="78"/>
                      <a:pt x="161" y="52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8996763" y="3005365"/>
                <a:ext cx="7416" cy="16069"/>
              </a:xfrm>
              <a:custGeom>
                <a:avLst/>
                <a:gdLst/>
                <a:ahLst/>
                <a:cxnLst/>
                <a:rect l="l" t="t" r="r" b="b"/>
                <a:pathLst>
                  <a:path w="54" h="117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36" y="36"/>
                      <a:pt x="18" y="72"/>
                      <a:pt x="0" y="117"/>
                    </a:cubicBezTo>
                    <a:cubicBezTo>
                      <a:pt x="36" y="90"/>
                      <a:pt x="54" y="54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9022583" y="4371329"/>
                <a:ext cx="33099" cy="8487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18" extrusionOk="0">
                    <a:moveTo>
                      <a:pt x="114" y="1"/>
                    </a:moveTo>
                    <a:cubicBezTo>
                      <a:pt x="100" y="1"/>
                      <a:pt x="0" y="262"/>
                      <a:pt x="26" y="305"/>
                    </a:cubicBezTo>
                    <a:cubicBezTo>
                      <a:pt x="62" y="412"/>
                      <a:pt x="89" y="510"/>
                      <a:pt x="124" y="617"/>
                    </a:cubicBezTo>
                    <a:cubicBezTo>
                      <a:pt x="106" y="430"/>
                      <a:pt x="240" y="180"/>
                      <a:pt x="115" y="2"/>
                    </a:cubicBezTo>
                    <a:cubicBezTo>
                      <a:pt x="115" y="1"/>
                      <a:pt x="115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8805588" y="4982896"/>
                <a:ext cx="22112" cy="1964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43" extrusionOk="0">
                    <a:moveTo>
                      <a:pt x="94" y="0"/>
                    </a:moveTo>
                    <a:cubicBezTo>
                      <a:pt x="50" y="0"/>
                      <a:pt x="32" y="92"/>
                      <a:pt x="0" y="143"/>
                    </a:cubicBezTo>
                    <a:cubicBezTo>
                      <a:pt x="54" y="116"/>
                      <a:pt x="107" y="89"/>
                      <a:pt x="161" y="54"/>
                    </a:cubicBezTo>
                    <a:cubicBezTo>
                      <a:pt x="133" y="15"/>
                      <a:pt x="111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8944575" y="1440809"/>
                <a:ext cx="101220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48" extrusionOk="0">
                    <a:moveTo>
                      <a:pt x="211" y="1"/>
                    </a:moveTo>
                    <a:cubicBezTo>
                      <a:pt x="1" y="110"/>
                      <a:pt x="448" y="347"/>
                      <a:pt x="626" y="347"/>
                    </a:cubicBezTo>
                    <a:cubicBezTo>
                      <a:pt x="652" y="347"/>
                      <a:pt x="672" y="342"/>
                      <a:pt x="683" y="331"/>
                    </a:cubicBezTo>
                    <a:cubicBezTo>
                      <a:pt x="737" y="277"/>
                      <a:pt x="211" y="1"/>
                      <a:pt x="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8990308" y="3022120"/>
                <a:ext cx="3159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23" h="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" y="8"/>
                      <a:pt x="11" y="30"/>
                    </a:cubicBezTo>
                    <a:cubicBezTo>
                      <a:pt x="18" y="46"/>
                      <a:pt x="21" y="52"/>
                      <a:pt x="22" y="52"/>
                    </a:cubicBezTo>
                    <a:cubicBezTo>
                      <a:pt x="23" y="5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8797211" y="5003771"/>
                <a:ext cx="15657" cy="370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7" extrusionOk="0">
                    <a:moveTo>
                      <a:pt x="35" y="1"/>
                    </a:moveTo>
                    <a:cubicBezTo>
                      <a:pt x="16" y="1"/>
                      <a:pt x="1" y="7"/>
                      <a:pt x="17" y="27"/>
                    </a:cubicBezTo>
                    <a:cubicBezTo>
                      <a:pt x="113" y="21"/>
                      <a:pt x="69" y="1"/>
                      <a:pt x="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9048128" y="4491912"/>
                <a:ext cx="10026" cy="405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295" extrusionOk="0">
                    <a:moveTo>
                      <a:pt x="50" y="0"/>
                    </a:moveTo>
                    <a:cubicBezTo>
                      <a:pt x="28" y="0"/>
                      <a:pt x="14" y="24"/>
                      <a:pt x="1" y="78"/>
                    </a:cubicBezTo>
                    <a:cubicBezTo>
                      <a:pt x="1" y="236"/>
                      <a:pt x="7" y="295"/>
                      <a:pt x="17" y="295"/>
                    </a:cubicBezTo>
                    <a:cubicBezTo>
                      <a:pt x="32" y="295"/>
                      <a:pt x="56" y="144"/>
                      <a:pt x="72" y="7"/>
                    </a:cubicBezTo>
                    <a:cubicBezTo>
                      <a:pt x="64" y="3"/>
                      <a:pt x="56" y="0"/>
                      <a:pt x="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9026154" y="4459912"/>
                <a:ext cx="36807" cy="329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40" extrusionOk="0">
                    <a:moveTo>
                      <a:pt x="55" y="1"/>
                    </a:moveTo>
                    <a:cubicBezTo>
                      <a:pt x="37" y="1"/>
                      <a:pt x="18" y="15"/>
                      <a:pt x="0" y="52"/>
                    </a:cubicBezTo>
                    <a:cubicBezTo>
                      <a:pt x="41" y="145"/>
                      <a:pt x="64" y="172"/>
                      <a:pt x="107" y="172"/>
                    </a:cubicBezTo>
                    <a:cubicBezTo>
                      <a:pt x="139" y="172"/>
                      <a:pt x="181" y="157"/>
                      <a:pt x="250" y="142"/>
                    </a:cubicBezTo>
                    <a:lnTo>
                      <a:pt x="250" y="142"/>
                    </a:lnTo>
                    <a:cubicBezTo>
                      <a:pt x="214" y="195"/>
                      <a:pt x="214" y="231"/>
                      <a:pt x="250" y="240"/>
                    </a:cubicBezTo>
                    <a:cubicBezTo>
                      <a:pt x="259" y="177"/>
                      <a:pt x="268" y="106"/>
                      <a:pt x="259" y="35"/>
                    </a:cubicBezTo>
                    <a:lnTo>
                      <a:pt x="259" y="35"/>
                    </a:lnTo>
                    <a:cubicBezTo>
                      <a:pt x="248" y="110"/>
                      <a:pt x="232" y="137"/>
                      <a:pt x="214" y="137"/>
                    </a:cubicBezTo>
                    <a:cubicBezTo>
                      <a:pt x="171" y="137"/>
                      <a:pt x="113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7049033" y="4996492"/>
                <a:ext cx="8378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61" h="9" extrusionOk="0">
                    <a:moveTo>
                      <a:pt x="5" y="0"/>
                    </a:moveTo>
                    <a:cubicBezTo>
                      <a:pt x="1" y="0"/>
                      <a:pt x="48" y="8"/>
                      <a:pt x="60" y="8"/>
                    </a:cubicBezTo>
                    <a:cubicBezTo>
                      <a:pt x="21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9049364" y="829517"/>
                <a:ext cx="31176" cy="4175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04" extrusionOk="0">
                    <a:moveTo>
                      <a:pt x="174" y="1"/>
                    </a:moveTo>
                    <a:cubicBezTo>
                      <a:pt x="148" y="1"/>
                      <a:pt x="97" y="72"/>
                      <a:pt x="1" y="286"/>
                    </a:cubicBezTo>
                    <a:cubicBezTo>
                      <a:pt x="45" y="241"/>
                      <a:pt x="99" y="196"/>
                      <a:pt x="143" y="152"/>
                    </a:cubicBezTo>
                    <a:cubicBezTo>
                      <a:pt x="152" y="196"/>
                      <a:pt x="161" y="250"/>
                      <a:pt x="170" y="303"/>
                    </a:cubicBezTo>
                    <a:cubicBezTo>
                      <a:pt x="170" y="303"/>
                      <a:pt x="227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9018325" y="327134"/>
                <a:ext cx="63039" cy="6564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78" extrusionOk="0">
                    <a:moveTo>
                      <a:pt x="209" y="0"/>
                    </a:moveTo>
                    <a:lnTo>
                      <a:pt x="209" y="0"/>
                    </a:lnTo>
                    <a:cubicBezTo>
                      <a:pt x="173" y="236"/>
                      <a:pt x="0" y="477"/>
                      <a:pt x="216" y="477"/>
                    </a:cubicBezTo>
                    <a:cubicBezTo>
                      <a:pt x="270" y="477"/>
                      <a:pt x="348" y="462"/>
                      <a:pt x="459" y="429"/>
                    </a:cubicBezTo>
                    <a:cubicBezTo>
                      <a:pt x="441" y="285"/>
                      <a:pt x="420" y="213"/>
                      <a:pt x="397" y="213"/>
                    </a:cubicBezTo>
                    <a:cubicBezTo>
                      <a:pt x="373" y="213"/>
                      <a:pt x="347" y="283"/>
                      <a:pt x="316" y="420"/>
                    </a:cubicBezTo>
                    <a:cubicBezTo>
                      <a:pt x="280" y="286"/>
                      <a:pt x="244" y="143"/>
                      <a:pt x="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9043046" y="308868"/>
                <a:ext cx="3983" cy="18404"/>
              </a:xfrm>
              <a:custGeom>
                <a:avLst/>
                <a:gdLst/>
                <a:ahLst/>
                <a:cxnLst/>
                <a:rect l="l" t="t" r="r" b="b"/>
                <a:pathLst>
                  <a:path w="29" h="134" extrusionOk="0">
                    <a:moveTo>
                      <a:pt x="5" y="1"/>
                    </a:moveTo>
                    <a:cubicBezTo>
                      <a:pt x="0" y="1"/>
                      <a:pt x="10" y="58"/>
                      <a:pt x="29" y="133"/>
                    </a:cubicBezTo>
                    <a:cubicBezTo>
                      <a:pt x="29" y="98"/>
                      <a:pt x="29" y="62"/>
                      <a:pt x="20" y="35"/>
                    </a:cubicBezTo>
                    <a:cubicBezTo>
                      <a:pt x="12" y="11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9078754" y="878410"/>
                <a:ext cx="22249" cy="5782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21" extrusionOk="0">
                    <a:moveTo>
                      <a:pt x="152" y="1"/>
                    </a:moveTo>
                    <a:cubicBezTo>
                      <a:pt x="108" y="19"/>
                      <a:pt x="63" y="45"/>
                      <a:pt x="10" y="72"/>
                    </a:cubicBezTo>
                    <a:cubicBezTo>
                      <a:pt x="1" y="206"/>
                      <a:pt x="36" y="322"/>
                      <a:pt x="135" y="420"/>
                    </a:cubicBezTo>
                    <a:cubicBezTo>
                      <a:pt x="161" y="277"/>
                      <a:pt x="161" y="144"/>
                      <a:pt x="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9082462" y="1298527"/>
                <a:ext cx="2458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5" extrusionOk="0">
                    <a:moveTo>
                      <a:pt x="101" y="0"/>
                    </a:moveTo>
                    <a:cubicBezTo>
                      <a:pt x="85" y="0"/>
                      <a:pt x="67" y="3"/>
                      <a:pt x="45" y="11"/>
                    </a:cubicBezTo>
                    <a:cubicBezTo>
                      <a:pt x="1" y="82"/>
                      <a:pt x="45" y="127"/>
                      <a:pt x="161" y="145"/>
                    </a:cubicBezTo>
                    <a:cubicBezTo>
                      <a:pt x="176" y="85"/>
                      <a:pt x="178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9040849" y="451563"/>
                <a:ext cx="34335" cy="350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5" extrusionOk="0">
                    <a:moveTo>
                      <a:pt x="13" y="0"/>
                    </a:moveTo>
                    <a:cubicBezTo>
                      <a:pt x="5" y="0"/>
                      <a:pt x="0" y="7"/>
                      <a:pt x="0" y="22"/>
                    </a:cubicBezTo>
                    <a:cubicBezTo>
                      <a:pt x="9" y="210"/>
                      <a:pt x="188" y="245"/>
                      <a:pt x="250" y="254"/>
                    </a:cubicBezTo>
                    <a:cubicBezTo>
                      <a:pt x="197" y="194"/>
                      <a:pt x="56" y="0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9075046" y="486447"/>
                <a:ext cx="3296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24" h="18" extrusionOk="0">
                    <a:moveTo>
                      <a:pt x="1" y="0"/>
                    </a:moveTo>
                    <a:cubicBezTo>
                      <a:pt x="11" y="10"/>
                      <a:pt x="18" y="17"/>
                      <a:pt x="21" y="17"/>
                    </a:cubicBezTo>
                    <a:cubicBezTo>
                      <a:pt x="23" y="17"/>
                      <a:pt x="23" y="12"/>
                      <a:pt x="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9101003" y="602772"/>
                <a:ext cx="5906" cy="8652"/>
              </a:xfrm>
              <a:custGeom>
                <a:avLst/>
                <a:gdLst/>
                <a:ahLst/>
                <a:cxnLst/>
                <a:rect l="l" t="t" r="r" b="b"/>
                <a:pathLst>
                  <a:path w="43" h="63" extrusionOk="0">
                    <a:moveTo>
                      <a:pt x="17" y="1"/>
                    </a:moveTo>
                    <a:cubicBezTo>
                      <a:pt x="0" y="18"/>
                      <a:pt x="29" y="63"/>
                      <a:pt x="38" y="63"/>
                    </a:cubicBezTo>
                    <a:cubicBezTo>
                      <a:pt x="43" y="63"/>
                      <a:pt x="40" y="47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9061587" y="508283"/>
                <a:ext cx="36670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70" extrusionOk="0">
                    <a:moveTo>
                      <a:pt x="227" y="1"/>
                    </a:moveTo>
                    <a:cubicBezTo>
                      <a:pt x="216" y="1"/>
                      <a:pt x="193" y="21"/>
                      <a:pt x="153" y="73"/>
                    </a:cubicBezTo>
                    <a:cubicBezTo>
                      <a:pt x="144" y="100"/>
                      <a:pt x="1" y="269"/>
                      <a:pt x="126" y="269"/>
                    </a:cubicBezTo>
                    <a:cubicBezTo>
                      <a:pt x="147" y="269"/>
                      <a:pt x="266" y="1"/>
                      <a:pt x="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4620343" y="151891"/>
                <a:ext cx="3708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19"/>
                    </a:moveTo>
                    <a:cubicBezTo>
                      <a:pt x="0" y="19"/>
                      <a:pt x="27" y="1"/>
                      <a:pt x="0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9050600" y="926066"/>
                <a:ext cx="81031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46" extrusionOk="0">
                    <a:moveTo>
                      <a:pt x="42" y="1"/>
                    </a:moveTo>
                    <a:cubicBezTo>
                      <a:pt x="29" y="1"/>
                      <a:pt x="15" y="1"/>
                      <a:pt x="1" y="2"/>
                    </a:cubicBezTo>
                    <a:cubicBezTo>
                      <a:pt x="36" y="2"/>
                      <a:pt x="9" y="394"/>
                      <a:pt x="36" y="546"/>
                    </a:cubicBezTo>
                    <a:cubicBezTo>
                      <a:pt x="36" y="537"/>
                      <a:pt x="589" y="1"/>
                      <a:pt x="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9044420" y="1143197"/>
                <a:ext cx="38181" cy="3309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41" extrusionOk="0">
                    <a:moveTo>
                      <a:pt x="87" y="1"/>
                    </a:moveTo>
                    <a:cubicBezTo>
                      <a:pt x="51" y="1"/>
                      <a:pt x="20" y="13"/>
                      <a:pt x="1" y="53"/>
                    </a:cubicBezTo>
                    <a:cubicBezTo>
                      <a:pt x="19" y="98"/>
                      <a:pt x="46" y="134"/>
                      <a:pt x="63" y="178"/>
                    </a:cubicBezTo>
                    <a:cubicBezTo>
                      <a:pt x="126" y="196"/>
                      <a:pt x="179" y="214"/>
                      <a:pt x="242" y="241"/>
                    </a:cubicBezTo>
                    <a:cubicBezTo>
                      <a:pt x="197" y="205"/>
                      <a:pt x="170" y="169"/>
                      <a:pt x="144" y="125"/>
                    </a:cubicBezTo>
                    <a:cubicBezTo>
                      <a:pt x="197" y="107"/>
                      <a:pt x="242" y="71"/>
                      <a:pt x="278" y="27"/>
                    </a:cubicBezTo>
                    <a:lnTo>
                      <a:pt x="278" y="27"/>
                    </a:lnTo>
                    <a:cubicBezTo>
                      <a:pt x="271" y="30"/>
                      <a:pt x="263" y="31"/>
                      <a:pt x="254" y="31"/>
                    </a:cubicBezTo>
                    <a:cubicBezTo>
                      <a:pt x="210" y="31"/>
                      <a:pt x="143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9010222" y="1290561"/>
                <a:ext cx="16069" cy="1922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40" extrusionOk="0">
                    <a:moveTo>
                      <a:pt x="57" y="0"/>
                    </a:moveTo>
                    <a:cubicBezTo>
                      <a:pt x="34" y="0"/>
                      <a:pt x="16" y="30"/>
                      <a:pt x="0" y="87"/>
                    </a:cubicBezTo>
                    <a:cubicBezTo>
                      <a:pt x="24" y="122"/>
                      <a:pt x="44" y="140"/>
                      <a:pt x="61" y="140"/>
                    </a:cubicBezTo>
                    <a:cubicBezTo>
                      <a:pt x="83" y="140"/>
                      <a:pt x="101" y="111"/>
                      <a:pt x="116" y="51"/>
                    </a:cubicBezTo>
                    <a:cubicBezTo>
                      <a:pt x="93" y="17"/>
                      <a:pt x="74" y="0"/>
                      <a:pt x="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9042085" y="1116142"/>
                <a:ext cx="16069" cy="14833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08" extrusionOk="0">
                    <a:moveTo>
                      <a:pt x="80" y="1"/>
                    </a:moveTo>
                    <a:lnTo>
                      <a:pt x="80" y="1"/>
                    </a:lnTo>
                    <a:cubicBezTo>
                      <a:pt x="18" y="27"/>
                      <a:pt x="0" y="63"/>
                      <a:pt x="45" y="108"/>
                    </a:cubicBezTo>
                    <a:cubicBezTo>
                      <a:pt x="107" y="81"/>
                      <a:pt x="116" y="45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9064059" y="1087987"/>
                <a:ext cx="30352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5" extrusionOk="0">
                    <a:moveTo>
                      <a:pt x="126" y="0"/>
                    </a:moveTo>
                    <a:cubicBezTo>
                      <a:pt x="19" y="36"/>
                      <a:pt x="1" y="107"/>
                      <a:pt x="63" y="206"/>
                    </a:cubicBezTo>
                    <a:cubicBezTo>
                      <a:pt x="94" y="226"/>
                      <a:pt x="116" y="234"/>
                      <a:pt x="133" y="234"/>
                    </a:cubicBezTo>
                    <a:cubicBezTo>
                      <a:pt x="221" y="234"/>
                      <a:pt x="148" y="8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9082462" y="991164"/>
                <a:ext cx="8652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33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9" y="72"/>
                      <a:pt x="1" y="152"/>
                      <a:pt x="45" y="233"/>
                    </a:cubicBezTo>
                    <a:cubicBezTo>
                      <a:pt x="54" y="152"/>
                      <a:pt x="54" y="8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9088917" y="697123"/>
                <a:ext cx="21150" cy="145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6" extrusionOk="0">
                    <a:moveTo>
                      <a:pt x="107" y="1"/>
                    </a:moveTo>
                    <a:cubicBezTo>
                      <a:pt x="90" y="1"/>
                      <a:pt x="66" y="13"/>
                      <a:pt x="34" y="45"/>
                    </a:cubicBezTo>
                    <a:cubicBezTo>
                      <a:pt x="0" y="85"/>
                      <a:pt x="2" y="105"/>
                      <a:pt x="39" y="105"/>
                    </a:cubicBezTo>
                    <a:cubicBezTo>
                      <a:pt x="51" y="105"/>
                      <a:pt x="67" y="103"/>
                      <a:pt x="87" y="99"/>
                    </a:cubicBezTo>
                    <a:cubicBezTo>
                      <a:pt x="140" y="99"/>
                      <a:pt x="154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8745984" y="5012149"/>
                <a:ext cx="34472" cy="52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8" extrusionOk="0">
                    <a:moveTo>
                      <a:pt x="137" y="0"/>
                    </a:moveTo>
                    <a:cubicBezTo>
                      <a:pt x="77" y="0"/>
                      <a:pt x="0" y="11"/>
                      <a:pt x="69" y="37"/>
                    </a:cubicBezTo>
                    <a:cubicBezTo>
                      <a:pt x="250" y="14"/>
                      <a:pt x="203" y="0"/>
                      <a:pt x="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6516847" y="4982896"/>
                <a:ext cx="504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1" extrusionOk="0">
                    <a:moveTo>
                      <a:pt x="349" y="0"/>
                    </a:moveTo>
                    <a:lnTo>
                      <a:pt x="349" y="0"/>
                    </a:lnTo>
                    <a:cubicBezTo>
                      <a:pt x="324" y="49"/>
                      <a:pt x="291" y="98"/>
                      <a:pt x="262" y="98"/>
                    </a:cubicBezTo>
                    <a:cubicBezTo>
                      <a:pt x="248" y="98"/>
                      <a:pt x="235" y="88"/>
                      <a:pt x="224" y="63"/>
                    </a:cubicBezTo>
                    <a:cubicBezTo>
                      <a:pt x="210" y="27"/>
                      <a:pt x="192" y="13"/>
                      <a:pt x="171" y="13"/>
                    </a:cubicBezTo>
                    <a:cubicBezTo>
                      <a:pt x="109" y="13"/>
                      <a:pt x="28" y="134"/>
                      <a:pt x="1" y="161"/>
                    </a:cubicBezTo>
                    <a:cubicBezTo>
                      <a:pt x="367" y="161"/>
                      <a:pt x="331" y="89"/>
                      <a:pt x="3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6564641" y="4970673"/>
                <a:ext cx="7554" cy="12361"/>
              </a:xfrm>
              <a:custGeom>
                <a:avLst/>
                <a:gdLst/>
                <a:ahLst/>
                <a:cxnLst/>
                <a:rect l="l" t="t" r="r" b="b"/>
                <a:pathLst>
                  <a:path w="55" h="90" extrusionOk="0">
                    <a:moveTo>
                      <a:pt x="54" y="0"/>
                    </a:moveTo>
                    <a:cubicBezTo>
                      <a:pt x="19" y="36"/>
                      <a:pt x="10" y="62"/>
                      <a:pt x="1" y="89"/>
                    </a:cubicBezTo>
                    <a:cubicBezTo>
                      <a:pt x="28" y="54"/>
                      <a:pt x="45" y="9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3723388" y="132664"/>
                <a:ext cx="40927" cy="1909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9" extrusionOk="0">
                    <a:moveTo>
                      <a:pt x="220" y="0"/>
                    </a:moveTo>
                    <a:cubicBezTo>
                      <a:pt x="173" y="0"/>
                      <a:pt x="100" y="21"/>
                      <a:pt x="1" y="60"/>
                    </a:cubicBezTo>
                    <a:cubicBezTo>
                      <a:pt x="24" y="96"/>
                      <a:pt x="136" y="138"/>
                      <a:pt x="210" y="138"/>
                    </a:cubicBezTo>
                    <a:cubicBezTo>
                      <a:pt x="249" y="138"/>
                      <a:pt x="277" y="127"/>
                      <a:pt x="277" y="96"/>
                    </a:cubicBezTo>
                    <a:cubicBezTo>
                      <a:pt x="297" y="32"/>
                      <a:pt x="279" y="0"/>
                      <a:pt x="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9059252" y="1701751"/>
                <a:ext cx="25820" cy="3570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60" extrusionOk="0">
                    <a:moveTo>
                      <a:pt x="80" y="1"/>
                    </a:moveTo>
                    <a:cubicBezTo>
                      <a:pt x="54" y="36"/>
                      <a:pt x="27" y="72"/>
                      <a:pt x="0" y="108"/>
                    </a:cubicBezTo>
                    <a:cubicBezTo>
                      <a:pt x="27" y="161"/>
                      <a:pt x="45" y="215"/>
                      <a:pt x="62" y="260"/>
                    </a:cubicBezTo>
                    <a:cubicBezTo>
                      <a:pt x="178" y="152"/>
                      <a:pt x="187" y="72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9069003" y="1236175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9069003" y="1236175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9062823" y="1236313"/>
                <a:ext cx="6180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36" extrusionOk="0">
                    <a:moveTo>
                      <a:pt x="45" y="1"/>
                    </a:moveTo>
                    <a:cubicBezTo>
                      <a:pt x="27" y="18"/>
                      <a:pt x="10" y="36"/>
                      <a:pt x="1" y="36"/>
                    </a:cubicBezTo>
                    <a:cubicBezTo>
                      <a:pt x="10" y="36"/>
                      <a:pt x="19" y="27"/>
                      <a:pt x="36" y="9"/>
                    </a:cubicBezTo>
                    <a:cubicBezTo>
                      <a:pt x="36" y="9"/>
                      <a:pt x="36" y="9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9004042" y="235805"/>
                <a:ext cx="42163" cy="3268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38" extrusionOk="0">
                    <a:moveTo>
                      <a:pt x="63" y="0"/>
                    </a:moveTo>
                    <a:cubicBezTo>
                      <a:pt x="54" y="0"/>
                      <a:pt x="45" y="2"/>
                      <a:pt x="36" y="5"/>
                    </a:cubicBezTo>
                    <a:cubicBezTo>
                      <a:pt x="1" y="14"/>
                      <a:pt x="152" y="237"/>
                      <a:pt x="161" y="237"/>
                    </a:cubicBezTo>
                    <a:cubicBezTo>
                      <a:pt x="307" y="148"/>
                      <a:pt x="159" y="0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7526420" y="172766"/>
                <a:ext cx="65511" cy="1785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30" extrusionOk="0">
                    <a:moveTo>
                      <a:pt x="375" y="0"/>
                    </a:moveTo>
                    <a:cubicBezTo>
                      <a:pt x="251" y="0"/>
                      <a:pt x="126" y="27"/>
                      <a:pt x="1" y="63"/>
                    </a:cubicBezTo>
                    <a:cubicBezTo>
                      <a:pt x="108" y="81"/>
                      <a:pt x="54" y="125"/>
                      <a:pt x="81" y="125"/>
                    </a:cubicBezTo>
                    <a:cubicBezTo>
                      <a:pt x="88" y="127"/>
                      <a:pt x="116" y="130"/>
                      <a:pt x="154" y="130"/>
                    </a:cubicBezTo>
                    <a:cubicBezTo>
                      <a:pt x="271" y="130"/>
                      <a:pt x="477" y="109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9051836" y="1188382"/>
                <a:ext cx="19777" cy="1854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35" extrusionOk="0">
                    <a:moveTo>
                      <a:pt x="0" y="1"/>
                    </a:moveTo>
                    <a:cubicBezTo>
                      <a:pt x="18" y="46"/>
                      <a:pt x="54" y="90"/>
                      <a:pt x="81" y="135"/>
                    </a:cubicBezTo>
                    <a:cubicBezTo>
                      <a:pt x="143" y="28"/>
                      <a:pt x="81" y="4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8948970" y="368199"/>
                <a:ext cx="46696" cy="1785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0" extrusionOk="0">
                    <a:moveTo>
                      <a:pt x="104" y="0"/>
                    </a:moveTo>
                    <a:cubicBezTo>
                      <a:pt x="46" y="0"/>
                      <a:pt x="0" y="13"/>
                      <a:pt x="0" y="49"/>
                    </a:cubicBezTo>
                    <a:cubicBezTo>
                      <a:pt x="0" y="99"/>
                      <a:pt x="106" y="130"/>
                      <a:pt x="199" y="130"/>
                    </a:cubicBezTo>
                    <a:cubicBezTo>
                      <a:pt x="273" y="130"/>
                      <a:pt x="339" y="111"/>
                      <a:pt x="339" y="67"/>
                    </a:cubicBezTo>
                    <a:cubicBezTo>
                      <a:pt x="339" y="39"/>
                      <a:pt x="204" y="0"/>
                      <a:pt x="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7531364" y="127445"/>
                <a:ext cx="25957" cy="1428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4" extrusionOk="0">
                    <a:moveTo>
                      <a:pt x="134" y="0"/>
                    </a:moveTo>
                    <a:cubicBezTo>
                      <a:pt x="27" y="27"/>
                      <a:pt x="0" y="54"/>
                      <a:pt x="108" y="98"/>
                    </a:cubicBezTo>
                    <a:cubicBezTo>
                      <a:pt x="123" y="102"/>
                      <a:pt x="136" y="104"/>
                      <a:pt x="146" y="104"/>
                    </a:cubicBezTo>
                    <a:cubicBezTo>
                      <a:pt x="189" y="104"/>
                      <a:pt x="185" y="72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8988111" y="3185552"/>
                <a:ext cx="13597" cy="148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8" extrusionOk="0">
                    <a:moveTo>
                      <a:pt x="99" y="0"/>
                    </a:moveTo>
                    <a:cubicBezTo>
                      <a:pt x="63" y="36"/>
                      <a:pt x="36" y="71"/>
                      <a:pt x="1" y="107"/>
                    </a:cubicBezTo>
                    <a:cubicBezTo>
                      <a:pt x="63" y="107"/>
                      <a:pt x="99" y="71"/>
                      <a:pt x="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9006102" y="2505454"/>
                <a:ext cx="49580" cy="23073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8" extrusionOk="0">
                    <a:moveTo>
                      <a:pt x="244" y="0"/>
                    </a:moveTo>
                    <a:cubicBezTo>
                      <a:pt x="203" y="0"/>
                      <a:pt x="163" y="30"/>
                      <a:pt x="119" y="90"/>
                    </a:cubicBezTo>
                    <a:cubicBezTo>
                      <a:pt x="1" y="134"/>
                      <a:pt x="66" y="167"/>
                      <a:pt x="154" y="167"/>
                    </a:cubicBezTo>
                    <a:cubicBezTo>
                      <a:pt x="245" y="167"/>
                      <a:pt x="361" y="132"/>
                      <a:pt x="325" y="37"/>
                    </a:cubicBezTo>
                    <a:cubicBezTo>
                      <a:pt x="297" y="12"/>
                      <a:pt x="270" y="0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9061587" y="2629195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9021209" y="2652543"/>
                <a:ext cx="1373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0"/>
                    </a:moveTo>
                    <a:cubicBezTo>
                      <a:pt x="0" y="9"/>
                      <a:pt x="0" y="9"/>
                      <a:pt x="9" y="18"/>
                    </a:cubicBezTo>
                    <a:cubicBezTo>
                      <a:pt x="9" y="18"/>
                      <a:pt x="9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8995527" y="2566844"/>
                <a:ext cx="91194" cy="858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25" extrusionOk="0">
                    <a:moveTo>
                      <a:pt x="625" y="0"/>
                    </a:moveTo>
                    <a:cubicBezTo>
                      <a:pt x="624" y="3"/>
                      <a:pt x="624" y="5"/>
                      <a:pt x="624" y="8"/>
                    </a:cubicBezTo>
                    <a:lnTo>
                      <a:pt x="624" y="8"/>
                    </a:lnTo>
                    <a:cubicBezTo>
                      <a:pt x="624" y="5"/>
                      <a:pt x="625" y="3"/>
                      <a:pt x="625" y="0"/>
                    </a:cubicBezTo>
                    <a:close/>
                    <a:moveTo>
                      <a:pt x="624" y="8"/>
                    </a:moveTo>
                    <a:cubicBezTo>
                      <a:pt x="619" y="59"/>
                      <a:pt x="568" y="89"/>
                      <a:pt x="514" y="89"/>
                    </a:cubicBezTo>
                    <a:cubicBezTo>
                      <a:pt x="497" y="89"/>
                      <a:pt x="480" y="86"/>
                      <a:pt x="464" y="80"/>
                    </a:cubicBezTo>
                    <a:cubicBezTo>
                      <a:pt x="446" y="80"/>
                      <a:pt x="0" y="321"/>
                      <a:pt x="0" y="339"/>
                    </a:cubicBezTo>
                    <a:cubicBezTo>
                      <a:pt x="0" y="384"/>
                      <a:pt x="161" y="580"/>
                      <a:pt x="187" y="624"/>
                    </a:cubicBezTo>
                    <a:cubicBezTo>
                      <a:pt x="244" y="480"/>
                      <a:pt x="279" y="456"/>
                      <a:pt x="305" y="456"/>
                    </a:cubicBezTo>
                    <a:cubicBezTo>
                      <a:pt x="318" y="456"/>
                      <a:pt x="329" y="463"/>
                      <a:pt x="340" y="463"/>
                    </a:cubicBezTo>
                    <a:cubicBezTo>
                      <a:pt x="364" y="463"/>
                      <a:pt x="386" y="430"/>
                      <a:pt x="428" y="223"/>
                    </a:cubicBezTo>
                    <a:cubicBezTo>
                      <a:pt x="560" y="237"/>
                      <a:pt x="615" y="260"/>
                      <a:pt x="635" y="260"/>
                    </a:cubicBezTo>
                    <a:cubicBezTo>
                      <a:pt x="664" y="260"/>
                      <a:pt x="615" y="210"/>
                      <a:pt x="624" y="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9019973" y="2680285"/>
                <a:ext cx="24584" cy="192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0" extrusionOk="0">
                    <a:moveTo>
                      <a:pt x="173" y="0"/>
                    </a:moveTo>
                    <a:cubicBezTo>
                      <a:pt x="172" y="0"/>
                      <a:pt x="171" y="1"/>
                      <a:pt x="170" y="4"/>
                    </a:cubicBezTo>
                    <a:cubicBezTo>
                      <a:pt x="161" y="4"/>
                      <a:pt x="1" y="102"/>
                      <a:pt x="1" y="102"/>
                    </a:cubicBezTo>
                    <a:cubicBezTo>
                      <a:pt x="28" y="129"/>
                      <a:pt x="52" y="140"/>
                      <a:pt x="72" y="140"/>
                    </a:cubicBezTo>
                    <a:cubicBezTo>
                      <a:pt x="147" y="140"/>
                      <a:pt x="179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3045898" y="4997591"/>
                <a:ext cx="29528" cy="741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" extrusionOk="0">
                    <a:moveTo>
                      <a:pt x="72" y="0"/>
                    </a:moveTo>
                    <a:cubicBezTo>
                      <a:pt x="30" y="0"/>
                      <a:pt x="1" y="18"/>
                      <a:pt x="9" y="54"/>
                    </a:cubicBezTo>
                    <a:lnTo>
                      <a:pt x="215" y="54"/>
                    </a:lnTo>
                    <a:cubicBezTo>
                      <a:pt x="170" y="18"/>
                      <a:pt x="114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9026428" y="3157672"/>
                <a:ext cx="2197" cy="3433"/>
              </a:xfrm>
              <a:custGeom>
                <a:avLst/>
                <a:gdLst/>
                <a:ahLst/>
                <a:cxnLst/>
                <a:rect l="l" t="t" r="r" b="b"/>
                <a:pathLst>
                  <a:path w="16" h="25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0" y="1"/>
                      <a:pt x="4" y="25"/>
                      <a:pt x="16" y="25"/>
                    </a:cubicBezTo>
                    <a:cubicBezTo>
                      <a:pt x="10" y="7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078213" y="5014758"/>
                <a:ext cx="17030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1" extrusionOk="0">
                    <a:moveTo>
                      <a:pt x="35" y="0"/>
                    </a:moveTo>
                    <a:lnTo>
                      <a:pt x="35" y="0"/>
                    </a:lnTo>
                    <a:cubicBezTo>
                      <a:pt x="0" y="68"/>
                      <a:pt x="29" y="111"/>
                      <a:pt x="76" y="111"/>
                    </a:cubicBezTo>
                    <a:cubicBezTo>
                      <a:pt x="91" y="111"/>
                      <a:pt x="107" y="107"/>
                      <a:pt x="124" y="98"/>
                    </a:cubicBezTo>
                    <a:cubicBezTo>
                      <a:pt x="88" y="72"/>
                      <a:pt x="52" y="45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9056780" y="2651994"/>
                <a:ext cx="28292" cy="1126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2" extrusionOk="0">
                    <a:moveTo>
                      <a:pt x="117" y="0"/>
                    </a:moveTo>
                    <a:cubicBezTo>
                      <a:pt x="76" y="0"/>
                      <a:pt x="37" y="14"/>
                      <a:pt x="0" y="40"/>
                    </a:cubicBezTo>
                    <a:cubicBezTo>
                      <a:pt x="0" y="63"/>
                      <a:pt x="55" y="81"/>
                      <a:pt x="108" y="81"/>
                    </a:cubicBezTo>
                    <a:cubicBezTo>
                      <a:pt x="157" y="81"/>
                      <a:pt x="205" y="65"/>
                      <a:pt x="205" y="22"/>
                    </a:cubicBezTo>
                    <a:cubicBezTo>
                      <a:pt x="176" y="7"/>
                      <a:pt x="146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9069003" y="1396998"/>
                <a:ext cx="9888" cy="230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8" extrusionOk="0">
                    <a:moveTo>
                      <a:pt x="49" y="1"/>
                    </a:moveTo>
                    <a:cubicBezTo>
                      <a:pt x="38" y="1"/>
                      <a:pt x="23" y="30"/>
                      <a:pt x="0" y="88"/>
                    </a:cubicBezTo>
                    <a:cubicBezTo>
                      <a:pt x="5" y="141"/>
                      <a:pt x="12" y="168"/>
                      <a:pt x="23" y="168"/>
                    </a:cubicBezTo>
                    <a:cubicBezTo>
                      <a:pt x="34" y="168"/>
                      <a:pt x="49" y="141"/>
                      <a:pt x="72" y="88"/>
                    </a:cubicBezTo>
                    <a:cubicBezTo>
                      <a:pt x="67" y="30"/>
                      <a:pt x="61" y="1"/>
                      <a:pt x="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8997862" y="1427350"/>
                <a:ext cx="11811" cy="26644"/>
              </a:xfrm>
              <a:custGeom>
                <a:avLst/>
                <a:gdLst/>
                <a:ahLst/>
                <a:cxnLst/>
                <a:rect l="l" t="t" r="r" b="b"/>
                <a:pathLst>
                  <a:path w="86" h="194" extrusionOk="0">
                    <a:moveTo>
                      <a:pt x="1" y="0"/>
                    </a:moveTo>
                    <a:cubicBezTo>
                      <a:pt x="44" y="142"/>
                      <a:pt x="66" y="194"/>
                      <a:pt x="76" y="194"/>
                    </a:cubicBezTo>
                    <a:cubicBezTo>
                      <a:pt x="86" y="194"/>
                      <a:pt x="85" y="153"/>
                      <a:pt x="81" y="99"/>
                    </a:cubicBezTo>
                    <a:cubicBezTo>
                      <a:pt x="46" y="54"/>
                      <a:pt x="10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9054308" y="1407711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0" y="1"/>
                    </a:moveTo>
                    <a:cubicBezTo>
                      <a:pt x="0" y="5"/>
                      <a:pt x="0" y="7"/>
                      <a:pt x="1" y="7"/>
                    </a:cubicBezTo>
                    <a:cubicBezTo>
                      <a:pt x="3" y="7"/>
                      <a:pt x="5" y="5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8991819" y="1383264"/>
                <a:ext cx="72378" cy="82267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99" extrusionOk="0">
                    <a:moveTo>
                      <a:pt x="366" y="0"/>
                    </a:moveTo>
                    <a:cubicBezTo>
                      <a:pt x="363" y="48"/>
                      <a:pt x="322" y="63"/>
                      <a:pt x="268" y="63"/>
                    </a:cubicBezTo>
                    <a:cubicBezTo>
                      <a:pt x="182" y="63"/>
                      <a:pt x="64" y="25"/>
                      <a:pt x="15" y="25"/>
                    </a:cubicBezTo>
                    <a:cubicBezTo>
                      <a:pt x="9" y="25"/>
                      <a:pt x="4" y="26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38" y="27"/>
                      <a:pt x="154" y="598"/>
                      <a:pt x="375" y="598"/>
                    </a:cubicBezTo>
                    <a:cubicBezTo>
                      <a:pt x="500" y="598"/>
                      <a:pt x="304" y="259"/>
                      <a:pt x="304" y="241"/>
                    </a:cubicBezTo>
                    <a:cubicBezTo>
                      <a:pt x="527" y="54"/>
                      <a:pt x="357" y="134"/>
                      <a:pt x="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9058428" y="1522388"/>
                <a:ext cx="40103" cy="37356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72" extrusionOk="0">
                    <a:moveTo>
                      <a:pt x="151" y="1"/>
                    </a:moveTo>
                    <a:cubicBezTo>
                      <a:pt x="76" y="1"/>
                      <a:pt x="1" y="50"/>
                      <a:pt x="24" y="138"/>
                    </a:cubicBezTo>
                    <a:cubicBezTo>
                      <a:pt x="77" y="183"/>
                      <a:pt x="131" y="227"/>
                      <a:pt x="184" y="272"/>
                    </a:cubicBezTo>
                    <a:cubicBezTo>
                      <a:pt x="205" y="245"/>
                      <a:pt x="169" y="75"/>
                      <a:pt x="212" y="75"/>
                    </a:cubicBezTo>
                    <a:cubicBezTo>
                      <a:pt x="226" y="75"/>
                      <a:pt x="248" y="93"/>
                      <a:pt x="283" y="138"/>
                    </a:cubicBezTo>
                    <a:cubicBezTo>
                      <a:pt x="291" y="44"/>
                      <a:pt x="221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9098394" y="1430371"/>
                <a:ext cx="6867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13" extrusionOk="0">
                    <a:moveTo>
                      <a:pt x="35" y="1"/>
                    </a:moveTo>
                    <a:cubicBezTo>
                      <a:pt x="25" y="1"/>
                      <a:pt x="9" y="28"/>
                      <a:pt x="0" y="50"/>
                    </a:cubicBezTo>
                    <a:cubicBezTo>
                      <a:pt x="9" y="68"/>
                      <a:pt x="27" y="86"/>
                      <a:pt x="36" y="112"/>
                    </a:cubicBezTo>
                    <a:cubicBezTo>
                      <a:pt x="50" y="28"/>
                      <a:pt x="45" y="1"/>
                      <a:pt x="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9096333" y="1435041"/>
                <a:ext cx="2197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16" h="43" extrusionOk="0">
                    <a:moveTo>
                      <a:pt x="3" y="1"/>
                    </a:moveTo>
                    <a:cubicBezTo>
                      <a:pt x="0" y="1"/>
                      <a:pt x="4" y="15"/>
                      <a:pt x="15" y="43"/>
                    </a:cubicBezTo>
                    <a:cubicBezTo>
                      <a:pt x="15" y="34"/>
                      <a:pt x="15" y="25"/>
                      <a:pt x="15" y="16"/>
                    </a:cubicBezTo>
                    <a:cubicBezTo>
                      <a:pt x="9" y="6"/>
                      <a:pt x="5" y="1"/>
                      <a:pt x="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9055819" y="1431607"/>
                <a:ext cx="15794" cy="2540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85" extrusionOk="0">
                    <a:moveTo>
                      <a:pt x="63" y="1"/>
                    </a:moveTo>
                    <a:cubicBezTo>
                      <a:pt x="19" y="1"/>
                      <a:pt x="0" y="43"/>
                      <a:pt x="7" y="130"/>
                    </a:cubicBezTo>
                    <a:cubicBezTo>
                      <a:pt x="7" y="170"/>
                      <a:pt x="12" y="185"/>
                      <a:pt x="20" y="185"/>
                    </a:cubicBezTo>
                    <a:cubicBezTo>
                      <a:pt x="45" y="185"/>
                      <a:pt x="101" y="21"/>
                      <a:pt x="114" y="14"/>
                    </a:cubicBezTo>
                    <a:cubicBezTo>
                      <a:pt x="94" y="5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9048128" y="1661374"/>
                <a:ext cx="26507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8" extrusionOk="0">
                    <a:moveTo>
                      <a:pt x="100" y="0"/>
                    </a:moveTo>
                    <a:cubicBezTo>
                      <a:pt x="52" y="0"/>
                      <a:pt x="1" y="45"/>
                      <a:pt x="1" y="72"/>
                    </a:cubicBezTo>
                    <a:cubicBezTo>
                      <a:pt x="17" y="154"/>
                      <a:pt x="71" y="198"/>
                      <a:pt x="155" y="198"/>
                    </a:cubicBezTo>
                    <a:cubicBezTo>
                      <a:pt x="163" y="198"/>
                      <a:pt x="171" y="197"/>
                      <a:pt x="179" y="197"/>
                    </a:cubicBezTo>
                    <a:cubicBezTo>
                      <a:pt x="193" y="45"/>
                      <a:pt x="148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9056780" y="1584190"/>
                <a:ext cx="19090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26" extrusionOk="0">
                    <a:moveTo>
                      <a:pt x="25" y="1"/>
                    </a:moveTo>
                    <a:cubicBezTo>
                      <a:pt x="10" y="1"/>
                      <a:pt x="0" y="27"/>
                      <a:pt x="0" y="99"/>
                    </a:cubicBezTo>
                    <a:cubicBezTo>
                      <a:pt x="18" y="143"/>
                      <a:pt x="36" y="179"/>
                      <a:pt x="54" y="214"/>
                    </a:cubicBezTo>
                    <a:cubicBezTo>
                      <a:pt x="65" y="222"/>
                      <a:pt x="74" y="225"/>
                      <a:pt x="81" y="225"/>
                    </a:cubicBezTo>
                    <a:cubicBezTo>
                      <a:pt x="138" y="225"/>
                      <a:pt x="65" y="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8991407" y="1570593"/>
                <a:ext cx="60292" cy="5054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68" extrusionOk="0">
                    <a:moveTo>
                      <a:pt x="46" y="0"/>
                    </a:moveTo>
                    <a:cubicBezTo>
                      <a:pt x="16" y="0"/>
                      <a:pt x="1" y="24"/>
                      <a:pt x="12" y="82"/>
                    </a:cubicBezTo>
                    <a:cubicBezTo>
                      <a:pt x="12" y="77"/>
                      <a:pt x="13" y="74"/>
                      <a:pt x="15" y="74"/>
                    </a:cubicBezTo>
                    <a:cubicBezTo>
                      <a:pt x="42" y="74"/>
                      <a:pt x="249" y="367"/>
                      <a:pt x="270" y="367"/>
                    </a:cubicBezTo>
                    <a:cubicBezTo>
                      <a:pt x="271" y="367"/>
                      <a:pt x="271" y="367"/>
                      <a:pt x="271" y="367"/>
                    </a:cubicBezTo>
                    <a:cubicBezTo>
                      <a:pt x="439" y="304"/>
                      <a:pt x="152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4576807" y="4972595"/>
                <a:ext cx="55897" cy="233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70" extrusionOk="0">
                    <a:moveTo>
                      <a:pt x="118" y="0"/>
                    </a:moveTo>
                    <a:cubicBezTo>
                      <a:pt x="54" y="0"/>
                      <a:pt x="5" y="6"/>
                      <a:pt x="5" y="22"/>
                    </a:cubicBezTo>
                    <a:cubicBezTo>
                      <a:pt x="1" y="130"/>
                      <a:pt x="64" y="169"/>
                      <a:pt x="142" y="169"/>
                    </a:cubicBezTo>
                    <a:cubicBezTo>
                      <a:pt x="244" y="169"/>
                      <a:pt x="371" y="101"/>
                      <a:pt x="406" y="31"/>
                    </a:cubicBezTo>
                    <a:cubicBezTo>
                      <a:pt x="401" y="19"/>
                      <a:pt x="235" y="0"/>
                      <a:pt x="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4412001" y="4994844"/>
                <a:ext cx="24584" cy="892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5" extrusionOk="0">
                    <a:moveTo>
                      <a:pt x="88" y="0"/>
                    </a:moveTo>
                    <a:cubicBezTo>
                      <a:pt x="57" y="0"/>
                      <a:pt x="29" y="23"/>
                      <a:pt x="1" y="65"/>
                    </a:cubicBezTo>
                    <a:lnTo>
                      <a:pt x="179" y="56"/>
                    </a:lnTo>
                    <a:cubicBezTo>
                      <a:pt x="145" y="18"/>
                      <a:pt x="115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6069674" y="142689"/>
                <a:ext cx="21150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86" extrusionOk="0">
                    <a:moveTo>
                      <a:pt x="102" y="1"/>
                    </a:moveTo>
                    <a:cubicBezTo>
                      <a:pt x="72" y="1"/>
                      <a:pt x="30" y="20"/>
                      <a:pt x="1" y="50"/>
                    </a:cubicBezTo>
                    <a:cubicBezTo>
                      <a:pt x="36" y="68"/>
                      <a:pt x="81" y="77"/>
                      <a:pt x="126" y="86"/>
                    </a:cubicBezTo>
                    <a:cubicBezTo>
                      <a:pt x="154" y="25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4451143" y="121265"/>
                <a:ext cx="52876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48" extrusionOk="0">
                    <a:moveTo>
                      <a:pt x="305" y="1"/>
                    </a:moveTo>
                    <a:cubicBezTo>
                      <a:pt x="179" y="1"/>
                      <a:pt x="1" y="340"/>
                      <a:pt x="1" y="340"/>
                    </a:cubicBezTo>
                    <a:cubicBezTo>
                      <a:pt x="7" y="345"/>
                      <a:pt x="16" y="348"/>
                      <a:pt x="26" y="348"/>
                    </a:cubicBezTo>
                    <a:cubicBezTo>
                      <a:pt x="126" y="348"/>
                      <a:pt x="385" y="88"/>
                      <a:pt x="385" y="72"/>
                    </a:cubicBezTo>
                    <a:cubicBezTo>
                      <a:pt x="363" y="21"/>
                      <a:pt x="336" y="1"/>
                      <a:pt x="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450868" y="4992647"/>
                <a:ext cx="22524" cy="12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1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1" y="81"/>
                      <a:pt x="73" y="91"/>
                      <a:pt x="125" y="91"/>
                    </a:cubicBezTo>
                    <a:cubicBezTo>
                      <a:pt x="142" y="91"/>
                      <a:pt x="157" y="90"/>
                      <a:pt x="164" y="90"/>
                    </a:cubicBezTo>
                    <a:cubicBezTo>
                      <a:pt x="155" y="36"/>
                      <a:pt x="119" y="10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7697818" y="124698"/>
                <a:ext cx="6455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47" h="39" extrusionOk="0">
                    <a:moveTo>
                      <a:pt x="38" y="1"/>
                    </a:moveTo>
                    <a:cubicBezTo>
                      <a:pt x="28" y="1"/>
                      <a:pt x="1" y="18"/>
                      <a:pt x="11" y="38"/>
                    </a:cubicBezTo>
                    <a:cubicBezTo>
                      <a:pt x="46" y="11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7555811" y="5007342"/>
                <a:ext cx="8790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" extrusionOk="0">
                    <a:moveTo>
                      <a:pt x="1" y="1"/>
                    </a:moveTo>
                    <a:cubicBezTo>
                      <a:pt x="1" y="1"/>
                      <a:pt x="63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2064479" y="5024509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0" y="9"/>
                      <a:pt x="10" y="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3587423" y="4976715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cubicBezTo>
                      <a:pt x="1" y="10"/>
                      <a:pt x="1" y="18"/>
                      <a:pt x="18" y="18"/>
                    </a:cubicBezTo>
                    <a:cubicBezTo>
                      <a:pt x="10" y="10"/>
                      <a:pt x="10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4320122" y="4975479"/>
                <a:ext cx="2609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6" extrusionOk="0">
                    <a:moveTo>
                      <a:pt x="18" y="1"/>
                    </a:moveTo>
                    <a:lnTo>
                      <a:pt x="18" y="1"/>
                    </a:lnTo>
                    <a:cubicBezTo>
                      <a:pt x="18" y="1"/>
                      <a:pt x="9" y="10"/>
                      <a:pt x="0" y="10"/>
                    </a:cubicBezTo>
                    <a:cubicBezTo>
                      <a:pt x="8" y="13"/>
                      <a:pt x="12" y="15"/>
                      <a:pt x="15" y="15"/>
                    </a:cubicBezTo>
                    <a:cubicBezTo>
                      <a:pt x="18" y="15"/>
                      <a:pt x="18" y="11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7247074" y="135960"/>
                <a:ext cx="11262" cy="10026"/>
              </a:xfrm>
              <a:custGeom>
                <a:avLst/>
                <a:gdLst/>
                <a:ahLst/>
                <a:cxnLst/>
                <a:rect l="l" t="t" r="r" b="b"/>
                <a:pathLst>
                  <a:path w="82" h="73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54" y="10"/>
                      <a:pt x="36" y="28"/>
                      <a:pt x="1" y="72"/>
                    </a:cubicBezTo>
                    <a:cubicBezTo>
                      <a:pt x="54" y="54"/>
                      <a:pt x="81" y="36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4398542" y="124973"/>
                <a:ext cx="7416" cy="7554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4" y="0"/>
                    </a:moveTo>
                    <a:cubicBezTo>
                      <a:pt x="27" y="0"/>
                      <a:pt x="9" y="27"/>
                      <a:pt x="0" y="54"/>
                    </a:cubicBezTo>
                    <a:cubicBezTo>
                      <a:pt x="9" y="36"/>
                      <a:pt x="27" y="18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7505682" y="198861"/>
                <a:ext cx="8927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65" h="9" extrusionOk="0">
                    <a:moveTo>
                      <a:pt x="37" y="0"/>
                    </a:moveTo>
                    <a:cubicBezTo>
                      <a:pt x="27" y="0"/>
                      <a:pt x="14" y="2"/>
                      <a:pt x="0" y="7"/>
                    </a:cubicBezTo>
                    <a:cubicBezTo>
                      <a:pt x="14" y="8"/>
                      <a:pt x="24" y="9"/>
                      <a:pt x="32" y="9"/>
                    </a:cubicBezTo>
                    <a:cubicBezTo>
                      <a:pt x="64" y="9"/>
                      <a:pt x="58" y="0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8978360" y="4641473"/>
                <a:ext cx="3434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25" h="149" extrusionOk="0">
                    <a:moveTo>
                      <a:pt x="21" y="1"/>
                    </a:moveTo>
                    <a:cubicBezTo>
                      <a:pt x="20" y="1"/>
                      <a:pt x="19" y="3"/>
                      <a:pt x="18" y="6"/>
                    </a:cubicBezTo>
                    <a:cubicBezTo>
                      <a:pt x="11" y="50"/>
                      <a:pt x="9" y="94"/>
                      <a:pt x="4" y="128"/>
                    </a:cubicBezTo>
                    <a:lnTo>
                      <a:pt x="4" y="128"/>
                    </a:lnTo>
                    <a:cubicBezTo>
                      <a:pt x="17" y="59"/>
                      <a:pt x="24" y="1"/>
                      <a:pt x="21" y="1"/>
                    </a:cubicBezTo>
                    <a:close/>
                    <a:moveTo>
                      <a:pt x="4" y="128"/>
                    </a:moveTo>
                    <a:cubicBezTo>
                      <a:pt x="3" y="135"/>
                      <a:pt x="2" y="142"/>
                      <a:pt x="0" y="149"/>
                    </a:cubicBezTo>
                    <a:cubicBezTo>
                      <a:pt x="2" y="142"/>
                      <a:pt x="3" y="135"/>
                      <a:pt x="4" y="1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8931802" y="3459954"/>
                <a:ext cx="20876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79" extrusionOk="0">
                    <a:moveTo>
                      <a:pt x="152" y="0"/>
                    </a:moveTo>
                    <a:cubicBezTo>
                      <a:pt x="36" y="0"/>
                      <a:pt x="0" y="81"/>
                      <a:pt x="9" y="179"/>
                    </a:cubicBezTo>
                    <a:cubicBezTo>
                      <a:pt x="63" y="143"/>
                      <a:pt x="7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9022446" y="1505358"/>
                <a:ext cx="8652" cy="6730"/>
              </a:xfrm>
              <a:custGeom>
                <a:avLst/>
                <a:gdLst/>
                <a:ahLst/>
                <a:cxnLst/>
                <a:rect l="l" t="t" r="r" b="b"/>
                <a:pathLst>
                  <a:path w="63" h="49" extrusionOk="0">
                    <a:moveTo>
                      <a:pt x="24" y="1"/>
                    </a:moveTo>
                    <a:cubicBezTo>
                      <a:pt x="12" y="1"/>
                      <a:pt x="5" y="19"/>
                      <a:pt x="0" y="48"/>
                    </a:cubicBezTo>
                    <a:lnTo>
                      <a:pt x="63" y="48"/>
                    </a:lnTo>
                    <a:cubicBezTo>
                      <a:pt x="46" y="15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8974652" y="3928002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7437013" y="171256"/>
                <a:ext cx="33236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0" extrusionOk="0">
                    <a:moveTo>
                      <a:pt x="210" y="0"/>
                    </a:moveTo>
                    <a:cubicBezTo>
                      <a:pt x="159" y="0"/>
                      <a:pt x="89" y="16"/>
                      <a:pt x="1" y="38"/>
                    </a:cubicBezTo>
                    <a:cubicBezTo>
                      <a:pt x="2" y="39"/>
                      <a:pt x="5" y="40"/>
                      <a:pt x="10" y="40"/>
                    </a:cubicBezTo>
                    <a:cubicBezTo>
                      <a:pt x="41" y="40"/>
                      <a:pt x="141" y="18"/>
                      <a:pt x="241" y="2"/>
                    </a:cubicBezTo>
                    <a:cubicBezTo>
                      <a:pt x="232" y="1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9030960" y="1511950"/>
                <a:ext cx="23485" cy="1964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43" extrusionOk="0">
                    <a:moveTo>
                      <a:pt x="1" y="0"/>
                    </a:moveTo>
                    <a:cubicBezTo>
                      <a:pt x="10" y="27"/>
                      <a:pt x="37" y="71"/>
                      <a:pt x="54" y="143"/>
                    </a:cubicBezTo>
                    <a:cubicBezTo>
                      <a:pt x="170" y="45"/>
                      <a:pt x="90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5116546" y="15312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1"/>
                    </a:moveTo>
                    <a:cubicBezTo>
                      <a:pt x="9" y="1"/>
                      <a:pt x="0" y="1"/>
                      <a:pt x="0" y="1"/>
                    </a:cubicBezTo>
                    <a:cubicBezTo>
                      <a:pt x="0" y="1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4437684" y="129642"/>
                <a:ext cx="16069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6" extrusionOk="0">
                    <a:moveTo>
                      <a:pt x="97" y="0"/>
                    </a:moveTo>
                    <a:cubicBezTo>
                      <a:pt x="54" y="0"/>
                      <a:pt x="24" y="25"/>
                      <a:pt x="1" y="56"/>
                    </a:cubicBezTo>
                    <a:cubicBezTo>
                      <a:pt x="54" y="29"/>
                      <a:pt x="99" y="2"/>
                      <a:pt x="117" y="2"/>
                    </a:cubicBezTo>
                    <a:cubicBezTo>
                      <a:pt x="110" y="1"/>
                      <a:pt x="103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9028488" y="1569495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0" y="0"/>
                      <a:pt x="1" y="0"/>
                      <a:pt x="1" y="9"/>
                    </a:cubicBezTo>
                    <a:cubicBezTo>
                      <a:pt x="10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9013793" y="4444942"/>
                <a:ext cx="10026" cy="7966"/>
              </a:xfrm>
              <a:custGeom>
                <a:avLst/>
                <a:gdLst/>
                <a:ahLst/>
                <a:cxnLst/>
                <a:rect l="l" t="t" r="r" b="b"/>
                <a:pathLst>
                  <a:path w="73" h="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38"/>
                      <a:pt x="26" y="58"/>
                      <a:pt x="44" y="58"/>
                    </a:cubicBezTo>
                    <a:cubicBezTo>
                      <a:pt x="52" y="58"/>
                      <a:pt x="61" y="54"/>
                      <a:pt x="72" y="46"/>
                    </a:cubicBezTo>
                    <a:cubicBezTo>
                      <a:pt x="63" y="46"/>
                      <a:pt x="46" y="2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8920678" y="3995297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0" y="1"/>
                      <a:pt x="1" y="1"/>
                      <a:pt x="1" y="10"/>
                    </a:cubicBezTo>
                    <a:cubicBezTo>
                      <a:pt x="1" y="10"/>
                      <a:pt x="1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8930566" y="4013701"/>
                <a:ext cx="9888" cy="1977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44" extrusionOk="0">
                    <a:moveTo>
                      <a:pt x="72" y="1"/>
                    </a:moveTo>
                    <a:cubicBezTo>
                      <a:pt x="9" y="19"/>
                      <a:pt x="0" y="81"/>
                      <a:pt x="18" y="143"/>
                    </a:cubicBezTo>
                    <a:cubicBezTo>
                      <a:pt x="36" y="81"/>
                      <a:pt x="54" y="10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8972180" y="2602277"/>
                <a:ext cx="260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" y="1"/>
                    </a:moveTo>
                    <a:cubicBezTo>
                      <a:pt x="5" y="5"/>
                      <a:pt x="10" y="7"/>
                      <a:pt x="13" y="7"/>
                    </a:cubicBezTo>
                    <a:cubicBezTo>
                      <a:pt x="16" y="7"/>
                      <a:pt x="18" y="5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9006514" y="1743502"/>
                <a:ext cx="2609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0" y="9"/>
                      <a:pt x="9" y="18"/>
                      <a:pt x="18" y="18"/>
                    </a:cubicBezTo>
                    <a:cubicBezTo>
                      <a:pt x="9" y="9"/>
                      <a:pt x="9" y="9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9043321" y="1010529"/>
                <a:ext cx="2472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18" h="12" extrusionOk="0">
                    <a:moveTo>
                      <a:pt x="10" y="1"/>
                    </a:moveTo>
                    <a:cubicBezTo>
                      <a:pt x="7" y="1"/>
                      <a:pt x="5" y="6"/>
                      <a:pt x="0" y="11"/>
                    </a:cubicBezTo>
                    <a:lnTo>
                      <a:pt x="18" y="11"/>
                    </a:lnTo>
                    <a:cubicBezTo>
                      <a:pt x="14" y="4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9042085" y="1717683"/>
                <a:ext cx="4944" cy="192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4" extrusionOk="0">
                    <a:moveTo>
                      <a:pt x="36" y="1"/>
                    </a:moveTo>
                    <a:cubicBezTo>
                      <a:pt x="36" y="1"/>
                      <a:pt x="18" y="1"/>
                      <a:pt x="0" y="10"/>
                    </a:cubicBezTo>
                    <a:cubicBezTo>
                      <a:pt x="5" y="12"/>
                      <a:pt x="10" y="13"/>
                      <a:pt x="14" y="13"/>
                    </a:cubicBezTo>
                    <a:cubicBezTo>
                      <a:pt x="23" y="13"/>
                      <a:pt x="30" y="7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7228259" y="4964904"/>
                <a:ext cx="14146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6" extrusionOk="0">
                    <a:moveTo>
                      <a:pt x="21" y="0"/>
                    </a:moveTo>
                    <a:cubicBezTo>
                      <a:pt x="0" y="0"/>
                      <a:pt x="9" y="5"/>
                      <a:pt x="66" y="15"/>
                    </a:cubicBezTo>
                    <a:cubicBezTo>
                      <a:pt x="75" y="15"/>
                      <a:pt x="93" y="6"/>
                      <a:pt x="102" y="6"/>
                    </a:cubicBezTo>
                    <a:cubicBezTo>
                      <a:pt x="65" y="3"/>
                      <a:pt x="36" y="0"/>
                      <a:pt x="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7668565" y="4929471"/>
                <a:ext cx="9751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71" h="11" extrusionOk="0">
                    <a:moveTo>
                      <a:pt x="50" y="0"/>
                    </a:moveTo>
                    <a:cubicBezTo>
                      <a:pt x="42" y="0"/>
                      <a:pt x="27" y="2"/>
                      <a:pt x="1" y="6"/>
                    </a:cubicBezTo>
                    <a:cubicBezTo>
                      <a:pt x="1" y="9"/>
                      <a:pt x="6" y="11"/>
                      <a:pt x="14" y="11"/>
                    </a:cubicBezTo>
                    <a:cubicBezTo>
                      <a:pt x="35" y="11"/>
                      <a:pt x="71" y="0"/>
                      <a:pt x="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8973416" y="4438900"/>
                <a:ext cx="2609" cy="7416"/>
              </a:xfrm>
              <a:custGeom>
                <a:avLst/>
                <a:gdLst/>
                <a:ahLst/>
                <a:cxnLst/>
                <a:rect l="l" t="t" r="r" b="b"/>
                <a:pathLst>
                  <a:path w="19" h="54" extrusionOk="0">
                    <a:moveTo>
                      <a:pt x="18" y="0"/>
                    </a:moveTo>
                    <a:cubicBezTo>
                      <a:pt x="1" y="0"/>
                      <a:pt x="1" y="27"/>
                      <a:pt x="18" y="54"/>
                    </a:cubicBezTo>
                    <a:cubicBezTo>
                      <a:pt x="18" y="36"/>
                      <a:pt x="18" y="18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8991819" y="4463346"/>
                <a:ext cx="260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8" y="1"/>
                    </a:moveTo>
                    <a:lnTo>
                      <a:pt x="18" y="1"/>
                    </a:lnTo>
                    <a:cubicBezTo>
                      <a:pt x="9" y="1"/>
                      <a:pt x="0" y="10"/>
                      <a:pt x="0" y="10"/>
                    </a:cubicBezTo>
                    <a:cubicBezTo>
                      <a:pt x="9" y="10"/>
                      <a:pt x="18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7667329" y="5009814"/>
                <a:ext cx="5082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37" h="37" extrusionOk="0">
                    <a:moveTo>
                      <a:pt x="1" y="0"/>
                    </a:moveTo>
                    <a:cubicBezTo>
                      <a:pt x="1" y="18"/>
                      <a:pt x="19" y="27"/>
                      <a:pt x="36" y="36"/>
                    </a:cubicBezTo>
                    <a:cubicBezTo>
                      <a:pt x="19" y="27"/>
                      <a:pt x="10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5397128" y="4957076"/>
                <a:ext cx="1236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0" y="10"/>
                      <a:pt x="0" y="19"/>
                      <a:pt x="0" y="19"/>
                    </a:cubicBezTo>
                    <a:cubicBezTo>
                      <a:pt x="9" y="19"/>
                      <a:pt x="9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4391126" y="5004870"/>
                <a:ext cx="2609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19" y="1"/>
                    </a:moveTo>
                    <a:cubicBezTo>
                      <a:pt x="10" y="1"/>
                      <a:pt x="10" y="1"/>
                      <a:pt x="1" y="1"/>
                    </a:cubicBezTo>
                    <a:cubicBezTo>
                      <a:pt x="1" y="1"/>
                      <a:pt x="10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5975322" y="124973"/>
                <a:ext cx="27193" cy="2101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3" extrusionOk="0">
                    <a:moveTo>
                      <a:pt x="179" y="0"/>
                    </a:moveTo>
                    <a:cubicBezTo>
                      <a:pt x="143" y="0"/>
                      <a:pt x="1" y="63"/>
                      <a:pt x="135" y="152"/>
                    </a:cubicBezTo>
                    <a:cubicBezTo>
                      <a:pt x="179" y="108"/>
                      <a:pt x="197" y="63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6459302" y="132389"/>
                <a:ext cx="5768" cy="288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" extrusionOk="0">
                    <a:moveTo>
                      <a:pt x="1" y="0"/>
                    </a:moveTo>
                    <a:cubicBezTo>
                      <a:pt x="8" y="15"/>
                      <a:pt x="22" y="21"/>
                      <a:pt x="30" y="21"/>
                    </a:cubicBezTo>
                    <a:cubicBezTo>
                      <a:pt x="41" y="21"/>
                      <a:pt x="42" y="1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6413019" y="126895"/>
                <a:ext cx="30489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60" extrusionOk="0">
                    <a:moveTo>
                      <a:pt x="139" y="0"/>
                    </a:moveTo>
                    <a:cubicBezTo>
                      <a:pt x="73" y="0"/>
                      <a:pt x="0" y="51"/>
                      <a:pt x="43" y="120"/>
                    </a:cubicBezTo>
                    <a:cubicBezTo>
                      <a:pt x="77" y="146"/>
                      <a:pt x="105" y="160"/>
                      <a:pt x="131" y="160"/>
                    </a:cubicBezTo>
                    <a:cubicBezTo>
                      <a:pt x="166" y="160"/>
                      <a:pt x="196" y="133"/>
                      <a:pt x="222" y="76"/>
                    </a:cubicBezTo>
                    <a:cubicBezTo>
                      <a:pt x="222" y="22"/>
                      <a:pt x="182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7271658" y="133488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1"/>
                    </a:moveTo>
                    <a:cubicBezTo>
                      <a:pt x="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7146405" y="4993059"/>
                <a:ext cx="32962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" extrusionOk="0">
                    <a:moveTo>
                      <a:pt x="174" y="1"/>
                    </a:moveTo>
                    <a:cubicBezTo>
                      <a:pt x="161" y="1"/>
                      <a:pt x="137" y="3"/>
                      <a:pt x="100" y="7"/>
                    </a:cubicBezTo>
                    <a:cubicBezTo>
                      <a:pt x="91" y="15"/>
                      <a:pt x="56" y="24"/>
                      <a:pt x="2" y="33"/>
                    </a:cubicBezTo>
                    <a:cubicBezTo>
                      <a:pt x="1" y="37"/>
                      <a:pt x="8" y="39"/>
                      <a:pt x="19" y="39"/>
                    </a:cubicBezTo>
                    <a:cubicBezTo>
                      <a:pt x="74" y="39"/>
                      <a:pt x="240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7133221" y="5007891"/>
                <a:ext cx="18404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4" extrusionOk="0">
                    <a:moveTo>
                      <a:pt x="93" y="0"/>
                    </a:moveTo>
                    <a:cubicBezTo>
                      <a:pt x="69" y="0"/>
                      <a:pt x="40" y="6"/>
                      <a:pt x="0" y="23"/>
                    </a:cubicBezTo>
                    <a:cubicBezTo>
                      <a:pt x="45" y="14"/>
                      <a:pt x="89" y="14"/>
                      <a:pt x="134" y="6"/>
                    </a:cubicBezTo>
                    <a:cubicBezTo>
                      <a:pt x="121" y="2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140920" y="3833651"/>
                <a:ext cx="14833" cy="1964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3" extrusionOk="0">
                    <a:moveTo>
                      <a:pt x="51" y="0"/>
                    </a:moveTo>
                    <a:cubicBezTo>
                      <a:pt x="29" y="0"/>
                      <a:pt x="11" y="30"/>
                      <a:pt x="1" y="90"/>
                    </a:cubicBezTo>
                    <a:cubicBezTo>
                      <a:pt x="20" y="125"/>
                      <a:pt x="38" y="143"/>
                      <a:pt x="54" y="143"/>
                    </a:cubicBezTo>
                    <a:cubicBezTo>
                      <a:pt x="75" y="143"/>
                      <a:pt x="93" y="114"/>
                      <a:pt x="108" y="54"/>
                    </a:cubicBezTo>
                    <a:cubicBezTo>
                      <a:pt x="88" y="19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7107676" y="5003771"/>
                <a:ext cx="16481" cy="37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7" extrusionOk="0">
                    <a:moveTo>
                      <a:pt x="37" y="1"/>
                    </a:moveTo>
                    <a:cubicBezTo>
                      <a:pt x="17" y="1"/>
                      <a:pt x="0" y="7"/>
                      <a:pt x="17" y="27"/>
                    </a:cubicBezTo>
                    <a:cubicBezTo>
                      <a:pt x="119" y="21"/>
                      <a:pt x="73" y="1"/>
                      <a:pt x="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5360184" y="4996492"/>
                <a:ext cx="8790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64" h="9" extrusionOk="0">
                    <a:moveTo>
                      <a:pt x="6" y="0"/>
                    </a:moveTo>
                    <a:cubicBezTo>
                      <a:pt x="0" y="0"/>
                      <a:pt x="46" y="8"/>
                      <a:pt x="64" y="8"/>
                    </a:cubicBezTo>
                    <a:cubicBezTo>
                      <a:pt x="25" y="2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110980" y="4210094"/>
                <a:ext cx="14283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40" extrusionOk="0">
                    <a:moveTo>
                      <a:pt x="3" y="0"/>
                    </a:moveTo>
                    <a:cubicBezTo>
                      <a:pt x="1" y="0"/>
                      <a:pt x="101" y="40"/>
                      <a:pt x="103" y="40"/>
                    </a:cubicBezTo>
                    <a:cubicBezTo>
                      <a:pt x="104" y="40"/>
                      <a:pt x="84" y="31"/>
                      <a:pt x="22" y="7"/>
                    </a:cubicBezTo>
                    <a:cubicBezTo>
                      <a:pt x="10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94362" y="4142387"/>
                <a:ext cx="17305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85" extrusionOk="0">
                    <a:moveTo>
                      <a:pt x="117" y="0"/>
                    </a:moveTo>
                    <a:lnTo>
                      <a:pt x="117" y="0"/>
                    </a:lnTo>
                    <a:cubicBezTo>
                      <a:pt x="1" y="63"/>
                      <a:pt x="1" y="197"/>
                      <a:pt x="126" y="384"/>
                    </a:cubicBezTo>
                    <a:cubicBezTo>
                      <a:pt x="126" y="259"/>
                      <a:pt x="117" y="125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99169" y="298568"/>
                <a:ext cx="19914" cy="4092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98" extrusionOk="0">
                    <a:moveTo>
                      <a:pt x="15" y="0"/>
                    </a:moveTo>
                    <a:cubicBezTo>
                      <a:pt x="0" y="0"/>
                      <a:pt x="26" y="99"/>
                      <a:pt x="91" y="298"/>
                    </a:cubicBezTo>
                    <a:cubicBezTo>
                      <a:pt x="144" y="235"/>
                      <a:pt x="135" y="164"/>
                      <a:pt x="73" y="84"/>
                    </a:cubicBezTo>
                    <a:cubicBezTo>
                      <a:pt x="42" y="28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7057685" y="5012149"/>
                <a:ext cx="34472" cy="52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8" extrusionOk="0">
                    <a:moveTo>
                      <a:pt x="137" y="0"/>
                    </a:moveTo>
                    <a:cubicBezTo>
                      <a:pt x="76" y="0"/>
                      <a:pt x="0" y="11"/>
                      <a:pt x="68" y="37"/>
                    </a:cubicBezTo>
                    <a:cubicBezTo>
                      <a:pt x="250" y="14"/>
                      <a:pt x="203" y="0"/>
                      <a:pt x="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4875106" y="4970673"/>
                <a:ext cx="7554" cy="12361"/>
              </a:xfrm>
              <a:custGeom>
                <a:avLst/>
                <a:gdLst/>
                <a:ahLst/>
                <a:cxnLst/>
                <a:rect l="l" t="t" r="r" b="b"/>
                <a:pathLst>
                  <a:path w="55" h="90" extrusionOk="0">
                    <a:moveTo>
                      <a:pt x="54" y="0"/>
                    </a:moveTo>
                    <a:cubicBezTo>
                      <a:pt x="18" y="36"/>
                      <a:pt x="10" y="62"/>
                      <a:pt x="1" y="89"/>
                    </a:cubicBezTo>
                    <a:cubicBezTo>
                      <a:pt x="27" y="54"/>
                      <a:pt x="54" y="9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193658" y="4916699"/>
                <a:ext cx="9888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81" extrusionOk="0">
                    <a:moveTo>
                      <a:pt x="63" y="0"/>
                    </a:moveTo>
                    <a:lnTo>
                      <a:pt x="63" y="0"/>
                    </a:lnTo>
                    <a:cubicBezTo>
                      <a:pt x="0" y="18"/>
                      <a:pt x="9" y="45"/>
                      <a:pt x="72" y="81"/>
                    </a:cubicBezTo>
                    <a:cubicBezTo>
                      <a:pt x="72" y="63"/>
                      <a:pt x="63" y="27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131169" y="2562449"/>
                <a:ext cx="11537" cy="25271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4" extrusionOk="0">
                    <a:moveTo>
                      <a:pt x="22" y="1"/>
                    </a:moveTo>
                    <a:cubicBezTo>
                      <a:pt x="16" y="1"/>
                      <a:pt x="9" y="2"/>
                      <a:pt x="0" y="5"/>
                    </a:cubicBezTo>
                    <a:cubicBezTo>
                      <a:pt x="0" y="68"/>
                      <a:pt x="0" y="121"/>
                      <a:pt x="0" y="184"/>
                    </a:cubicBezTo>
                    <a:cubicBezTo>
                      <a:pt x="9" y="159"/>
                      <a:pt x="84" y="1"/>
                      <a:pt x="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2035089" y="132664"/>
                <a:ext cx="40378" cy="1909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39" extrusionOk="0">
                    <a:moveTo>
                      <a:pt x="215" y="0"/>
                    </a:moveTo>
                    <a:cubicBezTo>
                      <a:pt x="168" y="0"/>
                      <a:pt x="96" y="21"/>
                      <a:pt x="1" y="60"/>
                    </a:cubicBezTo>
                    <a:cubicBezTo>
                      <a:pt x="24" y="96"/>
                      <a:pt x="132" y="138"/>
                      <a:pt x="204" y="138"/>
                    </a:cubicBezTo>
                    <a:cubicBezTo>
                      <a:pt x="241" y="138"/>
                      <a:pt x="268" y="127"/>
                      <a:pt x="268" y="96"/>
                    </a:cubicBezTo>
                    <a:cubicBezTo>
                      <a:pt x="293" y="32"/>
                      <a:pt x="27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138448" y="2000050"/>
                <a:ext cx="47245" cy="4738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5" extrusionOk="0">
                    <a:moveTo>
                      <a:pt x="225" y="0"/>
                    </a:moveTo>
                    <a:cubicBezTo>
                      <a:pt x="172" y="0"/>
                      <a:pt x="95" y="44"/>
                      <a:pt x="1" y="148"/>
                    </a:cubicBezTo>
                    <a:cubicBezTo>
                      <a:pt x="83" y="148"/>
                      <a:pt x="292" y="231"/>
                      <a:pt x="209" y="231"/>
                    </a:cubicBezTo>
                    <a:cubicBezTo>
                      <a:pt x="202" y="231"/>
                      <a:pt x="192" y="230"/>
                      <a:pt x="179" y="229"/>
                    </a:cubicBezTo>
                    <a:lnTo>
                      <a:pt x="179" y="229"/>
                    </a:lnTo>
                    <a:lnTo>
                      <a:pt x="251" y="345"/>
                    </a:lnTo>
                    <a:cubicBezTo>
                      <a:pt x="343" y="148"/>
                      <a:pt x="323" y="0"/>
                      <a:pt x="2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115512" y="231547"/>
                <a:ext cx="24309" cy="1730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26" extrusionOk="0">
                    <a:moveTo>
                      <a:pt x="132" y="1"/>
                    </a:moveTo>
                    <a:cubicBezTo>
                      <a:pt x="18" y="95"/>
                      <a:pt x="1" y="114"/>
                      <a:pt x="21" y="114"/>
                    </a:cubicBezTo>
                    <a:cubicBezTo>
                      <a:pt x="35" y="114"/>
                      <a:pt x="66" y="105"/>
                      <a:pt x="96" y="105"/>
                    </a:cubicBezTo>
                    <a:cubicBezTo>
                      <a:pt x="117" y="105"/>
                      <a:pt x="138" y="109"/>
                      <a:pt x="150" y="126"/>
                    </a:cubicBezTo>
                    <a:cubicBezTo>
                      <a:pt x="177" y="99"/>
                      <a:pt x="159" y="27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106860" y="4658228"/>
                <a:ext cx="18266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26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39"/>
                      <a:pt x="111" y="225"/>
                      <a:pt x="130" y="225"/>
                    </a:cubicBezTo>
                    <a:cubicBezTo>
                      <a:pt x="132" y="225"/>
                      <a:pt x="133" y="225"/>
                      <a:pt x="133" y="223"/>
                    </a:cubicBezTo>
                    <a:cubicBezTo>
                      <a:pt x="97" y="152"/>
                      <a:pt x="52" y="80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120182" y="4824820"/>
                <a:ext cx="3434" cy="9888"/>
              </a:xfrm>
              <a:custGeom>
                <a:avLst/>
                <a:gdLst/>
                <a:ahLst/>
                <a:cxnLst/>
                <a:rect l="l" t="t" r="r" b="b"/>
                <a:pathLst>
                  <a:path w="25" h="72" extrusionOk="0">
                    <a:moveTo>
                      <a:pt x="9" y="0"/>
                    </a:moveTo>
                    <a:cubicBezTo>
                      <a:pt x="0" y="18"/>
                      <a:pt x="0" y="36"/>
                      <a:pt x="0" y="36"/>
                    </a:cubicBezTo>
                    <a:cubicBezTo>
                      <a:pt x="10" y="60"/>
                      <a:pt x="17" y="71"/>
                      <a:pt x="20" y="71"/>
                    </a:cubicBezTo>
                    <a:cubicBezTo>
                      <a:pt x="24" y="71"/>
                      <a:pt x="20" y="44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105487" y="4752580"/>
                <a:ext cx="36807" cy="7237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527" extrusionOk="0">
                    <a:moveTo>
                      <a:pt x="18" y="0"/>
                    </a:moveTo>
                    <a:cubicBezTo>
                      <a:pt x="9" y="27"/>
                      <a:pt x="9" y="54"/>
                      <a:pt x="0" y="80"/>
                    </a:cubicBezTo>
                    <a:cubicBezTo>
                      <a:pt x="2" y="79"/>
                      <a:pt x="3" y="78"/>
                      <a:pt x="5" y="78"/>
                    </a:cubicBezTo>
                    <a:cubicBezTo>
                      <a:pt x="41" y="78"/>
                      <a:pt x="99" y="458"/>
                      <a:pt x="116" y="526"/>
                    </a:cubicBezTo>
                    <a:cubicBezTo>
                      <a:pt x="116" y="500"/>
                      <a:pt x="223" y="89"/>
                      <a:pt x="268" y="89"/>
                    </a:cubicBezTo>
                    <a:cubicBezTo>
                      <a:pt x="187" y="63"/>
                      <a:pt x="98" y="36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103015" y="4763567"/>
                <a:ext cx="2609" cy="86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8" y="0"/>
                    </a:moveTo>
                    <a:cubicBezTo>
                      <a:pt x="9" y="9"/>
                      <a:pt x="0" y="27"/>
                      <a:pt x="0" y="63"/>
                    </a:cubicBezTo>
                    <a:cubicBezTo>
                      <a:pt x="0" y="45"/>
                      <a:pt x="9" y="18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1356913" y="4997591"/>
                <a:ext cx="28979" cy="7416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4" extrusionOk="0">
                    <a:moveTo>
                      <a:pt x="74" y="0"/>
                    </a:moveTo>
                    <a:cubicBezTo>
                      <a:pt x="32" y="0"/>
                      <a:pt x="1" y="18"/>
                      <a:pt x="5" y="54"/>
                    </a:cubicBezTo>
                    <a:lnTo>
                      <a:pt x="211" y="54"/>
                    </a:lnTo>
                    <a:cubicBezTo>
                      <a:pt x="170" y="18"/>
                      <a:pt x="117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389914" y="5014758"/>
                <a:ext cx="17030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1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68"/>
                      <a:pt x="24" y="111"/>
                      <a:pt x="72" y="111"/>
                    </a:cubicBezTo>
                    <a:cubicBezTo>
                      <a:pt x="87" y="111"/>
                      <a:pt x="105" y="107"/>
                      <a:pt x="124" y="98"/>
                    </a:cubicBezTo>
                    <a:cubicBezTo>
                      <a:pt x="79" y="72"/>
                      <a:pt x="52" y="45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117710" y="4873987"/>
                <a:ext cx="61391" cy="81992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97" extrusionOk="0">
                    <a:moveTo>
                      <a:pt x="206" y="1"/>
                    </a:moveTo>
                    <a:cubicBezTo>
                      <a:pt x="194" y="1"/>
                      <a:pt x="179" y="6"/>
                      <a:pt x="161" y="17"/>
                    </a:cubicBezTo>
                    <a:cubicBezTo>
                      <a:pt x="0" y="115"/>
                      <a:pt x="188" y="490"/>
                      <a:pt x="250" y="597"/>
                    </a:cubicBezTo>
                    <a:cubicBezTo>
                      <a:pt x="446" y="401"/>
                      <a:pt x="223" y="552"/>
                      <a:pt x="223" y="383"/>
                    </a:cubicBezTo>
                    <a:cubicBezTo>
                      <a:pt x="223" y="359"/>
                      <a:pt x="309" y="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111942" y="448404"/>
                <a:ext cx="23073" cy="31588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30" extrusionOk="0">
                    <a:moveTo>
                      <a:pt x="33" y="1"/>
                    </a:moveTo>
                    <a:cubicBezTo>
                      <a:pt x="1" y="163"/>
                      <a:pt x="57" y="230"/>
                      <a:pt x="96" y="230"/>
                    </a:cubicBezTo>
                    <a:cubicBezTo>
                      <a:pt x="122" y="230"/>
                      <a:pt x="140" y="202"/>
                      <a:pt x="123" y="152"/>
                    </a:cubicBezTo>
                    <a:cubicBezTo>
                      <a:pt x="167" y="72"/>
                      <a:pt x="131" y="18"/>
                      <a:pt x="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258619" y="203393"/>
                <a:ext cx="35571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11" extrusionOk="0">
                    <a:moveTo>
                      <a:pt x="259" y="0"/>
                    </a:moveTo>
                    <a:cubicBezTo>
                      <a:pt x="170" y="0"/>
                      <a:pt x="80" y="90"/>
                      <a:pt x="0" y="90"/>
                    </a:cubicBezTo>
                    <a:cubicBezTo>
                      <a:pt x="36" y="103"/>
                      <a:pt x="68" y="110"/>
                      <a:pt x="97" y="110"/>
                    </a:cubicBezTo>
                    <a:cubicBezTo>
                      <a:pt x="164" y="110"/>
                      <a:pt x="216" y="75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769945" y="160543"/>
                <a:ext cx="14833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" extrusionOk="0">
                    <a:moveTo>
                      <a:pt x="108" y="0"/>
                    </a:moveTo>
                    <a:cubicBezTo>
                      <a:pt x="1" y="0"/>
                      <a:pt x="21" y="12"/>
                      <a:pt x="56" y="12"/>
                    </a:cubicBezTo>
                    <a:cubicBezTo>
                      <a:pt x="74" y="12"/>
                      <a:pt x="96" y="9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5498759" y="134724"/>
                <a:ext cx="29528" cy="563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1" extrusionOk="0">
                    <a:moveTo>
                      <a:pt x="0" y="1"/>
                    </a:moveTo>
                    <a:cubicBezTo>
                      <a:pt x="32" y="28"/>
                      <a:pt x="56" y="41"/>
                      <a:pt x="87" y="41"/>
                    </a:cubicBezTo>
                    <a:cubicBezTo>
                      <a:pt x="119" y="41"/>
                      <a:pt x="157" y="28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128285" y="720196"/>
                <a:ext cx="20189" cy="51777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77" extrusionOk="0">
                    <a:moveTo>
                      <a:pt x="40" y="1"/>
                    </a:moveTo>
                    <a:cubicBezTo>
                      <a:pt x="9" y="1"/>
                      <a:pt x="0" y="128"/>
                      <a:pt x="12" y="377"/>
                    </a:cubicBezTo>
                    <a:cubicBezTo>
                      <a:pt x="137" y="296"/>
                      <a:pt x="146" y="198"/>
                      <a:pt x="93" y="73"/>
                    </a:cubicBezTo>
                    <a:cubicBezTo>
                      <a:pt x="71" y="25"/>
                      <a:pt x="54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126225" y="814822"/>
                <a:ext cx="3983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29" h="56" extrusionOk="0">
                    <a:moveTo>
                      <a:pt x="1" y="0"/>
                    </a:moveTo>
                    <a:cubicBezTo>
                      <a:pt x="13" y="42"/>
                      <a:pt x="20" y="56"/>
                      <a:pt x="22" y="56"/>
                    </a:cubicBezTo>
                    <a:cubicBezTo>
                      <a:pt x="28" y="56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113452" y="3522442"/>
                <a:ext cx="60979" cy="5164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76" extrusionOk="0">
                    <a:moveTo>
                      <a:pt x="433" y="286"/>
                    </a:moveTo>
                    <a:cubicBezTo>
                      <a:pt x="433" y="287"/>
                      <a:pt x="433" y="289"/>
                      <a:pt x="434" y="291"/>
                    </a:cubicBezTo>
                    <a:lnTo>
                      <a:pt x="434" y="291"/>
                    </a:lnTo>
                    <a:cubicBezTo>
                      <a:pt x="433" y="289"/>
                      <a:pt x="433" y="288"/>
                      <a:pt x="433" y="286"/>
                    </a:cubicBezTo>
                    <a:close/>
                    <a:moveTo>
                      <a:pt x="174" y="0"/>
                    </a:moveTo>
                    <a:cubicBezTo>
                      <a:pt x="1" y="70"/>
                      <a:pt x="284" y="375"/>
                      <a:pt x="395" y="375"/>
                    </a:cubicBezTo>
                    <a:cubicBezTo>
                      <a:pt x="426" y="375"/>
                      <a:pt x="444" y="351"/>
                      <a:pt x="434" y="291"/>
                    </a:cubicBezTo>
                    <a:lnTo>
                      <a:pt x="434" y="291"/>
                    </a:lnTo>
                    <a:cubicBezTo>
                      <a:pt x="434" y="294"/>
                      <a:pt x="433" y="295"/>
                      <a:pt x="431" y="295"/>
                    </a:cubicBezTo>
                    <a:cubicBezTo>
                      <a:pt x="405" y="295"/>
                      <a:pt x="190" y="0"/>
                      <a:pt x="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140920" y="868659"/>
                <a:ext cx="2884" cy="13185"/>
              </a:xfrm>
              <a:custGeom>
                <a:avLst/>
                <a:gdLst/>
                <a:ahLst/>
                <a:cxnLst/>
                <a:rect l="l" t="t" r="r" b="b"/>
                <a:pathLst>
                  <a:path w="21" h="96" extrusionOk="0">
                    <a:moveTo>
                      <a:pt x="1" y="1"/>
                    </a:moveTo>
                    <a:cubicBezTo>
                      <a:pt x="10" y="72"/>
                      <a:pt x="15" y="96"/>
                      <a:pt x="17" y="96"/>
                    </a:cubicBezTo>
                    <a:cubicBezTo>
                      <a:pt x="21" y="96"/>
                      <a:pt x="13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2722467" y="4994844"/>
                <a:ext cx="25820" cy="892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5" extrusionOk="0">
                    <a:moveTo>
                      <a:pt x="93" y="0"/>
                    </a:moveTo>
                    <a:cubicBezTo>
                      <a:pt x="59" y="0"/>
                      <a:pt x="29" y="23"/>
                      <a:pt x="0" y="65"/>
                    </a:cubicBezTo>
                    <a:cubicBezTo>
                      <a:pt x="63" y="65"/>
                      <a:pt x="125" y="56"/>
                      <a:pt x="188" y="56"/>
                    </a:cubicBezTo>
                    <a:cubicBezTo>
                      <a:pt x="154" y="18"/>
                      <a:pt x="122" y="0"/>
                      <a:pt x="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1586679" y="167136"/>
                <a:ext cx="54799" cy="4133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01" extrusionOk="0">
                    <a:moveTo>
                      <a:pt x="102" y="0"/>
                    </a:moveTo>
                    <a:cubicBezTo>
                      <a:pt x="102" y="0"/>
                      <a:pt x="104" y="2"/>
                      <a:pt x="108" y="6"/>
                    </a:cubicBezTo>
                    <a:cubicBezTo>
                      <a:pt x="152" y="50"/>
                      <a:pt x="1" y="300"/>
                      <a:pt x="125" y="300"/>
                    </a:cubicBezTo>
                    <a:cubicBezTo>
                      <a:pt x="399" y="300"/>
                      <a:pt x="103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2761608" y="121265"/>
                <a:ext cx="53975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8" extrusionOk="0">
                    <a:moveTo>
                      <a:pt x="305" y="1"/>
                    </a:moveTo>
                    <a:cubicBezTo>
                      <a:pt x="179" y="1"/>
                      <a:pt x="1" y="340"/>
                      <a:pt x="1" y="340"/>
                    </a:cubicBezTo>
                    <a:cubicBezTo>
                      <a:pt x="8" y="345"/>
                      <a:pt x="17" y="348"/>
                      <a:pt x="28" y="348"/>
                    </a:cubicBezTo>
                    <a:cubicBezTo>
                      <a:pt x="135" y="348"/>
                      <a:pt x="393" y="88"/>
                      <a:pt x="384" y="72"/>
                    </a:cubicBezTo>
                    <a:cubicBezTo>
                      <a:pt x="363" y="21"/>
                      <a:pt x="336" y="1"/>
                      <a:pt x="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2762295" y="4992647"/>
                <a:ext cx="21562" cy="1249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91" extrusionOk="0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81"/>
                      <a:pt x="74" y="91"/>
                      <a:pt x="122" y="91"/>
                    </a:cubicBezTo>
                    <a:cubicBezTo>
                      <a:pt x="139" y="91"/>
                      <a:pt x="152" y="90"/>
                      <a:pt x="156" y="90"/>
                    </a:cubicBezTo>
                    <a:cubicBezTo>
                      <a:pt x="148" y="36"/>
                      <a:pt x="121" y="10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3162361" y="5000612"/>
                <a:ext cx="14833" cy="439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32" extrusionOk="0">
                    <a:moveTo>
                      <a:pt x="63" y="0"/>
                    </a:moveTo>
                    <a:cubicBezTo>
                      <a:pt x="28" y="0"/>
                      <a:pt x="0" y="32"/>
                      <a:pt x="107" y="32"/>
                    </a:cubicBezTo>
                    <a:cubicBezTo>
                      <a:pt x="101" y="8"/>
                      <a:pt x="81" y="0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6008970" y="124698"/>
                <a:ext cx="6043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44" h="39" extrusionOk="0">
                    <a:moveTo>
                      <a:pt x="36" y="1"/>
                    </a:moveTo>
                    <a:cubicBezTo>
                      <a:pt x="27" y="1"/>
                      <a:pt x="1" y="18"/>
                      <a:pt x="6" y="38"/>
                    </a:cubicBezTo>
                    <a:cubicBezTo>
                      <a:pt x="40" y="11"/>
                      <a:pt x="43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156439" y="1941406"/>
                <a:ext cx="29940" cy="4106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9" extrusionOk="0">
                    <a:moveTo>
                      <a:pt x="135" y="1"/>
                    </a:moveTo>
                    <a:cubicBezTo>
                      <a:pt x="75" y="1"/>
                      <a:pt x="1" y="299"/>
                      <a:pt x="102" y="299"/>
                    </a:cubicBezTo>
                    <a:cubicBezTo>
                      <a:pt x="191" y="245"/>
                      <a:pt x="218" y="165"/>
                      <a:pt x="173" y="58"/>
                    </a:cubicBezTo>
                    <a:cubicBezTo>
                      <a:pt x="163" y="17"/>
                      <a:pt x="150" y="1"/>
                      <a:pt x="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4359263" y="155599"/>
                <a:ext cx="38181" cy="2224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62" extrusionOk="0">
                    <a:moveTo>
                      <a:pt x="277" y="1"/>
                    </a:moveTo>
                    <a:cubicBezTo>
                      <a:pt x="224" y="9"/>
                      <a:pt x="1" y="161"/>
                      <a:pt x="90" y="161"/>
                    </a:cubicBezTo>
                    <a:cubicBezTo>
                      <a:pt x="179" y="143"/>
                      <a:pt x="242" y="8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5866276" y="5007342"/>
                <a:ext cx="10026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" extrusionOk="0">
                    <a:moveTo>
                      <a:pt x="1" y="1"/>
                    </a:moveTo>
                    <a:cubicBezTo>
                      <a:pt x="1" y="1"/>
                      <a:pt x="72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4680360" y="4976990"/>
                <a:ext cx="33511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79" extrusionOk="0">
                    <a:moveTo>
                      <a:pt x="214" y="1"/>
                    </a:moveTo>
                    <a:cubicBezTo>
                      <a:pt x="160" y="1"/>
                      <a:pt x="12" y="67"/>
                      <a:pt x="0" y="168"/>
                    </a:cubicBezTo>
                    <a:cubicBezTo>
                      <a:pt x="43" y="175"/>
                      <a:pt x="66" y="179"/>
                      <a:pt x="78" y="179"/>
                    </a:cubicBezTo>
                    <a:cubicBezTo>
                      <a:pt x="114" y="179"/>
                      <a:pt x="63" y="145"/>
                      <a:pt x="196" y="52"/>
                    </a:cubicBezTo>
                    <a:cubicBezTo>
                      <a:pt x="244" y="17"/>
                      <a:pt x="240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4372173" y="151891"/>
                <a:ext cx="5631" cy="9888"/>
              </a:xfrm>
              <a:custGeom>
                <a:avLst/>
                <a:gdLst/>
                <a:ahLst/>
                <a:cxnLst/>
                <a:rect l="l" t="t" r="r" b="b"/>
                <a:pathLst>
                  <a:path w="41" h="72" extrusionOk="0">
                    <a:moveTo>
                      <a:pt x="41" y="1"/>
                    </a:moveTo>
                    <a:cubicBezTo>
                      <a:pt x="19" y="28"/>
                      <a:pt x="1" y="71"/>
                      <a:pt x="4" y="71"/>
                    </a:cubicBezTo>
                    <a:cubicBezTo>
                      <a:pt x="5" y="71"/>
                      <a:pt x="16" y="53"/>
                      <a:pt x="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121418" y="1982333"/>
                <a:ext cx="35571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1" extrusionOk="0">
                    <a:moveTo>
                      <a:pt x="143" y="1"/>
                    </a:moveTo>
                    <a:cubicBezTo>
                      <a:pt x="9" y="1"/>
                      <a:pt x="0" y="27"/>
                      <a:pt x="107" y="81"/>
                    </a:cubicBezTo>
                    <a:cubicBezTo>
                      <a:pt x="250" y="81"/>
                      <a:pt x="259" y="54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121693" y="1576224"/>
                <a:ext cx="49580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3" extrusionOk="0">
                    <a:moveTo>
                      <a:pt x="240" y="0"/>
                    </a:moveTo>
                    <a:cubicBezTo>
                      <a:pt x="225" y="0"/>
                      <a:pt x="204" y="2"/>
                      <a:pt x="176" y="5"/>
                    </a:cubicBezTo>
                    <a:cubicBezTo>
                      <a:pt x="123" y="14"/>
                      <a:pt x="78" y="32"/>
                      <a:pt x="25" y="41"/>
                    </a:cubicBezTo>
                    <a:cubicBezTo>
                      <a:pt x="1" y="71"/>
                      <a:pt x="17" y="83"/>
                      <a:pt x="51" y="83"/>
                    </a:cubicBezTo>
                    <a:cubicBezTo>
                      <a:pt x="142" y="83"/>
                      <a:pt x="360" y="0"/>
                      <a:pt x="2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129933" y="2609831"/>
                <a:ext cx="23348" cy="2444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8" extrusionOk="0">
                    <a:moveTo>
                      <a:pt x="92" y="0"/>
                    </a:moveTo>
                    <a:cubicBezTo>
                      <a:pt x="17" y="0"/>
                      <a:pt x="0" y="157"/>
                      <a:pt x="0" y="178"/>
                    </a:cubicBezTo>
                    <a:cubicBezTo>
                      <a:pt x="72" y="151"/>
                      <a:pt x="125" y="106"/>
                      <a:pt x="170" y="44"/>
                    </a:cubicBezTo>
                    <a:cubicBezTo>
                      <a:pt x="139" y="13"/>
                      <a:pt x="113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128010" y="2488012"/>
                <a:ext cx="42438" cy="6798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5" extrusionOk="0">
                    <a:moveTo>
                      <a:pt x="101" y="1"/>
                    </a:moveTo>
                    <a:cubicBezTo>
                      <a:pt x="1" y="1"/>
                      <a:pt x="19" y="494"/>
                      <a:pt x="29" y="494"/>
                    </a:cubicBezTo>
                    <a:cubicBezTo>
                      <a:pt x="30" y="494"/>
                      <a:pt x="31" y="488"/>
                      <a:pt x="32" y="476"/>
                    </a:cubicBezTo>
                    <a:cubicBezTo>
                      <a:pt x="113" y="405"/>
                      <a:pt x="211" y="351"/>
                      <a:pt x="309" y="306"/>
                    </a:cubicBezTo>
                    <a:cubicBezTo>
                      <a:pt x="309" y="289"/>
                      <a:pt x="130" y="12"/>
                      <a:pt x="113" y="3"/>
                    </a:cubicBezTo>
                    <a:cubicBezTo>
                      <a:pt x="108" y="2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138448" y="2441866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9"/>
                    </a:moveTo>
                    <a:cubicBezTo>
                      <a:pt x="1" y="0"/>
                      <a:pt x="10" y="9"/>
                      <a:pt x="10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265898" y="2038779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0"/>
                    </a:moveTo>
                    <a:cubicBezTo>
                      <a:pt x="1" y="0"/>
                      <a:pt x="1" y="0"/>
                      <a:pt x="1" y="9"/>
                    </a:cubicBezTo>
                    <a:cubicBezTo>
                      <a:pt x="1" y="9"/>
                      <a:pt x="1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226756" y="1109962"/>
                <a:ext cx="8652" cy="19777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4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28" y="61"/>
                      <a:pt x="11" y="137"/>
                      <a:pt x="1" y="143"/>
                    </a:cubicBezTo>
                    <a:lnTo>
                      <a:pt x="1" y="143"/>
                    </a:lnTo>
                    <a:cubicBezTo>
                      <a:pt x="54" y="125"/>
                      <a:pt x="63" y="63"/>
                      <a:pt x="45" y="1"/>
                    </a:cubicBezTo>
                    <a:close/>
                    <a:moveTo>
                      <a:pt x="1" y="143"/>
                    </a:moveTo>
                    <a:cubicBezTo>
                      <a:pt x="1" y="143"/>
                      <a:pt x="1" y="144"/>
                      <a:pt x="0" y="144"/>
                    </a:cubicBezTo>
                    <a:cubicBezTo>
                      <a:pt x="1" y="144"/>
                      <a:pt x="1" y="144"/>
                      <a:pt x="1" y="1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128697" y="2895082"/>
                <a:ext cx="13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10" h="37" extrusionOk="0">
                    <a:moveTo>
                      <a:pt x="9" y="1"/>
                    </a:moveTo>
                    <a:cubicBezTo>
                      <a:pt x="1" y="1"/>
                      <a:pt x="1" y="19"/>
                      <a:pt x="1" y="37"/>
                    </a:cubicBezTo>
                    <a:cubicBezTo>
                      <a:pt x="1" y="28"/>
                      <a:pt x="1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128697" y="3613086"/>
                <a:ext cx="9888" cy="1730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6" extrusionOk="0">
                    <a:moveTo>
                      <a:pt x="1" y="1"/>
                    </a:moveTo>
                    <a:cubicBezTo>
                      <a:pt x="1" y="81"/>
                      <a:pt x="27" y="108"/>
                      <a:pt x="72" y="125"/>
                    </a:cubicBezTo>
                    <a:cubicBezTo>
                      <a:pt x="36" y="90"/>
                      <a:pt x="9" y="4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374944" y="5024509"/>
                <a:ext cx="260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0" y="1"/>
                    </a:moveTo>
                    <a:cubicBezTo>
                      <a:pt x="10" y="9"/>
                      <a:pt x="1" y="9"/>
                      <a:pt x="1" y="9"/>
                    </a:cubicBezTo>
                    <a:cubicBezTo>
                      <a:pt x="18" y="9"/>
                      <a:pt x="18" y="9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1899124" y="4976715"/>
                <a:ext cx="1373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1"/>
                    </a:moveTo>
                    <a:cubicBezTo>
                      <a:pt x="0" y="10"/>
                      <a:pt x="0" y="18"/>
                      <a:pt x="9" y="18"/>
                    </a:cubicBezTo>
                    <a:cubicBezTo>
                      <a:pt x="9" y="10"/>
                      <a:pt x="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197915" y="3934045"/>
                <a:ext cx="315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5" y="1"/>
                    </a:moveTo>
                    <a:cubicBezTo>
                      <a:pt x="1" y="5"/>
                      <a:pt x="1" y="8"/>
                      <a:pt x="4" y="8"/>
                    </a:cubicBezTo>
                    <a:cubicBezTo>
                      <a:pt x="7" y="8"/>
                      <a:pt x="14" y="5"/>
                      <a:pt x="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120182" y="4132636"/>
                <a:ext cx="2472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8" h="7" extrusionOk="0">
                    <a:moveTo>
                      <a:pt x="0" y="0"/>
                    </a:moveTo>
                    <a:cubicBezTo>
                      <a:pt x="5" y="5"/>
                      <a:pt x="9" y="7"/>
                      <a:pt x="12" y="7"/>
                    </a:cubicBezTo>
                    <a:cubicBezTo>
                      <a:pt x="16" y="7"/>
                      <a:pt x="18" y="5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5558776" y="135960"/>
                <a:ext cx="9888" cy="10026"/>
              </a:xfrm>
              <a:custGeom>
                <a:avLst/>
                <a:gdLst/>
                <a:ahLst/>
                <a:cxnLst/>
                <a:rect l="l" t="t" r="r" b="b"/>
                <a:pathLst>
                  <a:path w="72" h="73" extrusionOk="0">
                    <a:moveTo>
                      <a:pt x="45" y="1"/>
                    </a:moveTo>
                    <a:cubicBezTo>
                      <a:pt x="45" y="10"/>
                      <a:pt x="27" y="28"/>
                      <a:pt x="1" y="72"/>
                    </a:cubicBezTo>
                    <a:cubicBezTo>
                      <a:pt x="54" y="54"/>
                      <a:pt x="72" y="36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134877" y="416542"/>
                <a:ext cx="1373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1"/>
                    </a:moveTo>
                    <a:cubicBezTo>
                      <a:pt x="0" y="10"/>
                      <a:pt x="9" y="10"/>
                      <a:pt x="9" y="19"/>
                    </a:cubicBezTo>
                    <a:cubicBezTo>
                      <a:pt x="9" y="10"/>
                      <a:pt x="9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145864" y="377400"/>
                <a:ext cx="18541" cy="1345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8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99" y="18"/>
                      <a:pt x="54" y="36"/>
                      <a:pt x="0" y="54"/>
                    </a:cubicBezTo>
                    <a:cubicBezTo>
                      <a:pt x="40" y="86"/>
                      <a:pt x="64" y="98"/>
                      <a:pt x="78" y="98"/>
                    </a:cubicBezTo>
                    <a:cubicBezTo>
                      <a:pt x="112" y="98"/>
                      <a:pt x="97" y="31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188714" y="702067"/>
                <a:ext cx="3846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10" y="9"/>
                      <a:pt x="1" y="18"/>
                      <a:pt x="10" y="18"/>
                    </a:cubicBezTo>
                    <a:cubicBezTo>
                      <a:pt x="19" y="18"/>
                      <a:pt x="27" y="9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2710243" y="124973"/>
                <a:ext cx="7416" cy="7554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4" y="0"/>
                    </a:moveTo>
                    <a:cubicBezTo>
                      <a:pt x="18" y="0"/>
                      <a:pt x="0" y="27"/>
                      <a:pt x="0" y="54"/>
                    </a:cubicBezTo>
                    <a:cubicBezTo>
                      <a:pt x="0" y="36"/>
                      <a:pt x="18" y="18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133641" y="2797160"/>
                <a:ext cx="3708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0"/>
                    </a:moveTo>
                    <a:cubicBezTo>
                      <a:pt x="9" y="9"/>
                      <a:pt x="9" y="9"/>
                      <a:pt x="18" y="18"/>
                    </a:cubicBezTo>
                    <a:cubicBezTo>
                      <a:pt x="18" y="9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214533" y="1658902"/>
                <a:ext cx="19640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7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89" y="45"/>
                      <a:pt x="80" y="179"/>
                      <a:pt x="0" y="179"/>
                    </a:cubicBezTo>
                    <a:cubicBezTo>
                      <a:pt x="107" y="179"/>
                      <a:pt x="143" y="108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137212" y="2778619"/>
                <a:ext cx="20464" cy="247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80" extrusionOk="0">
                    <a:moveTo>
                      <a:pt x="105" y="0"/>
                    </a:moveTo>
                    <a:cubicBezTo>
                      <a:pt x="77" y="0"/>
                      <a:pt x="38" y="57"/>
                      <a:pt x="1" y="135"/>
                    </a:cubicBezTo>
                    <a:cubicBezTo>
                      <a:pt x="10" y="134"/>
                      <a:pt x="19" y="133"/>
                      <a:pt x="28" y="133"/>
                    </a:cubicBezTo>
                    <a:cubicBezTo>
                      <a:pt x="70" y="133"/>
                      <a:pt x="107" y="150"/>
                      <a:pt x="144" y="180"/>
                    </a:cubicBezTo>
                    <a:cubicBezTo>
                      <a:pt x="148" y="50"/>
                      <a:pt x="131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2748149" y="129642"/>
                <a:ext cx="16069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6" extrusionOk="0">
                    <a:moveTo>
                      <a:pt x="96" y="0"/>
                    </a:moveTo>
                    <a:cubicBezTo>
                      <a:pt x="54" y="0"/>
                      <a:pt x="24" y="25"/>
                      <a:pt x="1" y="56"/>
                    </a:cubicBezTo>
                    <a:cubicBezTo>
                      <a:pt x="54" y="29"/>
                      <a:pt x="99" y="2"/>
                      <a:pt x="117" y="2"/>
                    </a:cubicBezTo>
                    <a:cubicBezTo>
                      <a:pt x="110" y="1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8955012" y="4704786"/>
                <a:ext cx="2609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9" y="18"/>
                    </a:moveTo>
                    <a:cubicBezTo>
                      <a:pt x="19" y="18"/>
                      <a:pt x="10" y="9"/>
                      <a:pt x="1" y="0"/>
                    </a:cubicBezTo>
                    <a:cubicBezTo>
                      <a:pt x="10" y="9"/>
                      <a:pt x="19" y="18"/>
                      <a:pt x="19" y="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87083" y="110827"/>
                <a:ext cx="9025023" cy="4921304"/>
              </a:xfrm>
              <a:custGeom>
                <a:avLst/>
                <a:gdLst/>
                <a:ahLst/>
                <a:cxnLst/>
                <a:rect l="l" t="t" r="r" b="b"/>
                <a:pathLst>
                  <a:path w="65713" h="35833" extrusionOk="0">
                    <a:moveTo>
                      <a:pt x="63250" y="59"/>
                    </a:moveTo>
                    <a:cubicBezTo>
                      <a:pt x="63250" y="59"/>
                      <a:pt x="63249" y="59"/>
                      <a:pt x="63248" y="59"/>
                    </a:cubicBezTo>
                    <a:lnTo>
                      <a:pt x="63248" y="59"/>
                    </a:lnTo>
                    <a:cubicBezTo>
                      <a:pt x="63249" y="59"/>
                      <a:pt x="63250" y="59"/>
                      <a:pt x="63250" y="59"/>
                    </a:cubicBezTo>
                    <a:close/>
                    <a:moveTo>
                      <a:pt x="50957" y="59"/>
                    </a:moveTo>
                    <a:lnTo>
                      <a:pt x="50957" y="59"/>
                    </a:lnTo>
                    <a:cubicBezTo>
                      <a:pt x="50956" y="59"/>
                      <a:pt x="50955" y="59"/>
                      <a:pt x="50954" y="60"/>
                    </a:cubicBezTo>
                    <a:lnTo>
                      <a:pt x="50954" y="60"/>
                    </a:lnTo>
                    <a:cubicBezTo>
                      <a:pt x="50955" y="59"/>
                      <a:pt x="50956" y="59"/>
                      <a:pt x="50957" y="59"/>
                    </a:cubicBezTo>
                    <a:close/>
                    <a:moveTo>
                      <a:pt x="31393" y="184"/>
                    </a:moveTo>
                    <a:cubicBezTo>
                      <a:pt x="31392" y="202"/>
                      <a:pt x="31392" y="217"/>
                      <a:pt x="31393" y="230"/>
                    </a:cubicBezTo>
                    <a:lnTo>
                      <a:pt x="31393" y="230"/>
                    </a:lnTo>
                    <a:cubicBezTo>
                      <a:pt x="31393" y="214"/>
                      <a:pt x="31393" y="197"/>
                      <a:pt x="31393" y="184"/>
                    </a:cubicBezTo>
                    <a:close/>
                    <a:moveTo>
                      <a:pt x="39003" y="318"/>
                    </a:moveTo>
                    <a:cubicBezTo>
                      <a:pt x="39003" y="318"/>
                      <a:pt x="39004" y="318"/>
                      <a:pt x="39004" y="318"/>
                    </a:cubicBezTo>
                    <a:lnTo>
                      <a:pt x="39004" y="318"/>
                    </a:lnTo>
                    <a:cubicBezTo>
                      <a:pt x="39004" y="318"/>
                      <a:pt x="39003" y="318"/>
                      <a:pt x="39003" y="318"/>
                    </a:cubicBezTo>
                    <a:close/>
                    <a:moveTo>
                      <a:pt x="767" y="8043"/>
                    </a:moveTo>
                    <a:lnTo>
                      <a:pt x="767" y="8043"/>
                    </a:lnTo>
                    <a:cubicBezTo>
                      <a:pt x="767" y="8043"/>
                      <a:pt x="767" y="8043"/>
                      <a:pt x="767" y="8043"/>
                    </a:cubicBezTo>
                    <a:lnTo>
                      <a:pt x="767" y="8043"/>
                    </a:lnTo>
                    <a:cubicBezTo>
                      <a:pt x="767" y="8043"/>
                      <a:pt x="767" y="8043"/>
                      <a:pt x="767" y="8043"/>
                    </a:cubicBezTo>
                    <a:cubicBezTo>
                      <a:pt x="767" y="8043"/>
                      <a:pt x="767" y="8043"/>
                      <a:pt x="767" y="8043"/>
                    </a:cubicBezTo>
                    <a:close/>
                    <a:moveTo>
                      <a:pt x="65365" y="11915"/>
                    </a:moveTo>
                    <a:lnTo>
                      <a:pt x="65365" y="11915"/>
                    </a:lnTo>
                    <a:cubicBezTo>
                      <a:pt x="65365" y="11915"/>
                      <a:pt x="65365" y="11915"/>
                      <a:pt x="65365" y="11915"/>
                    </a:cubicBezTo>
                    <a:lnTo>
                      <a:pt x="65365" y="11915"/>
                    </a:lnTo>
                    <a:cubicBezTo>
                      <a:pt x="65365" y="11915"/>
                      <a:pt x="65365" y="11915"/>
                      <a:pt x="65365" y="11915"/>
                    </a:cubicBezTo>
                    <a:close/>
                    <a:moveTo>
                      <a:pt x="768" y="13645"/>
                    </a:moveTo>
                    <a:cubicBezTo>
                      <a:pt x="767" y="13645"/>
                      <a:pt x="767" y="13645"/>
                      <a:pt x="767" y="13646"/>
                    </a:cubicBezTo>
                    <a:cubicBezTo>
                      <a:pt x="767" y="13645"/>
                      <a:pt x="767" y="13645"/>
                      <a:pt x="768" y="13645"/>
                    </a:cubicBezTo>
                    <a:close/>
                    <a:moveTo>
                      <a:pt x="64171" y="21797"/>
                    </a:moveTo>
                    <a:cubicBezTo>
                      <a:pt x="64170" y="21798"/>
                      <a:pt x="64170" y="21799"/>
                      <a:pt x="64169" y="21799"/>
                    </a:cubicBezTo>
                    <a:cubicBezTo>
                      <a:pt x="64170" y="21799"/>
                      <a:pt x="64170" y="21798"/>
                      <a:pt x="64171" y="21797"/>
                    </a:cubicBezTo>
                    <a:close/>
                    <a:moveTo>
                      <a:pt x="64705" y="22192"/>
                    </a:moveTo>
                    <a:cubicBezTo>
                      <a:pt x="64705" y="22192"/>
                      <a:pt x="64705" y="22192"/>
                      <a:pt x="64705" y="22192"/>
                    </a:cubicBezTo>
                    <a:lnTo>
                      <a:pt x="64705" y="22192"/>
                    </a:lnTo>
                    <a:cubicBezTo>
                      <a:pt x="64705" y="22192"/>
                      <a:pt x="64705" y="22192"/>
                      <a:pt x="64705" y="22192"/>
                    </a:cubicBezTo>
                    <a:close/>
                    <a:moveTo>
                      <a:pt x="64526" y="28864"/>
                    </a:moveTo>
                    <a:cubicBezTo>
                      <a:pt x="64526" y="28865"/>
                      <a:pt x="64526" y="28865"/>
                      <a:pt x="64526" y="28865"/>
                    </a:cubicBezTo>
                    <a:cubicBezTo>
                      <a:pt x="64526" y="28865"/>
                      <a:pt x="64526" y="28865"/>
                      <a:pt x="64526" y="28864"/>
                    </a:cubicBezTo>
                    <a:close/>
                    <a:moveTo>
                      <a:pt x="64937" y="30694"/>
                    </a:moveTo>
                    <a:cubicBezTo>
                      <a:pt x="64936" y="30694"/>
                      <a:pt x="64936" y="30695"/>
                      <a:pt x="64936" y="30695"/>
                    </a:cubicBezTo>
                    <a:lnTo>
                      <a:pt x="64936" y="30695"/>
                    </a:lnTo>
                    <a:cubicBezTo>
                      <a:pt x="64936" y="30695"/>
                      <a:pt x="64936" y="30694"/>
                      <a:pt x="64937" y="30694"/>
                    </a:cubicBezTo>
                    <a:close/>
                    <a:moveTo>
                      <a:pt x="2612" y="1460"/>
                    </a:moveTo>
                    <a:cubicBezTo>
                      <a:pt x="3004" y="1460"/>
                      <a:pt x="3658" y="1604"/>
                      <a:pt x="4157" y="1665"/>
                    </a:cubicBezTo>
                    <a:cubicBezTo>
                      <a:pt x="4256" y="1665"/>
                      <a:pt x="4193" y="1513"/>
                      <a:pt x="4291" y="1513"/>
                    </a:cubicBezTo>
                    <a:lnTo>
                      <a:pt x="6182" y="1513"/>
                    </a:lnTo>
                    <a:cubicBezTo>
                      <a:pt x="6388" y="1504"/>
                      <a:pt x="6593" y="1495"/>
                      <a:pt x="6789" y="1495"/>
                    </a:cubicBezTo>
                    <a:cubicBezTo>
                      <a:pt x="6860" y="1495"/>
                      <a:pt x="7084" y="1647"/>
                      <a:pt x="7155" y="1656"/>
                    </a:cubicBezTo>
                    <a:cubicBezTo>
                      <a:pt x="7592" y="1852"/>
                      <a:pt x="7574" y="1629"/>
                      <a:pt x="7842" y="1995"/>
                    </a:cubicBezTo>
                    <a:cubicBezTo>
                      <a:pt x="8109" y="1727"/>
                      <a:pt x="8484" y="1941"/>
                      <a:pt x="8761" y="1691"/>
                    </a:cubicBezTo>
                    <a:cubicBezTo>
                      <a:pt x="8796" y="1687"/>
                      <a:pt x="8830" y="1685"/>
                      <a:pt x="8863" y="1685"/>
                    </a:cubicBezTo>
                    <a:cubicBezTo>
                      <a:pt x="8897" y="1685"/>
                      <a:pt x="8930" y="1687"/>
                      <a:pt x="8966" y="1691"/>
                    </a:cubicBezTo>
                    <a:cubicBezTo>
                      <a:pt x="9562" y="1710"/>
                      <a:pt x="10158" y="1732"/>
                      <a:pt x="10755" y="1732"/>
                    </a:cubicBezTo>
                    <a:cubicBezTo>
                      <a:pt x="11284" y="1732"/>
                      <a:pt x="11815" y="1715"/>
                      <a:pt x="12347" y="1665"/>
                    </a:cubicBezTo>
                    <a:lnTo>
                      <a:pt x="16870" y="1665"/>
                    </a:lnTo>
                    <a:cubicBezTo>
                      <a:pt x="16941" y="1674"/>
                      <a:pt x="17013" y="1682"/>
                      <a:pt x="17084" y="1700"/>
                    </a:cubicBezTo>
                    <a:cubicBezTo>
                      <a:pt x="17430" y="1613"/>
                      <a:pt x="17664" y="1583"/>
                      <a:pt x="17833" y="1583"/>
                    </a:cubicBezTo>
                    <a:cubicBezTo>
                      <a:pt x="18216" y="1583"/>
                      <a:pt x="18254" y="1740"/>
                      <a:pt x="18481" y="1740"/>
                    </a:cubicBezTo>
                    <a:cubicBezTo>
                      <a:pt x="18562" y="1740"/>
                      <a:pt x="18668" y="1720"/>
                      <a:pt x="18824" y="1665"/>
                    </a:cubicBezTo>
                    <a:lnTo>
                      <a:pt x="19707" y="1665"/>
                    </a:lnTo>
                    <a:cubicBezTo>
                      <a:pt x="19832" y="1691"/>
                      <a:pt x="19939" y="1700"/>
                      <a:pt x="20037" y="1709"/>
                    </a:cubicBezTo>
                    <a:cubicBezTo>
                      <a:pt x="20767" y="1988"/>
                      <a:pt x="21493" y="2083"/>
                      <a:pt x="22220" y="2083"/>
                    </a:cubicBezTo>
                    <a:cubicBezTo>
                      <a:pt x="23749" y="2083"/>
                      <a:pt x="25286" y="1665"/>
                      <a:pt x="26888" y="1665"/>
                    </a:cubicBezTo>
                    <a:lnTo>
                      <a:pt x="29333" y="1665"/>
                    </a:lnTo>
                    <a:cubicBezTo>
                      <a:pt x="29634" y="1804"/>
                      <a:pt x="29917" y="1873"/>
                      <a:pt x="30199" y="1873"/>
                    </a:cubicBezTo>
                    <a:cubicBezTo>
                      <a:pt x="30477" y="1873"/>
                      <a:pt x="30753" y="1806"/>
                      <a:pt x="31045" y="1674"/>
                    </a:cubicBezTo>
                    <a:cubicBezTo>
                      <a:pt x="31117" y="1665"/>
                      <a:pt x="31179" y="1665"/>
                      <a:pt x="31251" y="1665"/>
                    </a:cubicBezTo>
                    <a:lnTo>
                      <a:pt x="34703" y="1665"/>
                    </a:lnTo>
                    <a:cubicBezTo>
                      <a:pt x="36113" y="1665"/>
                      <a:pt x="37495" y="1727"/>
                      <a:pt x="38887" y="1745"/>
                    </a:cubicBezTo>
                    <a:cubicBezTo>
                      <a:pt x="38949" y="1745"/>
                      <a:pt x="39021" y="1745"/>
                      <a:pt x="39092" y="1754"/>
                    </a:cubicBezTo>
                    <a:cubicBezTo>
                      <a:pt x="39360" y="2087"/>
                      <a:pt x="39579" y="2229"/>
                      <a:pt x="39811" y="2229"/>
                    </a:cubicBezTo>
                    <a:cubicBezTo>
                      <a:pt x="40083" y="2229"/>
                      <a:pt x="40370" y="2035"/>
                      <a:pt x="40769" y="1727"/>
                    </a:cubicBezTo>
                    <a:cubicBezTo>
                      <a:pt x="40841" y="1727"/>
                      <a:pt x="40903" y="1718"/>
                      <a:pt x="40975" y="1718"/>
                    </a:cubicBezTo>
                    <a:cubicBezTo>
                      <a:pt x="41260" y="1709"/>
                      <a:pt x="41546" y="1691"/>
                      <a:pt x="41831" y="1665"/>
                    </a:cubicBezTo>
                    <a:lnTo>
                      <a:pt x="49030" y="1665"/>
                    </a:lnTo>
                    <a:cubicBezTo>
                      <a:pt x="49149" y="1649"/>
                      <a:pt x="49264" y="1643"/>
                      <a:pt x="49375" y="1643"/>
                    </a:cubicBezTo>
                    <a:cubicBezTo>
                      <a:pt x="49658" y="1643"/>
                      <a:pt x="49922" y="1685"/>
                      <a:pt x="50190" y="1736"/>
                    </a:cubicBezTo>
                    <a:cubicBezTo>
                      <a:pt x="50395" y="1736"/>
                      <a:pt x="50609" y="1745"/>
                      <a:pt x="50823" y="1745"/>
                    </a:cubicBezTo>
                    <a:cubicBezTo>
                      <a:pt x="50895" y="1745"/>
                      <a:pt x="50957" y="1745"/>
                      <a:pt x="51029" y="1754"/>
                    </a:cubicBezTo>
                    <a:cubicBezTo>
                      <a:pt x="51300" y="2087"/>
                      <a:pt x="51520" y="2229"/>
                      <a:pt x="51751" y="2229"/>
                    </a:cubicBezTo>
                    <a:cubicBezTo>
                      <a:pt x="52022" y="2229"/>
                      <a:pt x="52307" y="2035"/>
                      <a:pt x="52706" y="1727"/>
                    </a:cubicBezTo>
                    <a:cubicBezTo>
                      <a:pt x="52777" y="1727"/>
                      <a:pt x="52848" y="1718"/>
                      <a:pt x="52920" y="1718"/>
                    </a:cubicBezTo>
                    <a:cubicBezTo>
                      <a:pt x="53196" y="1709"/>
                      <a:pt x="53482" y="1691"/>
                      <a:pt x="53767" y="1665"/>
                    </a:cubicBezTo>
                    <a:lnTo>
                      <a:pt x="60976" y="1665"/>
                    </a:lnTo>
                    <a:cubicBezTo>
                      <a:pt x="61098" y="1648"/>
                      <a:pt x="61217" y="1641"/>
                      <a:pt x="61333" y="1641"/>
                    </a:cubicBezTo>
                    <a:cubicBezTo>
                      <a:pt x="61832" y="1641"/>
                      <a:pt x="62282" y="1776"/>
                      <a:pt x="62795" y="1870"/>
                    </a:cubicBezTo>
                    <a:lnTo>
                      <a:pt x="62867" y="1870"/>
                    </a:lnTo>
                    <a:cubicBezTo>
                      <a:pt x="62778" y="2575"/>
                      <a:pt x="63670" y="2931"/>
                      <a:pt x="63661" y="3609"/>
                    </a:cubicBezTo>
                    <a:cubicBezTo>
                      <a:pt x="63670" y="3716"/>
                      <a:pt x="63670" y="3832"/>
                      <a:pt x="63670" y="3957"/>
                    </a:cubicBezTo>
                    <a:lnTo>
                      <a:pt x="63670" y="6250"/>
                    </a:lnTo>
                    <a:cubicBezTo>
                      <a:pt x="63670" y="6393"/>
                      <a:pt x="63670" y="6536"/>
                      <a:pt x="63661" y="6696"/>
                    </a:cubicBezTo>
                    <a:cubicBezTo>
                      <a:pt x="63625" y="7071"/>
                      <a:pt x="63598" y="7437"/>
                      <a:pt x="63572" y="7802"/>
                    </a:cubicBezTo>
                    <a:cubicBezTo>
                      <a:pt x="63572" y="7918"/>
                      <a:pt x="63563" y="8043"/>
                      <a:pt x="63554" y="8168"/>
                    </a:cubicBezTo>
                    <a:cubicBezTo>
                      <a:pt x="63527" y="8623"/>
                      <a:pt x="63465" y="9078"/>
                      <a:pt x="63402" y="9533"/>
                    </a:cubicBezTo>
                    <a:cubicBezTo>
                      <a:pt x="63402" y="9604"/>
                      <a:pt x="63393" y="9667"/>
                      <a:pt x="63375" y="9729"/>
                    </a:cubicBezTo>
                    <a:cubicBezTo>
                      <a:pt x="63045" y="10157"/>
                      <a:pt x="62894" y="10166"/>
                      <a:pt x="62804" y="10434"/>
                    </a:cubicBezTo>
                    <a:cubicBezTo>
                      <a:pt x="62715" y="11067"/>
                      <a:pt x="63313" y="10791"/>
                      <a:pt x="63438" y="11496"/>
                    </a:cubicBezTo>
                    <a:cubicBezTo>
                      <a:pt x="63456" y="11558"/>
                      <a:pt x="63473" y="11620"/>
                      <a:pt x="63491" y="11692"/>
                    </a:cubicBezTo>
                    <a:cubicBezTo>
                      <a:pt x="63670" y="12414"/>
                      <a:pt x="63581" y="13137"/>
                      <a:pt x="63670" y="13824"/>
                    </a:cubicBezTo>
                    <a:lnTo>
                      <a:pt x="63670" y="14118"/>
                    </a:lnTo>
                    <a:lnTo>
                      <a:pt x="63670" y="19748"/>
                    </a:lnTo>
                    <a:lnTo>
                      <a:pt x="63670" y="20176"/>
                    </a:lnTo>
                    <a:lnTo>
                      <a:pt x="63670" y="20916"/>
                    </a:lnTo>
                    <a:lnTo>
                      <a:pt x="63670" y="21041"/>
                    </a:lnTo>
                    <a:cubicBezTo>
                      <a:pt x="62778" y="21897"/>
                      <a:pt x="62778" y="22076"/>
                      <a:pt x="63598" y="22897"/>
                    </a:cubicBezTo>
                    <a:cubicBezTo>
                      <a:pt x="63589" y="22968"/>
                      <a:pt x="63581" y="23039"/>
                      <a:pt x="63563" y="23111"/>
                    </a:cubicBezTo>
                    <a:cubicBezTo>
                      <a:pt x="63286" y="24966"/>
                      <a:pt x="63670" y="26733"/>
                      <a:pt x="63670" y="28570"/>
                    </a:cubicBezTo>
                    <a:lnTo>
                      <a:pt x="63670" y="28802"/>
                    </a:lnTo>
                    <a:lnTo>
                      <a:pt x="63670" y="30997"/>
                    </a:lnTo>
                    <a:cubicBezTo>
                      <a:pt x="63661" y="31140"/>
                      <a:pt x="63661" y="31238"/>
                      <a:pt x="63661" y="31354"/>
                    </a:cubicBezTo>
                    <a:cubicBezTo>
                      <a:pt x="63661" y="31630"/>
                      <a:pt x="63679" y="31907"/>
                      <a:pt x="63696" y="32183"/>
                    </a:cubicBezTo>
                    <a:cubicBezTo>
                      <a:pt x="63705" y="32326"/>
                      <a:pt x="63714" y="32469"/>
                      <a:pt x="63723" y="32603"/>
                    </a:cubicBezTo>
                    <a:cubicBezTo>
                      <a:pt x="63758" y="33160"/>
                      <a:pt x="63759" y="34178"/>
                      <a:pt x="63363" y="34178"/>
                    </a:cubicBezTo>
                    <a:cubicBezTo>
                      <a:pt x="63347" y="34178"/>
                      <a:pt x="63330" y="34176"/>
                      <a:pt x="63313" y="34173"/>
                    </a:cubicBezTo>
                    <a:cubicBezTo>
                      <a:pt x="62830" y="34066"/>
                      <a:pt x="62319" y="33923"/>
                      <a:pt x="61819" y="33923"/>
                    </a:cubicBezTo>
                    <a:cubicBezTo>
                      <a:pt x="61487" y="33923"/>
                      <a:pt x="61160" y="33986"/>
                      <a:pt x="60851" y="34164"/>
                    </a:cubicBezTo>
                    <a:cubicBezTo>
                      <a:pt x="60761" y="34173"/>
                      <a:pt x="60672" y="34173"/>
                      <a:pt x="60583" y="34173"/>
                    </a:cubicBezTo>
                    <a:lnTo>
                      <a:pt x="55748" y="34173"/>
                    </a:lnTo>
                    <a:cubicBezTo>
                      <a:pt x="55248" y="34084"/>
                      <a:pt x="54981" y="33736"/>
                      <a:pt x="54624" y="33736"/>
                    </a:cubicBezTo>
                    <a:cubicBezTo>
                      <a:pt x="54356" y="33736"/>
                      <a:pt x="53928" y="33905"/>
                      <a:pt x="53625" y="34137"/>
                    </a:cubicBezTo>
                    <a:lnTo>
                      <a:pt x="53402" y="34137"/>
                    </a:lnTo>
                    <a:cubicBezTo>
                      <a:pt x="52857" y="34182"/>
                      <a:pt x="51484" y="34182"/>
                      <a:pt x="51484" y="34182"/>
                    </a:cubicBezTo>
                    <a:cubicBezTo>
                      <a:pt x="51484" y="34182"/>
                      <a:pt x="51475" y="34182"/>
                      <a:pt x="51448" y="34173"/>
                    </a:cubicBezTo>
                    <a:cubicBezTo>
                      <a:pt x="51439" y="34177"/>
                      <a:pt x="51428" y="34179"/>
                      <a:pt x="51414" y="34179"/>
                    </a:cubicBezTo>
                    <a:cubicBezTo>
                      <a:pt x="51401" y="34179"/>
                      <a:pt x="51385" y="34177"/>
                      <a:pt x="51368" y="34173"/>
                    </a:cubicBezTo>
                    <a:cubicBezTo>
                      <a:pt x="50890" y="34066"/>
                      <a:pt x="50381" y="33923"/>
                      <a:pt x="49882" y="33923"/>
                    </a:cubicBezTo>
                    <a:cubicBezTo>
                      <a:pt x="49551" y="33923"/>
                      <a:pt x="49224" y="33986"/>
                      <a:pt x="48914" y="34164"/>
                    </a:cubicBezTo>
                    <a:cubicBezTo>
                      <a:pt x="48825" y="34173"/>
                      <a:pt x="48736" y="34173"/>
                      <a:pt x="48647" y="34173"/>
                    </a:cubicBezTo>
                    <a:lnTo>
                      <a:pt x="43803" y="34173"/>
                    </a:lnTo>
                    <a:cubicBezTo>
                      <a:pt x="43303" y="34084"/>
                      <a:pt x="43722" y="33718"/>
                      <a:pt x="43365" y="33718"/>
                    </a:cubicBezTo>
                    <a:cubicBezTo>
                      <a:pt x="43098" y="33718"/>
                      <a:pt x="42509" y="33905"/>
                      <a:pt x="42206" y="34137"/>
                    </a:cubicBezTo>
                    <a:cubicBezTo>
                      <a:pt x="42178" y="34144"/>
                      <a:pt x="42151" y="34147"/>
                      <a:pt x="42124" y="34147"/>
                    </a:cubicBezTo>
                    <a:cubicBezTo>
                      <a:pt x="42080" y="34147"/>
                      <a:pt x="42036" y="34139"/>
                      <a:pt x="41992" y="34128"/>
                    </a:cubicBezTo>
                    <a:cubicBezTo>
                      <a:pt x="41198" y="34009"/>
                      <a:pt x="40398" y="33964"/>
                      <a:pt x="39597" y="33964"/>
                    </a:cubicBezTo>
                    <a:cubicBezTo>
                      <a:pt x="38364" y="33964"/>
                      <a:pt x="37126" y="34070"/>
                      <a:pt x="35898" y="34173"/>
                    </a:cubicBezTo>
                    <a:lnTo>
                      <a:pt x="32669" y="34173"/>
                    </a:lnTo>
                    <a:cubicBezTo>
                      <a:pt x="31340" y="34070"/>
                      <a:pt x="30011" y="33967"/>
                      <a:pt x="28676" y="33967"/>
                    </a:cubicBezTo>
                    <a:cubicBezTo>
                      <a:pt x="27698" y="33967"/>
                      <a:pt x="26716" y="34022"/>
                      <a:pt x="25729" y="34173"/>
                    </a:cubicBezTo>
                    <a:lnTo>
                      <a:pt x="18378" y="34173"/>
                    </a:lnTo>
                    <a:cubicBezTo>
                      <a:pt x="18279" y="34182"/>
                      <a:pt x="18190" y="34182"/>
                      <a:pt x="18101" y="34191"/>
                    </a:cubicBezTo>
                    <a:cubicBezTo>
                      <a:pt x="17700" y="34240"/>
                      <a:pt x="17303" y="34258"/>
                      <a:pt x="16907" y="34258"/>
                    </a:cubicBezTo>
                    <a:cubicBezTo>
                      <a:pt x="16027" y="34258"/>
                      <a:pt x="15147" y="34173"/>
                      <a:pt x="14211" y="34173"/>
                    </a:cubicBezTo>
                    <a:lnTo>
                      <a:pt x="10001" y="34173"/>
                    </a:lnTo>
                    <a:cubicBezTo>
                      <a:pt x="9173" y="34173"/>
                      <a:pt x="8408" y="33905"/>
                      <a:pt x="7618" y="33905"/>
                    </a:cubicBezTo>
                    <a:cubicBezTo>
                      <a:pt x="7377" y="33905"/>
                      <a:pt x="7135" y="33930"/>
                      <a:pt x="6887" y="33994"/>
                    </a:cubicBezTo>
                    <a:cubicBezTo>
                      <a:pt x="5995" y="34173"/>
                      <a:pt x="5290" y="34173"/>
                      <a:pt x="4389" y="34173"/>
                    </a:cubicBezTo>
                    <a:lnTo>
                      <a:pt x="3872" y="34173"/>
                    </a:lnTo>
                    <a:cubicBezTo>
                      <a:pt x="3765" y="34191"/>
                      <a:pt x="3655" y="34198"/>
                      <a:pt x="3542" y="34198"/>
                    </a:cubicBezTo>
                    <a:cubicBezTo>
                      <a:pt x="3094" y="34198"/>
                      <a:pt x="2614" y="34084"/>
                      <a:pt x="2186" y="34084"/>
                    </a:cubicBezTo>
                    <a:cubicBezTo>
                      <a:pt x="2364" y="33272"/>
                      <a:pt x="2097" y="32549"/>
                      <a:pt x="2168" y="31773"/>
                    </a:cubicBezTo>
                    <a:cubicBezTo>
                      <a:pt x="2168" y="31639"/>
                      <a:pt x="2168" y="31505"/>
                      <a:pt x="2168" y="31380"/>
                    </a:cubicBezTo>
                    <a:cubicBezTo>
                      <a:pt x="2168" y="30453"/>
                      <a:pt x="2141" y="29534"/>
                      <a:pt x="2097" y="28588"/>
                    </a:cubicBezTo>
                    <a:lnTo>
                      <a:pt x="2097" y="28330"/>
                    </a:lnTo>
                    <a:lnTo>
                      <a:pt x="2097" y="28066"/>
                    </a:lnTo>
                    <a:lnTo>
                      <a:pt x="2097" y="28066"/>
                    </a:lnTo>
                    <a:cubicBezTo>
                      <a:pt x="2197" y="28079"/>
                      <a:pt x="2291" y="28092"/>
                      <a:pt x="2373" y="28106"/>
                    </a:cubicBezTo>
                    <a:cubicBezTo>
                      <a:pt x="2141" y="27830"/>
                      <a:pt x="2088" y="27750"/>
                      <a:pt x="2097" y="27643"/>
                    </a:cubicBezTo>
                    <a:cubicBezTo>
                      <a:pt x="2106" y="27518"/>
                      <a:pt x="2106" y="27428"/>
                      <a:pt x="2106" y="27330"/>
                    </a:cubicBezTo>
                    <a:cubicBezTo>
                      <a:pt x="2097" y="23700"/>
                      <a:pt x="2364" y="20087"/>
                      <a:pt x="2097" y="16500"/>
                    </a:cubicBezTo>
                    <a:cubicBezTo>
                      <a:pt x="2097" y="16402"/>
                      <a:pt x="2097" y="16304"/>
                      <a:pt x="2097" y="16215"/>
                    </a:cubicBezTo>
                    <a:lnTo>
                      <a:pt x="2097" y="9007"/>
                    </a:lnTo>
                    <a:lnTo>
                      <a:pt x="2097" y="8641"/>
                    </a:lnTo>
                    <a:cubicBezTo>
                      <a:pt x="2364" y="6268"/>
                      <a:pt x="1838" y="3832"/>
                      <a:pt x="2275" y="1575"/>
                    </a:cubicBezTo>
                    <a:cubicBezTo>
                      <a:pt x="2303" y="1491"/>
                      <a:pt x="2429" y="1460"/>
                      <a:pt x="2612" y="1460"/>
                    </a:cubicBezTo>
                    <a:close/>
                    <a:moveTo>
                      <a:pt x="54408" y="35381"/>
                    </a:moveTo>
                    <a:lnTo>
                      <a:pt x="54408" y="35381"/>
                    </a:lnTo>
                    <a:cubicBezTo>
                      <a:pt x="54411" y="35386"/>
                      <a:pt x="54415" y="35390"/>
                      <a:pt x="54419" y="35395"/>
                    </a:cubicBezTo>
                    <a:cubicBezTo>
                      <a:pt x="54415" y="35391"/>
                      <a:pt x="54411" y="35386"/>
                      <a:pt x="54408" y="35381"/>
                    </a:cubicBezTo>
                    <a:close/>
                    <a:moveTo>
                      <a:pt x="27193" y="35422"/>
                    </a:moveTo>
                    <a:cubicBezTo>
                      <a:pt x="27195" y="35422"/>
                      <a:pt x="27198" y="35422"/>
                      <a:pt x="27200" y="35422"/>
                    </a:cubicBezTo>
                    <a:cubicBezTo>
                      <a:pt x="27198" y="35422"/>
                      <a:pt x="27195" y="35422"/>
                      <a:pt x="27193" y="35422"/>
                    </a:cubicBezTo>
                    <a:close/>
                    <a:moveTo>
                      <a:pt x="34864" y="35475"/>
                    </a:moveTo>
                    <a:cubicBezTo>
                      <a:pt x="34864" y="35475"/>
                      <a:pt x="34864" y="35475"/>
                      <a:pt x="34864" y="35475"/>
                    </a:cubicBezTo>
                    <a:cubicBezTo>
                      <a:pt x="34864" y="35475"/>
                      <a:pt x="34864" y="35475"/>
                      <a:pt x="34864" y="35475"/>
                    </a:cubicBezTo>
                    <a:close/>
                    <a:moveTo>
                      <a:pt x="11196" y="35645"/>
                    </a:moveTo>
                    <a:lnTo>
                      <a:pt x="11196" y="35645"/>
                    </a:lnTo>
                    <a:cubicBezTo>
                      <a:pt x="11196" y="35645"/>
                      <a:pt x="11196" y="35645"/>
                      <a:pt x="11196" y="35645"/>
                    </a:cubicBezTo>
                    <a:cubicBezTo>
                      <a:pt x="11196" y="35645"/>
                      <a:pt x="11196" y="35645"/>
                      <a:pt x="11196" y="35645"/>
                    </a:cubicBezTo>
                    <a:cubicBezTo>
                      <a:pt x="11196" y="35645"/>
                      <a:pt x="11196" y="35645"/>
                      <a:pt x="11196" y="35645"/>
                    </a:cubicBezTo>
                    <a:close/>
                    <a:moveTo>
                      <a:pt x="43703" y="35710"/>
                    </a:moveTo>
                    <a:cubicBezTo>
                      <a:pt x="43684" y="35712"/>
                      <a:pt x="43666" y="35714"/>
                      <a:pt x="43651" y="35716"/>
                    </a:cubicBezTo>
                    <a:cubicBezTo>
                      <a:pt x="43662" y="35716"/>
                      <a:pt x="43682" y="35714"/>
                      <a:pt x="43703" y="35710"/>
                    </a:cubicBezTo>
                    <a:close/>
                    <a:moveTo>
                      <a:pt x="56006" y="35710"/>
                    </a:moveTo>
                    <a:cubicBezTo>
                      <a:pt x="55986" y="35712"/>
                      <a:pt x="55969" y="35714"/>
                      <a:pt x="55953" y="35716"/>
                    </a:cubicBezTo>
                    <a:cubicBezTo>
                      <a:pt x="55964" y="35716"/>
                      <a:pt x="55984" y="35714"/>
                      <a:pt x="56006" y="35710"/>
                    </a:cubicBezTo>
                    <a:close/>
                    <a:moveTo>
                      <a:pt x="62831" y="35582"/>
                    </a:moveTo>
                    <a:lnTo>
                      <a:pt x="62831" y="35582"/>
                    </a:lnTo>
                    <a:cubicBezTo>
                      <a:pt x="62804" y="35609"/>
                      <a:pt x="62724" y="35743"/>
                      <a:pt x="62840" y="35743"/>
                    </a:cubicBezTo>
                    <a:cubicBezTo>
                      <a:pt x="62849" y="35689"/>
                      <a:pt x="62849" y="35636"/>
                      <a:pt x="62831" y="35582"/>
                    </a:cubicBezTo>
                    <a:close/>
                    <a:moveTo>
                      <a:pt x="51198" y="0"/>
                    </a:moveTo>
                    <a:cubicBezTo>
                      <a:pt x="51150" y="0"/>
                      <a:pt x="51107" y="5"/>
                      <a:pt x="51073" y="14"/>
                    </a:cubicBezTo>
                    <a:cubicBezTo>
                      <a:pt x="51091" y="121"/>
                      <a:pt x="51046" y="193"/>
                      <a:pt x="50948" y="219"/>
                    </a:cubicBezTo>
                    <a:lnTo>
                      <a:pt x="50939" y="219"/>
                    </a:lnTo>
                    <a:cubicBezTo>
                      <a:pt x="50939" y="211"/>
                      <a:pt x="50939" y="202"/>
                      <a:pt x="50930" y="193"/>
                    </a:cubicBezTo>
                    <a:cubicBezTo>
                      <a:pt x="50922" y="151"/>
                      <a:pt x="50937" y="69"/>
                      <a:pt x="50954" y="60"/>
                    </a:cubicBezTo>
                    <a:lnTo>
                      <a:pt x="50954" y="60"/>
                    </a:lnTo>
                    <a:cubicBezTo>
                      <a:pt x="50916" y="70"/>
                      <a:pt x="50696" y="103"/>
                      <a:pt x="50636" y="103"/>
                    </a:cubicBezTo>
                    <a:cubicBezTo>
                      <a:pt x="50620" y="102"/>
                      <a:pt x="50600" y="101"/>
                      <a:pt x="50577" y="101"/>
                    </a:cubicBezTo>
                    <a:cubicBezTo>
                      <a:pt x="50390" y="101"/>
                      <a:pt x="50015" y="162"/>
                      <a:pt x="49896" y="202"/>
                    </a:cubicBezTo>
                    <a:cubicBezTo>
                      <a:pt x="50112" y="254"/>
                      <a:pt x="49938" y="376"/>
                      <a:pt x="49820" y="376"/>
                    </a:cubicBezTo>
                    <a:cubicBezTo>
                      <a:pt x="49757" y="376"/>
                      <a:pt x="49710" y="342"/>
                      <a:pt x="49744" y="246"/>
                    </a:cubicBezTo>
                    <a:lnTo>
                      <a:pt x="49744" y="246"/>
                    </a:lnTo>
                    <a:cubicBezTo>
                      <a:pt x="49673" y="282"/>
                      <a:pt x="49628" y="353"/>
                      <a:pt x="49610" y="434"/>
                    </a:cubicBezTo>
                    <a:cubicBezTo>
                      <a:pt x="49547" y="422"/>
                      <a:pt x="49484" y="407"/>
                      <a:pt x="49417" y="407"/>
                    </a:cubicBezTo>
                    <a:cubicBezTo>
                      <a:pt x="49379" y="407"/>
                      <a:pt x="49340" y="412"/>
                      <a:pt x="49298" y="425"/>
                    </a:cubicBezTo>
                    <a:cubicBezTo>
                      <a:pt x="49128" y="344"/>
                      <a:pt x="48905" y="291"/>
                      <a:pt x="48700" y="246"/>
                    </a:cubicBezTo>
                    <a:cubicBezTo>
                      <a:pt x="48718" y="228"/>
                      <a:pt x="48727" y="211"/>
                      <a:pt x="48727" y="202"/>
                    </a:cubicBezTo>
                    <a:cubicBezTo>
                      <a:pt x="48638" y="202"/>
                      <a:pt x="48549" y="202"/>
                      <a:pt x="48459" y="211"/>
                    </a:cubicBezTo>
                    <a:cubicBezTo>
                      <a:pt x="48272" y="184"/>
                      <a:pt x="48102" y="175"/>
                      <a:pt x="47978" y="175"/>
                    </a:cubicBezTo>
                    <a:cubicBezTo>
                      <a:pt x="48031" y="219"/>
                      <a:pt x="48040" y="255"/>
                      <a:pt x="48022" y="273"/>
                    </a:cubicBezTo>
                    <a:cubicBezTo>
                      <a:pt x="47960" y="282"/>
                      <a:pt x="47906" y="291"/>
                      <a:pt x="47844" y="300"/>
                    </a:cubicBezTo>
                    <a:cubicBezTo>
                      <a:pt x="47710" y="300"/>
                      <a:pt x="47549" y="273"/>
                      <a:pt x="47487" y="273"/>
                    </a:cubicBezTo>
                    <a:cubicBezTo>
                      <a:pt x="47117" y="273"/>
                      <a:pt x="46738" y="292"/>
                      <a:pt x="46356" y="292"/>
                    </a:cubicBezTo>
                    <a:cubicBezTo>
                      <a:pt x="46213" y="292"/>
                      <a:pt x="46069" y="289"/>
                      <a:pt x="45926" y="282"/>
                    </a:cubicBezTo>
                    <a:cubicBezTo>
                      <a:pt x="45935" y="264"/>
                      <a:pt x="45935" y="246"/>
                      <a:pt x="45926" y="211"/>
                    </a:cubicBezTo>
                    <a:cubicBezTo>
                      <a:pt x="45940" y="146"/>
                      <a:pt x="45926" y="116"/>
                      <a:pt x="45882" y="116"/>
                    </a:cubicBezTo>
                    <a:cubicBezTo>
                      <a:pt x="45872" y="116"/>
                      <a:pt x="45859" y="118"/>
                      <a:pt x="45845" y="121"/>
                    </a:cubicBezTo>
                    <a:cubicBezTo>
                      <a:pt x="45819" y="175"/>
                      <a:pt x="45854" y="246"/>
                      <a:pt x="45890" y="273"/>
                    </a:cubicBezTo>
                    <a:cubicBezTo>
                      <a:pt x="45498" y="255"/>
                      <a:pt x="45105" y="202"/>
                      <a:pt x="44739" y="77"/>
                    </a:cubicBezTo>
                    <a:lnTo>
                      <a:pt x="44739" y="77"/>
                    </a:lnTo>
                    <a:cubicBezTo>
                      <a:pt x="44802" y="148"/>
                      <a:pt x="44855" y="211"/>
                      <a:pt x="44864" y="282"/>
                    </a:cubicBezTo>
                    <a:cubicBezTo>
                      <a:pt x="44853" y="280"/>
                      <a:pt x="44842" y="280"/>
                      <a:pt x="44831" y="280"/>
                    </a:cubicBezTo>
                    <a:cubicBezTo>
                      <a:pt x="44778" y="280"/>
                      <a:pt x="44724" y="297"/>
                      <a:pt x="44695" y="327"/>
                    </a:cubicBezTo>
                    <a:cubicBezTo>
                      <a:pt x="44584" y="128"/>
                      <a:pt x="44282" y="94"/>
                      <a:pt x="44012" y="94"/>
                    </a:cubicBezTo>
                    <a:cubicBezTo>
                      <a:pt x="43869" y="94"/>
                      <a:pt x="43735" y="103"/>
                      <a:pt x="43642" y="103"/>
                    </a:cubicBezTo>
                    <a:cubicBezTo>
                      <a:pt x="43706" y="168"/>
                      <a:pt x="43772" y="188"/>
                      <a:pt x="43838" y="188"/>
                    </a:cubicBezTo>
                    <a:cubicBezTo>
                      <a:pt x="43943" y="188"/>
                      <a:pt x="44052" y="139"/>
                      <a:pt x="44167" y="139"/>
                    </a:cubicBezTo>
                    <a:cubicBezTo>
                      <a:pt x="44231" y="139"/>
                      <a:pt x="44296" y="154"/>
                      <a:pt x="44365" y="202"/>
                    </a:cubicBezTo>
                    <a:cubicBezTo>
                      <a:pt x="44454" y="264"/>
                      <a:pt x="44070" y="451"/>
                      <a:pt x="44061" y="514"/>
                    </a:cubicBezTo>
                    <a:cubicBezTo>
                      <a:pt x="44024" y="381"/>
                      <a:pt x="43996" y="330"/>
                      <a:pt x="43974" y="330"/>
                    </a:cubicBezTo>
                    <a:cubicBezTo>
                      <a:pt x="43959" y="330"/>
                      <a:pt x="43947" y="353"/>
                      <a:pt x="43936" y="389"/>
                    </a:cubicBezTo>
                    <a:lnTo>
                      <a:pt x="43901" y="389"/>
                    </a:lnTo>
                    <a:cubicBezTo>
                      <a:pt x="43856" y="398"/>
                      <a:pt x="43749" y="434"/>
                      <a:pt x="43669" y="478"/>
                    </a:cubicBezTo>
                    <a:cubicBezTo>
                      <a:pt x="43642" y="469"/>
                      <a:pt x="43624" y="451"/>
                      <a:pt x="43606" y="434"/>
                    </a:cubicBezTo>
                    <a:cubicBezTo>
                      <a:pt x="43633" y="407"/>
                      <a:pt x="43660" y="371"/>
                      <a:pt x="43687" y="327"/>
                    </a:cubicBezTo>
                    <a:cubicBezTo>
                      <a:pt x="43660" y="327"/>
                      <a:pt x="43606" y="362"/>
                      <a:pt x="43562" y="398"/>
                    </a:cubicBezTo>
                    <a:cubicBezTo>
                      <a:pt x="43544" y="380"/>
                      <a:pt x="43535" y="362"/>
                      <a:pt x="43526" y="335"/>
                    </a:cubicBezTo>
                    <a:cubicBezTo>
                      <a:pt x="43526" y="327"/>
                      <a:pt x="43535" y="318"/>
                      <a:pt x="43544" y="300"/>
                    </a:cubicBezTo>
                    <a:lnTo>
                      <a:pt x="43544" y="300"/>
                    </a:lnTo>
                    <a:cubicBezTo>
                      <a:pt x="43535" y="309"/>
                      <a:pt x="43526" y="327"/>
                      <a:pt x="43517" y="335"/>
                    </a:cubicBezTo>
                    <a:cubicBezTo>
                      <a:pt x="43499" y="273"/>
                      <a:pt x="43499" y="202"/>
                      <a:pt x="43571" y="103"/>
                    </a:cubicBezTo>
                    <a:lnTo>
                      <a:pt x="43258" y="103"/>
                    </a:lnTo>
                    <a:cubicBezTo>
                      <a:pt x="43312" y="193"/>
                      <a:pt x="43321" y="291"/>
                      <a:pt x="43285" y="362"/>
                    </a:cubicBezTo>
                    <a:cubicBezTo>
                      <a:pt x="43245" y="344"/>
                      <a:pt x="43187" y="331"/>
                      <a:pt x="43139" y="331"/>
                    </a:cubicBezTo>
                    <a:cubicBezTo>
                      <a:pt x="43091" y="331"/>
                      <a:pt x="43053" y="344"/>
                      <a:pt x="43053" y="380"/>
                    </a:cubicBezTo>
                    <a:cubicBezTo>
                      <a:pt x="43053" y="434"/>
                      <a:pt x="43142" y="460"/>
                      <a:pt x="43214" y="460"/>
                    </a:cubicBezTo>
                    <a:cubicBezTo>
                      <a:pt x="43178" y="487"/>
                      <a:pt x="43133" y="514"/>
                      <a:pt x="43071" y="532"/>
                    </a:cubicBezTo>
                    <a:cubicBezTo>
                      <a:pt x="43058" y="534"/>
                      <a:pt x="43044" y="536"/>
                      <a:pt x="43032" y="536"/>
                    </a:cubicBezTo>
                    <a:cubicBezTo>
                      <a:pt x="42960" y="536"/>
                      <a:pt x="42900" y="495"/>
                      <a:pt x="42839" y="442"/>
                    </a:cubicBezTo>
                    <a:cubicBezTo>
                      <a:pt x="42982" y="434"/>
                      <a:pt x="43053" y="389"/>
                      <a:pt x="42786" y="157"/>
                    </a:cubicBezTo>
                    <a:cubicBezTo>
                      <a:pt x="42786" y="166"/>
                      <a:pt x="42786" y="300"/>
                      <a:pt x="42768" y="371"/>
                    </a:cubicBezTo>
                    <a:cubicBezTo>
                      <a:pt x="42678" y="273"/>
                      <a:pt x="42598" y="157"/>
                      <a:pt x="42518" y="112"/>
                    </a:cubicBezTo>
                    <a:cubicBezTo>
                      <a:pt x="42500" y="121"/>
                      <a:pt x="42491" y="130"/>
                      <a:pt x="42482" y="139"/>
                    </a:cubicBezTo>
                    <a:cubicBezTo>
                      <a:pt x="42458" y="124"/>
                      <a:pt x="42430" y="118"/>
                      <a:pt x="42396" y="118"/>
                    </a:cubicBezTo>
                    <a:cubicBezTo>
                      <a:pt x="42368" y="118"/>
                      <a:pt x="42335" y="122"/>
                      <a:pt x="42295" y="130"/>
                    </a:cubicBezTo>
                    <a:cubicBezTo>
                      <a:pt x="42277" y="121"/>
                      <a:pt x="42259" y="112"/>
                      <a:pt x="42241" y="103"/>
                    </a:cubicBezTo>
                    <a:lnTo>
                      <a:pt x="42241" y="103"/>
                    </a:lnTo>
                    <a:cubicBezTo>
                      <a:pt x="42250" y="148"/>
                      <a:pt x="42304" y="211"/>
                      <a:pt x="42357" y="291"/>
                    </a:cubicBezTo>
                    <a:cubicBezTo>
                      <a:pt x="42339" y="353"/>
                      <a:pt x="42286" y="416"/>
                      <a:pt x="42215" y="451"/>
                    </a:cubicBezTo>
                    <a:cubicBezTo>
                      <a:pt x="42161" y="451"/>
                      <a:pt x="42108" y="460"/>
                      <a:pt x="42054" y="469"/>
                    </a:cubicBezTo>
                    <a:lnTo>
                      <a:pt x="42052" y="469"/>
                    </a:lnTo>
                    <a:cubicBezTo>
                      <a:pt x="42082" y="446"/>
                      <a:pt x="42147" y="148"/>
                      <a:pt x="42197" y="148"/>
                    </a:cubicBezTo>
                    <a:cubicBezTo>
                      <a:pt x="42152" y="148"/>
                      <a:pt x="42099" y="139"/>
                      <a:pt x="42045" y="139"/>
                    </a:cubicBezTo>
                    <a:cubicBezTo>
                      <a:pt x="42045" y="130"/>
                      <a:pt x="42045" y="130"/>
                      <a:pt x="42036" y="121"/>
                    </a:cubicBezTo>
                    <a:cubicBezTo>
                      <a:pt x="42018" y="130"/>
                      <a:pt x="42009" y="130"/>
                      <a:pt x="42000" y="139"/>
                    </a:cubicBezTo>
                    <a:cubicBezTo>
                      <a:pt x="41903" y="134"/>
                      <a:pt x="41796" y="129"/>
                      <a:pt x="41697" y="129"/>
                    </a:cubicBezTo>
                    <a:cubicBezTo>
                      <a:pt x="41625" y="129"/>
                      <a:pt x="41557" y="132"/>
                      <a:pt x="41501" y="139"/>
                    </a:cubicBezTo>
                    <a:cubicBezTo>
                      <a:pt x="41363" y="156"/>
                      <a:pt x="41433" y="381"/>
                      <a:pt x="41302" y="381"/>
                    </a:cubicBezTo>
                    <a:cubicBezTo>
                      <a:pt x="41297" y="381"/>
                      <a:pt x="41292" y="381"/>
                      <a:pt x="41287" y="380"/>
                    </a:cubicBezTo>
                    <a:cubicBezTo>
                      <a:pt x="41242" y="380"/>
                      <a:pt x="41055" y="264"/>
                      <a:pt x="41064" y="255"/>
                    </a:cubicBezTo>
                    <a:cubicBezTo>
                      <a:pt x="41090" y="238"/>
                      <a:pt x="41113" y="232"/>
                      <a:pt x="41132" y="232"/>
                    </a:cubicBezTo>
                    <a:cubicBezTo>
                      <a:pt x="41192" y="232"/>
                      <a:pt x="41224" y="291"/>
                      <a:pt x="41256" y="291"/>
                    </a:cubicBezTo>
                    <a:cubicBezTo>
                      <a:pt x="41280" y="291"/>
                      <a:pt x="41304" y="255"/>
                      <a:pt x="41340" y="130"/>
                    </a:cubicBezTo>
                    <a:cubicBezTo>
                      <a:pt x="41278" y="121"/>
                      <a:pt x="41198" y="121"/>
                      <a:pt x="41126" y="121"/>
                    </a:cubicBezTo>
                    <a:cubicBezTo>
                      <a:pt x="41144" y="95"/>
                      <a:pt x="41171" y="77"/>
                      <a:pt x="41207" y="68"/>
                    </a:cubicBezTo>
                    <a:cubicBezTo>
                      <a:pt x="41042" y="34"/>
                      <a:pt x="40946" y="21"/>
                      <a:pt x="40894" y="21"/>
                    </a:cubicBezTo>
                    <a:cubicBezTo>
                      <a:pt x="40794" y="21"/>
                      <a:pt x="40856" y="72"/>
                      <a:pt x="40903" y="130"/>
                    </a:cubicBezTo>
                    <a:cubicBezTo>
                      <a:pt x="40814" y="139"/>
                      <a:pt x="40734" y="166"/>
                      <a:pt x="40671" y="202"/>
                    </a:cubicBezTo>
                    <a:cubicBezTo>
                      <a:pt x="40687" y="209"/>
                      <a:pt x="40851" y="359"/>
                      <a:pt x="40893" y="380"/>
                    </a:cubicBezTo>
                    <a:lnTo>
                      <a:pt x="40893" y="380"/>
                    </a:lnTo>
                    <a:cubicBezTo>
                      <a:pt x="40842" y="380"/>
                      <a:pt x="40783" y="379"/>
                      <a:pt x="40725" y="371"/>
                    </a:cubicBezTo>
                    <a:cubicBezTo>
                      <a:pt x="40671" y="318"/>
                      <a:pt x="40618" y="264"/>
                      <a:pt x="40609" y="246"/>
                    </a:cubicBezTo>
                    <a:cubicBezTo>
                      <a:pt x="40573" y="273"/>
                      <a:pt x="40537" y="309"/>
                      <a:pt x="40520" y="344"/>
                    </a:cubicBezTo>
                    <a:cubicBezTo>
                      <a:pt x="40404" y="318"/>
                      <a:pt x="40323" y="282"/>
                      <a:pt x="40359" y="246"/>
                    </a:cubicBezTo>
                    <a:cubicBezTo>
                      <a:pt x="40332" y="246"/>
                      <a:pt x="40279" y="273"/>
                      <a:pt x="40216" y="318"/>
                    </a:cubicBezTo>
                    <a:cubicBezTo>
                      <a:pt x="40216" y="291"/>
                      <a:pt x="40216" y="273"/>
                      <a:pt x="40225" y="246"/>
                    </a:cubicBezTo>
                    <a:lnTo>
                      <a:pt x="40225" y="246"/>
                    </a:lnTo>
                    <a:cubicBezTo>
                      <a:pt x="40163" y="273"/>
                      <a:pt x="39975" y="300"/>
                      <a:pt x="39752" y="353"/>
                    </a:cubicBezTo>
                    <a:cubicBezTo>
                      <a:pt x="39788" y="318"/>
                      <a:pt x="39815" y="282"/>
                      <a:pt x="39842" y="255"/>
                    </a:cubicBezTo>
                    <a:lnTo>
                      <a:pt x="39842" y="255"/>
                    </a:lnTo>
                    <a:cubicBezTo>
                      <a:pt x="39779" y="271"/>
                      <a:pt x="39208" y="321"/>
                      <a:pt x="39045" y="321"/>
                    </a:cubicBezTo>
                    <a:cubicBezTo>
                      <a:pt x="39024" y="321"/>
                      <a:pt x="39009" y="320"/>
                      <a:pt x="39004" y="318"/>
                    </a:cubicBezTo>
                    <a:lnTo>
                      <a:pt x="39004" y="318"/>
                    </a:lnTo>
                    <a:cubicBezTo>
                      <a:pt x="39066" y="345"/>
                      <a:pt x="39092" y="389"/>
                      <a:pt x="39101" y="460"/>
                    </a:cubicBezTo>
                    <a:cubicBezTo>
                      <a:pt x="39101" y="460"/>
                      <a:pt x="39092" y="460"/>
                      <a:pt x="39092" y="451"/>
                    </a:cubicBezTo>
                    <a:cubicBezTo>
                      <a:pt x="39092" y="451"/>
                      <a:pt x="39092" y="442"/>
                      <a:pt x="39083" y="434"/>
                    </a:cubicBezTo>
                    <a:cubicBezTo>
                      <a:pt x="39077" y="397"/>
                      <a:pt x="38826" y="310"/>
                      <a:pt x="38721" y="310"/>
                    </a:cubicBezTo>
                    <a:cubicBezTo>
                      <a:pt x="38672" y="310"/>
                      <a:pt x="38655" y="329"/>
                      <a:pt x="38709" y="380"/>
                    </a:cubicBezTo>
                    <a:cubicBezTo>
                      <a:pt x="38602" y="344"/>
                      <a:pt x="38495" y="318"/>
                      <a:pt x="38396" y="291"/>
                    </a:cubicBezTo>
                    <a:cubicBezTo>
                      <a:pt x="38405" y="273"/>
                      <a:pt x="38423" y="246"/>
                      <a:pt x="38450" y="219"/>
                    </a:cubicBezTo>
                    <a:cubicBezTo>
                      <a:pt x="38421" y="218"/>
                      <a:pt x="38396" y="217"/>
                      <a:pt x="38373" y="217"/>
                    </a:cubicBezTo>
                    <a:cubicBezTo>
                      <a:pt x="38266" y="217"/>
                      <a:pt x="38215" y="233"/>
                      <a:pt x="38200" y="255"/>
                    </a:cubicBezTo>
                    <a:cubicBezTo>
                      <a:pt x="38093" y="246"/>
                      <a:pt x="37995" y="237"/>
                      <a:pt x="37897" y="237"/>
                    </a:cubicBezTo>
                    <a:cubicBezTo>
                      <a:pt x="37906" y="219"/>
                      <a:pt x="37915" y="202"/>
                      <a:pt x="37906" y="202"/>
                    </a:cubicBezTo>
                    <a:cubicBezTo>
                      <a:pt x="37825" y="202"/>
                      <a:pt x="37781" y="219"/>
                      <a:pt x="37754" y="246"/>
                    </a:cubicBezTo>
                    <a:cubicBezTo>
                      <a:pt x="37611" y="264"/>
                      <a:pt x="37486" y="300"/>
                      <a:pt x="37370" y="353"/>
                    </a:cubicBezTo>
                    <a:cubicBezTo>
                      <a:pt x="37254" y="353"/>
                      <a:pt x="37433" y="193"/>
                      <a:pt x="37433" y="184"/>
                    </a:cubicBezTo>
                    <a:lnTo>
                      <a:pt x="37433" y="184"/>
                    </a:lnTo>
                    <a:cubicBezTo>
                      <a:pt x="37290" y="202"/>
                      <a:pt x="37192" y="273"/>
                      <a:pt x="37139" y="407"/>
                    </a:cubicBezTo>
                    <a:cubicBezTo>
                      <a:pt x="37139" y="243"/>
                      <a:pt x="37185" y="208"/>
                      <a:pt x="37165" y="208"/>
                    </a:cubicBezTo>
                    <a:cubicBezTo>
                      <a:pt x="37150" y="208"/>
                      <a:pt x="37104" y="225"/>
                      <a:pt x="36987" y="228"/>
                    </a:cubicBezTo>
                    <a:cubicBezTo>
                      <a:pt x="36933" y="228"/>
                      <a:pt x="36692" y="282"/>
                      <a:pt x="36630" y="309"/>
                    </a:cubicBezTo>
                    <a:cubicBezTo>
                      <a:pt x="36631" y="308"/>
                      <a:pt x="36632" y="308"/>
                      <a:pt x="36633" y="308"/>
                    </a:cubicBezTo>
                    <a:lnTo>
                      <a:pt x="36633" y="308"/>
                    </a:lnTo>
                    <a:cubicBezTo>
                      <a:pt x="36654" y="308"/>
                      <a:pt x="36282" y="613"/>
                      <a:pt x="36282" y="648"/>
                    </a:cubicBezTo>
                    <a:cubicBezTo>
                      <a:pt x="36224" y="589"/>
                      <a:pt x="36165" y="550"/>
                      <a:pt x="36107" y="550"/>
                    </a:cubicBezTo>
                    <a:cubicBezTo>
                      <a:pt x="36085" y="550"/>
                      <a:pt x="36063" y="555"/>
                      <a:pt x="36041" y="567"/>
                    </a:cubicBezTo>
                    <a:cubicBezTo>
                      <a:pt x="35972" y="459"/>
                      <a:pt x="36001" y="394"/>
                      <a:pt x="36053" y="394"/>
                    </a:cubicBezTo>
                    <a:cubicBezTo>
                      <a:pt x="36095" y="394"/>
                      <a:pt x="36152" y="436"/>
                      <a:pt x="36184" y="532"/>
                    </a:cubicBezTo>
                    <a:cubicBezTo>
                      <a:pt x="36184" y="532"/>
                      <a:pt x="36425" y="219"/>
                      <a:pt x="36434" y="202"/>
                    </a:cubicBezTo>
                    <a:cubicBezTo>
                      <a:pt x="36410" y="201"/>
                      <a:pt x="36387" y="200"/>
                      <a:pt x="36364" y="200"/>
                    </a:cubicBezTo>
                    <a:cubicBezTo>
                      <a:pt x="36123" y="200"/>
                      <a:pt x="35895" y="241"/>
                      <a:pt x="35667" y="282"/>
                    </a:cubicBezTo>
                    <a:cubicBezTo>
                      <a:pt x="35559" y="221"/>
                      <a:pt x="35431" y="139"/>
                      <a:pt x="35382" y="139"/>
                    </a:cubicBezTo>
                    <a:cubicBezTo>
                      <a:pt x="35345" y="139"/>
                      <a:pt x="35352" y="184"/>
                      <a:pt x="35444" y="318"/>
                    </a:cubicBezTo>
                    <a:cubicBezTo>
                      <a:pt x="35435" y="327"/>
                      <a:pt x="35417" y="327"/>
                      <a:pt x="35408" y="327"/>
                    </a:cubicBezTo>
                    <a:cubicBezTo>
                      <a:pt x="35256" y="228"/>
                      <a:pt x="35015" y="95"/>
                      <a:pt x="34908" y="95"/>
                    </a:cubicBezTo>
                    <a:cubicBezTo>
                      <a:pt x="34902" y="94"/>
                      <a:pt x="34896" y="94"/>
                      <a:pt x="34890" y="94"/>
                    </a:cubicBezTo>
                    <a:cubicBezTo>
                      <a:pt x="34703" y="94"/>
                      <a:pt x="34565" y="223"/>
                      <a:pt x="34427" y="344"/>
                    </a:cubicBezTo>
                    <a:cubicBezTo>
                      <a:pt x="34275" y="344"/>
                      <a:pt x="34159" y="353"/>
                      <a:pt x="34061" y="416"/>
                    </a:cubicBezTo>
                    <a:cubicBezTo>
                      <a:pt x="34061" y="339"/>
                      <a:pt x="34061" y="248"/>
                      <a:pt x="34078" y="248"/>
                    </a:cubicBezTo>
                    <a:cubicBezTo>
                      <a:pt x="34081" y="248"/>
                      <a:pt x="34084" y="250"/>
                      <a:pt x="34088" y="255"/>
                    </a:cubicBezTo>
                    <a:cubicBezTo>
                      <a:pt x="34033" y="124"/>
                      <a:pt x="33941" y="80"/>
                      <a:pt x="33833" y="80"/>
                    </a:cubicBezTo>
                    <a:cubicBezTo>
                      <a:pt x="33765" y="80"/>
                      <a:pt x="33691" y="97"/>
                      <a:pt x="33615" y="121"/>
                    </a:cubicBezTo>
                    <a:cubicBezTo>
                      <a:pt x="33606" y="117"/>
                      <a:pt x="33595" y="115"/>
                      <a:pt x="33582" y="115"/>
                    </a:cubicBezTo>
                    <a:cubicBezTo>
                      <a:pt x="33570" y="115"/>
                      <a:pt x="33557" y="117"/>
                      <a:pt x="33543" y="121"/>
                    </a:cubicBezTo>
                    <a:cubicBezTo>
                      <a:pt x="33543" y="130"/>
                      <a:pt x="33534" y="139"/>
                      <a:pt x="33534" y="148"/>
                    </a:cubicBezTo>
                    <a:cubicBezTo>
                      <a:pt x="33382" y="207"/>
                      <a:pt x="33222" y="283"/>
                      <a:pt x="33122" y="283"/>
                    </a:cubicBezTo>
                    <a:cubicBezTo>
                      <a:pt x="33117" y="283"/>
                      <a:pt x="33111" y="282"/>
                      <a:pt x="33106" y="282"/>
                    </a:cubicBezTo>
                    <a:lnTo>
                      <a:pt x="33106" y="282"/>
                    </a:lnTo>
                    <a:cubicBezTo>
                      <a:pt x="33097" y="309"/>
                      <a:pt x="33097" y="335"/>
                      <a:pt x="33115" y="344"/>
                    </a:cubicBezTo>
                    <a:cubicBezTo>
                      <a:pt x="32990" y="371"/>
                      <a:pt x="33240" y="416"/>
                      <a:pt x="33044" y="434"/>
                    </a:cubicBezTo>
                    <a:cubicBezTo>
                      <a:pt x="33240" y="541"/>
                      <a:pt x="33160" y="612"/>
                      <a:pt x="33187" y="790"/>
                    </a:cubicBezTo>
                    <a:cubicBezTo>
                      <a:pt x="33187" y="790"/>
                      <a:pt x="33195" y="781"/>
                      <a:pt x="33213" y="781"/>
                    </a:cubicBezTo>
                    <a:cubicBezTo>
                      <a:pt x="33160" y="817"/>
                      <a:pt x="33106" y="853"/>
                      <a:pt x="33062" y="889"/>
                    </a:cubicBezTo>
                    <a:cubicBezTo>
                      <a:pt x="33035" y="889"/>
                      <a:pt x="33017" y="889"/>
                      <a:pt x="33008" y="897"/>
                    </a:cubicBezTo>
                    <a:cubicBezTo>
                      <a:pt x="33017" y="871"/>
                      <a:pt x="33026" y="844"/>
                      <a:pt x="33035" y="817"/>
                    </a:cubicBezTo>
                    <a:cubicBezTo>
                      <a:pt x="33124" y="532"/>
                      <a:pt x="32740" y="603"/>
                      <a:pt x="32669" y="496"/>
                    </a:cubicBezTo>
                    <a:cubicBezTo>
                      <a:pt x="32660" y="478"/>
                      <a:pt x="32660" y="460"/>
                      <a:pt x="32669" y="451"/>
                    </a:cubicBezTo>
                    <a:cubicBezTo>
                      <a:pt x="32681" y="453"/>
                      <a:pt x="32692" y="454"/>
                      <a:pt x="32702" y="454"/>
                    </a:cubicBezTo>
                    <a:cubicBezTo>
                      <a:pt x="32753" y="454"/>
                      <a:pt x="32781" y="434"/>
                      <a:pt x="32758" y="389"/>
                    </a:cubicBezTo>
                    <a:cubicBezTo>
                      <a:pt x="32830" y="353"/>
                      <a:pt x="32919" y="335"/>
                      <a:pt x="32901" y="300"/>
                    </a:cubicBezTo>
                    <a:cubicBezTo>
                      <a:pt x="32892" y="271"/>
                      <a:pt x="32835" y="261"/>
                      <a:pt x="32769" y="261"/>
                    </a:cubicBezTo>
                    <a:cubicBezTo>
                      <a:pt x="32710" y="261"/>
                      <a:pt x="32644" y="269"/>
                      <a:pt x="32598" y="282"/>
                    </a:cubicBezTo>
                    <a:lnTo>
                      <a:pt x="32553" y="282"/>
                    </a:lnTo>
                    <a:cubicBezTo>
                      <a:pt x="32618" y="198"/>
                      <a:pt x="32629" y="166"/>
                      <a:pt x="32605" y="166"/>
                    </a:cubicBezTo>
                    <a:cubicBezTo>
                      <a:pt x="32528" y="166"/>
                      <a:pt x="32101" y="486"/>
                      <a:pt x="31932" y="486"/>
                    </a:cubicBezTo>
                    <a:cubicBezTo>
                      <a:pt x="31906" y="486"/>
                      <a:pt x="31886" y="478"/>
                      <a:pt x="31875" y="460"/>
                    </a:cubicBezTo>
                    <a:cubicBezTo>
                      <a:pt x="31829" y="618"/>
                      <a:pt x="31778" y="679"/>
                      <a:pt x="31737" y="679"/>
                    </a:cubicBezTo>
                    <a:cubicBezTo>
                      <a:pt x="31722" y="679"/>
                      <a:pt x="31709" y="671"/>
                      <a:pt x="31697" y="657"/>
                    </a:cubicBezTo>
                    <a:cubicBezTo>
                      <a:pt x="31741" y="621"/>
                      <a:pt x="31777" y="576"/>
                      <a:pt x="31777" y="550"/>
                    </a:cubicBezTo>
                    <a:lnTo>
                      <a:pt x="31777" y="550"/>
                    </a:lnTo>
                    <a:cubicBezTo>
                      <a:pt x="31725" y="563"/>
                      <a:pt x="31692" y="571"/>
                      <a:pt x="31671" y="571"/>
                    </a:cubicBezTo>
                    <a:cubicBezTo>
                      <a:pt x="31663" y="571"/>
                      <a:pt x="31657" y="570"/>
                      <a:pt x="31652" y="567"/>
                    </a:cubicBezTo>
                    <a:cubicBezTo>
                      <a:pt x="31652" y="558"/>
                      <a:pt x="31643" y="541"/>
                      <a:pt x="31643" y="532"/>
                    </a:cubicBezTo>
                    <a:cubicBezTo>
                      <a:pt x="31660" y="472"/>
                      <a:pt x="31742" y="388"/>
                      <a:pt x="31641" y="388"/>
                    </a:cubicBezTo>
                    <a:cubicBezTo>
                      <a:pt x="31637" y="388"/>
                      <a:pt x="31631" y="389"/>
                      <a:pt x="31625" y="389"/>
                    </a:cubicBezTo>
                    <a:cubicBezTo>
                      <a:pt x="31625" y="318"/>
                      <a:pt x="31643" y="246"/>
                      <a:pt x="31679" y="193"/>
                    </a:cubicBezTo>
                    <a:lnTo>
                      <a:pt x="31679" y="193"/>
                    </a:lnTo>
                    <a:cubicBezTo>
                      <a:pt x="31607" y="239"/>
                      <a:pt x="31517" y="291"/>
                      <a:pt x="31457" y="291"/>
                    </a:cubicBezTo>
                    <a:cubicBezTo>
                      <a:pt x="31423" y="291"/>
                      <a:pt x="31399" y="274"/>
                      <a:pt x="31393" y="230"/>
                    </a:cubicBezTo>
                    <a:lnTo>
                      <a:pt x="31393" y="230"/>
                    </a:lnTo>
                    <a:cubicBezTo>
                      <a:pt x="31393" y="236"/>
                      <a:pt x="31393" y="241"/>
                      <a:pt x="31393" y="246"/>
                    </a:cubicBezTo>
                    <a:cubicBezTo>
                      <a:pt x="31386" y="239"/>
                      <a:pt x="31375" y="235"/>
                      <a:pt x="31363" y="235"/>
                    </a:cubicBezTo>
                    <a:cubicBezTo>
                      <a:pt x="31333" y="235"/>
                      <a:pt x="31292" y="256"/>
                      <a:pt x="31260" y="282"/>
                    </a:cubicBezTo>
                    <a:cubicBezTo>
                      <a:pt x="31304" y="300"/>
                      <a:pt x="31340" y="309"/>
                      <a:pt x="31384" y="318"/>
                    </a:cubicBezTo>
                    <a:cubicBezTo>
                      <a:pt x="31384" y="371"/>
                      <a:pt x="31384" y="434"/>
                      <a:pt x="31376" y="478"/>
                    </a:cubicBezTo>
                    <a:cubicBezTo>
                      <a:pt x="31304" y="514"/>
                      <a:pt x="31242" y="558"/>
                      <a:pt x="31242" y="603"/>
                    </a:cubicBezTo>
                    <a:cubicBezTo>
                      <a:pt x="31242" y="612"/>
                      <a:pt x="31242" y="621"/>
                      <a:pt x="31242" y="630"/>
                    </a:cubicBezTo>
                    <a:cubicBezTo>
                      <a:pt x="31224" y="630"/>
                      <a:pt x="31197" y="639"/>
                      <a:pt x="31170" y="639"/>
                    </a:cubicBezTo>
                    <a:cubicBezTo>
                      <a:pt x="31153" y="639"/>
                      <a:pt x="31144" y="648"/>
                      <a:pt x="31126" y="648"/>
                    </a:cubicBezTo>
                    <a:lnTo>
                      <a:pt x="31081" y="648"/>
                    </a:lnTo>
                    <a:cubicBezTo>
                      <a:pt x="31028" y="648"/>
                      <a:pt x="31206" y="157"/>
                      <a:pt x="31206" y="103"/>
                    </a:cubicBezTo>
                    <a:cubicBezTo>
                      <a:pt x="31099" y="103"/>
                      <a:pt x="31037" y="237"/>
                      <a:pt x="30992" y="362"/>
                    </a:cubicBezTo>
                    <a:cubicBezTo>
                      <a:pt x="30956" y="353"/>
                      <a:pt x="30921" y="344"/>
                      <a:pt x="30885" y="335"/>
                    </a:cubicBezTo>
                    <a:cubicBezTo>
                      <a:pt x="30929" y="300"/>
                      <a:pt x="30983" y="219"/>
                      <a:pt x="31028" y="103"/>
                    </a:cubicBezTo>
                    <a:cubicBezTo>
                      <a:pt x="30985" y="103"/>
                      <a:pt x="30865" y="84"/>
                      <a:pt x="30764" y="84"/>
                    </a:cubicBezTo>
                    <a:cubicBezTo>
                      <a:pt x="30697" y="84"/>
                      <a:pt x="30639" y="93"/>
                      <a:pt x="30617" y="121"/>
                    </a:cubicBezTo>
                    <a:cubicBezTo>
                      <a:pt x="30608" y="139"/>
                      <a:pt x="30582" y="175"/>
                      <a:pt x="30555" y="219"/>
                    </a:cubicBezTo>
                    <a:cubicBezTo>
                      <a:pt x="30537" y="202"/>
                      <a:pt x="30510" y="175"/>
                      <a:pt x="30492" y="157"/>
                    </a:cubicBezTo>
                    <a:cubicBezTo>
                      <a:pt x="30492" y="165"/>
                      <a:pt x="30492" y="410"/>
                      <a:pt x="30441" y="410"/>
                    </a:cubicBezTo>
                    <a:cubicBezTo>
                      <a:pt x="30437" y="410"/>
                      <a:pt x="30434" y="409"/>
                      <a:pt x="30430" y="407"/>
                    </a:cubicBezTo>
                    <a:cubicBezTo>
                      <a:pt x="30430" y="407"/>
                      <a:pt x="30421" y="398"/>
                      <a:pt x="30412" y="398"/>
                    </a:cubicBezTo>
                    <a:cubicBezTo>
                      <a:pt x="30439" y="273"/>
                      <a:pt x="30466" y="175"/>
                      <a:pt x="30457" y="166"/>
                    </a:cubicBezTo>
                    <a:cubicBezTo>
                      <a:pt x="30449" y="163"/>
                      <a:pt x="30440" y="161"/>
                      <a:pt x="30430" y="161"/>
                    </a:cubicBezTo>
                    <a:cubicBezTo>
                      <a:pt x="30386" y="161"/>
                      <a:pt x="30328" y="192"/>
                      <a:pt x="30269" y="228"/>
                    </a:cubicBezTo>
                    <a:cubicBezTo>
                      <a:pt x="30230" y="169"/>
                      <a:pt x="30185" y="119"/>
                      <a:pt x="30096" y="119"/>
                    </a:cubicBezTo>
                    <a:cubicBezTo>
                      <a:pt x="30065" y="119"/>
                      <a:pt x="30028" y="125"/>
                      <a:pt x="29984" y="139"/>
                    </a:cubicBezTo>
                    <a:cubicBezTo>
                      <a:pt x="30144" y="246"/>
                      <a:pt x="30020" y="407"/>
                      <a:pt x="29895" y="460"/>
                    </a:cubicBezTo>
                    <a:cubicBezTo>
                      <a:pt x="29880" y="463"/>
                      <a:pt x="29865" y="464"/>
                      <a:pt x="29850" y="464"/>
                    </a:cubicBezTo>
                    <a:cubicBezTo>
                      <a:pt x="29820" y="464"/>
                      <a:pt x="29791" y="460"/>
                      <a:pt x="29761" y="460"/>
                    </a:cubicBezTo>
                    <a:cubicBezTo>
                      <a:pt x="29788" y="407"/>
                      <a:pt x="29850" y="148"/>
                      <a:pt x="29895" y="148"/>
                    </a:cubicBezTo>
                    <a:cubicBezTo>
                      <a:pt x="29773" y="137"/>
                      <a:pt x="29611" y="129"/>
                      <a:pt x="29461" y="129"/>
                    </a:cubicBezTo>
                    <a:cubicBezTo>
                      <a:pt x="29368" y="129"/>
                      <a:pt x="29279" y="132"/>
                      <a:pt x="29208" y="139"/>
                    </a:cubicBezTo>
                    <a:cubicBezTo>
                      <a:pt x="29154" y="148"/>
                      <a:pt x="29136" y="175"/>
                      <a:pt x="29119" y="219"/>
                    </a:cubicBezTo>
                    <a:cubicBezTo>
                      <a:pt x="29092" y="193"/>
                      <a:pt x="29065" y="175"/>
                      <a:pt x="29038" y="157"/>
                    </a:cubicBezTo>
                    <a:cubicBezTo>
                      <a:pt x="29038" y="148"/>
                      <a:pt x="29038" y="139"/>
                      <a:pt x="29038" y="130"/>
                    </a:cubicBezTo>
                    <a:cubicBezTo>
                      <a:pt x="28961" y="123"/>
                      <a:pt x="28873" y="117"/>
                      <a:pt x="28784" y="117"/>
                    </a:cubicBezTo>
                    <a:cubicBezTo>
                      <a:pt x="28637" y="117"/>
                      <a:pt x="28486" y="135"/>
                      <a:pt x="28369" y="202"/>
                    </a:cubicBezTo>
                    <a:cubicBezTo>
                      <a:pt x="28369" y="202"/>
                      <a:pt x="28378" y="211"/>
                      <a:pt x="28378" y="211"/>
                    </a:cubicBezTo>
                    <a:cubicBezTo>
                      <a:pt x="28351" y="202"/>
                      <a:pt x="28325" y="202"/>
                      <a:pt x="28316" y="193"/>
                    </a:cubicBezTo>
                    <a:cubicBezTo>
                      <a:pt x="28222" y="183"/>
                      <a:pt x="28132" y="179"/>
                      <a:pt x="28043" y="179"/>
                    </a:cubicBezTo>
                    <a:cubicBezTo>
                      <a:pt x="27877" y="179"/>
                      <a:pt x="27714" y="193"/>
                      <a:pt x="27539" y="211"/>
                    </a:cubicBezTo>
                    <a:cubicBezTo>
                      <a:pt x="27397" y="255"/>
                      <a:pt x="27263" y="318"/>
                      <a:pt x="27129" y="380"/>
                    </a:cubicBezTo>
                    <a:cubicBezTo>
                      <a:pt x="27058" y="309"/>
                      <a:pt x="26986" y="255"/>
                      <a:pt x="26888" y="219"/>
                    </a:cubicBezTo>
                    <a:lnTo>
                      <a:pt x="26888" y="219"/>
                    </a:lnTo>
                    <a:cubicBezTo>
                      <a:pt x="26958" y="380"/>
                      <a:pt x="26930" y="437"/>
                      <a:pt x="26854" y="437"/>
                    </a:cubicBezTo>
                    <a:cubicBezTo>
                      <a:pt x="26833" y="437"/>
                      <a:pt x="26808" y="432"/>
                      <a:pt x="26781" y="425"/>
                    </a:cubicBezTo>
                    <a:cubicBezTo>
                      <a:pt x="26754" y="398"/>
                      <a:pt x="26656" y="353"/>
                      <a:pt x="26558" y="335"/>
                    </a:cubicBezTo>
                    <a:cubicBezTo>
                      <a:pt x="26442" y="282"/>
                      <a:pt x="26326" y="228"/>
                      <a:pt x="26264" y="219"/>
                    </a:cubicBezTo>
                    <a:cubicBezTo>
                      <a:pt x="26216" y="214"/>
                      <a:pt x="26164" y="211"/>
                      <a:pt x="26108" y="211"/>
                    </a:cubicBezTo>
                    <a:cubicBezTo>
                      <a:pt x="25996" y="211"/>
                      <a:pt x="25871" y="222"/>
                      <a:pt x="25746" y="246"/>
                    </a:cubicBezTo>
                    <a:cubicBezTo>
                      <a:pt x="25693" y="241"/>
                      <a:pt x="25641" y="238"/>
                      <a:pt x="25590" y="238"/>
                    </a:cubicBezTo>
                    <a:cubicBezTo>
                      <a:pt x="25482" y="238"/>
                      <a:pt x="25380" y="251"/>
                      <a:pt x="25282" y="282"/>
                    </a:cubicBezTo>
                    <a:cubicBezTo>
                      <a:pt x="25291" y="255"/>
                      <a:pt x="25309" y="228"/>
                      <a:pt x="25327" y="202"/>
                    </a:cubicBezTo>
                    <a:cubicBezTo>
                      <a:pt x="25297" y="187"/>
                      <a:pt x="24923" y="174"/>
                      <a:pt x="24573" y="174"/>
                    </a:cubicBezTo>
                    <a:cubicBezTo>
                      <a:pt x="24298" y="174"/>
                      <a:pt x="24038" y="182"/>
                      <a:pt x="23971" y="202"/>
                    </a:cubicBezTo>
                    <a:cubicBezTo>
                      <a:pt x="23757" y="264"/>
                      <a:pt x="23686" y="442"/>
                      <a:pt x="23561" y="594"/>
                    </a:cubicBezTo>
                    <a:cubicBezTo>
                      <a:pt x="23554" y="531"/>
                      <a:pt x="23535" y="495"/>
                      <a:pt x="23486" y="495"/>
                    </a:cubicBezTo>
                    <a:cubicBezTo>
                      <a:pt x="23465" y="495"/>
                      <a:pt x="23440" y="501"/>
                      <a:pt x="23409" y="514"/>
                    </a:cubicBezTo>
                    <a:cubicBezTo>
                      <a:pt x="23382" y="478"/>
                      <a:pt x="23356" y="451"/>
                      <a:pt x="23338" y="425"/>
                    </a:cubicBezTo>
                    <a:cubicBezTo>
                      <a:pt x="23370" y="369"/>
                      <a:pt x="23402" y="312"/>
                      <a:pt x="23408" y="308"/>
                    </a:cubicBezTo>
                    <a:lnTo>
                      <a:pt x="23408" y="308"/>
                    </a:lnTo>
                    <a:cubicBezTo>
                      <a:pt x="23408" y="308"/>
                      <a:pt x="23409" y="308"/>
                      <a:pt x="23409" y="309"/>
                    </a:cubicBezTo>
                    <a:cubicBezTo>
                      <a:pt x="23409" y="308"/>
                      <a:pt x="23409" y="308"/>
                      <a:pt x="23409" y="308"/>
                    </a:cubicBezTo>
                    <a:cubicBezTo>
                      <a:pt x="23408" y="308"/>
                      <a:pt x="23408" y="308"/>
                      <a:pt x="23408" y="308"/>
                    </a:cubicBezTo>
                    <a:lnTo>
                      <a:pt x="23408" y="308"/>
                    </a:lnTo>
                    <a:cubicBezTo>
                      <a:pt x="23297" y="247"/>
                      <a:pt x="23141" y="142"/>
                      <a:pt x="23086" y="142"/>
                    </a:cubicBezTo>
                    <a:cubicBezTo>
                      <a:pt x="23043" y="142"/>
                      <a:pt x="23061" y="204"/>
                      <a:pt x="23204" y="398"/>
                    </a:cubicBezTo>
                    <a:cubicBezTo>
                      <a:pt x="23097" y="309"/>
                      <a:pt x="22749" y="95"/>
                      <a:pt x="22606" y="95"/>
                    </a:cubicBezTo>
                    <a:cubicBezTo>
                      <a:pt x="22600" y="94"/>
                      <a:pt x="22595" y="94"/>
                      <a:pt x="22589" y="94"/>
                    </a:cubicBezTo>
                    <a:cubicBezTo>
                      <a:pt x="22392" y="94"/>
                      <a:pt x="22245" y="241"/>
                      <a:pt x="22098" y="371"/>
                    </a:cubicBezTo>
                    <a:cubicBezTo>
                      <a:pt x="21991" y="389"/>
                      <a:pt x="21875" y="407"/>
                      <a:pt x="21768" y="434"/>
                    </a:cubicBezTo>
                    <a:cubicBezTo>
                      <a:pt x="21768" y="348"/>
                      <a:pt x="21761" y="249"/>
                      <a:pt x="21777" y="249"/>
                    </a:cubicBezTo>
                    <a:cubicBezTo>
                      <a:pt x="21779" y="249"/>
                      <a:pt x="21782" y="251"/>
                      <a:pt x="21785" y="255"/>
                    </a:cubicBezTo>
                    <a:cubicBezTo>
                      <a:pt x="21731" y="124"/>
                      <a:pt x="21639" y="79"/>
                      <a:pt x="21531" y="79"/>
                    </a:cubicBezTo>
                    <a:cubicBezTo>
                      <a:pt x="21353" y="79"/>
                      <a:pt x="21131" y="200"/>
                      <a:pt x="20965" y="255"/>
                    </a:cubicBezTo>
                    <a:cubicBezTo>
                      <a:pt x="20930" y="248"/>
                      <a:pt x="20897" y="244"/>
                      <a:pt x="20863" y="244"/>
                    </a:cubicBezTo>
                    <a:cubicBezTo>
                      <a:pt x="20776" y="244"/>
                      <a:pt x="20692" y="267"/>
                      <a:pt x="20608" y="300"/>
                    </a:cubicBezTo>
                    <a:cubicBezTo>
                      <a:pt x="20597" y="271"/>
                      <a:pt x="20542" y="261"/>
                      <a:pt x="20477" y="261"/>
                    </a:cubicBezTo>
                    <a:cubicBezTo>
                      <a:pt x="20380" y="261"/>
                      <a:pt x="20260" y="284"/>
                      <a:pt x="20233" y="300"/>
                    </a:cubicBezTo>
                    <a:cubicBezTo>
                      <a:pt x="20312" y="203"/>
                      <a:pt x="20327" y="167"/>
                      <a:pt x="20301" y="167"/>
                    </a:cubicBezTo>
                    <a:cubicBezTo>
                      <a:pt x="20226" y="167"/>
                      <a:pt x="19799" y="485"/>
                      <a:pt x="19636" y="485"/>
                    </a:cubicBezTo>
                    <a:cubicBezTo>
                      <a:pt x="19611" y="485"/>
                      <a:pt x="19592" y="478"/>
                      <a:pt x="19582" y="460"/>
                    </a:cubicBezTo>
                    <a:cubicBezTo>
                      <a:pt x="19564" y="514"/>
                      <a:pt x="19546" y="550"/>
                      <a:pt x="19528" y="585"/>
                    </a:cubicBezTo>
                    <a:cubicBezTo>
                      <a:pt x="19475" y="576"/>
                      <a:pt x="19412" y="567"/>
                      <a:pt x="19350" y="558"/>
                    </a:cubicBezTo>
                    <a:cubicBezTo>
                      <a:pt x="19323" y="442"/>
                      <a:pt x="19323" y="282"/>
                      <a:pt x="19377" y="193"/>
                    </a:cubicBezTo>
                    <a:lnTo>
                      <a:pt x="19377" y="193"/>
                    </a:lnTo>
                    <a:cubicBezTo>
                      <a:pt x="19305" y="239"/>
                      <a:pt x="19218" y="291"/>
                      <a:pt x="19159" y="291"/>
                    </a:cubicBezTo>
                    <a:cubicBezTo>
                      <a:pt x="19116" y="291"/>
                      <a:pt x="19087" y="263"/>
                      <a:pt x="19091" y="184"/>
                    </a:cubicBezTo>
                    <a:lnTo>
                      <a:pt x="19091" y="184"/>
                    </a:lnTo>
                    <a:cubicBezTo>
                      <a:pt x="19082" y="291"/>
                      <a:pt x="19091" y="398"/>
                      <a:pt x="19073" y="478"/>
                    </a:cubicBezTo>
                    <a:cubicBezTo>
                      <a:pt x="18975" y="451"/>
                      <a:pt x="18895" y="416"/>
                      <a:pt x="18824" y="398"/>
                    </a:cubicBezTo>
                    <a:cubicBezTo>
                      <a:pt x="18859" y="273"/>
                      <a:pt x="18904" y="130"/>
                      <a:pt x="18913" y="103"/>
                    </a:cubicBezTo>
                    <a:cubicBezTo>
                      <a:pt x="18797" y="103"/>
                      <a:pt x="18734" y="255"/>
                      <a:pt x="18681" y="389"/>
                    </a:cubicBezTo>
                    <a:cubicBezTo>
                      <a:pt x="18538" y="389"/>
                      <a:pt x="18413" y="478"/>
                      <a:pt x="18226" y="728"/>
                    </a:cubicBezTo>
                    <a:cubicBezTo>
                      <a:pt x="18253" y="692"/>
                      <a:pt x="18235" y="541"/>
                      <a:pt x="18208" y="425"/>
                    </a:cubicBezTo>
                    <a:lnTo>
                      <a:pt x="18208" y="425"/>
                    </a:lnTo>
                    <a:cubicBezTo>
                      <a:pt x="18226" y="434"/>
                      <a:pt x="18244" y="442"/>
                      <a:pt x="18279" y="442"/>
                    </a:cubicBezTo>
                    <a:lnTo>
                      <a:pt x="18395" y="228"/>
                    </a:lnTo>
                    <a:cubicBezTo>
                      <a:pt x="18433" y="323"/>
                      <a:pt x="18476" y="371"/>
                      <a:pt x="18522" y="371"/>
                    </a:cubicBezTo>
                    <a:cubicBezTo>
                      <a:pt x="18585" y="371"/>
                      <a:pt x="18654" y="283"/>
                      <a:pt x="18725" y="103"/>
                    </a:cubicBezTo>
                    <a:cubicBezTo>
                      <a:pt x="18688" y="103"/>
                      <a:pt x="18567" y="84"/>
                      <a:pt x="18467" y="84"/>
                    </a:cubicBezTo>
                    <a:cubicBezTo>
                      <a:pt x="18400" y="84"/>
                      <a:pt x="18342" y="93"/>
                      <a:pt x="18324" y="121"/>
                    </a:cubicBezTo>
                    <a:cubicBezTo>
                      <a:pt x="18297" y="166"/>
                      <a:pt x="18208" y="264"/>
                      <a:pt x="18190" y="335"/>
                    </a:cubicBezTo>
                    <a:cubicBezTo>
                      <a:pt x="18181" y="309"/>
                      <a:pt x="18172" y="282"/>
                      <a:pt x="18163" y="273"/>
                    </a:cubicBezTo>
                    <a:cubicBezTo>
                      <a:pt x="18155" y="273"/>
                      <a:pt x="18146" y="282"/>
                      <a:pt x="18137" y="282"/>
                    </a:cubicBezTo>
                    <a:cubicBezTo>
                      <a:pt x="18155" y="219"/>
                      <a:pt x="18163" y="175"/>
                      <a:pt x="18155" y="166"/>
                    </a:cubicBezTo>
                    <a:cubicBezTo>
                      <a:pt x="18148" y="163"/>
                      <a:pt x="18140" y="162"/>
                      <a:pt x="18132" y="162"/>
                    </a:cubicBezTo>
                    <a:cubicBezTo>
                      <a:pt x="18052" y="162"/>
                      <a:pt x="17907" y="272"/>
                      <a:pt x="17842" y="353"/>
                    </a:cubicBezTo>
                    <a:cubicBezTo>
                      <a:pt x="17700" y="389"/>
                      <a:pt x="17557" y="416"/>
                      <a:pt x="17414" y="451"/>
                    </a:cubicBezTo>
                    <a:cubicBezTo>
                      <a:pt x="17173" y="425"/>
                      <a:pt x="16932" y="309"/>
                      <a:pt x="16727" y="148"/>
                    </a:cubicBezTo>
                    <a:lnTo>
                      <a:pt x="16727" y="148"/>
                    </a:lnTo>
                    <a:cubicBezTo>
                      <a:pt x="16718" y="175"/>
                      <a:pt x="16870" y="371"/>
                      <a:pt x="17022" y="567"/>
                    </a:cubicBezTo>
                    <a:cubicBezTo>
                      <a:pt x="16941" y="594"/>
                      <a:pt x="16861" y="621"/>
                      <a:pt x="16772" y="657"/>
                    </a:cubicBezTo>
                    <a:cubicBezTo>
                      <a:pt x="16665" y="567"/>
                      <a:pt x="16584" y="496"/>
                      <a:pt x="16576" y="487"/>
                    </a:cubicBezTo>
                    <a:cubicBezTo>
                      <a:pt x="16932" y="416"/>
                      <a:pt x="16094" y="202"/>
                      <a:pt x="16013" y="193"/>
                    </a:cubicBezTo>
                    <a:cubicBezTo>
                      <a:pt x="15923" y="183"/>
                      <a:pt x="15834" y="179"/>
                      <a:pt x="15745" y="179"/>
                    </a:cubicBezTo>
                    <a:cubicBezTo>
                      <a:pt x="15580" y="179"/>
                      <a:pt x="15415" y="193"/>
                      <a:pt x="15246" y="211"/>
                    </a:cubicBezTo>
                    <a:cubicBezTo>
                      <a:pt x="15104" y="255"/>
                      <a:pt x="14961" y="318"/>
                      <a:pt x="14827" y="380"/>
                    </a:cubicBezTo>
                    <a:cubicBezTo>
                      <a:pt x="14765" y="309"/>
                      <a:pt x="14684" y="255"/>
                      <a:pt x="14595" y="219"/>
                    </a:cubicBezTo>
                    <a:lnTo>
                      <a:pt x="14595" y="219"/>
                    </a:lnTo>
                    <a:cubicBezTo>
                      <a:pt x="14662" y="380"/>
                      <a:pt x="14633" y="434"/>
                      <a:pt x="14558" y="434"/>
                    </a:cubicBezTo>
                    <a:cubicBezTo>
                      <a:pt x="14411" y="434"/>
                      <a:pt x="14091" y="231"/>
                      <a:pt x="13962" y="219"/>
                    </a:cubicBezTo>
                    <a:cubicBezTo>
                      <a:pt x="13914" y="212"/>
                      <a:pt x="13860" y="209"/>
                      <a:pt x="13802" y="209"/>
                    </a:cubicBezTo>
                    <a:cubicBezTo>
                      <a:pt x="13509" y="209"/>
                      <a:pt x="13108" y="297"/>
                      <a:pt x="12900" y="416"/>
                    </a:cubicBezTo>
                    <a:cubicBezTo>
                      <a:pt x="12945" y="344"/>
                      <a:pt x="12980" y="273"/>
                      <a:pt x="13025" y="202"/>
                    </a:cubicBezTo>
                    <a:cubicBezTo>
                      <a:pt x="12995" y="187"/>
                      <a:pt x="12621" y="174"/>
                      <a:pt x="12271" y="174"/>
                    </a:cubicBezTo>
                    <a:cubicBezTo>
                      <a:pt x="11996" y="174"/>
                      <a:pt x="11736" y="182"/>
                      <a:pt x="11669" y="202"/>
                    </a:cubicBezTo>
                    <a:cubicBezTo>
                      <a:pt x="11366" y="291"/>
                      <a:pt x="11348" y="621"/>
                      <a:pt x="11062" y="755"/>
                    </a:cubicBezTo>
                    <a:cubicBezTo>
                      <a:pt x="11002" y="782"/>
                      <a:pt x="10941" y="792"/>
                      <a:pt x="10880" y="792"/>
                    </a:cubicBezTo>
                    <a:cubicBezTo>
                      <a:pt x="10683" y="792"/>
                      <a:pt x="10493" y="682"/>
                      <a:pt x="10353" y="682"/>
                    </a:cubicBezTo>
                    <a:cubicBezTo>
                      <a:pt x="10251" y="682"/>
                      <a:pt x="10175" y="741"/>
                      <a:pt x="10143" y="942"/>
                    </a:cubicBezTo>
                    <a:cubicBezTo>
                      <a:pt x="10139" y="948"/>
                      <a:pt x="10135" y="950"/>
                      <a:pt x="10130" y="950"/>
                    </a:cubicBezTo>
                    <a:cubicBezTo>
                      <a:pt x="10074" y="950"/>
                      <a:pt x="9982" y="585"/>
                      <a:pt x="9974" y="576"/>
                    </a:cubicBezTo>
                    <a:cubicBezTo>
                      <a:pt x="9887" y="621"/>
                      <a:pt x="9843" y="641"/>
                      <a:pt x="9823" y="641"/>
                    </a:cubicBezTo>
                    <a:cubicBezTo>
                      <a:pt x="9775" y="641"/>
                      <a:pt x="9865" y="526"/>
                      <a:pt x="9840" y="362"/>
                    </a:cubicBezTo>
                    <a:lnTo>
                      <a:pt x="9840" y="362"/>
                    </a:lnTo>
                    <a:cubicBezTo>
                      <a:pt x="9608" y="407"/>
                      <a:pt x="9367" y="451"/>
                      <a:pt x="9135" y="505"/>
                    </a:cubicBezTo>
                    <a:cubicBezTo>
                      <a:pt x="9269" y="773"/>
                      <a:pt x="9483" y="1040"/>
                      <a:pt x="9483" y="1352"/>
                    </a:cubicBezTo>
                    <a:cubicBezTo>
                      <a:pt x="9135" y="1147"/>
                      <a:pt x="9225" y="692"/>
                      <a:pt x="8966" y="442"/>
                    </a:cubicBezTo>
                    <a:cubicBezTo>
                      <a:pt x="8818" y="295"/>
                      <a:pt x="8687" y="243"/>
                      <a:pt x="8559" y="243"/>
                    </a:cubicBezTo>
                    <a:cubicBezTo>
                      <a:pt x="8346" y="243"/>
                      <a:pt x="8143" y="386"/>
                      <a:pt x="7886" y="469"/>
                    </a:cubicBezTo>
                    <a:cubicBezTo>
                      <a:pt x="7651" y="550"/>
                      <a:pt x="7505" y="594"/>
                      <a:pt x="7336" y="594"/>
                    </a:cubicBezTo>
                    <a:cubicBezTo>
                      <a:pt x="7223" y="594"/>
                      <a:pt x="7100" y="575"/>
                      <a:pt x="6932" y="532"/>
                    </a:cubicBezTo>
                    <a:cubicBezTo>
                      <a:pt x="6695" y="469"/>
                      <a:pt x="6542" y="389"/>
                      <a:pt x="6398" y="389"/>
                    </a:cubicBezTo>
                    <a:cubicBezTo>
                      <a:pt x="6254" y="389"/>
                      <a:pt x="6120" y="469"/>
                      <a:pt x="5924" y="728"/>
                    </a:cubicBezTo>
                    <a:cubicBezTo>
                      <a:pt x="5968" y="666"/>
                      <a:pt x="5897" y="327"/>
                      <a:pt x="5870" y="273"/>
                    </a:cubicBezTo>
                    <a:cubicBezTo>
                      <a:pt x="5389" y="389"/>
                      <a:pt x="4889" y="487"/>
                      <a:pt x="4425" y="674"/>
                    </a:cubicBezTo>
                    <a:cubicBezTo>
                      <a:pt x="4523" y="773"/>
                      <a:pt x="4612" y="889"/>
                      <a:pt x="4675" y="1013"/>
                    </a:cubicBezTo>
                    <a:cubicBezTo>
                      <a:pt x="4113" y="944"/>
                      <a:pt x="3589" y="325"/>
                      <a:pt x="3028" y="325"/>
                    </a:cubicBezTo>
                    <a:cubicBezTo>
                      <a:pt x="2867" y="325"/>
                      <a:pt x="2703" y="376"/>
                      <a:pt x="2534" y="505"/>
                    </a:cubicBezTo>
                    <a:cubicBezTo>
                      <a:pt x="2593" y="486"/>
                      <a:pt x="2641" y="477"/>
                      <a:pt x="2680" y="477"/>
                    </a:cubicBezTo>
                    <a:cubicBezTo>
                      <a:pt x="2911" y="477"/>
                      <a:pt x="2806" y="776"/>
                      <a:pt x="2623" y="853"/>
                    </a:cubicBezTo>
                    <a:cubicBezTo>
                      <a:pt x="2623" y="862"/>
                      <a:pt x="2614" y="862"/>
                      <a:pt x="2605" y="862"/>
                    </a:cubicBezTo>
                    <a:lnTo>
                      <a:pt x="2453" y="862"/>
                    </a:lnTo>
                    <a:cubicBezTo>
                      <a:pt x="2479" y="868"/>
                      <a:pt x="2504" y="874"/>
                      <a:pt x="2532" y="874"/>
                    </a:cubicBezTo>
                    <a:cubicBezTo>
                      <a:pt x="2544" y="874"/>
                      <a:pt x="2556" y="873"/>
                      <a:pt x="2569" y="871"/>
                    </a:cubicBezTo>
                    <a:lnTo>
                      <a:pt x="2569" y="871"/>
                    </a:lnTo>
                    <a:cubicBezTo>
                      <a:pt x="2539" y="879"/>
                      <a:pt x="2509" y="882"/>
                      <a:pt x="2480" y="882"/>
                    </a:cubicBezTo>
                    <a:cubicBezTo>
                      <a:pt x="2159" y="882"/>
                      <a:pt x="1907" y="435"/>
                      <a:pt x="1564" y="435"/>
                    </a:cubicBezTo>
                    <a:cubicBezTo>
                      <a:pt x="1490" y="435"/>
                      <a:pt x="1413" y="455"/>
                      <a:pt x="1329" y="505"/>
                    </a:cubicBezTo>
                    <a:cubicBezTo>
                      <a:pt x="1704" y="505"/>
                      <a:pt x="1615" y="630"/>
                      <a:pt x="1838" y="808"/>
                    </a:cubicBezTo>
                    <a:cubicBezTo>
                      <a:pt x="1828" y="907"/>
                      <a:pt x="1800" y="942"/>
                      <a:pt x="1763" y="942"/>
                    </a:cubicBezTo>
                    <a:cubicBezTo>
                      <a:pt x="1679" y="942"/>
                      <a:pt x="1542" y="769"/>
                      <a:pt x="1428" y="769"/>
                    </a:cubicBezTo>
                    <a:cubicBezTo>
                      <a:pt x="1418" y="769"/>
                      <a:pt x="1410" y="770"/>
                      <a:pt x="1401" y="773"/>
                    </a:cubicBezTo>
                    <a:cubicBezTo>
                      <a:pt x="1426" y="951"/>
                      <a:pt x="1557" y="1000"/>
                      <a:pt x="1708" y="1035"/>
                    </a:cubicBezTo>
                    <a:lnTo>
                      <a:pt x="1708" y="1035"/>
                    </a:lnTo>
                    <a:cubicBezTo>
                      <a:pt x="1653" y="1024"/>
                      <a:pt x="1596" y="1021"/>
                      <a:pt x="1539" y="1021"/>
                    </a:cubicBezTo>
                    <a:cubicBezTo>
                      <a:pt x="1483" y="1021"/>
                      <a:pt x="1427" y="1024"/>
                      <a:pt x="1372" y="1024"/>
                    </a:cubicBezTo>
                    <a:cubicBezTo>
                      <a:pt x="1308" y="1024"/>
                      <a:pt x="1246" y="1020"/>
                      <a:pt x="1187" y="1005"/>
                    </a:cubicBezTo>
                    <a:cubicBezTo>
                      <a:pt x="1321" y="880"/>
                      <a:pt x="1258" y="826"/>
                      <a:pt x="999" y="826"/>
                    </a:cubicBezTo>
                    <a:cubicBezTo>
                      <a:pt x="899" y="788"/>
                      <a:pt x="801" y="770"/>
                      <a:pt x="703" y="770"/>
                    </a:cubicBezTo>
                    <a:cubicBezTo>
                      <a:pt x="618" y="770"/>
                      <a:pt x="533" y="783"/>
                      <a:pt x="446" y="808"/>
                    </a:cubicBezTo>
                    <a:cubicBezTo>
                      <a:pt x="598" y="844"/>
                      <a:pt x="705" y="924"/>
                      <a:pt x="759" y="1049"/>
                    </a:cubicBezTo>
                    <a:cubicBezTo>
                      <a:pt x="732" y="1192"/>
                      <a:pt x="348" y="1272"/>
                      <a:pt x="250" y="1388"/>
                    </a:cubicBezTo>
                    <a:cubicBezTo>
                      <a:pt x="0" y="1718"/>
                      <a:pt x="1115" y="1379"/>
                      <a:pt x="232" y="1772"/>
                    </a:cubicBezTo>
                    <a:cubicBezTo>
                      <a:pt x="252" y="1803"/>
                      <a:pt x="277" y="1816"/>
                      <a:pt x="306" y="1816"/>
                    </a:cubicBezTo>
                    <a:cubicBezTo>
                      <a:pt x="458" y="1816"/>
                      <a:pt x="720" y="1464"/>
                      <a:pt x="928" y="1464"/>
                    </a:cubicBezTo>
                    <a:cubicBezTo>
                      <a:pt x="987" y="1464"/>
                      <a:pt x="1042" y="1492"/>
                      <a:pt x="1089" y="1567"/>
                    </a:cubicBezTo>
                    <a:cubicBezTo>
                      <a:pt x="750" y="1772"/>
                      <a:pt x="1026" y="1593"/>
                      <a:pt x="928" y="1941"/>
                    </a:cubicBezTo>
                    <a:cubicBezTo>
                      <a:pt x="911" y="1967"/>
                      <a:pt x="944" y="2405"/>
                      <a:pt x="946" y="2414"/>
                    </a:cubicBezTo>
                    <a:lnTo>
                      <a:pt x="946" y="2414"/>
                    </a:lnTo>
                    <a:cubicBezTo>
                      <a:pt x="705" y="2266"/>
                      <a:pt x="912" y="1908"/>
                      <a:pt x="707" y="1908"/>
                    </a:cubicBezTo>
                    <a:cubicBezTo>
                      <a:pt x="678" y="1908"/>
                      <a:pt x="639" y="1915"/>
                      <a:pt x="589" y="1932"/>
                    </a:cubicBezTo>
                    <a:cubicBezTo>
                      <a:pt x="625" y="1995"/>
                      <a:pt x="643" y="2057"/>
                      <a:pt x="643" y="2120"/>
                    </a:cubicBezTo>
                    <a:cubicBezTo>
                      <a:pt x="597" y="2101"/>
                      <a:pt x="558" y="2093"/>
                      <a:pt x="525" y="2093"/>
                    </a:cubicBezTo>
                    <a:cubicBezTo>
                      <a:pt x="460" y="2093"/>
                      <a:pt x="419" y="2126"/>
                      <a:pt x="402" y="2191"/>
                    </a:cubicBezTo>
                    <a:cubicBezTo>
                      <a:pt x="455" y="2253"/>
                      <a:pt x="660" y="2289"/>
                      <a:pt x="687" y="2360"/>
                    </a:cubicBezTo>
                    <a:cubicBezTo>
                      <a:pt x="701" y="2399"/>
                      <a:pt x="679" y="2415"/>
                      <a:pt x="640" y="2415"/>
                    </a:cubicBezTo>
                    <a:cubicBezTo>
                      <a:pt x="555" y="2415"/>
                      <a:pt x="391" y="2339"/>
                      <a:pt x="366" y="2271"/>
                    </a:cubicBezTo>
                    <a:lnTo>
                      <a:pt x="366" y="2271"/>
                    </a:lnTo>
                    <a:cubicBezTo>
                      <a:pt x="374" y="2313"/>
                      <a:pt x="576" y="2879"/>
                      <a:pt x="683" y="2879"/>
                    </a:cubicBezTo>
                    <a:cubicBezTo>
                      <a:pt x="691" y="2879"/>
                      <a:pt x="698" y="2876"/>
                      <a:pt x="705" y="2869"/>
                    </a:cubicBezTo>
                    <a:cubicBezTo>
                      <a:pt x="732" y="2842"/>
                      <a:pt x="767" y="2557"/>
                      <a:pt x="732" y="2530"/>
                    </a:cubicBezTo>
                    <a:lnTo>
                      <a:pt x="732" y="2530"/>
                    </a:lnTo>
                    <a:cubicBezTo>
                      <a:pt x="1080" y="2762"/>
                      <a:pt x="973" y="2923"/>
                      <a:pt x="669" y="3074"/>
                    </a:cubicBezTo>
                    <a:cubicBezTo>
                      <a:pt x="638" y="3091"/>
                      <a:pt x="608" y="3098"/>
                      <a:pt x="580" y="3098"/>
                    </a:cubicBezTo>
                    <a:cubicBezTo>
                      <a:pt x="434" y="3098"/>
                      <a:pt x="324" y="2917"/>
                      <a:pt x="256" y="2917"/>
                    </a:cubicBezTo>
                    <a:cubicBezTo>
                      <a:pt x="209" y="2917"/>
                      <a:pt x="182" y="3007"/>
                      <a:pt x="179" y="3315"/>
                    </a:cubicBezTo>
                    <a:cubicBezTo>
                      <a:pt x="205" y="3208"/>
                      <a:pt x="250" y="3119"/>
                      <a:pt x="321" y="3038"/>
                    </a:cubicBezTo>
                    <a:lnTo>
                      <a:pt x="321" y="3038"/>
                    </a:lnTo>
                    <a:cubicBezTo>
                      <a:pt x="330" y="3262"/>
                      <a:pt x="179" y="3440"/>
                      <a:pt x="161" y="3654"/>
                    </a:cubicBezTo>
                    <a:cubicBezTo>
                      <a:pt x="282" y="3593"/>
                      <a:pt x="332" y="3568"/>
                      <a:pt x="352" y="3568"/>
                    </a:cubicBezTo>
                    <a:cubicBezTo>
                      <a:pt x="396" y="3568"/>
                      <a:pt x="290" y="3696"/>
                      <a:pt x="500" y="3850"/>
                    </a:cubicBezTo>
                    <a:cubicBezTo>
                      <a:pt x="553" y="3891"/>
                      <a:pt x="606" y="4025"/>
                      <a:pt x="643" y="4025"/>
                    </a:cubicBezTo>
                    <a:cubicBezTo>
                      <a:pt x="663" y="4025"/>
                      <a:pt x="678" y="3989"/>
                      <a:pt x="687" y="3886"/>
                    </a:cubicBezTo>
                    <a:lnTo>
                      <a:pt x="687" y="3886"/>
                    </a:lnTo>
                    <a:cubicBezTo>
                      <a:pt x="692" y="3988"/>
                      <a:pt x="686" y="4032"/>
                      <a:pt x="689" y="4032"/>
                    </a:cubicBezTo>
                    <a:cubicBezTo>
                      <a:pt x="692" y="4032"/>
                      <a:pt x="700" y="4008"/>
                      <a:pt x="723" y="3966"/>
                    </a:cubicBezTo>
                    <a:lnTo>
                      <a:pt x="723" y="3966"/>
                    </a:lnTo>
                    <a:cubicBezTo>
                      <a:pt x="723" y="4180"/>
                      <a:pt x="553" y="4109"/>
                      <a:pt x="767" y="4305"/>
                    </a:cubicBezTo>
                    <a:cubicBezTo>
                      <a:pt x="782" y="4319"/>
                      <a:pt x="801" y="4325"/>
                      <a:pt x="821" y="4325"/>
                    </a:cubicBezTo>
                    <a:cubicBezTo>
                      <a:pt x="921" y="4325"/>
                      <a:pt x="1072" y="4187"/>
                      <a:pt x="1100" y="4187"/>
                    </a:cubicBezTo>
                    <a:cubicBezTo>
                      <a:pt x="1115" y="4187"/>
                      <a:pt x="1098" y="4223"/>
                      <a:pt x="1026" y="4332"/>
                    </a:cubicBezTo>
                    <a:cubicBezTo>
                      <a:pt x="1352" y="4438"/>
                      <a:pt x="1469" y="4715"/>
                      <a:pt x="1162" y="4715"/>
                    </a:cubicBezTo>
                    <a:cubicBezTo>
                      <a:pt x="1132" y="4715"/>
                      <a:pt x="1099" y="4712"/>
                      <a:pt x="1062" y="4707"/>
                    </a:cubicBezTo>
                    <a:cubicBezTo>
                      <a:pt x="830" y="4671"/>
                      <a:pt x="651" y="4243"/>
                      <a:pt x="446" y="4234"/>
                    </a:cubicBezTo>
                    <a:lnTo>
                      <a:pt x="446" y="4234"/>
                    </a:lnTo>
                    <a:cubicBezTo>
                      <a:pt x="428" y="4261"/>
                      <a:pt x="473" y="5055"/>
                      <a:pt x="473" y="5099"/>
                    </a:cubicBezTo>
                    <a:cubicBezTo>
                      <a:pt x="496" y="5168"/>
                      <a:pt x="519" y="5204"/>
                      <a:pt x="542" y="5204"/>
                    </a:cubicBezTo>
                    <a:cubicBezTo>
                      <a:pt x="555" y="5204"/>
                      <a:pt x="567" y="5193"/>
                      <a:pt x="580" y="5171"/>
                    </a:cubicBezTo>
                    <a:cubicBezTo>
                      <a:pt x="580" y="5188"/>
                      <a:pt x="580" y="5206"/>
                      <a:pt x="580" y="5224"/>
                    </a:cubicBezTo>
                    <a:cubicBezTo>
                      <a:pt x="616" y="5215"/>
                      <a:pt x="669" y="5037"/>
                      <a:pt x="732" y="5010"/>
                    </a:cubicBezTo>
                    <a:lnTo>
                      <a:pt x="732" y="5010"/>
                    </a:lnTo>
                    <a:cubicBezTo>
                      <a:pt x="686" y="5033"/>
                      <a:pt x="778" y="5781"/>
                      <a:pt x="567" y="5781"/>
                    </a:cubicBezTo>
                    <a:cubicBezTo>
                      <a:pt x="533" y="5781"/>
                      <a:pt x="490" y="5761"/>
                      <a:pt x="437" y="5715"/>
                    </a:cubicBezTo>
                    <a:lnTo>
                      <a:pt x="437" y="5715"/>
                    </a:lnTo>
                    <a:cubicBezTo>
                      <a:pt x="434" y="5914"/>
                      <a:pt x="463" y="5979"/>
                      <a:pt x="503" y="5979"/>
                    </a:cubicBezTo>
                    <a:cubicBezTo>
                      <a:pt x="580" y="5979"/>
                      <a:pt x="699" y="5733"/>
                      <a:pt x="713" y="5733"/>
                    </a:cubicBezTo>
                    <a:cubicBezTo>
                      <a:pt x="714" y="5733"/>
                      <a:pt x="714" y="5733"/>
                      <a:pt x="714" y="5733"/>
                    </a:cubicBezTo>
                    <a:cubicBezTo>
                      <a:pt x="928" y="5866"/>
                      <a:pt x="643" y="6072"/>
                      <a:pt x="687" y="6197"/>
                    </a:cubicBezTo>
                    <a:cubicBezTo>
                      <a:pt x="696" y="6205"/>
                      <a:pt x="1213" y="6544"/>
                      <a:pt x="1008" y="6589"/>
                    </a:cubicBezTo>
                    <a:cubicBezTo>
                      <a:pt x="1006" y="6589"/>
                      <a:pt x="1004" y="6590"/>
                      <a:pt x="1001" y="6590"/>
                    </a:cubicBezTo>
                    <a:cubicBezTo>
                      <a:pt x="902" y="6590"/>
                      <a:pt x="513" y="6294"/>
                      <a:pt x="415" y="6294"/>
                    </a:cubicBezTo>
                    <a:cubicBezTo>
                      <a:pt x="402" y="6294"/>
                      <a:pt x="394" y="6300"/>
                      <a:pt x="393" y="6312"/>
                    </a:cubicBezTo>
                    <a:cubicBezTo>
                      <a:pt x="385" y="6406"/>
                      <a:pt x="594" y="6574"/>
                      <a:pt x="654" y="6574"/>
                    </a:cubicBezTo>
                    <a:cubicBezTo>
                      <a:pt x="663" y="6574"/>
                      <a:pt x="668" y="6570"/>
                      <a:pt x="669" y="6562"/>
                    </a:cubicBezTo>
                    <a:lnTo>
                      <a:pt x="669" y="6562"/>
                    </a:lnTo>
                    <a:cubicBezTo>
                      <a:pt x="669" y="6625"/>
                      <a:pt x="705" y="7205"/>
                      <a:pt x="651" y="7205"/>
                    </a:cubicBezTo>
                    <a:cubicBezTo>
                      <a:pt x="776" y="7205"/>
                      <a:pt x="759" y="6714"/>
                      <a:pt x="919" y="6660"/>
                    </a:cubicBezTo>
                    <a:lnTo>
                      <a:pt x="919" y="6660"/>
                    </a:lnTo>
                    <a:cubicBezTo>
                      <a:pt x="874" y="6687"/>
                      <a:pt x="1178" y="6883"/>
                      <a:pt x="1196" y="6892"/>
                    </a:cubicBezTo>
                    <a:cubicBezTo>
                      <a:pt x="1196" y="6892"/>
                      <a:pt x="946" y="6982"/>
                      <a:pt x="946" y="6982"/>
                    </a:cubicBezTo>
                    <a:cubicBezTo>
                      <a:pt x="990" y="7080"/>
                      <a:pt x="1026" y="7178"/>
                      <a:pt x="1062" y="7276"/>
                    </a:cubicBezTo>
                    <a:cubicBezTo>
                      <a:pt x="1063" y="7269"/>
                      <a:pt x="1079" y="7266"/>
                      <a:pt x="1102" y="7266"/>
                    </a:cubicBezTo>
                    <a:cubicBezTo>
                      <a:pt x="1239" y="7266"/>
                      <a:pt x="1653" y="7381"/>
                      <a:pt x="1258" y="7677"/>
                    </a:cubicBezTo>
                    <a:cubicBezTo>
                      <a:pt x="1294" y="7624"/>
                      <a:pt x="1303" y="7561"/>
                      <a:pt x="1267" y="7499"/>
                    </a:cubicBezTo>
                    <a:cubicBezTo>
                      <a:pt x="1260" y="7496"/>
                      <a:pt x="1252" y="7494"/>
                      <a:pt x="1245" y="7494"/>
                    </a:cubicBezTo>
                    <a:cubicBezTo>
                      <a:pt x="1122" y="7494"/>
                      <a:pt x="1031" y="7967"/>
                      <a:pt x="964" y="8043"/>
                    </a:cubicBezTo>
                    <a:cubicBezTo>
                      <a:pt x="842" y="8185"/>
                      <a:pt x="744" y="8234"/>
                      <a:pt x="686" y="8234"/>
                    </a:cubicBezTo>
                    <a:cubicBezTo>
                      <a:pt x="589" y="8234"/>
                      <a:pt x="596" y="8104"/>
                      <a:pt x="767" y="8043"/>
                    </a:cubicBezTo>
                    <a:lnTo>
                      <a:pt x="767" y="8043"/>
                    </a:lnTo>
                    <a:cubicBezTo>
                      <a:pt x="752" y="8040"/>
                      <a:pt x="437" y="7802"/>
                      <a:pt x="428" y="7793"/>
                    </a:cubicBezTo>
                    <a:cubicBezTo>
                      <a:pt x="304" y="8016"/>
                      <a:pt x="268" y="8275"/>
                      <a:pt x="259" y="8525"/>
                    </a:cubicBezTo>
                    <a:cubicBezTo>
                      <a:pt x="282" y="8513"/>
                      <a:pt x="306" y="8508"/>
                      <a:pt x="330" y="8508"/>
                    </a:cubicBezTo>
                    <a:cubicBezTo>
                      <a:pt x="560" y="8508"/>
                      <a:pt x="795" y="9015"/>
                      <a:pt x="714" y="9185"/>
                    </a:cubicBezTo>
                    <a:cubicBezTo>
                      <a:pt x="750" y="9212"/>
                      <a:pt x="375" y="9578"/>
                      <a:pt x="366" y="9711"/>
                    </a:cubicBezTo>
                    <a:cubicBezTo>
                      <a:pt x="339" y="10113"/>
                      <a:pt x="759" y="10380"/>
                      <a:pt x="1080" y="10514"/>
                    </a:cubicBezTo>
                    <a:cubicBezTo>
                      <a:pt x="1008" y="10541"/>
                      <a:pt x="785" y="10657"/>
                      <a:pt x="759" y="10728"/>
                    </a:cubicBezTo>
                    <a:cubicBezTo>
                      <a:pt x="763" y="10718"/>
                      <a:pt x="770" y="10713"/>
                      <a:pt x="779" y="10713"/>
                    </a:cubicBezTo>
                    <a:cubicBezTo>
                      <a:pt x="853" y="10713"/>
                      <a:pt x="1055" y="11057"/>
                      <a:pt x="1071" y="11273"/>
                    </a:cubicBezTo>
                    <a:cubicBezTo>
                      <a:pt x="1077" y="11267"/>
                      <a:pt x="1084" y="11264"/>
                      <a:pt x="1092" y="11264"/>
                    </a:cubicBezTo>
                    <a:cubicBezTo>
                      <a:pt x="1109" y="11264"/>
                      <a:pt x="1133" y="11276"/>
                      <a:pt x="1169" y="11299"/>
                    </a:cubicBezTo>
                    <a:cubicBezTo>
                      <a:pt x="1205" y="11326"/>
                      <a:pt x="1544" y="11424"/>
                      <a:pt x="1419" y="11487"/>
                    </a:cubicBezTo>
                    <a:cubicBezTo>
                      <a:pt x="1414" y="11490"/>
                      <a:pt x="1402" y="11491"/>
                      <a:pt x="1384" y="11491"/>
                    </a:cubicBezTo>
                    <a:cubicBezTo>
                      <a:pt x="1340" y="11491"/>
                      <a:pt x="1260" y="11484"/>
                      <a:pt x="1191" y="11484"/>
                    </a:cubicBezTo>
                    <a:cubicBezTo>
                      <a:pt x="1116" y="11484"/>
                      <a:pt x="1053" y="11491"/>
                      <a:pt x="1053" y="11522"/>
                    </a:cubicBezTo>
                    <a:cubicBezTo>
                      <a:pt x="1053" y="11754"/>
                      <a:pt x="1499" y="11620"/>
                      <a:pt x="1499" y="11915"/>
                    </a:cubicBezTo>
                    <a:cubicBezTo>
                      <a:pt x="1499" y="11924"/>
                      <a:pt x="1267" y="12165"/>
                      <a:pt x="1258" y="12183"/>
                    </a:cubicBezTo>
                    <a:cubicBezTo>
                      <a:pt x="1178" y="12406"/>
                      <a:pt x="1321" y="12334"/>
                      <a:pt x="1329" y="12450"/>
                    </a:cubicBezTo>
                    <a:cubicBezTo>
                      <a:pt x="1329" y="12620"/>
                      <a:pt x="1329" y="13137"/>
                      <a:pt x="1410" y="13289"/>
                    </a:cubicBezTo>
                    <a:cubicBezTo>
                      <a:pt x="1393" y="13289"/>
                      <a:pt x="1126" y="13334"/>
                      <a:pt x="1078" y="13334"/>
                    </a:cubicBezTo>
                    <a:cubicBezTo>
                      <a:pt x="1074" y="13334"/>
                      <a:pt x="1071" y="13334"/>
                      <a:pt x="1071" y="13333"/>
                    </a:cubicBezTo>
                    <a:cubicBezTo>
                      <a:pt x="1124" y="13128"/>
                      <a:pt x="928" y="12584"/>
                      <a:pt x="776" y="12584"/>
                    </a:cubicBezTo>
                    <a:cubicBezTo>
                      <a:pt x="813" y="12695"/>
                      <a:pt x="817" y="12729"/>
                      <a:pt x="804" y="12729"/>
                    </a:cubicBezTo>
                    <a:cubicBezTo>
                      <a:pt x="783" y="12729"/>
                      <a:pt x="722" y="12645"/>
                      <a:pt x="679" y="12645"/>
                    </a:cubicBezTo>
                    <a:cubicBezTo>
                      <a:pt x="654" y="12645"/>
                      <a:pt x="636" y="12672"/>
                      <a:pt x="634" y="12753"/>
                    </a:cubicBezTo>
                    <a:cubicBezTo>
                      <a:pt x="634" y="12789"/>
                      <a:pt x="747" y="13128"/>
                      <a:pt x="835" y="13128"/>
                    </a:cubicBezTo>
                    <a:cubicBezTo>
                      <a:pt x="837" y="13128"/>
                      <a:pt x="838" y="13128"/>
                      <a:pt x="839" y="13128"/>
                    </a:cubicBezTo>
                    <a:cubicBezTo>
                      <a:pt x="958" y="13128"/>
                      <a:pt x="784" y="12868"/>
                      <a:pt x="807" y="12868"/>
                    </a:cubicBezTo>
                    <a:lnTo>
                      <a:pt x="807" y="12868"/>
                    </a:lnTo>
                    <a:cubicBezTo>
                      <a:pt x="809" y="12868"/>
                      <a:pt x="810" y="12868"/>
                      <a:pt x="812" y="12869"/>
                    </a:cubicBezTo>
                    <a:cubicBezTo>
                      <a:pt x="874" y="12941"/>
                      <a:pt x="937" y="13012"/>
                      <a:pt x="990" y="13092"/>
                    </a:cubicBezTo>
                    <a:cubicBezTo>
                      <a:pt x="975" y="13088"/>
                      <a:pt x="962" y="13086"/>
                      <a:pt x="950" y="13086"/>
                    </a:cubicBezTo>
                    <a:cubicBezTo>
                      <a:pt x="756" y="13086"/>
                      <a:pt x="987" y="13687"/>
                      <a:pt x="1098" y="13687"/>
                    </a:cubicBezTo>
                    <a:cubicBezTo>
                      <a:pt x="1108" y="13687"/>
                      <a:pt x="1117" y="13683"/>
                      <a:pt x="1124" y="13672"/>
                    </a:cubicBezTo>
                    <a:lnTo>
                      <a:pt x="1124" y="13672"/>
                    </a:lnTo>
                    <a:cubicBezTo>
                      <a:pt x="1108" y="13695"/>
                      <a:pt x="1090" y="13703"/>
                      <a:pt x="1070" y="13703"/>
                    </a:cubicBezTo>
                    <a:cubicBezTo>
                      <a:pt x="1000" y="13703"/>
                      <a:pt x="911" y="13602"/>
                      <a:pt x="837" y="13602"/>
                    </a:cubicBezTo>
                    <a:cubicBezTo>
                      <a:pt x="812" y="13602"/>
                      <a:pt x="788" y="13614"/>
                      <a:pt x="768" y="13645"/>
                    </a:cubicBezTo>
                    <a:lnTo>
                      <a:pt x="768" y="13645"/>
                    </a:lnTo>
                    <a:cubicBezTo>
                      <a:pt x="768" y="13644"/>
                      <a:pt x="770" y="13644"/>
                      <a:pt x="772" y="13644"/>
                    </a:cubicBezTo>
                    <a:cubicBezTo>
                      <a:pt x="857" y="13644"/>
                      <a:pt x="1922" y="14369"/>
                      <a:pt x="1731" y="14395"/>
                    </a:cubicBezTo>
                    <a:cubicBezTo>
                      <a:pt x="1722" y="14396"/>
                      <a:pt x="1713" y="14397"/>
                      <a:pt x="1705" y="14397"/>
                    </a:cubicBezTo>
                    <a:cubicBezTo>
                      <a:pt x="1502" y="14397"/>
                      <a:pt x="1428" y="14086"/>
                      <a:pt x="1324" y="14086"/>
                    </a:cubicBezTo>
                    <a:cubicBezTo>
                      <a:pt x="1294" y="14086"/>
                      <a:pt x="1261" y="14112"/>
                      <a:pt x="1222" y="14181"/>
                    </a:cubicBezTo>
                    <a:cubicBezTo>
                      <a:pt x="1221" y="14181"/>
                      <a:pt x="1220" y="14181"/>
                      <a:pt x="1219" y="14181"/>
                    </a:cubicBezTo>
                    <a:cubicBezTo>
                      <a:pt x="1158" y="14181"/>
                      <a:pt x="1097" y="13949"/>
                      <a:pt x="1071" y="13949"/>
                    </a:cubicBezTo>
                    <a:cubicBezTo>
                      <a:pt x="1062" y="13949"/>
                      <a:pt x="785" y="14020"/>
                      <a:pt x="857" y="14038"/>
                    </a:cubicBezTo>
                    <a:cubicBezTo>
                      <a:pt x="908" y="14047"/>
                      <a:pt x="586" y="14280"/>
                      <a:pt x="555" y="14280"/>
                    </a:cubicBezTo>
                    <a:cubicBezTo>
                      <a:pt x="554" y="14280"/>
                      <a:pt x="554" y="14280"/>
                      <a:pt x="553" y="14279"/>
                    </a:cubicBezTo>
                    <a:cubicBezTo>
                      <a:pt x="553" y="14181"/>
                      <a:pt x="553" y="14083"/>
                      <a:pt x="535" y="13985"/>
                    </a:cubicBezTo>
                    <a:cubicBezTo>
                      <a:pt x="520" y="13979"/>
                      <a:pt x="505" y="13977"/>
                      <a:pt x="492" y="13977"/>
                    </a:cubicBezTo>
                    <a:cubicBezTo>
                      <a:pt x="333" y="13977"/>
                      <a:pt x="348" y="14349"/>
                      <a:pt x="348" y="14440"/>
                    </a:cubicBezTo>
                    <a:cubicBezTo>
                      <a:pt x="386" y="14366"/>
                      <a:pt x="432" y="14338"/>
                      <a:pt x="478" y="14338"/>
                    </a:cubicBezTo>
                    <a:cubicBezTo>
                      <a:pt x="618" y="14338"/>
                      <a:pt x="762" y="14597"/>
                      <a:pt x="696" y="14671"/>
                    </a:cubicBezTo>
                    <a:lnTo>
                      <a:pt x="696" y="14671"/>
                    </a:lnTo>
                    <a:cubicBezTo>
                      <a:pt x="719" y="14643"/>
                      <a:pt x="348" y="14529"/>
                      <a:pt x="339" y="14520"/>
                    </a:cubicBezTo>
                    <a:lnTo>
                      <a:pt x="339" y="14520"/>
                    </a:lnTo>
                    <a:cubicBezTo>
                      <a:pt x="312" y="14894"/>
                      <a:pt x="455" y="15100"/>
                      <a:pt x="535" y="15367"/>
                    </a:cubicBezTo>
                    <a:cubicBezTo>
                      <a:pt x="535" y="15367"/>
                      <a:pt x="535" y="15366"/>
                      <a:pt x="535" y="15366"/>
                    </a:cubicBezTo>
                    <a:lnTo>
                      <a:pt x="535" y="15366"/>
                    </a:lnTo>
                    <a:cubicBezTo>
                      <a:pt x="531" y="15366"/>
                      <a:pt x="576" y="15723"/>
                      <a:pt x="518" y="15723"/>
                    </a:cubicBezTo>
                    <a:cubicBezTo>
                      <a:pt x="507" y="15723"/>
                      <a:pt x="492" y="15710"/>
                      <a:pt x="473" y="15680"/>
                    </a:cubicBezTo>
                    <a:cubicBezTo>
                      <a:pt x="366" y="15510"/>
                      <a:pt x="687" y="15465"/>
                      <a:pt x="330" y="15394"/>
                    </a:cubicBezTo>
                    <a:lnTo>
                      <a:pt x="330" y="15394"/>
                    </a:lnTo>
                    <a:cubicBezTo>
                      <a:pt x="330" y="15840"/>
                      <a:pt x="357" y="16286"/>
                      <a:pt x="348" y="16732"/>
                    </a:cubicBezTo>
                    <a:cubicBezTo>
                      <a:pt x="484" y="16647"/>
                      <a:pt x="557" y="16617"/>
                      <a:pt x="587" y="16617"/>
                    </a:cubicBezTo>
                    <a:cubicBezTo>
                      <a:pt x="661" y="16617"/>
                      <a:pt x="491" y="16792"/>
                      <a:pt x="381" y="16792"/>
                    </a:cubicBezTo>
                    <a:cubicBezTo>
                      <a:pt x="369" y="16792"/>
                      <a:pt x="358" y="16790"/>
                      <a:pt x="348" y="16786"/>
                    </a:cubicBezTo>
                    <a:lnTo>
                      <a:pt x="348" y="16786"/>
                    </a:lnTo>
                    <a:cubicBezTo>
                      <a:pt x="403" y="16930"/>
                      <a:pt x="426" y="17000"/>
                      <a:pt x="410" y="17000"/>
                    </a:cubicBezTo>
                    <a:cubicBezTo>
                      <a:pt x="405" y="17000"/>
                      <a:pt x="396" y="16994"/>
                      <a:pt x="384" y="16982"/>
                    </a:cubicBezTo>
                    <a:lnTo>
                      <a:pt x="384" y="16982"/>
                    </a:lnTo>
                    <a:cubicBezTo>
                      <a:pt x="455" y="17053"/>
                      <a:pt x="1003" y="18044"/>
                      <a:pt x="1052" y="18044"/>
                    </a:cubicBezTo>
                    <a:cubicBezTo>
                      <a:pt x="1052" y="18044"/>
                      <a:pt x="1053" y="18044"/>
                      <a:pt x="1053" y="18044"/>
                    </a:cubicBezTo>
                    <a:lnTo>
                      <a:pt x="1053" y="18044"/>
                    </a:lnTo>
                    <a:cubicBezTo>
                      <a:pt x="1050" y="18044"/>
                      <a:pt x="1047" y="18044"/>
                      <a:pt x="1045" y="18044"/>
                    </a:cubicBezTo>
                    <a:cubicBezTo>
                      <a:pt x="942" y="18044"/>
                      <a:pt x="818" y="17731"/>
                      <a:pt x="771" y="17698"/>
                    </a:cubicBezTo>
                    <a:lnTo>
                      <a:pt x="771" y="17698"/>
                    </a:lnTo>
                    <a:cubicBezTo>
                      <a:pt x="774" y="17699"/>
                      <a:pt x="778" y="17701"/>
                      <a:pt x="785" y="17705"/>
                    </a:cubicBezTo>
                    <a:cubicBezTo>
                      <a:pt x="776" y="17696"/>
                      <a:pt x="767" y="17696"/>
                      <a:pt x="767" y="17696"/>
                    </a:cubicBezTo>
                    <a:lnTo>
                      <a:pt x="767" y="17696"/>
                    </a:lnTo>
                    <a:cubicBezTo>
                      <a:pt x="769" y="17696"/>
                      <a:pt x="770" y="17697"/>
                      <a:pt x="771" y="17698"/>
                    </a:cubicBezTo>
                    <a:lnTo>
                      <a:pt x="771" y="17698"/>
                    </a:lnTo>
                    <a:cubicBezTo>
                      <a:pt x="766" y="17696"/>
                      <a:pt x="764" y="17696"/>
                      <a:pt x="759" y="17696"/>
                    </a:cubicBezTo>
                    <a:cubicBezTo>
                      <a:pt x="625" y="17714"/>
                      <a:pt x="321" y="18026"/>
                      <a:pt x="312" y="18160"/>
                    </a:cubicBezTo>
                    <a:cubicBezTo>
                      <a:pt x="428" y="18160"/>
                      <a:pt x="535" y="18133"/>
                      <a:pt x="643" y="18088"/>
                    </a:cubicBezTo>
                    <a:lnTo>
                      <a:pt x="643" y="18088"/>
                    </a:lnTo>
                    <a:cubicBezTo>
                      <a:pt x="634" y="18276"/>
                      <a:pt x="509" y="18507"/>
                      <a:pt x="562" y="18695"/>
                    </a:cubicBezTo>
                    <a:cubicBezTo>
                      <a:pt x="669" y="18570"/>
                      <a:pt x="732" y="18436"/>
                      <a:pt x="732" y="18276"/>
                    </a:cubicBezTo>
                    <a:lnTo>
                      <a:pt x="732" y="18356"/>
                    </a:lnTo>
                    <a:cubicBezTo>
                      <a:pt x="732" y="18276"/>
                      <a:pt x="821" y="18186"/>
                      <a:pt x="821" y="18106"/>
                    </a:cubicBezTo>
                    <a:lnTo>
                      <a:pt x="821" y="18106"/>
                    </a:lnTo>
                    <a:cubicBezTo>
                      <a:pt x="821" y="18534"/>
                      <a:pt x="518" y="18677"/>
                      <a:pt x="420" y="18945"/>
                    </a:cubicBezTo>
                    <a:cubicBezTo>
                      <a:pt x="384" y="19034"/>
                      <a:pt x="330" y="19123"/>
                      <a:pt x="312" y="19230"/>
                    </a:cubicBezTo>
                    <a:cubicBezTo>
                      <a:pt x="305" y="19296"/>
                      <a:pt x="478" y="19398"/>
                      <a:pt x="545" y="19398"/>
                    </a:cubicBezTo>
                    <a:cubicBezTo>
                      <a:pt x="560" y="19398"/>
                      <a:pt x="570" y="19393"/>
                      <a:pt x="571" y="19382"/>
                    </a:cubicBezTo>
                    <a:lnTo>
                      <a:pt x="571" y="19382"/>
                    </a:lnTo>
                    <a:cubicBezTo>
                      <a:pt x="560" y="19568"/>
                      <a:pt x="552" y="19674"/>
                      <a:pt x="496" y="19674"/>
                    </a:cubicBezTo>
                    <a:cubicBezTo>
                      <a:pt x="466" y="19674"/>
                      <a:pt x="422" y="19643"/>
                      <a:pt x="357" y="19578"/>
                    </a:cubicBezTo>
                    <a:cubicBezTo>
                      <a:pt x="284" y="19730"/>
                      <a:pt x="228" y="19936"/>
                      <a:pt x="292" y="19936"/>
                    </a:cubicBezTo>
                    <a:cubicBezTo>
                      <a:pt x="323" y="19936"/>
                      <a:pt x="379" y="19891"/>
                      <a:pt x="473" y="19774"/>
                    </a:cubicBezTo>
                    <a:cubicBezTo>
                      <a:pt x="473" y="19783"/>
                      <a:pt x="500" y="20229"/>
                      <a:pt x="553" y="20292"/>
                    </a:cubicBezTo>
                    <a:cubicBezTo>
                      <a:pt x="495" y="20279"/>
                      <a:pt x="436" y="20270"/>
                      <a:pt x="377" y="20270"/>
                    </a:cubicBezTo>
                    <a:cubicBezTo>
                      <a:pt x="355" y="20270"/>
                      <a:pt x="334" y="20271"/>
                      <a:pt x="312" y="20274"/>
                    </a:cubicBezTo>
                    <a:cubicBezTo>
                      <a:pt x="346" y="20282"/>
                      <a:pt x="122" y="20840"/>
                      <a:pt x="469" y="20840"/>
                    </a:cubicBezTo>
                    <a:cubicBezTo>
                      <a:pt x="487" y="20840"/>
                      <a:pt x="506" y="20839"/>
                      <a:pt x="527" y="20836"/>
                    </a:cubicBezTo>
                    <a:lnTo>
                      <a:pt x="527" y="20836"/>
                    </a:lnTo>
                    <a:cubicBezTo>
                      <a:pt x="420" y="20863"/>
                      <a:pt x="312" y="20907"/>
                      <a:pt x="232" y="20988"/>
                    </a:cubicBezTo>
                    <a:cubicBezTo>
                      <a:pt x="298" y="21066"/>
                      <a:pt x="353" y="21104"/>
                      <a:pt x="396" y="21104"/>
                    </a:cubicBezTo>
                    <a:cubicBezTo>
                      <a:pt x="446" y="21104"/>
                      <a:pt x="481" y="21053"/>
                      <a:pt x="500" y="20952"/>
                    </a:cubicBezTo>
                    <a:cubicBezTo>
                      <a:pt x="625" y="21050"/>
                      <a:pt x="723" y="21166"/>
                      <a:pt x="803" y="21299"/>
                    </a:cubicBezTo>
                    <a:lnTo>
                      <a:pt x="803" y="21299"/>
                    </a:lnTo>
                    <a:cubicBezTo>
                      <a:pt x="790" y="21287"/>
                      <a:pt x="321" y="21157"/>
                      <a:pt x="268" y="21157"/>
                    </a:cubicBezTo>
                    <a:cubicBezTo>
                      <a:pt x="259" y="21157"/>
                      <a:pt x="286" y="21550"/>
                      <a:pt x="330" y="21567"/>
                    </a:cubicBezTo>
                    <a:cubicBezTo>
                      <a:pt x="446" y="21523"/>
                      <a:pt x="553" y="21469"/>
                      <a:pt x="651" y="21380"/>
                    </a:cubicBezTo>
                    <a:lnTo>
                      <a:pt x="651" y="21380"/>
                    </a:lnTo>
                    <a:cubicBezTo>
                      <a:pt x="713" y="21407"/>
                      <a:pt x="294" y="21871"/>
                      <a:pt x="286" y="21871"/>
                    </a:cubicBezTo>
                    <a:cubicBezTo>
                      <a:pt x="286" y="21871"/>
                      <a:pt x="286" y="21871"/>
                      <a:pt x="286" y="21871"/>
                    </a:cubicBezTo>
                    <a:cubicBezTo>
                      <a:pt x="161" y="22147"/>
                      <a:pt x="223" y="22370"/>
                      <a:pt x="241" y="22691"/>
                    </a:cubicBezTo>
                    <a:cubicBezTo>
                      <a:pt x="292" y="22674"/>
                      <a:pt x="402" y="22610"/>
                      <a:pt x="489" y="22610"/>
                    </a:cubicBezTo>
                    <a:cubicBezTo>
                      <a:pt x="537" y="22610"/>
                      <a:pt x="579" y="22630"/>
                      <a:pt x="598" y="22691"/>
                    </a:cubicBezTo>
                    <a:cubicBezTo>
                      <a:pt x="499" y="22830"/>
                      <a:pt x="445" y="22854"/>
                      <a:pt x="410" y="22854"/>
                    </a:cubicBezTo>
                    <a:cubicBezTo>
                      <a:pt x="391" y="22854"/>
                      <a:pt x="378" y="22847"/>
                      <a:pt x="365" y="22847"/>
                    </a:cubicBezTo>
                    <a:cubicBezTo>
                      <a:pt x="338" y="22847"/>
                      <a:pt x="317" y="22880"/>
                      <a:pt x="259" y="23093"/>
                    </a:cubicBezTo>
                    <a:cubicBezTo>
                      <a:pt x="196" y="23334"/>
                      <a:pt x="295" y="23726"/>
                      <a:pt x="304" y="23976"/>
                    </a:cubicBezTo>
                    <a:cubicBezTo>
                      <a:pt x="332" y="23976"/>
                      <a:pt x="463" y="23862"/>
                      <a:pt x="528" y="23862"/>
                    </a:cubicBezTo>
                    <a:cubicBezTo>
                      <a:pt x="545" y="23862"/>
                      <a:pt x="557" y="23869"/>
                      <a:pt x="562" y="23887"/>
                    </a:cubicBezTo>
                    <a:cubicBezTo>
                      <a:pt x="580" y="23923"/>
                      <a:pt x="759" y="24065"/>
                      <a:pt x="651" y="24092"/>
                    </a:cubicBezTo>
                    <a:cubicBezTo>
                      <a:pt x="591" y="24025"/>
                      <a:pt x="526" y="23990"/>
                      <a:pt x="468" y="23990"/>
                    </a:cubicBezTo>
                    <a:cubicBezTo>
                      <a:pt x="381" y="23990"/>
                      <a:pt x="312" y="24071"/>
                      <a:pt x="312" y="24244"/>
                    </a:cubicBezTo>
                    <a:cubicBezTo>
                      <a:pt x="314" y="24244"/>
                      <a:pt x="315" y="24243"/>
                      <a:pt x="317" y="24243"/>
                    </a:cubicBezTo>
                    <a:cubicBezTo>
                      <a:pt x="387" y="24243"/>
                      <a:pt x="724" y="24388"/>
                      <a:pt x="546" y="24388"/>
                    </a:cubicBezTo>
                    <a:cubicBezTo>
                      <a:pt x="503" y="24388"/>
                      <a:pt x="432" y="24380"/>
                      <a:pt x="321" y="24360"/>
                    </a:cubicBezTo>
                    <a:lnTo>
                      <a:pt x="321" y="24360"/>
                    </a:lnTo>
                    <a:cubicBezTo>
                      <a:pt x="321" y="24627"/>
                      <a:pt x="990" y="24957"/>
                      <a:pt x="687" y="25127"/>
                    </a:cubicBezTo>
                    <a:cubicBezTo>
                      <a:pt x="1214" y="25297"/>
                      <a:pt x="696" y="25467"/>
                      <a:pt x="615" y="25467"/>
                    </a:cubicBezTo>
                    <a:cubicBezTo>
                      <a:pt x="611" y="25467"/>
                      <a:pt x="609" y="25467"/>
                      <a:pt x="607" y="25466"/>
                    </a:cubicBezTo>
                    <a:cubicBezTo>
                      <a:pt x="583" y="25300"/>
                      <a:pt x="518" y="25211"/>
                      <a:pt x="404" y="25211"/>
                    </a:cubicBezTo>
                    <a:cubicBezTo>
                      <a:pt x="389" y="25211"/>
                      <a:pt x="374" y="25213"/>
                      <a:pt x="357" y="25216"/>
                    </a:cubicBezTo>
                    <a:cubicBezTo>
                      <a:pt x="312" y="25412"/>
                      <a:pt x="714" y="25493"/>
                      <a:pt x="402" y="25626"/>
                    </a:cubicBezTo>
                    <a:cubicBezTo>
                      <a:pt x="660" y="25662"/>
                      <a:pt x="883" y="25564"/>
                      <a:pt x="883" y="25948"/>
                    </a:cubicBezTo>
                    <a:cubicBezTo>
                      <a:pt x="883" y="25959"/>
                      <a:pt x="873" y="25964"/>
                      <a:pt x="854" y="25964"/>
                    </a:cubicBezTo>
                    <a:cubicBezTo>
                      <a:pt x="753" y="25964"/>
                      <a:pt x="422" y="25824"/>
                      <a:pt x="321" y="25824"/>
                    </a:cubicBezTo>
                    <a:cubicBezTo>
                      <a:pt x="308" y="25824"/>
                      <a:pt x="299" y="25826"/>
                      <a:pt x="295" y="25832"/>
                    </a:cubicBezTo>
                    <a:cubicBezTo>
                      <a:pt x="205" y="25921"/>
                      <a:pt x="776" y="26081"/>
                      <a:pt x="776" y="26135"/>
                    </a:cubicBezTo>
                    <a:cubicBezTo>
                      <a:pt x="776" y="26215"/>
                      <a:pt x="794" y="26438"/>
                      <a:pt x="874" y="26483"/>
                    </a:cubicBezTo>
                    <a:cubicBezTo>
                      <a:pt x="940" y="26458"/>
                      <a:pt x="975" y="26397"/>
                      <a:pt x="960" y="26319"/>
                    </a:cubicBezTo>
                    <a:lnTo>
                      <a:pt x="960" y="26319"/>
                    </a:lnTo>
                    <a:cubicBezTo>
                      <a:pt x="998" y="26427"/>
                      <a:pt x="1178" y="26475"/>
                      <a:pt x="1187" y="26617"/>
                    </a:cubicBezTo>
                    <a:cubicBezTo>
                      <a:pt x="1187" y="26671"/>
                      <a:pt x="1175" y="26688"/>
                      <a:pt x="1159" y="26688"/>
                    </a:cubicBezTo>
                    <a:cubicBezTo>
                      <a:pt x="1133" y="26688"/>
                      <a:pt x="1096" y="26640"/>
                      <a:pt x="1087" y="26640"/>
                    </a:cubicBezTo>
                    <a:cubicBezTo>
                      <a:pt x="1079" y="26640"/>
                      <a:pt x="1090" y="26673"/>
                      <a:pt x="1142" y="26795"/>
                    </a:cubicBezTo>
                    <a:cubicBezTo>
                      <a:pt x="973" y="26652"/>
                      <a:pt x="643" y="26697"/>
                      <a:pt x="446" y="26599"/>
                    </a:cubicBezTo>
                    <a:cubicBezTo>
                      <a:pt x="446" y="26599"/>
                      <a:pt x="446" y="26599"/>
                      <a:pt x="446" y="26599"/>
                    </a:cubicBezTo>
                    <a:cubicBezTo>
                      <a:pt x="437" y="26599"/>
                      <a:pt x="428" y="26938"/>
                      <a:pt x="428" y="26965"/>
                    </a:cubicBezTo>
                    <a:cubicBezTo>
                      <a:pt x="430" y="26973"/>
                      <a:pt x="438" y="26976"/>
                      <a:pt x="451" y="26976"/>
                    </a:cubicBezTo>
                    <a:cubicBezTo>
                      <a:pt x="482" y="26976"/>
                      <a:pt x="538" y="26961"/>
                      <a:pt x="592" y="26961"/>
                    </a:cubicBezTo>
                    <a:cubicBezTo>
                      <a:pt x="689" y="26961"/>
                      <a:pt x="777" y="27011"/>
                      <a:pt x="687" y="27295"/>
                    </a:cubicBezTo>
                    <a:cubicBezTo>
                      <a:pt x="621" y="27500"/>
                      <a:pt x="607" y="27542"/>
                      <a:pt x="523" y="27542"/>
                    </a:cubicBezTo>
                    <a:cubicBezTo>
                      <a:pt x="482" y="27542"/>
                      <a:pt x="426" y="27532"/>
                      <a:pt x="339" y="27527"/>
                    </a:cubicBezTo>
                    <a:lnTo>
                      <a:pt x="339" y="27527"/>
                    </a:lnTo>
                    <a:cubicBezTo>
                      <a:pt x="398" y="27600"/>
                      <a:pt x="527" y="27626"/>
                      <a:pt x="671" y="27626"/>
                    </a:cubicBezTo>
                    <a:cubicBezTo>
                      <a:pt x="944" y="27626"/>
                      <a:pt x="1271" y="27532"/>
                      <a:pt x="1267" y="27491"/>
                    </a:cubicBezTo>
                    <a:lnTo>
                      <a:pt x="1267" y="27491"/>
                    </a:lnTo>
                    <a:cubicBezTo>
                      <a:pt x="1284" y="27634"/>
                      <a:pt x="937" y="27812"/>
                      <a:pt x="830" y="27839"/>
                    </a:cubicBezTo>
                    <a:cubicBezTo>
                      <a:pt x="1084" y="27927"/>
                      <a:pt x="1453" y="27981"/>
                      <a:pt x="1797" y="28027"/>
                    </a:cubicBezTo>
                    <a:lnTo>
                      <a:pt x="1797" y="28027"/>
                    </a:lnTo>
                    <a:cubicBezTo>
                      <a:pt x="1758" y="28025"/>
                      <a:pt x="1718" y="28024"/>
                      <a:pt x="1678" y="28024"/>
                    </a:cubicBezTo>
                    <a:cubicBezTo>
                      <a:pt x="1539" y="28024"/>
                      <a:pt x="1401" y="28035"/>
                      <a:pt x="1267" y="28062"/>
                    </a:cubicBezTo>
                    <a:cubicBezTo>
                      <a:pt x="1089" y="28089"/>
                      <a:pt x="901" y="28115"/>
                      <a:pt x="750" y="28214"/>
                    </a:cubicBezTo>
                    <a:cubicBezTo>
                      <a:pt x="553" y="28338"/>
                      <a:pt x="535" y="28508"/>
                      <a:pt x="535" y="28517"/>
                    </a:cubicBezTo>
                    <a:cubicBezTo>
                      <a:pt x="369" y="28736"/>
                      <a:pt x="3" y="29267"/>
                      <a:pt x="416" y="29267"/>
                    </a:cubicBezTo>
                    <a:cubicBezTo>
                      <a:pt x="423" y="29267"/>
                      <a:pt x="430" y="29267"/>
                      <a:pt x="437" y="29266"/>
                    </a:cubicBezTo>
                    <a:lnTo>
                      <a:pt x="437" y="29266"/>
                    </a:lnTo>
                    <a:cubicBezTo>
                      <a:pt x="393" y="29400"/>
                      <a:pt x="357" y="29543"/>
                      <a:pt x="348" y="29686"/>
                    </a:cubicBezTo>
                    <a:cubicBezTo>
                      <a:pt x="428" y="29801"/>
                      <a:pt x="517" y="29916"/>
                      <a:pt x="605" y="30023"/>
                    </a:cubicBezTo>
                    <a:lnTo>
                      <a:pt x="605" y="30023"/>
                    </a:lnTo>
                    <a:cubicBezTo>
                      <a:pt x="605" y="30023"/>
                      <a:pt x="605" y="30023"/>
                      <a:pt x="605" y="30023"/>
                    </a:cubicBezTo>
                    <a:cubicBezTo>
                      <a:pt x="574" y="30023"/>
                      <a:pt x="222" y="30294"/>
                      <a:pt x="205" y="30328"/>
                    </a:cubicBezTo>
                    <a:cubicBezTo>
                      <a:pt x="161" y="30417"/>
                      <a:pt x="188" y="30640"/>
                      <a:pt x="188" y="30783"/>
                    </a:cubicBezTo>
                    <a:cubicBezTo>
                      <a:pt x="152" y="31452"/>
                      <a:pt x="268" y="32094"/>
                      <a:pt x="196" y="32772"/>
                    </a:cubicBezTo>
                    <a:cubicBezTo>
                      <a:pt x="339" y="32701"/>
                      <a:pt x="286" y="32513"/>
                      <a:pt x="491" y="32505"/>
                    </a:cubicBezTo>
                    <a:cubicBezTo>
                      <a:pt x="580" y="32505"/>
                      <a:pt x="214" y="32960"/>
                      <a:pt x="214" y="32968"/>
                    </a:cubicBezTo>
                    <a:cubicBezTo>
                      <a:pt x="188" y="33218"/>
                      <a:pt x="509" y="33031"/>
                      <a:pt x="535" y="33191"/>
                    </a:cubicBezTo>
                    <a:cubicBezTo>
                      <a:pt x="580" y="33468"/>
                      <a:pt x="393" y="33334"/>
                      <a:pt x="527" y="33566"/>
                    </a:cubicBezTo>
                    <a:cubicBezTo>
                      <a:pt x="607" y="33691"/>
                      <a:pt x="794" y="33745"/>
                      <a:pt x="901" y="33869"/>
                    </a:cubicBezTo>
                    <a:cubicBezTo>
                      <a:pt x="862" y="33850"/>
                      <a:pt x="800" y="33839"/>
                      <a:pt x="743" y="33839"/>
                    </a:cubicBezTo>
                    <a:cubicBezTo>
                      <a:pt x="671" y="33839"/>
                      <a:pt x="607" y="33856"/>
                      <a:pt x="607" y="33896"/>
                    </a:cubicBezTo>
                    <a:cubicBezTo>
                      <a:pt x="607" y="33925"/>
                      <a:pt x="747" y="33966"/>
                      <a:pt x="847" y="33966"/>
                    </a:cubicBezTo>
                    <a:cubicBezTo>
                      <a:pt x="901" y="33966"/>
                      <a:pt x="943" y="33954"/>
                      <a:pt x="946" y="33923"/>
                    </a:cubicBezTo>
                    <a:cubicBezTo>
                      <a:pt x="955" y="33941"/>
                      <a:pt x="964" y="33959"/>
                      <a:pt x="973" y="33985"/>
                    </a:cubicBezTo>
                    <a:cubicBezTo>
                      <a:pt x="1089" y="34289"/>
                      <a:pt x="750" y="34770"/>
                      <a:pt x="1115" y="34824"/>
                    </a:cubicBezTo>
                    <a:cubicBezTo>
                      <a:pt x="295" y="35163"/>
                      <a:pt x="1686" y="35671"/>
                      <a:pt x="2007" y="35671"/>
                    </a:cubicBezTo>
                    <a:cubicBezTo>
                      <a:pt x="1954" y="35689"/>
                      <a:pt x="1963" y="35716"/>
                      <a:pt x="2034" y="35743"/>
                    </a:cubicBezTo>
                    <a:cubicBezTo>
                      <a:pt x="2064" y="35770"/>
                      <a:pt x="2091" y="35784"/>
                      <a:pt x="2116" y="35784"/>
                    </a:cubicBezTo>
                    <a:cubicBezTo>
                      <a:pt x="2164" y="35784"/>
                      <a:pt x="2201" y="35730"/>
                      <a:pt x="2230" y="35618"/>
                    </a:cubicBezTo>
                    <a:cubicBezTo>
                      <a:pt x="2266" y="35680"/>
                      <a:pt x="2293" y="35743"/>
                      <a:pt x="2329" y="35805"/>
                    </a:cubicBezTo>
                    <a:cubicBezTo>
                      <a:pt x="2471" y="35761"/>
                      <a:pt x="2623" y="35716"/>
                      <a:pt x="2775" y="35671"/>
                    </a:cubicBezTo>
                    <a:lnTo>
                      <a:pt x="2775" y="35671"/>
                    </a:lnTo>
                    <a:cubicBezTo>
                      <a:pt x="2724" y="35779"/>
                      <a:pt x="2727" y="35833"/>
                      <a:pt x="2784" y="35833"/>
                    </a:cubicBezTo>
                    <a:cubicBezTo>
                      <a:pt x="2808" y="35833"/>
                      <a:pt x="2840" y="35824"/>
                      <a:pt x="2882" y="35805"/>
                    </a:cubicBezTo>
                    <a:cubicBezTo>
                      <a:pt x="3024" y="35796"/>
                      <a:pt x="3167" y="35770"/>
                      <a:pt x="3301" y="35743"/>
                    </a:cubicBezTo>
                    <a:cubicBezTo>
                      <a:pt x="3453" y="35707"/>
                      <a:pt x="3658" y="35573"/>
                      <a:pt x="3801" y="35564"/>
                    </a:cubicBezTo>
                    <a:cubicBezTo>
                      <a:pt x="3802" y="35564"/>
                      <a:pt x="3803" y="35564"/>
                      <a:pt x="3804" y="35564"/>
                    </a:cubicBezTo>
                    <a:cubicBezTo>
                      <a:pt x="3845" y="35564"/>
                      <a:pt x="3649" y="35752"/>
                      <a:pt x="3640" y="35761"/>
                    </a:cubicBezTo>
                    <a:cubicBezTo>
                      <a:pt x="3908" y="35734"/>
                      <a:pt x="4157" y="35671"/>
                      <a:pt x="4425" y="35618"/>
                    </a:cubicBezTo>
                    <a:lnTo>
                      <a:pt x="4425" y="35618"/>
                    </a:lnTo>
                    <a:cubicBezTo>
                      <a:pt x="4349" y="35680"/>
                      <a:pt x="4437" y="35699"/>
                      <a:pt x="4579" y="35699"/>
                    </a:cubicBezTo>
                    <a:cubicBezTo>
                      <a:pt x="4784" y="35699"/>
                      <a:pt x="5102" y="35659"/>
                      <a:pt x="5192" y="35654"/>
                    </a:cubicBezTo>
                    <a:cubicBezTo>
                      <a:pt x="5086" y="35579"/>
                      <a:pt x="5131" y="35557"/>
                      <a:pt x="5229" y="35557"/>
                    </a:cubicBezTo>
                    <a:cubicBezTo>
                      <a:pt x="5378" y="35557"/>
                      <a:pt x="5649" y="35609"/>
                      <a:pt x="5692" y="35609"/>
                    </a:cubicBezTo>
                    <a:cubicBezTo>
                      <a:pt x="6209" y="35600"/>
                      <a:pt x="6557" y="35368"/>
                      <a:pt x="6914" y="35011"/>
                    </a:cubicBezTo>
                    <a:cubicBezTo>
                      <a:pt x="7132" y="35439"/>
                      <a:pt x="7786" y="35636"/>
                      <a:pt x="8240" y="35636"/>
                    </a:cubicBezTo>
                    <a:cubicBezTo>
                      <a:pt x="8250" y="35636"/>
                      <a:pt x="8260" y="35636"/>
                      <a:pt x="8270" y="35636"/>
                    </a:cubicBezTo>
                    <a:cubicBezTo>
                      <a:pt x="8541" y="35622"/>
                      <a:pt x="8849" y="35441"/>
                      <a:pt x="9065" y="35441"/>
                    </a:cubicBezTo>
                    <a:cubicBezTo>
                      <a:pt x="9127" y="35441"/>
                      <a:pt x="9181" y="35455"/>
                      <a:pt x="9225" y="35493"/>
                    </a:cubicBezTo>
                    <a:cubicBezTo>
                      <a:pt x="9232" y="35496"/>
                      <a:pt x="9238" y="35497"/>
                      <a:pt x="9244" y="35497"/>
                    </a:cubicBezTo>
                    <a:cubicBezTo>
                      <a:pt x="9319" y="35497"/>
                      <a:pt x="9296" y="35296"/>
                      <a:pt x="9296" y="35172"/>
                    </a:cubicBezTo>
                    <a:lnTo>
                      <a:pt x="9296" y="35172"/>
                    </a:lnTo>
                    <a:cubicBezTo>
                      <a:pt x="9358" y="35306"/>
                      <a:pt x="9733" y="35448"/>
                      <a:pt x="9644" y="35636"/>
                    </a:cubicBezTo>
                    <a:cubicBezTo>
                      <a:pt x="9867" y="35636"/>
                      <a:pt x="10032" y="35340"/>
                      <a:pt x="10250" y="35340"/>
                    </a:cubicBezTo>
                    <a:cubicBezTo>
                      <a:pt x="10259" y="35340"/>
                      <a:pt x="10268" y="35340"/>
                      <a:pt x="10277" y="35341"/>
                    </a:cubicBezTo>
                    <a:cubicBezTo>
                      <a:pt x="10411" y="35350"/>
                      <a:pt x="10384" y="35520"/>
                      <a:pt x="10420" y="35529"/>
                    </a:cubicBezTo>
                    <a:cubicBezTo>
                      <a:pt x="10491" y="35547"/>
                      <a:pt x="10688" y="35627"/>
                      <a:pt x="10902" y="35636"/>
                    </a:cubicBezTo>
                    <a:cubicBezTo>
                      <a:pt x="10830" y="35475"/>
                      <a:pt x="10402" y="35172"/>
                      <a:pt x="10697" y="34993"/>
                    </a:cubicBezTo>
                    <a:lnTo>
                      <a:pt x="10697" y="34993"/>
                    </a:lnTo>
                    <a:cubicBezTo>
                      <a:pt x="10779" y="35126"/>
                      <a:pt x="10798" y="35159"/>
                      <a:pt x="10814" y="35159"/>
                    </a:cubicBezTo>
                    <a:cubicBezTo>
                      <a:pt x="10830" y="35159"/>
                      <a:pt x="10843" y="35124"/>
                      <a:pt x="10915" y="35124"/>
                    </a:cubicBezTo>
                    <a:cubicBezTo>
                      <a:pt x="10949" y="35124"/>
                      <a:pt x="10996" y="35132"/>
                      <a:pt x="11062" y="35154"/>
                    </a:cubicBezTo>
                    <a:cubicBezTo>
                      <a:pt x="11065" y="35155"/>
                      <a:pt x="11074" y="35156"/>
                      <a:pt x="11086" y="35156"/>
                    </a:cubicBezTo>
                    <a:cubicBezTo>
                      <a:pt x="11170" y="35156"/>
                      <a:pt x="11443" y="35135"/>
                      <a:pt x="11511" y="35135"/>
                    </a:cubicBezTo>
                    <a:cubicBezTo>
                      <a:pt x="11521" y="35135"/>
                      <a:pt x="11526" y="35135"/>
                      <a:pt x="11526" y="35136"/>
                    </a:cubicBezTo>
                    <a:cubicBezTo>
                      <a:pt x="11455" y="35252"/>
                      <a:pt x="11080" y="35288"/>
                      <a:pt x="10946" y="35422"/>
                    </a:cubicBezTo>
                    <a:cubicBezTo>
                      <a:pt x="10950" y="35418"/>
                      <a:pt x="10954" y="35417"/>
                      <a:pt x="10958" y="35417"/>
                    </a:cubicBezTo>
                    <a:cubicBezTo>
                      <a:pt x="11012" y="35417"/>
                      <a:pt x="11138" y="35644"/>
                      <a:pt x="11196" y="35645"/>
                    </a:cubicBezTo>
                    <a:lnTo>
                      <a:pt x="11196" y="35645"/>
                    </a:lnTo>
                    <a:cubicBezTo>
                      <a:pt x="11191" y="35637"/>
                      <a:pt x="11116" y="35424"/>
                      <a:pt x="11154" y="35424"/>
                    </a:cubicBezTo>
                    <a:cubicBezTo>
                      <a:pt x="11158" y="35424"/>
                      <a:pt x="11163" y="35426"/>
                      <a:pt x="11169" y="35431"/>
                    </a:cubicBezTo>
                    <a:cubicBezTo>
                      <a:pt x="11219" y="35455"/>
                      <a:pt x="11207" y="35657"/>
                      <a:pt x="11291" y="35657"/>
                    </a:cubicBezTo>
                    <a:cubicBezTo>
                      <a:pt x="11297" y="35657"/>
                      <a:pt x="11304" y="35656"/>
                      <a:pt x="11312" y="35654"/>
                    </a:cubicBezTo>
                    <a:cubicBezTo>
                      <a:pt x="11482" y="35582"/>
                      <a:pt x="11303" y="35448"/>
                      <a:pt x="11464" y="35386"/>
                    </a:cubicBezTo>
                    <a:cubicBezTo>
                      <a:pt x="11475" y="35381"/>
                      <a:pt x="11485" y="35379"/>
                      <a:pt x="11494" y="35379"/>
                    </a:cubicBezTo>
                    <a:cubicBezTo>
                      <a:pt x="11591" y="35379"/>
                      <a:pt x="11559" y="35621"/>
                      <a:pt x="11526" y="35654"/>
                    </a:cubicBezTo>
                    <a:cubicBezTo>
                      <a:pt x="11589" y="35654"/>
                      <a:pt x="11990" y="35395"/>
                      <a:pt x="11954" y="35359"/>
                    </a:cubicBezTo>
                    <a:lnTo>
                      <a:pt x="11954" y="35359"/>
                    </a:lnTo>
                    <a:cubicBezTo>
                      <a:pt x="11873" y="35385"/>
                      <a:pt x="11807" y="35398"/>
                      <a:pt x="11755" y="35398"/>
                    </a:cubicBezTo>
                    <a:cubicBezTo>
                      <a:pt x="11648" y="35398"/>
                      <a:pt x="11603" y="35343"/>
                      <a:pt x="11615" y="35234"/>
                    </a:cubicBezTo>
                    <a:cubicBezTo>
                      <a:pt x="11716" y="35143"/>
                      <a:pt x="11802" y="35105"/>
                      <a:pt x="11870" y="35105"/>
                    </a:cubicBezTo>
                    <a:cubicBezTo>
                      <a:pt x="12066" y="35105"/>
                      <a:pt x="12113" y="35417"/>
                      <a:pt x="11954" y="35636"/>
                    </a:cubicBezTo>
                    <a:cubicBezTo>
                      <a:pt x="12378" y="35627"/>
                      <a:pt x="12915" y="35636"/>
                      <a:pt x="13151" y="35385"/>
                    </a:cubicBezTo>
                    <a:lnTo>
                      <a:pt x="13151" y="35385"/>
                    </a:lnTo>
                    <a:cubicBezTo>
                      <a:pt x="13154" y="35385"/>
                      <a:pt x="13231" y="35315"/>
                      <a:pt x="13284" y="35270"/>
                    </a:cubicBezTo>
                    <a:cubicBezTo>
                      <a:pt x="13328" y="35306"/>
                      <a:pt x="13382" y="35341"/>
                      <a:pt x="13444" y="35377"/>
                    </a:cubicBezTo>
                    <a:cubicBezTo>
                      <a:pt x="13382" y="35440"/>
                      <a:pt x="13319" y="35493"/>
                      <a:pt x="13293" y="35564"/>
                    </a:cubicBezTo>
                    <a:cubicBezTo>
                      <a:pt x="13462" y="35556"/>
                      <a:pt x="13623" y="35547"/>
                      <a:pt x="13792" y="35538"/>
                    </a:cubicBezTo>
                    <a:cubicBezTo>
                      <a:pt x="13997" y="35618"/>
                      <a:pt x="14203" y="35671"/>
                      <a:pt x="14301" y="35671"/>
                    </a:cubicBezTo>
                    <a:cubicBezTo>
                      <a:pt x="14247" y="35689"/>
                      <a:pt x="14256" y="35716"/>
                      <a:pt x="14336" y="35743"/>
                    </a:cubicBezTo>
                    <a:cubicBezTo>
                      <a:pt x="14366" y="35770"/>
                      <a:pt x="14393" y="35784"/>
                      <a:pt x="14418" y="35784"/>
                    </a:cubicBezTo>
                    <a:cubicBezTo>
                      <a:pt x="14466" y="35784"/>
                      <a:pt x="14503" y="35730"/>
                      <a:pt x="14533" y="35618"/>
                    </a:cubicBezTo>
                    <a:cubicBezTo>
                      <a:pt x="14559" y="35680"/>
                      <a:pt x="14595" y="35743"/>
                      <a:pt x="14622" y="35805"/>
                    </a:cubicBezTo>
                    <a:cubicBezTo>
                      <a:pt x="14773" y="35761"/>
                      <a:pt x="14925" y="35716"/>
                      <a:pt x="15068" y="35671"/>
                    </a:cubicBezTo>
                    <a:lnTo>
                      <a:pt x="15068" y="35671"/>
                    </a:lnTo>
                    <a:cubicBezTo>
                      <a:pt x="15024" y="35779"/>
                      <a:pt x="15029" y="35833"/>
                      <a:pt x="15086" y="35833"/>
                    </a:cubicBezTo>
                    <a:cubicBezTo>
                      <a:pt x="15110" y="35833"/>
                      <a:pt x="15142" y="35824"/>
                      <a:pt x="15184" y="35805"/>
                    </a:cubicBezTo>
                    <a:cubicBezTo>
                      <a:pt x="15327" y="35796"/>
                      <a:pt x="15460" y="35770"/>
                      <a:pt x="15603" y="35743"/>
                    </a:cubicBezTo>
                    <a:cubicBezTo>
                      <a:pt x="15746" y="35707"/>
                      <a:pt x="15960" y="35573"/>
                      <a:pt x="16103" y="35564"/>
                    </a:cubicBezTo>
                    <a:cubicBezTo>
                      <a:pt x="16104" y="35564"/>
                      <a:pt x="16105" y="35564"/>
                      <a:pt x="16106" y="35564"/>
                    </a:cubicBezTo>
                    <a:cubicBezTo>
                      <a:pt x="16147" y="35564"/>
                      <a:pt x="15951" y="35752"/>
                      <a:pt x="15933" y="35761"/>
                    </a:cubicBezTo>
                    <a:cubicBezTo>
                      <a:pt x="16210" y="35734"/>
                      <a:pt x="16460" y="35671"/>
                      <a:pt x="16718" y="35618"/>
                    </a:cubicBezTo>
                    <a:lnTo>
                      <a:pt x="16718" y="35618"/>
                    </a:lnTo>
                    <a:cubicBezTo>
                      <a:pt x="16645" y="35680"/>
                      <a:pt x="16734" y="35699"/>
                      <a:pt x="16876" y="35699"/>
                    </a:cubicBezTo>
                    <a:cubicBezTo>
                      <a:pt x="17081" y="35699"/>
                      <a:pt x="17396" y="35659"/>
                      <a:pt x="17485" y="35654"/>
                    </a:cubicBezTo>
                    <a:cubicBezTo>
                      <a:pt x="17477" y="35645"/>
                      <a:pt x="17477" y="35645"/>
                      <a:pt x="17468" y="35636"/>
                    </a:cubicBezTo>
                    <a:cubicBezTo>
                      <a:pt x="17593" y="35627"/>
                      <a:pt x="17726" y="35609"/>
                      <a:pt x="17851" y="35591"/>
                    </a:cubicBezTo>
                    <a:cubicBezTo>
                      <a:pt x="17914" y="35600"/>
                      <a:pt x="17967" y="35609"/>
                      <a:pt x="17985" y="35609"/>
                    </a:cubicBezTo>
                    <a:cubicBezTo>
                      <a:pt x="17998" y="35614"/>
                      <a:pt x="18012" y="35616"/>
                      <a:pt x="18024" y="35616"/>
                    </a:cubicBezTo>
                    <a:cubicBezTo>
                      <a:pt x="18036" y="35616"/>
                      <a:pt x="18047" y="35614"/>
                      <a:pt x="18056" y="35609"/>
                    </a:cubicBezTo>
                    <a:cubicBezTo>
                      <a:pt x="18351" y="35591"/>
                      <a:pt x="18592" y="35493"/>
                      <a:pt x="18815" y="35350"/>
                    </a:cubicBezTo>
                    <a:lnTo>
                      <a:pt x="18815" y="35350"/>
                    </a:lnTo>
                    <a:cubicBezTo>
                      <a:pt x="18789" y="35519"/>
                      <a:pt x="18820" y="35584"/>
                      <a:pt x="18880" y="35584"/>
                    </a:cubicBezTo>
                    <a:cubicBezTo>
                      <a:pt x="18987" y="35584"/>
                      <a:pt x="19188" y="35370"/>
                      <a:pt x="19314" y="35163"/>
                    </a:cubicBezTo>
                    <a:cubicBezTo>
                      <a:pt x="19592" y="35484"/>
                      <a:pt x="20139" y="35636"/>
                      <a:pt x="20538" y="35636"/>
                    </a:cubicBezTo>
                    <a:cubicBezTo>
                      <a:pt x="20550" y="35636"/>
                      <a:pt x="20561" y="35636"/>
                      <a:pt x="20572" y="35636"/>
                    </a:cubicBezTo>
                    <a:cubicBezTo>
                      <a:pt x="20836" y="35622"/>
                      <a:pt x="21143" y="35441"/>
                      <a:pt x="21358" y="35441"/>
                    </a:cubicBezTo>
                    <a:cubicBezTo>
                      <a:pt x="21420" y="35441"/>
                      <a:pt x="21474" y="35455"/>
                      <a:pt x="21518" y="35493"/>
                    </a:cubicBezTo>
                    <a:cubicBezTo>
                      <a:pt x="21526" y="35496"/>
                      <a:pt x="21533" y="35498"/>
                      <a:pt x="21540" y="35498"/>
                    </a:cubicBezTo>
                    <a:cubicBezTo>
                      <a:pt x="21571" y="35498"/>
                      <a:pt x="21591" y="35466"/>
                      <a:pt x="21598" y="35422"/>
                    </a:cubicBezTo>
                    <a:lnTo>
                      <a:pt x="21652" y="35422"/>
                    </a:lnTo>
                    <a:cubicBezTo>
                      <a:pt x="21687" y="35422"/>
                      <a:pt x="21732" y="35386"/>
                      <a:pt x="21785" y="35350"/>
                    </a:cubicBezTo>
                    <a:cubicBezTo>
                      <a:pt x="21812" y="35377"/>
                      <a:pt x="21839" y="35395"/>
                      <a:pt x="21866" y="35422"/>
                    </a:cubicBezTo>
                    <a:cubicBezTo>
                      <a:pt x="21803" y="35484"/>
                      <a:pt x="21741" y="35573"/>
                      <a:pt x="21785" y="35609"/>
                    </a:cubicBezTo>
                    <a:cubicBezTo>
                      <a:pt x="21830" y="35609"/>
                      <a:pt x="21892" y="35564"/>
                      <a:pt x="21937" y="35511"/>
                    </a:cubicBezTo>
                    <a:cubicBezTo>
                      <a:pt x="21955" y="35547"/>
                      <a:pt x="21964" y="35591"/>
                      <a:pt x="21946" y="35636"/>
                    </a:cubicBezTo>
                    <a:cubicBezTo>
                      <a:pt x="22053" y="35636"/>
                      <a:pt x="22142" y="35573"/>
                      <a:pt x="22231" y="35502"/>
                    </a:cubicBezTo>
                    <a:cubicBezTo>
                      <a:pt x="22253" y="35507"/>
                      <a:pt x="22273" y="35510"/>
                      <a:pt x="22292" y="35510"/>
                    </a:cubicBezTo>
                    <a:cubicBezTo>
                      <a:pt x="22336" y="35510"/>
                      <a:pt x="22375" y="35495"/>
                      <a:pt x="22419" y="35457"/>
                    </a:cubicBezTo>
                    <a:cubicBezTo>
                      <a:pt x="22419" y="35431"/>
                      <a:pt x="22401" y="35413"/>
                      <a:pt x="22383" y="35395"/>
                    </a:cubicBezTo>
                    <a:cubicBezTo>
                      <a:pt x="22437" y="35364"/>
                      <a:pt x="22492" y="35340"/>
                      <a:pt x="22552" y="35340"/>
                    </a:cubicBezTo>
                    <a:cubicBezTo>
                      <a:pt x="22561" y="35340"/>
                      <a:pt x="22570" y="35340"/>
                      <a:pt x="22579" y="35341"/>
                    </a:cubicBezTo>
                    <a:cubicBezTo>
                      <a:pt x="22633" y="35350"/>
                      <a:pt x="22660" y="35377"/>
                      <a:pt x="22678" y="35413"/>
                    </a:cubicBezTo>
                    <a:cubicBezTo>
                      <a:pt x="22508" y="35511"/>
                      <a:pt x="22401" y="35636"/>
                      <a:pt x="22686" y="35636"/>
                    </a:cubicBezTo>
                    <a:cubicBezTo>
                      <a:pt x="22669" y="35582"/>
                      <a:pt x="22678" y="35529"/>
                      <a:pt x="22695" y="35484"/>
                    </a:cubicBezTo>
                    <a:cubicBezTo>
                      <a:pt x="22704" y="35511"/>
                      <a:pt x="22713" y="35529"/>
                      <a:pt x="22722" y="35529"/>
                    </a:cubicBezTo>
                    <a:cubicBezTo>
                      <a:pt x="22740" y="35529"/>
                      <a:pt x="22767" y="35538"/>
                      <a:pt x="22802" y="35556"/>
                    </a:cubicBezTo>
                    <a:cubicBezTo>
                      <a:pt x="22802" y="35595"/>
                      <a:pt x="22795" y="35628"/>
                      <a:pt x="22781" y="35628"/>
                    </a:cubicBezTo>
                    <a:cubicBezTo>
                      <a:pt x="22779" y="35628"/>
                      <a:pt x="22778" y="35628"/>
                      <a:pt x="22776" y="35627"/>
                    </a:cubicBezTo>
                    <a:lnTo>
                      <a:pt x="22776" y="35627"/>
                    </a:lnTo>
                    <a:cubicBezTo>
                      <a:pt x="22793" y="35636"/>
                      <a:pt x="22814" y="35640"/>
                      <a:pt x="22837" y="35640"/>
                    </a:cubicBezTo>
                    <a:cubicBezTo>
                      <a:pt x="22882" y="35640"/>
                      <a:pt x="22933" y="35624"/>
                      <a:pt x="22981" y="35600"/>
                    </a:cubicBezTo>
                    <a:cubicBezTo>
                      <a:pt x="23043" y="35618"/>
                      <a:pt x="23124" y="35636"/>
                      <a:pt x="23204" y="35636"/>
                    </a:cubicBezTo>
                    <a:cubicBezTo>
                      <a:pt x="23186" y="35609"/>
                      <a:pt x="23159" y="35564"/>
                      <a:pt x="23124" y="35529"/>
                    </a:cubicBezTo>
                    <a:cubicBezTo>
                      <a:pt x="23177" y="35493"/>
                      <a:pt x="23231" y="35457"/>
                      <a:pt x="23275" y="35422"/>
                    </a:cubicBezTo>
                    <a:cubicBezTo>
                      <a:pt x="23302" y="35440"/>
                      <a:pt x="23329" y="35475"/>
                      <a:pt x="23364" y="35520"/>
                    </a:cubicBezTo>
                    <a:cubicBezTo>
                      <a:pt x="23338" y="35573"/>
                      <a:pt x="23320" y="35627"/>
                      <a:pt x="23320" y="35636"/>
                    </a:cubicBezTo>
                    <a:lnTo>
                      <a:pt x="23463" y="35636"/>
                    </a:lnTo>
                    <a:cubicBezTo>
                      <a:pt x="23471" y="35645"/>
                      <a:pt x="23480" y="35645"/>
                      <a:pt x="23489" y="35645"/>
                    </a:cubicBezTo>
                    <a:cubicBezTo>
                      <a:pt x="23489" y="35642"/>
                      <a:pt x="23489" y="35639"/>
                      <a:pt x="23489" y="35636"/>
                    </a:cubicBezTo>
                    <a:cubicBezTo>
                      <a:pt x="23507" y="35627"/>
                      <a:pt x="23525" y="35627"/>
                      <a:pt x="23543" y="35627"/>
                    </a:cubicBezTo>
                    <a:cubicBezTo>
                      <a:pt x="23550" y="35647"/>
                      <a:pt x="23566" y="35657"/>
                      <a:pt x="23586" y="35657"/>
                    </a:cubicBezTo>
                    <a:cubicBezTo>
                      <a:pt x="23592" y="35657"/>
                      <a:pt x="23599" y="35656"/>
                      <a:pt x="23605" y="35654"/>
                    </a:cubicBezTo>
                    <a:cubicBezTo>
                      <a:pt x="23632" y="35636"/>
                      <a:pt x="23650" y="35627"/>
                      <a:pt x="23668" y="35618"/>
                    </a:cubicBezTo>
                    <a:cubicBezTo>
                      <a:pt x="23730" y="35609"/>
                      <a:pt x="23784" y="35600"/>
                      <a:pt x="23846" y="35591"/>
                    </a:cubicBezTo>
                    <a:lnTo>
                      <a:pt x="23846" y="35591"/>
                    </a:lnTo>
                    <a:cubicBezTo>
                      <a:pt x="23846" y="35618"/>
                      <a:pt x="23837" y="35645"/>
                      <a:pt x="23819" y="35654"/>
                    </a:cubicBezTo>
                    <a:cubicBezTo>
                      <a:pt x="23846" y="35654"/>
                      <a:pt x="23909" y="35618"/>
                      <a:pt x="23980" y="35573"/>
                    </a:cubicBezTo>
                    <a:cubicBezTo>
                      <a:pt x="24007" y="35573"/>
                      <a:pt x="24034" y="35573"/>
                      <a:pt x="24069" y="35564"/>
                    </a:cubicBezTo>
                    <a:cubicBezTo>
                      <a:pt x="24096" y="35564"/>
                      <a:pt x="24123" y="35511"/>
                      <a:pt x="24149" y="35466"/>
                    </a:cubicBezTo>
                    <a:cubicBezTo>
                      <a:pt x="24194" y="35440"/>
                      <a:pt x="24221" y="35413"/>
                      <a:pt x="24239" y="35395"/>
                    </a:cubicBezTo>
                    <a:cubicBezTo>
                      <a:pt x="24274" y="35395"/>
                      <a:pt x="24310" y="35395"/>
                      <a:pt x="24346" y="35404"/>
                    </a:cubicBezTo>
                    <a:cubicBezTo>
                      <a:pt x="24337" y="35448"/>
                      <a:pt x="24328" y="35493"/>
                      <a:pt x="24310" y="35538"/>
                    </a:cubicBezTo>
                    <a:cubicBezTo>
                      <a:pt x="24294" y="35522"/>
                      <a:pt x="24278" y="35514"/>
                      <a:pt x="24263" y="35514"/>
                    </a:cubicBezTo>
                    <a:cubicBezTo>
                      <a:pt x="24235" y="35514"/>
                      <a:pt x="24208" y="35540"/>
                      <a:pt x="24185" y="35591"/>
                    </a:cubicBezTo>
                    <a:cubicBezTo>
                      <a:pt x="24221" y="35600"/>
                      <a:pt x="24248" y="35609"/>
                      <a:pt x="24274" y="35609"/>
                    </a:cubicBezTo>
                    <a:cubicBezTo>
                      <a:pt x="24265" y="35618"/>
                      <a:pt x="24265" y="35627"/>
                      <a:pt x="24257" y="35636"/>
                    </a:cubicBezTo>
                    <a:cubicBezTo>
                      <a:pt x="24640" y="35627"/>
                      <a:pt x="25131" y="35627"/>
                      <a:pt x="25390" y="35440"/>
                    </a:cubicBezTo>
                    <a:cubicBezTo>
                      <a:pt x="25479" y="35422"/>
                      <a:pt x="25577" y="35395"/>
                      <a:pt x="25666" y="35377"/>
                    </a:cubicBezTo>
                    <a:cubicBezTo>
                      <a:pt x="25684" y="35377"/>
                      <a:pt x="25720" y="35377"/>
                      <a:pt x="25755" y="35368"/>
                    </a:cubicBezTo>
                    <a:lnTo>
                      <a:pt x="25755" y="35368"/>
                    </a:lnTo>
                    <a:cubicBezTo>
                      <a:pt x="25684" y="35431"/>
                      <a:pt x="25621" y="35493"/>
                      <a:pt x="25595" y="35564"/>
                    </a:cubicBezTo>
                    <a:cubicBezTo>
                      <a:pt x="25898" y="35547"/>
                      <a:pt x="26210" y="35538"/>
                      <a:pt x="26514" y="35529"/>
                    </a:cubicBezTo>
                    <a:cubicBezTo>
                      <a:pt x="26505" y="35502"/>
                      <a:pt x="26487" y="35466"/>
                      <a:pt x="26478" y="35431"/>
                    </a:cubicBezTo>
                    <a:lnTo>
                      <a:pt x="26478" y="35431"/>
                    </a:lnTo>
                    <a:cubicBezTo>
                      <a:pt x="26584" y="35488"/>
                      <a:pt x="26735" y="35530"/>
                      <a:pt x="26801" y="35530"/>
                    </a:cubicBezTo>
                    <a:cubicBezTo>
                      <a:pt x="26807" y="35530"/>
                      <a:pt x="26812" y="35530"/>
                      <a:pt x="26817" y="35529"/>
                    </a:cubicBezTo>
                    <a:cubicBezTo>
                      <a:pt x="26781" y="35431"/>
                      <a:pt x="26870" y="35404"/>
                      <a:pt x="27004" y="35404"/>
                    </a:cubicBezTo>
                    <a:cubicBezTo>
                      <a:pt x="27064" y="35412"/>
                      <a:pt x="27124" y="35421"/>
                      <a:pt x="27193" y="35422"/>
                    </a:cubicBezTo>
                    <a:lnTo>
                      <a:pt x="27193" y="35422"/>
                    </a:lnTo>
                    <a:cubicBezTo>
                      <a:pt x="27180" y="35421"/>
                      <a:pt x="27172" y="35420"/>
                      <a:pt x="27165" y="35413"/>
                    </a:cubicBezTo>
                    <a:lnTo>
                      <a:pt x="27165" y="35413"/>
                    </a:lnTo>
                    <a:cubicBezTo>
                      <a:pt x="27325" y="35431"/>
                      <a:pt x="27504" y="35466"/>
                      <a:pt x="27611" y="35475"/>
                    </a:cubicBezTo>
                    <a:cubicBezTo>
                      <a:pt x="27986" y="35493"/>
                      <a:pt x="28360" y="35493"/>
                      <a:pt x="28735" y="35502"/>
                    </a:cubicBezTo>
                    <a:cubicBezTo>
                      <a:pt x="28767" y="35514"/>
                      <a:pt x="28792" y="35519"/>
                      <a:pt x="28811" y="35519"/>
                    </a:cubicBezTo>
                    <a:cubicBezTo>
                      <a:pt x="28833" y="35519"/>
                      <a:pt x="28846" y="35512"/>
                      <a:pt x="28851" y="35502"/>
                    </a:cubicBezTo>
                    <a:cubicBezTo>
                      <a:pt x="28940" y="35502"/>
                      <a:pt x="29029" y="35502"/>
                      <a:pt x="29110" y="35511"/>
                    </a:cubicBezTo>
                    <a:cubicBezTo>
                      <a:pt x="29020" y="35368"/>
                      <a:pt x="29047" y="35270"/>
                      <a:pt x="29190" y="35190"/>
                    </a:cubicBezTo>
                    <a:cubicBezTo>
                      <a:pt x="29261" y="35252"/>
                      <a:pt x="29324" y="35306"/>
                      <a:pt x="29324" y="35377"/>
                    </a:cubicBezTo>
                    <a:cubicBezTo>
                      <a:pt x="29315" y="35359"/>
                      <a:pt x="29297" y="35332"/>
                      <a:pt x="29288" y="35306"/>
                    </a:cubicBezTo>
                    <a:cubicBezTo>
                      <a:pt x="29279" y="35306"/>
                      <a:pt x="29074" y="35600"/>
                      <a:pt x="29065" y="35618"/>
                    </a:cubicBezTo>
                    <a:cubicBezTo>
                      <a:pt x="29118" y="35645"/>
                      <a:pt x="29233" y="35656"/>
                      <a:pt x="29380" y="35656"/>
                    </a:cubicBezTo>
                    <a:cubicBezTo>
                      <a:pt x="29625" y="35656"/>
                      <a:pt x="29961" y="35624"/>
                      <a:pt x="30251" y="35573"/>
                    </a:cubicBezTo>
                    <a:cubicBezTo>
                      <a:pt x="30261" y="35603"/>
                      <a:pt x="30293" y="35616"/>
                      <a:pt x="30319" y="35616"/>
                    </a:cubicBezTo>
                    <a:cubicBezTo>
                      <a:pt x="30341" y="35616"/>
                      <a:pt x="30359" y="35607"/>
                      <a:pt x="30359" y="35591"/>
                    </a:cubicBezTo>
                    <a:cubicBezTo>
                      <a:pt x="30350" y="35582"/>
                      <a:pt x="30350" y="35564"/>
                      <a:pt x="30341" y="35564"/>
                    </a:cubicBezTo>
                    <a:cubicBezTo>
                      <a:pt x="30376" y="35556"/>
                      <a:pt x="30412" y="35547"/>
                      <a:pt x="30448" y="35538"/>
                    </a:cubicBezTo>
                    <a:cubicBezTo>
                      <a:pt x="30617" y="35556"/>
                      <a:pt x="30778" y="35564"/>
                      <a:pt x="30921" y="35564"/>
                    </a:cubicBezTo>
                    <a:cubicBezTo>
                      <a:pt x="30921" y="35547"/>
                      <a:pt x="30751" y="35502"/>
                      <a:pt x="30724" y="35466"/>
                    </a:cubicBezTo>
                    <a:cubicBezTo>
                      <a:pt x="30769" y="35457"/>
                      <a:pt x="30796" y="35448"/>
                      <a:pt x="30822" y="35431"/>
                    </a:cubicBezTo>
                    <a:cubicBezTo>
                      <a:pt x="30822" y="35431"/>
                      <a:pt x="30822" y="35431"/>
                      <a:pt x="30814" y="35422"/>
                    </a:cubicBezTo>
                    <a:cubicBezTo>
                      <a:pt x="30858" y="35413"/>
                      <a:pt x="30921" y="35413"/>
                      <a:pt x="31001" y="35404"/>
                    </a:cubicBezTo>
                    <a:cubicBezTo>
                      <a:pt x="31037" y="35466"/>
                      <a:pt x="31072" y="35511"/>
                      <a:pt x="31117" y="35538"/>
                    </a:cubicBezTo>
                    <a:cubicBezTo>
                      <a:pt x="31129" y="35568"/>
                      <a:pt x="31150" y="35582"/>
                      <a:pt x="31178" y="35582"/>
                    </a:cubicBezTo>
                    <a:cubicBezTo>
                      <a:pt x="31192" y="35582"/>
                      <a:pt x="31207" y="35579"/>
                      <a:pt x="31224" y="35573"/>
                    </a:cubicBezTo>
                    <a:cubicBezTo>
                      <a:pt x="31232" y="35575"/>
                      <a:pt x="31240" y="35575"/>
                      <a:pt x="31248" y="35575"/>
                    </a:cubicBezTo>
                    <a:cubicBezTo>
                      <a:pt x="31302" y="35575"/>
                      <a:pt x="31356" y="35550"/>
                      <a:pt x="31402" y="35511"/>
                    </a:cubicBezTo>
                    <a:cubicBezTo>
                      <a:pt x="31461" y="35511"/>
                      <a:pt x="31606" y="35561"/>
                      <a:pt x="31733" y="35561"/>
                    </a:cubicBezTo>
                    <a:cubicBezTo>
                      <a:pt x="31858" y="35561"/>
                      <a:pt x="31964" y="35513"/>
                      <a:pt x="31955" y="35324"/>
                    </a:cubicBezTo>
                    <a:lnTo>
                      <a:pt x="31955" y="35324"/>
                    </a:lnTo>
                    <a:cubicBezTo>
                      <a:pt x="32067" y="35419"/>
                      <a:pt x="32192" y="35447"/>
                      <a:pt x="32330" y="35447"/>
                    </a:cubicBezTo>
                    <a:cubicBezTo>
                      <a:pt x="32501" y="35447"/>
                      <a:pt x="32693" y="35405"/>
                      <a:pt x="32910" y="35395"/>
                    </a:cubicBezTo>
                    <a:cubicBezTo>
                      <a:pt x="33079" y="35386"/>
                      <a:pt x="33597" y="35377"/>
                      <a:pt x="33597" y="35377"/>
                    </a:cubicBezTo>
                    <a:cubicBezTo>
                      <a:pt x="33604" y="35216"/>
                      <a:pt x="33655" y="35137"/>
                      <a:pt x="33746" y="35137"/>
                    </a:cubicBezTo>
                    <a:cubicBezTo>
                      <a:pt x="33771" y="35137"/>
                      <a:pt x="33798" y="35143"/>
                      <a:pt x="33829" y="35154"/>
                    </a:cubicBezTo>
                    <a:cubicBezTo>
                      <a:pt x="33749" y="35199"/>
                      <a:pt x="33695" y="35252"/>
                      <a:pt x="33695" y="35297"/>
                    </a:cubicBezTo>
                    <a:cubicBezTo>
                      <a:pt x="33751" y="35279"/>
                      <a:pt x="33786" y="35271"/>
                      <a:pt x="33805" y="35271"/>
                    </a:cubicBezTo>
                    <a:cubicBezTo>
                      <a:pt x="33891" y="35271"/>
                      <a:pt x="33696" y="35414"/>
                      <a:pt x="33856" y="35422"/>
                    </a:cubicBezTo>
                    <a:cubicBezTo>
                      <a:pt x="33838" y="35502"/>
                      <a:pt x="33802" y="35582"/>
                      <a:pt x="33775" y="35627"/>
                    </a:cubicBezTo>
                    <a:cubicBezTo>
                      <a:pt x="33849" y="35605"/>
                      <a:pt x="33891" y="35597"/>
                      <a:pt x="33921" y="35597"/>
                    </a:cubicBezTo>
                    <a:cubicBezTo>
                      <a:pt x="33986" y="35597"/>
                      <a:pt x="33987" y="35636"/>
                      <a:pt x="34141" y="35636"/>
                    </a:cubicBezTo>
                    <a:cubicBezTo>
                      <a:pt x="34132" y="35627"/>
                      <a:pt x="34132" y="35609"/>
                      <a:pt x="34123" y="35600"/>
                    </a:cubicBezTo>
                    <a:cubicBezTo>
                      <a:pt x="34239" y="35547"/>
                      <a:pt x="34355" y="35350"/>
                      <a:pt x="34275" y="35350"/>
                    </a:cubicBezTo>
                    <a:cubicBezTo>
                      <a:pt x="34248" y="35350"/>
                      <a:pt x="34150" y="35422"/>
                      <a:pt x="34096" y="35502"/>
                    </a:cubicBezTo>
                    <a:cubicBezTo>
                      <a:pt x="34088" y="35440"/>
                      <a:pt x="34088" y="35377"/>
                      <a:pt x="34105" y="35332"/>
                    </a:cubicBezTo>
                    <a:cubicBezTo>
                      <a:pt x="34141" y="35297"/>
                      <a:pt x="34177" y="35261"/>
                      <a:pt x="34195" y="35225"/>
                    </a:cubicBezTo>
                    <a:cubicBezTo>
                      <a:pt x="34221" y="35217"/>
                      <a:pt x="34257" y="35208"/>
                      <a:pt x="34302" y="35199"/>
                    </a:cubicBezTo>
                    <a:lnTo>
                      <a:pt x="34346" y="35199"/>
                    </a:lnTo>
                    <a:cubicBezTo>
                      <a:pt x="34364" y="35190"/>
                      <a:pt x="34373" y="35190"/>
                      <a:pt x="34391" y="35190"/>
                    </a:cubicBezTo>
                    <a:cubicBezTo>
                      <a:pt x="34427" y="35190"/>
                      <a:pt x="34337" y="35600"/>
                      <a:pt x="34311" y="35636"/>
                    </a:cubicBezTo>
                    <a:cubicBezTo>
                      <a:pt x="34328" y="35636"/>
                      <a:pt x="34409" y="35573"/>
                      <a:pt x="34507" y="35493"/>
                    </a:cubicBezTo>
                    <a:cubicBezTo>
                      <a:pt x="34532" y="35503"/>
                      <a:pt x="34558" y="35508"/>
                      <a:pt x="34584" y="35508"/>
                    </a:cubicBezTo>
                    <a:cubicBezTo>
                      <a:pt x="34629" y="35508"/>
                      <a:pt x="34675" y="35492"/>
                      <a:pt x="34721" y="35457"/>
                    </a:cubicBezTo>
                    <a:cubicBezTo>
                      <a:pt x="34721" y="35413"/>
                      <a:pt x="34676" y="35386"/>
                      <a:pt x="34632" y="35377"/>
                    </a:cubicBezTo>
                    <a:cubicBezTo>
                      <a:pt x="34658" y="35350"/>
                      <a:pt x="34685" y="35315"/>
                      <a:pt x="34712" y="35288"/>
                    </a:cubicBezTo>
                    <a:cubicBezTo>
                      <a:pt x="34721" y="35297"/>
                      <a:pt x="34721" y="35297"/>
                      <a:pt x="34730" y="35306"/>
                    </a:cubicBezTo>
                    <a:cubicBezTo>
                      <a:pt x="34721" y="35297"/>
                      <a:pt x="34730" y="35288"/>
                      <a:pt x="34739" y="35261"/>
                    </a:cubicBezTo>
                    <a:cubicBezTo>
                      <a:pt x="34766" y="35225"/>
                      <a:pt x="34783" y="35190"/>
                      <a:pt x="34783" y="35163"/>
                    </a:cubicBezTo>
                    <a:cubicBezTo>
                      <a:pt x="34801" y="35145"/>
                      <a:pt x="34810" y="35118"/>
                      <a:pt x="34828" y="35092"/>
                    </a:cubicBezTo>
                    <a:cubicBezTo>
                      <a:pt x="34899" y="35074"/>
                      <a:pt x="34953" y="35047"/>
                      <a:pt x="35006" y="35029"/>
                    </a:cubicBezTo>
                    <a:lnTo>
                      <a:pt x="35006" y="35029"/>
                    </a:lnTo>
                    <a:cubicBezTo>
                      <a:pt x="34980" y="35047"/>
                      <a:pt x="34953" y="35083"/>
                      <a:pt x="34962" y="35118"/>
                    </a:cubicBezTo>
                    <a:cubicBezTo>
                      <a:pt x="34971" y="35181"/>
                      <a:pt x="35033" y="35208"/>
                      <a:pt x="35105" y="35225"/>
                    </a:cubicBezTo>
                    <a:cubicBezTo>
                      <a:pt x="35096" y="35270"/>
                      <a:pt x="35096" y="35324"/>
                      <a:pt x="35087" y="35368"/>
                    </a:cubicBezTo>
                    <a:cubicBezTo>
                      <a:pt x="35006" y="35395"/>
                      <a:pt x="34917" y="35448"/>
                      <a:pt x="34864" y="35493"/>
                    </a:cubicBezTo>
                    <a:cubicBezTo>
                      <a:pt x="34864" y="35484"/>
                      <a:pt x="34864" y="35484"/>
                      <a:pt x="34864" y="35475"/>
                    </a:cubicBezTo>
                    <a:cubicBezTo>
                      <a:pt x="34864" y="35484"/>
                      <a:pt x="34855" y="35502"/>
                      <a:pt x="34846" y="35511"/>
                    </a:cubicBezTo>
                    <a:cubicBezTo>
                      <a:pt x="34837" y="35520"/>
                      <a:pt x="34828" y="35538"/>
                      <a:pt x="34819" y="35547"/>
                    </a:cubicBezTo>
                    <a:cubicBezTo>
                      <a:pt x="34806" y="35560"/>
                      <a:pt x="34792" y="35569"/>
                      <a:pt x="34780" y="35569"/>
                    </a:cubicBezTo>
                    <a:cubicBezTo>
                      <a:pt x="34768" y="35569"/>
                      <a:pt x="34757" y="35560"/>
                      <a:pt x="34748" y="35538"/>
                    </a:cubicBezTo>
                    <a:cubicBezTo>
                      <a:pt x="34732" y="35502"/>
                      <a:pt x="34712" y="35488"/>
                      <a:pt x="34690" y="35488"/>
                    </a:cubicBezTo>
                    <a:cubicBezTo>
                      <a:pt x="34624" y="35488"/>
                      <a:pt x="34545" y="35609"/>
                      <a:pt x="34525" y="35636"/>
                    </a:cubicBezTo>
                    <a:cubicBezTo>
                      <a:pt x="34614" y="35636"/>
                      <a:pt x="34676" y="35636"/>
                      <a:pt x="34730" y="35627"/>
                    </a:cubicBezTo>
                    <a:cubicBezTo>
                      <a:pt x="34730" y="35627"/>
                      <a:pt x="34748" y="35636"/>
                      <a:pt x="34792" y="35636"/>
                    </a:cubicBezTo>
                    <a:cubicBezTo>
                      <a:pt x="34792" y="35627"/>
                      <a:pt x="34783" y="35618"/>
                      <a:pt x="34783" y="35609"/>
                    </a:cubicBezTo>
                    <a:cubicBezTo>
                      <a:pt x="34792" y="35609"/>
                      <a:pt x="34810" y="35600"/>
                      <a:pt x="34819" y="35591"/>
                    </a:cubicBezTo>
                    <a:cubicBezTo>
                      <a:pt x="34828" y="35618"/>
                      <a:pt x="34881" y="35636"/>
                      <a:pt x="34989" y="35636"/>
                    </a:cubicBezTo>
                    <a:cubicBezTo>
                      <a:pt x="34962" y="35556"/>
                      <a:pt x="34980" y="35484"/>
                      <a:pt x="35042" y="35431"/>
                    </a:cubicBezTo>
                    <a:cubicBezTo>
                      <a:pt x="35051" y="35440"/>
                      <a:pt x="35060" y="35448"/>
                      <a:pt x="35069" y="35457"/>
                    </a:cubicBezTo>
                    <a:cubicBezTo>
                      <a:pt x="35060" y="35520"/>
                      <a:pt x="35042" y="35573"/>
                      <a:pt x="35024" y="35618"/>
                    </a:cubicBezTo>
                    <a:cubicBezTo>
                      <a:pt x="35088" y="35647"/>
                      <a:pt x="35155" y="35661"/>
                      <a:pt x="35222" y="35661"/>
                    </a:cubicBezTo>
                    <a:cubicBezTo>
                      <a:pt x="35278" y="35661"/>
                      <a:pt x="35334" y="35652"/>
                      <a:pt x="35390" y="35636"/>
                    </a:cubicBezTo>
                    <a:cubicBezTo>
                      <a:pt x="35372" y="35609"/>
                      <a:pt x="35363" y="35591"/>
                      <a:pt x="35354" y="35564"/>
                    </a:cubicBezTo>
                    <a:cubicBezTo>
                      <a:pt x="35499" y="35488"/>
                      <a:pt x="35638" y="35366"/>
                      <a:pt x="35703" y="35366"/>
                    </a:cubicBezTo>
                    <a:cubicBezTo>
                      <a:pt x="35713" y="35366"/>
                      <a:pt x="35722" y="35369"/>
                      <a:pt x="35728" y="35376"/>
                    </a:cubicBezTo>
                    <a:lnTo>
                      <a:pt x="35728" y="35376"/>
                    </a:lnTo>
                    <a:cubicBezTo>
                      <a:pt x="35727" y="35375"/>
                      <a:pt x="35727" y="35375"/>
                      <a:pt x="35726" y="35375"/>
                    </a:cubicBezTo>
                    <a:cubicBezTo>
                      <a:pt x="35703" y="35375"/>
                      <a:pt x="35622" y="35619"/>
                      <a:pt x="35622" y="35636"/>
                    </a:cubicBezTo>
                    <a:cubicBezTo>
                      <a:pt x="35729" y="35636"/>
                      <a:pt x="35836" y="35627"/>
                      <a:pt x="35943" y="35618"/>
                    </a:cubicBezTo>
                    <a:lnTo>
                      <a:pt x="35943" y="35618"/>
                    </a:lnTo>
                    <a:cubicBezTo>
                      <a:pt x="35943" y="35627"/>
                      <a:pt x="35943" y="35627"/>
                      <a:pt x="35934" y="35636"/>
                    </a:cubicBezTo>
                    <a:lnTo>
                      <a:pt x="36452" y="35636"/>
                    </a:lnTo>
                    <a:cubicBezTo>
                      <a:pt x="36443" y="35636"/>
                      <a:pt x="36416" y="35609"/>
                      <a:pt x="36371" y="35564"/>
                    </a:cubicBezTo>
                    <a:cubicBezTo>
                      <a:pt x="36407" y="35556"/>
                      <a:pt x="36434" y="35493"/>
                      <a:pt x="36461" y="35440"/>
                    </a:cubicBezTo>
                    <a:cubicBezTo>
                      <a:pt x="36532" y="35511"/>
                      <a:pt x="36862" y="35564"/>
                      <a:pt x="36915" y="35564"/>
                    </a:cubicBezTo>
                    <a:cubicBezTo>
                      <a:pt x="36924" y="35564"/>
                      <a:pt x="36996" y="35547"/>
                      <a:pt x="37067" y="35529"/>
                    </a:cubicBezTo>
                    <a:lnTo>
                      <a:pt x="37094" y="35529"/>
                    </a:lnTo>
                    <a:cubicBezTo>
                      <a:pt x="37114" y="35530"/>
                      <a:pt x="37134" y="35530"/>
                      <a:pt x="37154" y="35530"/>
                    </a:cubicBezTo>
                    <a:cubicBezTo>
                      <a:pt x="37288" y="35530"/>
                      <a:pt x="37426" y="35506"/>
                      <a:pt x="37558" y="35475"/>
                    </a:cubicBezTo>
                    <a:cubicBezTo>
                      <a:pt x="37662" y="35606"/>
                      <a:pt x="37861" y="35700"/>
                      <a:pt x="38026" y="35700"/>
                    </a:cubicBezTo>
                    <a:cubicBezTo>
                      <a:pt x="38143" y="35700"/>
                      <a:pt x="38243" y="35652"/>
                      <a:pt x="38280" y="35538"/>
                    </a:cubicBezTo>
                    <a:lnTo>
                      <a:pt x="38280" y="35538"/>
                    </a:lnTo>
                    <a:cubicBezTo>
                      <a:pt x="38257" y="35543"/>
                      <a:pt x="38234" y="35545"/>
                      <a:pt x="38212" y="35545"/>
                    </a:cubicBezTo>
                    <a:cubicBezTo>
                      <a:pt x="38119" y="35545"/>
                      <a:pt x="38044" y="35500"/>
                      <a:pt x="37986" y="35413"/>
                    </a:cubicBezTo>
                    <a:cubicBezTo>
                      <a:pt x="38120" y="35395"/>
                      <a:pt x="38254" y="35368"/>
                      <a:pt x="38387" y="35324"/>
                    </a:cubicBezTo>
                    <a:cubicBezTo>
                      <a:pt x="38432" y="35324"/>
                      <a:pt x="38441" y="35324"/>
                      <a:pt x="38396" y="35332"/>
                    </a:cubicBezTo>
                    <a:cubicBezTo>
                      <a:pt x="38399" y="35333"/>
                      <a:pt x="38401" y="35333"/>
                      <a:pt x="38404" y="35333"/>
                    </a:cubicBezTo>
                    <a:cubicBezTo>
                      <a:pt x="38448" y="35333"/>
                      <a:pt x="38566" y="35274"/>
                      <a:pt x="38691" y="35208"/>
                    </a:cubicBezTo>
                    <a:lnTo>
                      <a:pt x="38691" y="35208"/>
                    </a:lnTo>
                    <a:cubicBezTo>
                      <a:pt x="38673" y="35225"/>
                      <a:pt x="38646" y="35243"/>
                      <a:pt x="38593" y="35270"/>
                    </a:cubicBezTo>
                    <a:cubicBezTo>
                      <a:pt x="38598" y="35271"/>
                      <a:pt x="38604" y="35272"/>
                      <a:pt x="38610" y="35272"/>
                    </a:cubicBezTo>
                    <a:cubicBezTo>
                      <a:pt x="38701" y="35272"/>
                      <a:pt x="38897" y="35159"/>
                      <a:pt x="38914" y="35101"/>
                    </a:cubicBezTo>
                    <a:cubicBezTo>
                      <a:pt x="38914" y="35118"/>
                      <a:pt x="38914" y="35127"/>
                      <a:pt x="38923" y="35136"/>
                    </a:cubicBezTo>
                    <a:cubicBezTo>
                      <a:pt x="38816" y="35217"/>
                      <a:pt x="38664" y="35306"/>
                      <a:pt x="38664" y="35306"/>
                    </a:cubicBezTo>
                    <a:cubicBezTo>
                      <a:pt x="38655" y="35359"/>
                      <a:pt x="38718" y="35404"/>
                      <a:pt x="38798" y="35448"/>
                    </a:cubicBezTo>
                    <a:cubicBezTo>
                      <a:pt x="38780" y="35448"/>
                      <a:pt x="38771" y="35457"/>
                      <a:pt x="38762" y="35466"/>
                    </a:cubicBezTo>
                    <a:cubicBezTo>
                      <a:pt x="38830" y="35505"/>
                      <a:pt x="39015" y="35546"/>
                      <a:pt x="39186" y="35546"/>
                    </a:cubicBezTo>
                    <a:cubicBezTo>
                      <a:pt x="39331" y="35546"/>
                      <a:pt x="39467" y="35517"/>
                      <a:pt x="39512" y="35431"/>
                    </a:cubicBezTo>
                    <a:cubicBezTo>
                      <a:pt x="39440" y="35431"/>
                      <a:pt x="39297" y="35422"/>
                      <a:pt x="39155" y="35422"/>
                    </a:cubicBezTo>
                    <a:cubicBezTo>
                      <a:pt x="39187" y="35410"/>
                      <a:pt x="39231" y="35406"/>
                      <a:pt x="39282" y="35406"/>
                    </a:cubicBezTo>
                    <a:cubicBezTo>
                      <a:pt x="39471" y="35406"/>
                      <a:pt x="39758" y="35468"/>
                      <a:pt x="39913" y="35475"/>
                    </a:cubicBezTo>
                    <a:cubicBezTo>
                      <a:pt x="40190" y="35493"/>
                      <a:pt x="40466" y="35493"/>
                      <a:pt x="40752" y="35502"/>
                    </a:cubicBezTo>
                    <a:cubicBezTo>
                      <a:pt x="40850" y="35529"/>
                      <a:pt x="40939" y="35547"/>
                      <a:pt x="40983" y="35547"/>
                    </a:cubicBezTo>
                    <a:cubicBezTo>
                      <a:pt x="41140" y="35566"/>
                      <a:pt x="41257" y="35577"/>
                      <a:pt x="41352" y="35577"/>
                    </a:cubicBezTo>
                    <a:cubicBezTo>
                      <a:pt x="41479" y="35577"/>
                      <a:pt x="41566" y="35557"/>
                      <a:pt x="41653" y="35511"/>
                    </a:cubicBezTo>
                    <a:cubicBezTo>
                      <a:pt x="41858" y="35493"/>
                      <a:pt x="41902" y="35377"/>
                      <a:pt x="42054" y="35306"/>
                    </a:cubicBezTo>
                    <a:cubicBezTo>
                      <a:pt x="42081" y="35341"/>
                      <a:pt x="42108" y="35377"/>
                      <a:pt x="42134" y="35404"/>
                    </a:cubicBezTo>
                    <a:cubicBezTo>
                      <a:pt x="42099" y="35466"/>
                      <a:pt x="42063" y="35520"/>
                      <a:pt x="42063" y="35520"/>
                    </a:cubicBezTo>
                    <a:cubicBezTo>
                      <a:pt x="42099" y="35533"/>
                      <a:pt x="42192" y="35560"/>
                      <a:pt x="42257" y="35560"/>
                    </a:cubicBezTo>
                    <a:cubicBezTo>
                      <a:pt x="42322" y="35560"/>
                      <a:pt x="42357" y="35533"/>
                      <a:pt x="42277" y="35440"/>
                    </a:cubicBezTo>
                    <a:lnTo>
                      <a:pt x="42277" y="35440"/>
                    </a:lnTo>
                    <a:cubicBezTo>
                      <a:pt x="42554" y="35547"/>
                      <a:pt x="42919" y="35556"/>
                      <a:pt x="43214" y="35564"/>
                    </a:cubicBezTo>
                    <a:cubicBezTo>
                      <a:pt x="43130" y="35648"/>
                      <a:pt x="43033" y="35713"/>
                      <a:pt x="42962" y="35713"/>
                    </a:cubicBezTo>
                    <a:cubicBezTo>
                      <a:pt x="42950" y="35713"/>
                      <a:pt x="42939" y="35711"/>
                      <a:pt x="42928" y="35707"/>
                    </a:cubicBezTo>
                    <a:lnTo>
                      <a:pt x="42928" y="35707"/>
                    </a:lnTo>
                    <a:cubicBezTo>
                      <a:pt x="42944" y="35714"/>
                      <a:pt x="42971" y="35717"/>
                      <a:pt x="43006" y="35717"/>
                    </a:cubicBezTo>
                    <a:cubicBezTo>
                      <a:pt x="43195" y="35717"/>
                      <a:pt x="43620" y="35631"/>
                      <a:pt x="43763" y="35631"/>
                    </a:cubicBezTo>
                    <a:cubicBezTo>
                      <a:pt x="43794" y="35631"/>
                      <a:pt x="43811" y="35635"/>
                      <a:pt x="43811" y="35645"/>
                    </a:cubicBezTo>
                    <a:cubicBezTo>
                      <a:pt x="43811" y="35682"/>
                      <a:pt x="43752" y="35702"/>
                      <a:pt x="43703" y="35710"/>
                    </a:cubicBezTo>
                    <a:lnTo>
                      <a:pt x="43703" y="35710"/>
                    </a:lnTo>
                    <a:cubicBezTo>
                      <a:pt x="43728" y="35709"/>
                      <a:pt x="43756" y="35708"/>
                      <a:pt x="43784" y="35708"/>
                    </a:cubicBezTo>
                    <a:cubicBezTo>
                      <a:pt x="43885" y="35708"/>
                      <a:pt x="43996" y="35716"/>
                      <a:pt x="44043" y="35716"/>
                    </a:cubicBezTo>
                    <a:cubicBezTo>
                      <a:pt x="43856" y="35609"/>
                      <a:pt x="43883" y="35627"/>
                      <a:pt x="43936" y="35556"/>
                    </a:cubicBezTo>
                    <a:cubicBezTo>
                      <a:pt x="43972" y="35556"/>
                      <a:pt x="44004" y="35559"/>
                      <a:pt x="44034" y="35559"/>
                    </a:cubicBezTo>
                    <a:cubicBezTo>
                      <a:pt x="44049" y="35559"/>
                      <a:pt x="44064" y="35558"/>
                      <a:pt x="44079" y="35556"/>
                    </a:cubicBezTo>
                    <a:cubicBezTo>
                      <a:pt x="44273" y="35705"/>
                      <a:pt x="44501" y="35744"/>
                      <a:pt x="44737" y="35744"/>
                    </a:cubicBezTo>
                    <a:cubicBezTo>
                      <a:pt x="44980" y="35744"/>
                      <a:pt x="45231" y="35703"/>
                      <a:pt x="45462" y="35698"/>
                    </a:cubicBezTo>
                    <a:cubicBezTo>
                      <a:pt x="45444" y="35690"/>
                      <a:pt x="45102" y="35493"/>
                      <a:pt x="45389" y="35493"/>
                    </a:cubicBezTo>
                    <a:cubicBezTo>
                      <a:pt x="45395" y="35493"/>
                      <a:pt x="45402" y="35493"/>
                      <a:pt x="45408" y="35493"/>
                    </a:cubicBezTo>
                    <a:cubicBezTo>
                      <a:pt x="45551" y="35502"/>
                      <a:pt x="45658" y="35475"/>
                      <a:pt x="45542" y="35698"/>
                    </a:cubicBezTo>
                    <a:cubicBezTo>
                      <a:pt x="45774" y="35689"/>
                      <a:pt x="46068" y="35680"/>
                      <a:pt x="46345" y="35627"/>
                    </a:cubicBezTo>
                    <a:cubicBezTo>
                      <a:pt x="46372" y="35636"/>
                      <a:pt x="46399" y="35636"/>
                      <a:pt x="46434" y="35636"/>
                    </a:cubicBezTo>
                    <a:cubicBezTo>
                      <a:pt x="46434" y="35627"/>
                      <a:pt x="46434" y="35618"/>
                      <a:pt x="46425" y="35618"/>
                    </a:cubicBezTo>
                    <a:cubicBezTo>
                      <a:pt x="46497" y="35600"/>
                      <a:pt x="46568" y="35582"/>
                      <a:pt x="46639" y="35556"/>
                    </a:cubicBezTo>
                    <a:lnTo>
                      <a:pt x="46639" y="35556"/>
                    </a:lnTo>
                    <a:cubicBezTo>
                      <a:pt x="46631" y="35600"/>
                      <a:pt x="46622" y="35627"/>
                      <a:pt x="46613" y="35636"/>
                    </a:cubicBezTo>
                    <a:cubicBezTo>
                      <a:pt x="46622" y="35636"/>
                      <a:pt x="46711" y="35573"/>
                      <a:pt x="46809" y="35493"/>
                    </a:cubicBezTo>
                    <a:cubicBezTo>
                      <a:pt x="47005" y="35395"/>
                      <a:pt x="47166" y="35261"/>
                      <a:pt x="47246" y="35056"/>
                    </a:cubicBezTo>
                    <a:cubicBezTo>
                      <a:pt x="47264" y="35047"/>
                      <a:pt x="47291" y="35038"/>
                      <a:pt x="47309" y="35029"/>
                    </a:cubicBezTo>
                    <a:cubicBezTo>
                      <a:pt x="47326" y="35101"/>
                      <a:pt x="47362" y="35181"/>
                      <a:pt x="47407" y="35252"/>
                    </a:cubicBezTo>
                    <a:cubicBezTo>
                      <a:pt x="47380" y="35377"/>
                      <a:pt x="47371" y="35520"/>
                      <a:pt x="47317" y="35618"/>
                    </a:cubicBezTo>
                    <a:cubicBezTo>
                      <a:pt x="47386" y="35647"/>
                      <a:pt x="47455" y="35661"/>
                      <a:pt x="47524" y="35661"/>
                    </a:cubicBezTo>
                    <a:cubicBezTo>
                      <a:pt x="47580" y="35661"/>
                      <a:pt x="47636" y="35652"/>
                      <a:pt x="47692" y="35636"/>
                    </a:cubicBezTo>
                    <a:cubicBezTo>
                      <a:pt x="47665" y="35600"/>
                      <a:pt x="47648" y="35564"/>
                      <a:pt x="47639" y="35529"/>
                    </a:cubicBezTo>
                    <a:lnTo>
                      <a:pt x="47639" y="35529"/>
                    </a:lnTo>
                    <a:cubicBezTo>
                      <a:pt x="47701" y="35573"/>
                      <a:pt x="47772" y="35609"/>
                      <a:pt x="47844" y="35627"/>
                    </a:cubicBezTo>
                    <a:cubicBezTo>
                      <a:pt x="47817" y="35564"/>
                      <a:pt x="47897" y="35431"/>
                      <a:pt x="47995" y="35341"/>
                    </a:cubicBezTo>
                    <a:cubicBezTo>
                      <a:pt x="48049" y="35350"/>
                      <a:pt x="48111" y="35368"/>
                      <a:pt x="48156" y="35404"/>
                    </a:cubicBezTo>
                    <a:cubicBezTo>
                      <a:pt x="48076" y="35493"/>
                      <a:pt x="47924" y="35591"/>
                      <a:pt x="47915" y="35636"/>
                    </a:cubicBezTo>
                    <a:cubicBezTo>
                      <a:pt x="47987" y="35640"/>
                      <a:pt x="48058" y="35642"/>
                      <a:pt x="48128" y="35642"/>
                    </a:cubicBezTo>
                    <a:cubicBezTo>
                      <a:pt x="48198" y="35642"/>
                      <a:pt x="48268" y="35640"/>
                      <a:pt x="48334" y="35636"/>
                    </a:cubicBezTo>
                    <a:lnTo>
                      <a:pt x="48754" y="35636"/>
                    </a:lnTo>
                    <a:cubicBezTo>
                      <a:pt x="48745" y="35636"/>
                      <a:pt x="48700" y="35591"/>
                      <a:pt x="48638" y="35538"/>
                    </a:cubicBezTo>
                    <a:lnTo>
                      <a:pt x="48638" y="35538"/>
                    </a:lnTo>
                    <a:cubicBezTo>
                      <a:pt x="48798" y="35573"/>
                      <a:pt x="48959" y="35609"/>
                      <a:pt x="49030" y="35609"/>
                    </a:cubicBezTo>
                    <a:cubicBezTo>
                      <a:pt x="49004" y="35609"/>
                      <a:pt x="49004" y="35564"/>
                      <a:pt x="49039" y="35538"/>
                    </a:cubicBezTo>
                    <a:cubicBezTo>
                      <a:pt x="49119" y="35556"/>
                      <a:pt x="49191" y="35564"/>
                      <a:pt x="49209" y="35564"/>
                    </a:cubicBezTo>
                    <a:cubicBezTo>
                      <a:pt x="49227" y="35564"/>
                      <a:pt x="49271" y="35556"/>
                      <a:pt x="49334" y="35538"/>
                    </a:cubicBezTo>
                    <a:cubicBezTo>
                      <a:pt x="49467" y="35573"/>
                      <a:pt x="49601" y="35627"/>
                      <a:pt x="49735" y="35645"/>
                    </a:cubicBezTo>
                    <a:cubicBezTo>
                      <a:pt x="49673" y="35591"/>
                      <a:pt x="49601" y="35556"/>
                      <a:pt x="49530" y="35529"/>
                    </a:cubicBezTo>
                    <a:cubicBezTo>
                      <a:pt x="49622" y="35486"/>
                      <a:pt x="49719" y="35461"/>
                      <a:pt x="49791" y="35461"/>
                    </a:cubicBezTo>
                    <a:cubicBezTo>
                      <a:pt x="49810" y="35461"/>
                      <a:pt x="49827" y="35463"/>
                      <a:pt x="49842" y="35466"/>
                    </a:cubicBezTo>
                    <a:cubicBezTo>
                      <a:pt x="49869" y="35493"/>
                      <a:pt x="49887" y="35520"/>
                      <a:pt x="49922" y="35538"/>
                    </a:cubicBezTo>
                    <a:cubicBezTo>
                      <a:pt x="49922" y="35573"/>
                      <a:pt x="49905" y="35609"/>
                      <a:pt x="49878" y="35663"/>
                    </a:cubicBezTo>
                    <a:cubicBezTo>
                      <a:pt x="49940" y="35673"/>
                      <a:pt x="50000" y="35677"/>
                      <a:pt x="50055" y="35677"/>
                    </a:cubicBezTo>
                    <a:cubicBezTo>
                      <a:pt x="50094" y="35677"/>
                      <a:pt x="50130" y="35675"/>
                      <a:pt x="50163" y="35671"/>
                    </a:cubicBezTo>
                    <a:cubicBezTo>
                      <a:pt x="50221" y="35689"/>
                      <a:pt x="50279" y="35700"/>
                      <a:pt x="50334" y="35700"/>
                    </a:cubicBezTo>
                    <a:cubicBezTo>
                      <a:pt x="50389" y="35700"/>
                      <a:pt x="50440" y="35689"/>
                      <a:pt x="50484" y="35663"/>
                    </a:cubicBezTo>
                    <a:lnTo>
                      <a:pt x="50484" y="35663"/>
                    </a:lnTo>
                    <a:cubicBezTo>
                      <a:pt x="50475" y="35707"/>
                      <a:pt x="50475" y="35743"/>
                      <a:pt x="50538" y="35743"/>
                    </a:cubicBezTo>
                    <a:cubicBezTo>
                      <a:pt x="50547" y="35698"/>
                      <a:pt x="50556" y="35654"/>
                      <a:pt x="50547" y="35609"/>
                    </a:cubicBezTo>
                    <a:cubicBezTo>
                      <a:pt x="50556" y="35600"/>
                      <a:pt x="50565" y="35582"/>
                      <a:pt x="50565" y="35573"/>
                    </a:cubicBezTo>
                    <a:cubicBezTo>
                      <a:pt x="50620" y="35559"/>
                      <a:pt x="50679" y="35550"/>
                      <a:pt x="50743" y="35550"/>
                    </a:cubicBezTo>
                    <a:cubicBezTo>
                      <a:pt x="50835" y="35550"/>
                      <a:pt x="50939" y="35567"/>
                      <a:pt x="51064" y="35609"/>
                    </a:cubicBezTo>
                    <a:cubicBezTo>
                      <a:pt x="50823" y="35350"/>
                      <a:pt x="51002" y="35493"/>
                      <a:pt x="50913" y="35279"/>
                    </a:cubicBezTo>
                    <a:lnTo>
                      <a:pt x="50913" y="35279"/>
                    </a:lnTo>
                    <a:cubicBezTo>
                      <a:pt x="50964" y="35399"/>
                      <a:pt x="51035" y="35434"/>
                      <a:pt x="51102" y="35434"/>
                    </a:cubicBezTo>
                    <a:cubicBezTo>
                      <a:pt x="51198" y="35434"/>
                      <a:pt x="51284" y="35359"/>
                      <a:pt x="51278" y="35359"/>
                    </a:cubicBezTo>
                    <a:cubicBezTo>
                      <a:pt x="51296" y="35359"/>
                      <a:pt x="51350" y="35350"/>
                      <a:pt x="51412" y="35341"/>
                    </a:cubicBezTo>
                    <a:cubicBezTo>
                      <a:pt x="51439" y="35341"/>
                      <a:pt x="51484" y="35350"/>
                      <a:pt x="51528" y="35368"/>
                    </a:cubicBezTo>
                    <a:cubicBezTo>
                      <a:pt x="51567" y="35377"/>
                      <a:pt x="51610" y="35381"/>
                      <a:pt x="51655" y="35381"/>
                    </a:cubicBezTo>
                    <a:cubicBezTo>
                      <a:pt x="51832" y="35381"/>
                      <a:pt x="52047" y="35323"/>
                      <a:pt x="52188" y="35288"/>
                    </a:cubicBezTo>
                    <a:lnTo>
                      <a:pt x="52188" y="35288"/>
                    </a:lnTo>
                    <a:cubicBezTo>
                      <a:pt x="52126" y="35357"/>
                      <a:pt x="52155" y="35377"/>
                      <a:pt x="52223" y="35377"/>
                    </a:cubicBezTo>
                    <a:cubicBezTo>
                      <a:pt x="52314" y="35377"/>
                      <a:pt x="52474" y="35341"/>
                      <a:pt x="52572" y="35341"/>
                    </a:cubicBezTo>
                    <a:cubicBezTo>
                      <a:pt x="52578" y="35341"/>
                      <a:pt x="52584" y="35341"/>
                      <a:pt x="52590" y="35341"/>
                    </a:cubicBezTo>
                    <a:cubicBezTo>
                      <a:pt x="52536" y="35350"/>
                      <a:pt x="53125" y="35538"/>
                      <a:pt x="53286" y="35547"/>
                    </a:cubicBezTo>
                    <a:cubicBezTo>
                      <a:pt x="53441" y="35565"/>
                      <a:pt x="53557" y="35576"/>
                      <a:pt x="53649" y="35576"/>
                    </a:cubicBezTo>
                    <a:cubicBezTo>
                      <a:pt x="53917" y="35576"/>
                      <a:pt x="53996" y="35486"/>
                      <a:pt x="54320" y="35234"/>
                    </a:cubicBezTo>
                    <a:cubicBezTo>
                      <a:pt x="54345" y="35291"/>
                      <a:pt x="54376" y="35340"/>
                      <a:pt x="54408" y="35381"/>
                    </a:cubicBezTo>
                    <a:lnTo>
                      <a:pt x="54408" y="35381"/>
                    </a:lnTo>
                    <a:cubicBezTo>
                      <a:pt x="54155" y="35040"/>
                      <a:pt x="55311" y="35100"/>
                      <a:pt x="55311" y="35065"/>
                    </a:cubicBezTo>
                    <a:cubicBezTo>
                      <a:pt x="55257" y="35011"/>
                      <a:pt x="55257" y="34958"/>
                      <a:pt x="55329" y="34895"/>
                    </a:cubicBezTo>
                    <a:cubicBezTo>
                      <a:pt x="55333" y="34890"/>
                      <a:pt x="55338" y="34887"/>
                      <a:pt x="55343" y="34887"/>
                    </a:cubicBezTo>
                    <a:cubicBezTo>
                      <a:pt x="55405" y="34887"/>
                      <a:pt x="55490" y="35262"/>
                      <a:pt x="55498" y="35270"/>
                    </a:cubicBezTo>
                    <a:cubicBezTo>
                      <a:pt x="55536" y="35193"/>
                      <a:pt x="55575" y="35157"/>
                      <a:pt x="55617" y="35157"/>
                    </a:cubicBezTo>
                    <a:cubicBezTo>
                      <a:pt x="55644" y="35157"/>
                      <a:pt x="55672" y="35171"/>
                      <a:pt x="55703" y="35199"/>
                    </a:cubicBezTo>
                    <a:cubicBezTo>
                      <a:pt x="55745" y="35332"/>
                      <a:pt x="55445" y="35713"/>
                      <a:pt x="55267" y="35713"/>
                    </a:cubicBezTo>
                    <a:cubicBezTo>
                      <a:pt x="55254" y="35713"/>
                      <a:pt x="55242" y="35711"/>
                      <a:pt x="55230" y="35707"/>
                    </a:cubicBezTo>
                    <a:lnTo>
                      <a:pt x="55230" y="35707"/>
                    </a:lnTo>
                    <a:cubicBezTo>
                      <a:pt x="55246" y="35714"/>
                      <a:pt x="55273" y="35717"/>
                      <a:pt x="55308" y="35717"/>
                    </a:cubicBezTo>
                    <a:cubicBezTo>
                      <a:pt x="55497" y="35717"/>
                      <a:pt x="55922" y="35631"/>
                      <a:pt x="56065" y="35631"/>
                    </a:cubicBezTo>
                    <a:cubicBezTo>
                      <a:pt x="56096" y="35631"/>
                      <a:pt x="56114" y="35635"/>
                      <a:pt x="56114" y="35645"/>
                    </a:cubicBezTo>
                    <a:cubicBezTo>
                      <a:pt x="56114" y="35682"/>
                      <a:pt x="56054" y="35702"/>
                      <a:pt x="56006" y="35710"/>
                    </a:cubicBezTo>
                    <a:lnTo>
                      <a:pt x="56006" y="35710"/>
                    </a:lnTo>
                    <a:cubicBezTo>
                      <a:pt x="56031" y="35709"/>
                      <a:pt x="56058" y="35708"/>
                      <a:pt x="56086" y="35708"/>
                    </a:cubicBezTo>
                    <a:cubicBezTo>
                      <a:pt x="56187" y="35708"/>
                      <a:pt x="56298" y="35716"/>
                      <a:pt x="56346" y="35716"/>
                    </a:cubicBezTo>
                    <a:cubicBezTo>
                      <a:pt x="56114" y="35582"/>
                      <a:pt x="56212" y="35636"/>
                      <a:pt x="56283" y="35475"/>
                    </a:cubicBezTo>
                    <a:lnTo>
                      <a:pt x="56283" y="35475"/>
                    </a:lnTo>
                    <a:cubicBezTo>
                      <a:pt x="56498" y="35690"/>
                      <a:pt x="56763" y="35741"/>
                      <a:pt x="57041" y="35741"/>
                    </a:cubicBezTo>
                    <a:cubicBezTo>
                      <a:pt x="57282" y="35741"/>
                      <a:pt x="57532" y="35702"/>
                      <a:pt x="57764" y="35698"/>
                    </a:cubicBezTo>
                    <a:cubicBezTo>
                      <a:pt x="57738" y="35690"/>
                      <a:pt x="57404" y="35493"/>
                      <a:pt x="57691" y="35493"/>
                    </a:cubicBezTo>
                    <a:cubicBezTo>
                      <a:pt x="57697" y="35493"/>
                      <a:pt x="57704" y="35493"/>
                      <a:pt x="57710" y="35493"/>
                    </a:cubicBezTo>
                    <a:cubicBezTo>
                      <a:pt x="57853" y="35502"/>
                      <a:pt x="57951" y="35475"/>
                      <a:pt x="57835" y="35698"/>
                    </a:cubicBezTo>
                    <a:cubicBezTo>
                      <a:pt x="58433" y="35680"/>
                      <a:pt x="59432" y="35645"/>
                      <a:pt x="59575" y="34922"/>
                    </a:cubicBezTo>
                    <a:cubicBezTo>
                      <a:pt x="59637" y="35199"/>
                      <a:pt x="59834" y="35556"/>
                      <a:pt x="60146" y="35627"/>
                    </a:cubicBezTo>
                    <a:cubicBezTo>
                      <a:pt x="60098" y="35531"/>
                      <a:pt x="60336" y="35249"/>
                      <a:pt x="60444" y="35249"/>
                    </a:cubicBezTo>
                    <a:cubicBezTo>
                      <a:pt x="60457" y="35249"/>
                      <a:pt x="60468" y="35253"/>
                      <a:pt x="60476" y="35261"/>
                    </a:cubicBezTo>
                    <a:cubicBezTo>
                      <a:pt x="60592" y="35377"/>
                      <a:pt x="60235" y="35556"/>
                      <a:pt x="60217" y="35636"/>
                    </a:cubicBezTo>
                    <a:cubicBezTo>
                      <a:pt x="60289" y="35640"/>
                      <a:pt x="60358" y="35642"/>
                      <a:pt x="60427" y="35642"/>
                    </a:cubicBezTo>
                    <a:cubicBezTo>
                      <a:pt x="60496" y="35642"/>
                      <a:pt x="60565" y="35640"/>
                      <a:pt x="60637" y="35636"/>
                    </a:cubicBezTo>
                    <a:cubicBezTo>
                      <a:pt x="60699" y="35591"/>
                      <a:pt x="60503" y="35573"/>
                      <a:pt x="60592" y="35511"/>
                    </a:cubicBezTo>
                    <a:cubicBezTo>
                      <a:pt x="60605" y="35503"/>
                      <a:pt x="60628" y="35499"/>
                      <a:pt x="60658" y="35499"/>
                    </a:cubicBezTo>
                    <a:cubicBezTo>
                      <a:pt x="60828" y="35499"/>
                      <a:pt x="61219" y="35609"/>
                      <a:pt x="61332" y="35609"/>
                    </a:cubicBezTo>
                    <a:cubicBezTo>
                      <a:pt x="61279" y="35609"/>
                      <a:pt x="61323" y="35502"/>
                      <a:pt x="61439" y="35502"/>
                    </a:cubicBezTo>
                    <a:cubicBezTo>
                      <a:pt x="61636" y="35511"/>
                      <a:pt x="61832" y="35609"/>
                      <a:pt x="62028" y="35645"/>
                    </a:cubicBezTo>
                    <a:cubicBezTo>
                      <a:pt x="61966" y="35591"/>
                      <a:pt x="61903" y="35556"/>
                      <a:pt x="61823" y="35529"/>
                    </a:cubicBezTo>
                    <a:cubicBezTo>
                      <a:pt x="61919" y="35483"/>
                      <a:pt x="62017" y="35456"/>
                      <a:pt x="62091" y="35456"/>
                    </a:cubicBezTo>
                    <a:cubicBezTo>
                      <a:pt x="62205" y="35456"/>
                      <a:pt x="62262" y="35517"/>
                      <a:pt x="62171" y="35663"/>
                    </a:cubicBezTo>
                    <a:cubicBezTo>
                      <a:pt x="62237" y="35674"/>
                      <a:pt x="62297" y="35679"/>
                      <a:pt x="62353" y="35679"/>
                    </a:cubicBezTo>
                    <a:cubicBezTo>
                      <a:pt x="62549" y="35679"/>
                      <a:pt x="62685" y="35617"/>
                      <a:pt x="62831" y="35582"/>
                    </a:cubicBezTo>
                    <a:lnTo>
                      <a:pt x="62831" y="35582"/>
                    </a:lnTo>
                    <a:cubicBezTo>
                      <a:pt x="62831" y="35582"/>
                      <a:pt x="62831" y="35582"/>
                      <a:pt x="62831" y="35582"/>
                    </a:cubicBezTo>
                    <a:cubicBezTo>
                      <a:pt x="62897" y="35562"/>
                      <a:pt x="62965" y="35549"/>
                      <a:pt x="63043" y="35549"/>
                    </a:cubicBezTo>
                    <a:cubicBezTo>
                      <a:pt x="63134" y="35549"/>
                      <a:pt x="63237" y="35566"/>
                      <a:pt x="63366" y="35609"/>
                    </a:cubicBezTo>
                    <a:cubicBezTo>
                      <a:pt x="63121" y="35354"/>
                      <a:pt x="63298" y="35489"/>
                      <a:pt x="63219" y="35289"/>
                    </a:cubicBezTo>
                    <a:lnTo>
                      <a:pt x="63219" y="35289"/>
                    </a:lnTo>
                    <a:cubicBezTo>
                      <a:pt x="63266" y="35401"/>
                      <a:pt x="63335" y="35434"/>
                      <a:pt x="63400" y="35434"/>
                    </a:cubicBezTo>
                    <a:cubicBezTo>
                      <a:pt x="63497" y="35434"/>
                      <a:pt x="63586" y="35359"/>
                      <a:pt x="63581" y="35359"/>
                    </a:cubicBezTo>
                    <a:cubicBezTo>
                      <a:pt x="63643" y="35359"/>
                      <a:pt x="63964" y="35279"/>
                      <a:pt x="64018" y="35252"/>
                    </a:cubicBezTo>
                    <a:cubicBezTo>
                      <a:pt x="64366" y="35092"/>
                      <a:pt x="64803" y="34744"/>
                      <a:pt x="64758" y="34298"/>
                    </a:cubicBezTo>
                    <a:lnTo>
                      <a:pt x="64758" y="34298"/>
                    </a:lnTo>
                    <a:cubicBezTo>
                      <a:pt x="64587" y="34321"/>
                      <a:pt x="64584" y="34351"/>
                      <a:pt x="64559" y="34351"/>
                    </a:cubicBezTo>
                    <a:cubicBezTo>
                      <a:pt x="64545" y="34351"/>
                      <a:pt x="64525" y="34341"/>
                      <a:pt x="64464" y="34316"/>
                    </a:cubicBezTo>
                    <a:cubicBezTo>
                      <a:pt x="64401" y="34289"/>
                      <a:pt x="64386" y="34249"/>
                      <a:pt x="64366" y="34249"/>
                    </a:cubicBezTo>
                    <a:cubicBezTo>
                      <a:pt x="64345" y="34249"/>
                      <a:pt x="64321" y="34289"/>
                      <a:pt x="64241" y="34422"/>
                    </a:cubicBezTo>
                    <a:lnTo>
                      <a:pt x="64241" y="34422"/>
                    </a:lnTo>
                    <a:cubicBezTo>
                      <a:pt x="64243" y="34409"/>
                      <a:pt x="64294" y="34002"/>
                      <a:pt x="64276" y="33950"/>
                    </a:cubicBezTo>
                    <a:cubicBezTo>
                      <a:pt x="64339" y="33932"/>
                      <a:pt x="64749" y="33655"/>
                      <a:pt x="64589" y="33468"/>
                    </a:cubicBezTo>
                    <a:lnTo>
                      <a:pt x="64589" y="33468"/>
                    </a:lnTo>
                    <a:cubicBezTo>
                      <a:pt x="64705" y="33602"/>
                      <a:pt x="64544" y="33762"/>
                      <a:pt x="64624" y="33923"/>
                    </a:cubicBezTo>
                    <a:cubicBezTo>
                      <a:pt x="64794" y="33825"/>
                      <a:pt x="64919" y="33700"/>
                      <a:pt x="64999" y="33530"/>
                    </a:cubicBezTo>
                    <a:lnTo>
                      <a:pt x="64999" y="33530"/>
                    </a:lnTo>
                    <a:cubicBezTo>
                      <a:pt x="64970" y="33533"/>
                      <a:pt x="64944" y="33534"/>
                      <a:pt x="64922" y="33534"/>
                    </a:cubicBezTo>
                    <a:cubicBezTo>
                      <a:pt x="64558" y="33534"/>
                      <a:pt x="64939" y="33274"/>
                      <a:pt x="64838" y="33022"/>
                    </a:cubicBezTo>
                    <a:lnTo>
                      <a:pt x="64838" y="33022"/>
                    </a:lnTo>
                    <a:cubicBezTo>
                      <a:pt x="64796" y="33165"/>
                      <a:pt x="64769" y="33236"/>
                      <a:pt x="64755" y="33236"/>
                    </a:cubicBezTo>
                    <a:cubicBezTo>
                      <a:pt x="64745" y="33236"/>
                      <a:pt x="64740" y="33203"/>
                      <a:pt x="64740" y="33138"/>
                    </a:cubicBezTo>
                    <a:cubicBezTo>
                      <a:pt x="64726" y="33250"/>
                      <a:pt x="64690" y="33373"/>
                      <a:pt x="64645" y="33373"/>
                    </a:cubicBezTo>
                    <a:cubicBezTo>
                      <a:pt x="64633" y="33373"/>
                      <a:pt x="64620" y="33364"/>
                      <a:pt x="64606" y="33343"/>
                    </a:cubicBezTo>
                    <a:cubicBezTo>
                      <a:pt x="64507" y="33183"/>
                      <a:pt x="64695" y="33114"/>
                      <a:pt x="64551" y="33114"/>
                    </a:cubicBezTo>
                    <a:cubicBezTo>
                      <a:pt x="64527" y="33114"/>
                      <a:pt x="64493" y="33116"/>
                      <a:pt x="64446" y="33120"/>
                    </a:cubicBezTo>
                    <a:cubicBezTo>
                      <a:pt x="64562" y="33022"/>
                      <a:pt x="64794" y="32852"/>
                      <a:pt x="64812" y="32835"/>
                    </a:cubicBezTo>
                    <a:cubicBezTo>
                      <a:pt x="65026" y="32638"/>
                      <a:pt x="65213" y="32540"/>
                      <a:pt x="65293" y="32183"/>
                    </a:cubicBezTo>
                    <a:lnTo>
                      <a:pt x="65293" y="32183"/>
                    </a:lnTo>
                    <a:cubicBezTo>
                      <a:pt x="65264" y="32206"/>
                      <a:pt x="65233" y="32216"/>
                      <a:pt x="65202" y="32216"/>
                    </a:cubicBezTo>
                    <a:cubicBezTo>
                      <a:pt x="64985" y="32216"/>
                      <a:pt x="64745" y="31741"/>
                      <a:pt x="64838" y="31702"/>
                    </a:cubicBezTo>
                    <a:cubicBezTo>
                      <a:pt x="64753" y="31676"/>
                      <a:pt x="64668" y="31594"/>
                      <a:pt x="64661" y="31594"/>
                    </a:cubicBezTo>
                    <a:cubicBezTo>
                      <a:pt x="64660" y="31594"/>
                      <a:pt x="64660" y="31594"/>
                      <a:pt x="64660" y="31595"/>
                    </a:cubicBezTo>
                    <a:cubicBezTo>
                      <a:pt x="64642" y="31577"/>
                      <a:pt x="64623" y="31570"/>
                      <a:pt x="64603" y="31570"/>
                    </a:cubicBezTo>
                    <a:cubicBezTo>
                      <a:pt x="64539" y="31570"/>
                      <a:pt x="64463" y="31641"/>
                      <a:pt x="64364" y="31641"/>
                    </a:cubicBezTo>
                    <a:cubicBezTo>
                      <a:pt x="64356" y="31641"/>
                      <a:pt x="64347" y="31640"/>
                      <a:pt x="64339" y="31639"/>
                    </a:cubicBezTo>
                    <a:cubicBezTo>
                      <a:pt x="64294" y="31568"/>
                      <a:pt x="64330" y="31523"/>
                      <a:pt x="64446" y="31514"/>
                    </a:cubicBezTo>
                    <a:cubicBezTo>
                      <a:pt x="64223" y="31434"/>
                      <a:pt x="63902" y="31140"/>
                      <a:pt x="64312" y="31104"/>
                    </a:cubicBezTo>
                    <a:cubicBezTo>
                      <a:pt x="64320" y="31103"/>
                      <a:pt x="64328" y="31103"/>
                      <a:pt x="64335" y="31103"/>
                    </a:cubicBezTo>
                    <a:cubicBezTo>
                      <a:pt x="64549" y="31103"/>
                      <a:pt x="64853" y="31439"/>
                      <a:pt x="64999" y="31559"/>
                    </a:cubicBezTo>
                    <a:cubicBezTo>
                      <a:pt x="64990" y="31497"/>
                      <a:pt x="64921" y="30744"/>
                      <a:pt x="64936" y="30695"/>
                    </a:cubicBezTo>
                    <a:lnTo>
                      <a:pt x="64936" y="30695"/>
                    </a:lnTo>
                    <a:cubicBezTo>
                      <a:pt x="64909" y="30757"/>
                      <a:pt x="64856" y="30783"/>
                      <a:pt x="64785" y="30792"/>
                    </a:cubicBezTo>
                    <a:cubicBezTo>
                      <a:pt x="64740" y="30792"/>
                      <a:pt x="64847" y="30114"/>
                      <a:pt x="64874" y="30042"/>
                    </a:cubicBezTo>
                    <a:cubicBezTo>
                      <a:pt x="64964" y="30053"/>
                      <a:pt x="65029" y="30057"/>
                      <a:pt x="65074" y="30057"/>
                    </a:cubicBezTo>
                    <a:cubicBezTo>
                      <a:pt x="65300" y="30057"/>
                      <a:pt x="65010" y="29945"/>
                      <a:pt x="64824" y="29945"/>
                    </a:cubicBezTo>
                    <a:cubicBezTo>
                      <a:pt x="64737" y="29945"/>
                      <a:pt x="64673" y="29970"/>
                      <a:pt x="64696" y="30042"/>
                    </a:cubicBezTo>
                    <a:cubicBezTo>
                      <a:pt x="64624" y="29909"/>
                      <a:pt x="64803" y="29730"/>
                      <a:pt x="64767" y="29632"/>
                    </a:cubicBezTo>
                    <a:cubicBezTo>
                      <a:pt x="64740" y="29534"/>
                      <a:pt x="64410" y="29489"/>
                      <a:pt x="64419" y="29320"/>
                    </a:cubicBezTo>
                    <a:cubicBezTo>
                      <a:pt x="64421" y="29273"/>
                      <a:pt x="64446" y="29256"/>
                      <a:pt x="64481" y="29256"/>
                    </a:cubicBezTo>
                    <a:cubicBezTo>
                      <a:pt x="64581" y="29256"/>
                      <a:pt x="64770" y="29396"/>
                      <a:pt x="64803" y="29409"/>
                    </a:cubicBezTo>
                    <a:cubicBezTo>
                      <a:pt x="64812" y="29329"/>
                      <a:pt x="64740" y="28651"/>
                      <a:pt x="64821" y="28633"/>
                    </a:cubicBezTo>
                    <a:lnTo>
                      <a:pt x="64821" y="28633"/>
                    </a:lnTo>
                    <a:cubicBezTo>
                      <a:pt x="64705" y="28642"/>
                      <a:pt x="64713" y="29123"/>
                      <a:pt x="64562" y="29177"/>
                    </a:cubicBezTo>
                    <a:cubicBezTo>
                      <a:pt x="64606" y="29159"/>
                      <a:pt x="64294" y="28954"/>
                      <a:pt x="64276" y="28954"/>
                    </a:cubicBezTo>
                    <a:cubicBezTo>
                      <a:pt x="64276" y="28945"/>
                      <a:pt x="64503" y="28864"/>
                      <a:pt x="64524" y="28864"/>
                    </a:cubicBezTo>
                    <a:cubicBezTo>
                      <a:pt x="64525" y="28864"/>
                      <a:pt x="64526" y="28864"/>
                      <a:pt x="64526" y="28864"/>
                    </a:cubicBezTo>
                    <a:lnTo>
                      <a:pt x="64526" y="28864"/>
                    </a:lnTo>
                    <a:cubicBezTo>
                      <a:pt x="64481" y="28766"/>
                      <a:pt x="64446" y="28668"/>
                      <a:pt x="64410" y="28561"/>
                    </a:cubicBezTo>
                    <a:cubicBezTo>
                      <a:pt x="64416" y="28551"/>
                      <a:pt x="64269" y="28533"/>
                      <a:pt x="64108" y="28533"/>
                    </a:cubicBezTo>
                    <a:cubicBezTo>
                      <a:pt x="64004" y="28533"/>
                      <a:pt x="63893" y="28540"/>
                      <a:pt x="63812" y="28561"/>
                    </a:cubicBezTo>
                    <a:cubicBezTo>
                      <a:pt x="63955" y="28472"/>
                      <a:pt x="64107" y="28321"/>
                      <a:pt x="64214" y="28196"/>
                    </a:cubicBezTo>
                    <a:lnTo>
                      <a:pt x="64214" y="28196"/>
                    </a:lnTo>
                    <a:cubicBezTo>
                      <a:pt x="64184" y="28259"/>
                      <a:pt x="64176" y="28284"/>
                      <a:pt x="64182" y="28284"/>
                    </a:cubicBezTo>
                    <a:cubicBezTo>
                      <a:pt x="64209" y="28284"/>
                      <a:pt x="64476" y="27860"/>
                      <a:pt x="64490" y="27839"/>
                    </a:cubicBezTo>
                    <a:cubicBezTo>
                      <a:pt x="64627" y="27670"/>
                      <a:pt x="64729" y="27614"/>
                      <a:pt x="64787" y="27614"/>
                    </a:cubicBezTo>
                    <a:cubicBezTo>
                      <a:pt x="64872" y="27614"/>
                      <a:pt x="64861" y="27736"/>
                      <a:pt x="64722" y="27794"/>
                    </a:cubicBezTo>
                    <a:cubicBezTo>
                      <a:pt x="64756" y="27805"/>
                      <a:pt x="64852" y="27935"/>
                      <a:pt x="64937" y="27935"/>
                    </a:cubicBezTo>
                    <a:cubicBezTo>
                      <a:pt x="64988" y="27935"/>
                      <a:pt x="65035" y="27888"/>
                      <a:pt x="65061" y="27741"/>
                    </a:cubicBezTo>
                    <a:cubicBezTo>
                      <a:pt x="65088" y="27616"/>
                      <a:pt x="65124" y="27491"/>
                      <a:pt x="65097" y="27357"/>
                    </a:cubicBezTo>
                    <a:cubicBezTo>
                      <a:pt x="65061" y="27143"/>
                      <a:pt x="64803" y="27063"/>
                      <a:pt x="64803" y="26840"/>
                    </a:cubicBezTo>
                    <a:cubicBezTo>
                      <a:pt x="64812" y="26117"/>
                      <a:pt x="65356" y="25742"/>
                      <a:pt x="64401" y="25323"/>
                    </a:cubicBezTo>
                    <a:cubicBezTo>
                      <a:pt x="64473" y="25296"/>
                      <a:pt x="64687" y="25189"/>
                      <a:pt x="64722" y="25109"/>
                    </a:cubicBezTo>
                    <a:lnTo>
                      <a:pt x="64722" y="25109"/>
                    </a:lnTo>
                    <a:cubicBezTo>
                      <a:pt x="64716" y="25121"/>
                      <a:pt x="64708" y="25127"/>
                      <a:pt x="64697" y="25127"/>
                    </a:cubicBezTo>
                    <a:cubicBezTo>
                      <a:pt x="64615" y="25127"/>
                      <a:pt x="64418" y="24786"/>
                      <a:pt x="64410" y="24565"/>
                    </a:cubicBezTo>
                    <a:cubicBezTo>
                      <a:pt x="64400" y="24572"/>
                      <a:pt x="64389" y="24576"/>
                      <a:pt x="64378" y="24576"/>
                    </a:cubicBezTo>
                    <a:cubicBezTo>
                      <a:pt x="64360" y="24576"/>
                      <a:pt x="64339" y="24565"/>
                      <a:pt x="64312" y="24538"/>
                    </a:cubicBezTo>
                    <a:cubicBezTo>
                      <a:pt x="64276" y="24511"/>
                      <a:pt x="63928" y="24413"/>
                      <a:pt x="64053" y="24351"/>
                    </a:cubicBezTo>
                    <a:cubicBezTo>
                      <a:pt x="64058" y="24348"/>
                      <a:pt x="64068" y="24347"/>
                      <a:pt x="64083" y="24347"/>
                    </a:cubicBezTo>
                    <a:cubicBezTo>
                      <a:pt x="64132" y="24347"/>
                      <a:pt x="64230" y="24359"/>
                      <a:pt x="64308" y="24359"/>
                    </a:cubicBezTo>
                    <a:cubicBezTo>
                      <a:pt x="64370" y="24359"/>
                      <a:pt x="64419" y="24352"/>
                      <a:pt x="64419" y="24324"/>
                    </a:cubicBezTo>
                    <a:cubicBezTo>
                      <a:pt x="64419" y="24137"/>
                      <a:pt x="64027" y="24172"/>
                      <a:pt x="64009" y="24056"/>
                    </a:cubicBezTo>
                    <a:cubicBezTo>
                      <a:pt x="63982" y="23869"/>
                      <a:pt x="64196" y="23735"/>
                      <a:pt x="64232" y="23503"/>
                    </a:cubicBezTo>
                    <a:cubicBezTo>
                      <a:pt x="64241" y="23414"/>
                      <a:pt x="64098" y="22638"/>
                      <a:pt x="64053" y="22549"/>
                    </a:cubicBezTo>
                    <a:lnTo>
                      <a:pt x="64053" y="22549"/>
                    </a:lnTo>
                    <a:cubicBezTo>
                      <a:pt x="64055" y="22549"/>
                      <a:pt x="64058" y="22550"/>
                      <a:pt x="64062" y="22550"/>
                    </a:cubicBezTo>
                    <a:cubicBezTo>
                      <a:pt x="64113" y="22550"/>
                      <a:pt x="64324" y="22510"/>
                      <a:pt x="64391" y="22510"/>
                    </a:cubicBezTo>
                    <a:cubicBezTo>
                      <a:pt x="64401" y="22510"/>
                      <a:pt x="64408" y="22511"/>
                      <a:pt x="64410" y="22513"/>
                    </a:cubicBezTo>
                    <a:cubicBezTo>
                      <a:pt x="64348" y="22708"/>
                      <a:pt x="64541" y="23254"/>
                      <a:pt x="64692" y="23254"/>
                    </a:cubicBezTo>
                    <a:cubicBezTo>
                      <a:pt x="64693" y="23254"/>
                      <a:pt x="64694" y="23254"/>
                      <a:pt x="64696" y="23253"/>
                    </a:cubicBezTo>
                    <a:cubicBezTo>
                      <a:pt x="64687" y="23227"/>
                      <a:pt x="64894" y="22709"/>
                      <a:pt x="64654" y="22709"/>
                    </a:cubicBezTo>
                    <a:cubicBezTo>
                      <a:pt x="64650" y="22709"/>
                      <a:pt x="64646" y="22709"/>
                      <a:pt x="64642" y="22709"/>
                    </a:cubicBezTo>
                    <a:cubicBezTo>
                      <a:pt x="64525" y="22718"/>
                      <a:pt x="64684" y="22971"/>
                      <a:pt x="64666" y="22971"/>
                    </a:cubicBezTo>
                    <a:cubicBezTo>
                      <a:pt x="64664" y="22971"/>
                      <a:pt x="64663" y="22970"/>
                      <a:pt x="64660" y="22968"/>
                    </a:cubicBezTo>
                    <a:cubicBezTo>
                      <a:pt x="64598" y="22897"/>
                      <a:pt x="64535" y="22825"/>
                      <a:pt x="64490" y="22745"/>
                    </a:cubicBezTo>
                    <a:lnTo>
                      <a:pt x="64490" y="22745"/>
                    </a:lnTo>
                    <a:cubicBezTo>
                      <a:pt x="64505" y="22750"/>
                      <a:pt x="64518" y="22752"/>
                      <a:pt x="64529" y="22752"/>
                    </a:cubicBezTo>
                    <a:cubicBezTo>
                      <a:pt x="64717" y="22752"/>
                      <a:pt x="64486" y="22150"/>
                      <a:pt x="64381" y="22150"/>
                    </a:cubicBezTo>
                    <a:cubicBezTo>
                      <a:pt x="64372" y="22150"/>
                      <a:pt x="64364" y="22155"/>
                      <a:pt x="64357" y="22165"/>
                    </a:cubicBezTo>
                    <a:cubicBezTo>
                      <a:pt x="64371" y="22143"/>
                      <a:pt x="64388" y="22134"/>
                      <a:pt x="64408" y="22134"/>
                    </a:cubicBezTo>
                    <a:cubicBezTo>
                      <a:pt x="64475" y="22134"/>
                      <a:pt x="64566" y="22235"/>
                      <a:pt x="64639" y="22235"/>
                    </a:cubicBezTo>
                    <a:cubicBezTo>
                      <a:pt x="64663" y="22235"/>
                      <a:pt x="64686" y="22224"/>
                      <a:pt x="64705" y="22192"/>
                    </a:cubicBezTo>
                    <a:lnTo>
                      <a:pt x="64705" y="22192"/>
                    </a:lnTo>
                    <a:cubicBezTo>
                      <a:pt x="64704" y="22192"/>
                      <a:pt x="64704" y="22192"/>
                      <a:pt x="64704" y="22192"/>
                    </a:cubicBezTo>
                    <a:cubicBezTo>
                      <a:pt x="64666" y="22192"/>
                      <a:pt x="63530" y="21522"/>
                      <a:pt x="63732" y="21451"/>
                    </a:cubicBezTo>
                    <a:cubicBezTo>
                      <a:pt x="63737" y="21450"/>
                      <a:pt x="63742" y="21449"/>
                      <a:pt x="63748" y="21449"/>
                    </a:cubicBezTo>
                    <a:cubicBezTo>
                      <a:pt x="63860" y="21449"/>
                      <a:pt x="64177" y="21764"/>
                      <a:pt x="64171" y="21797"/>
                    </a:cubicBezTo>
                    <a:lnTo>
                      <a:pt x="64171" y="21797"/>
                    </a:lnTo>
                    <a:cubicBezTo>
                      <a:pt x="64214" y="21726"/>
                      <a:pt x="64241" y="21647"/>
                      <a:pt x="64250" y="21558"/>
                    </a:cubicBezTo>
                    <a:cubicBezTo>
                      <a:pt x="64250" y="21594"/>
                      <a:pt x="64285" y="21880"/>
                      <a:pt x="64312" y="21889"/>
                    </a:cubicBezTo>
                    <a:cubicBezTo>
                      <a:pt x="64335" y="21901"/>
                      <a:pt x="64356" y="21907"/>
                      <a:pt x="64378" y="21907"/>
                    </a:cubicBezTo>
                    <a:cubicBezTo>
                      <a:pt x="64534" y="21907"/>
                      <a:pt x="64659" y="21603"/>
                      <a:pt x="64785" y="21603"/>
                    </a:cubicBezTo>
                    <a:cubicBezTo>
                      <a:pt x="64803" y="21603"/>
                      <a:pt x="64794" y="22049"/>
                      <a:pt x="64812" y="22067"/>
                    </a:cubicBezTo>
                    <a:cubicBezTo>
                      <a:pt x="64919" y="22005"/>
                      <a:pt x="65249" y="21389"/>
                      <a:pt x="65186" y="21166"/>
                    </a:cubicBezTo>
                    <a:lnTo>
                      <a:pt x="65186" y="21166"/>
                    </a:lnTo>
                    <a:cubicBezTo>
                      <a:pt x="64988" y="21259"/>
                      <a:pt x="64965" y="21573"/>
                      <a:pt x="64916" y="21573"/>
                    </a:cubicBezTo>
                    <a:cubicBezTo>
                      <a:pt x="64890" y="21573"/>
                      <a:pt x="64856" y="21485"/>
                      <a:pt x="64785" y="21228"/>
                    </a:cubicBezTo>
                    <a:cubicBezTo>
                      <a:pt x="64776" y="21228"/>
                      <a:pt x="64767" y="21228"/>
                      <a:pt x="64759" y="21228"/>
                    </a:cubicBezTo>
                    <a:cubicBezTo>
                      <a:pt x="64630" y="21228"/>
                      <a:pt x="64541" y="21290"/>
                      <a:pt x="64499" y="21416"/>
                    </a:cubicBezTo>
                    <a:cubicBezTo>
                      <a:pt x="64419" y="21121"/>
                      <a:pt x="64892" y="21112"/>
                      <a:pt x="64865" y="20836"/>
                    </a:cubicBezTo>
                    <a:lnTo>
                      <a:pt x="64865" y="20836"/>
                    </a:lnTo>
                    <a:cubicBezTo>
                      <a:pt x="64901" y="20908"/>
                      <a:pt x="64929" y="20937"/>
                      <a:pt x="64951" y="20937"/>
                    </a:cubicBezTo>
                    <a:cubicBezTo>
                      <a:pt x="65038" y="20937"/>
                      <a:pt x="65036" y="20493"/>
                      <a:pt x="65035" y="20493"/>
                    </a:cubicBezTo>
                    <a:lnTo>
                      <a:pt x="65035" y="20493"/>
                    </a:lnTo>
                    <a:cubicBezTo>
                      <a:pt x="65035" y="20493"/>
                      <a:pt x="65035" y="20497"/>
                      <a:pt x="65035" y="20506"/>
                    </a:cubicBezTo>
                    <a:cubicBezTo>
                      <a:pt x="65035" y="20533"/>
                      <a:pt x="65032" y="20544"/>
                      <a:pt x="65028" y="20544"/>
                    </a:cubicBezTo>
                    <a:cubicBezTo>
                      <a:pt x="65019" y="20544"/>
                      <a:pt x="65002" y="20482"/>
                      <a:pt x="64990" y="20408"/>
                    </a:cubicBezTo>
                    <a:lnTo>
                      <a:pt x="64990" y="20408"/>
                    </a:lnTo>
                    <a:cubicBezTo>
                      <a:pt x="65017" y="20434"/>
                      <a:pt x="65061" y="20443"/>
                      <a:pt x="65160" y="20452"/>
                    </a:cubicBezTo>
                    <a:cubicBezTo>
                      <a:pt x="65231" y="20229"/>
                      <a:pt x="65391" y="19739"/>
                      <a:pt x="65374" y="19516"/>
                    </a:cubicBezTo>
                    <a:cubicBezTo>
                      <a:pt x="65356" y="19185"/>
                      <a:pt x="65365" y="19328"/>
                      <a:pt x="65151" y="18998"/>
                    </a:cubicBezTo>
                    <a:cubicBezTo>
                      <a:pt x="65097" y="18918"/>
                      <a:pt x="64383" y="17803"/>
                      <a:pt x="64419" y="17803"/>
                    </a:cubicBezTo>
                    <a:cubicBezTo>
                      <a:pt x="64421" y="17802"/>
                      <a:pt x="64423" y="17802"/>
                      <a:pt x="64425" y="17802"/>
                    </a:cubicBezTo>
                    <a:cubicBezTo>
                      <a:pt x="64495" y="17802"/>
                      <a:pt x="64722" y="18081"/>
                      <a:pt x="64713" y="18142"/>
                    </a:cubicBezTo>
                    <a:cubicBezTo>
                      <a:pt x="64776" y="18133"/>
                      <a:pt x="65124" y="17821"/>
                      <a:pt x="65168" y="17758"/>
                    </a:cubicBezTo>
                    <a:lnTo>
                      <a:pt x="65168" y="17758"/>
                    </a:lnTo>
                    <a:cubicBezTo>
                      <a:pt x="65094" y="17928"/>
                      <a:pt x="65092" y="17987"/>
                      <a:pt x="65124" y="17987"/>
                    </a:cubicBezTo>
                    <a:cubicBezTo>
                      <a:pt x="65187" y="17987"/>
                      <a:pt x="65386" y="17749"/>
                      <a:pt x="65409" y="17678"/>
                    </a:cubicBezTo>
                    <a:cubicBezTo>
                      <a:pt x="65413" y="17671"/>
                      <a:pt x="65396" y="17668"/>
                      <a:pt x="65367" y="17668"/>
                    </a:cubicBezTo>
                    <a:cubicBezTo>
                      <a:pt x="65245" y="17668"/>
                      <a:pt x="64899" y="17719"/>
                      <a:pt x="64856" y="17740"/>
                    </a:cubicBezTo>
                    <a:cubicBezTo>
                      <a:pt x="64874" y="17660"/>
                      <a:pt x="64883" y="16955"/>
                      <a:pt x="64901" y="16946"/>
                    </a:cubicBezTo>
                    <a:cubicBezTo>
                      <a:pt x="65445" y="16589"/>
                      <a:pt x="64892" y="16688"/>
                      <a:pt x="64892" y="16358"/>
                    </a:cubicBezTo>
                    <a:cubicBezTo>
                      <a:pt x="64892" y="16334"/>
                      <a:pt x="64910" y="16324"/>
                      <a:pt x="64935" y="16324"/>
                    </a:cubicBezTo>
                    <a:cubicBezTo>
                      <a:pt x="64994" y="16324"/>
                      <a:pt x="65092" y="16379"/>
                      <a:pt x="65079" y="16429"/>
                    </a:cubicBezTo>
                    <a:cubicBezTo>
                      <a:pt x="65168" y="16072"/>
                      <a:pt x="65026" y="15858"/>
                      <a:pt x="64874" y="15706"/>
                    </a:cubicBezTo>
                    <a:cubicBezTo>
                      <a:pt x="65044" y="15572"/>
                      <a:pt x="65374" y="15019"/>
                      <a:pt x="64945" y="15002"/>
                    </a:cubicBezTo>
                    <a:cubicBezTo>
                      <a:pt x="64981" y="14993"/>
                      <a:pt x="65329" y="14894"/>
                      <a:pt x="65186" y="14779"/>
                    </a:cubicBezTo>
                    <a:cubicBezTo>
                      <a:pt x="65153" y="14754"/>
                      <a:pt x="65127" y="14744"/>
                      <a:pt x="65105" y="14744"/>
                    </a:cubicBezTo>
                    <a:cubicBezTo>
                      <a:pt x="65023" y="14744"/>
                      <a:pt x="65016" y="14888"/>
                      <a:pt x="64980" y="14888"/>
                    </a:cubicBezTo>
                    <a:cubicBezTo>
                      <a:pt x="64977" y="14888"/>
                      <a:pt x="64975" y="14887"/>
                      <a:pt x="64972" y="14886"/>
                    </a:cubicBezTo>
                    <a:cubicBezTo>
                      <a:pt x="64856" y="14788"/>
                      <a:pt x="64749" y="14672"/>
                      <a:pt x="64669" y="14547"/>
                    </a:cubicBezTo>
                    <a:lnTo>
                      <a:pt x="64669" y="14547"/>
                    </a:lnTo>
                    <a:cubicBezTo>
                      <a:pt x="64682" y="14559"/>
                      <a:pt x="65134" y="14672"/>
                      <a:pt x="65186" y="14680"/>
                    </a:cubicBezTo>
                    <a:cubicBezTo>
                      <a:pt x="65195" y="14618"/>
                      <a:pt x="65231" y="14306"/>
                      <a:pt x="65142" y="14279"/>
                    </a:cubicBezTo>
                    <a:cubicBezTo>
                      <a:pt x="65026" y="14315"/>
                      <a:pt x="64919" y="14377"/>
                      <a:pt x="64821" y="14457"/>
                    </a:cubicBezTo>
                    <a:cubicBezTo>
                      <a:pt x="64812" y="14457"/>
                      <a:pt x="65338" y="13815"/>
                      <a:pt x="64865" y="13815"/>
                    </a:cubicBezTo>
                    <a:cubicBezTo>
                      <a:pt x="64865" y="13750"/>
                      <a:pt x="64907" y="13738"/>
                      <a:pt x="64958" y="13738"/>
                    </a:cubicBezTo>
                    <a:cubicBezTo>
                      <a:pt x="64989" y="13738"/>
                      <a:pt x="65023" y="13742"/>
                      <a:pt x="65052" y="13742"/>
                    </a:cubicBezTo>
                    <a:cubicBezTo>
                      <a:pt x="65093" y="13742"/>
                      <a:pt x="65124" y="13733"/>
                      <a:pt x="65124" y="13690"/>
                    </a:cubicBezTo>
                    <a:cubicBezTo>
                      <a:pt x="65124" y="13815"/>
                      <a:pt x="65124" y="13949"/>
                      <a:pt x="65133" y="14074"/>
                    </a:cubicBezTo>
                    <a:cubicBezTo>
                      <a:pt x="65293" y="14056"/>
                      <a:pt x="65231" y="13253"/>
                      <a:pt x="65240" y="13146"/>
                    </a:cubicBezTo>
                    <a:lnTo>
                      <a:pt x="65240" y="13146"/>
                    </a:lnTo>
                    <a:cubicBezTo>
                      <a:pt x="65182" y="13163"/>
                      <a:pt x="65070" y="13234"/>
                      <a:pt x="64985" y="13234"/>
                    </a:cubicBezTo>
                    <a:cubicBezTo>
                      <a:pt x="64940" y="13234"/>
                      <a:pt x="64902" y="13214"/>
                      <a:pt x="64883" y="13155"/>
                    </a:cubicBezTo>
                    <a:cubicBezTo>
                      <a:pt x="64856" y="13084"/>
                      <a:pt x="65258" y="12968"/>
                      <a:pt x="65267" y="12843"/>
                    </a:cubicBezTo>
                    <a:lnTo>
                      <a:pt x="65267" y="12843"/>
                    </a:lnTo>
                    <a:cubicBezTo>
                      <a:pt x="65241" y="12875"/>
                      <a:pt x="65221" y="12888"/>
                      <a:pt x="65206" y="12888"/>
                    </a:cubicBezTo>
                    <a:cubicBezTo>
                      <a:pt x="65135" y="12888"/>
                      <a:pt x="65179" y="12572"/>
                      <a:pt x="65186" y="12513"/>
                    </a:cubicBezTo>
                    <a:cubicBezTo>
                      <a:pt x="65240" y="12227"/>
                      <a:pt x="65133" y="12325"/>
                      <a:pt x="65365" y="12245"/>
                    </a:cubicBezTo>
                    <a:cubicBezTo>
                      <a:pt x="65383" y="12138"/>
                      <a:pt x="65383" y="12022"/>
                      <a:pt x="65365" y="11915"/>
                    </a:cubicBezTo>
                    <a:lnTo>
                      <a:pt x="65365" y="11915"/>
                    </a:lnTo>
                    <a:cubicBezTo>
                      <a:pt x="65362" y="11920"/>
                      <a:pt x="65233" y="11938"/>
                      <a:pt x="65093" y="11938"/>
                    </a:cubicBezTo>
                    <a:cubicBezTo>
                      <a:pt x="64921" y="11938"/>
                      <a:pt x="64735" y="11911"/>
                      <a:pt x="64749" y="11799"/>
                    </a:cubicBezTo>
                    <a:lnTo>
                      <a:pt x="64749" y="11799"/>
                    </a:lnTo>
                    <a:cubicBezTo>
                      <a:pt x="64747" y="11830"/>
                      <a:pt x="64770" y="11842"/>
                      <a:pt x="64807" y="11842"/>
                    </a:cubicBezTo>
                    <a:cubicBezTo>
                      <a:pt x="64912" y="11842"/>
                      <a:pt x="65125" y="11749"/>
                      <a:pt x="65204" y="11710"/>
                    </a:cubicBezTo>
                    <a:cubicBezTo>
                      <a:pt x="64910" y="11636"/>
                      <a:pt x="64788" y="11473"/>
                      <a:pt x="65077" y="11473"/>
                    </a:cubicBezTo>
                    <a:cubicBezTo>
                      <a:pt x="65104" y="11473"/>
                      <a:pt x="65134" y="11475"/>
                      <a:pt x="65168" y="11478"/>
                    </a:cubicBezTo>
                    <a:cubicBezTo>
                      <a:pt x="65284" y="11281"/>
                      <a:pt x="64696" y="10978"/>
                      <a:pt x="64660" y="10773"/>
                    </a:cubicBezTo>
                    <a:cubicBezTo>
                      <a:pt x="64705" y="10764"/>
                      <a:pt x="64749" y="10746"/>
                      <a:pt x="64785" y="10719"/>
                    </a:cubicBezTo>
                    <a:cubicBezTo>
                      <a:pt x="64418" y="10552"/>
                      <a:pt x="64664" y="10363"/>
                      <a:pt x="64823" y="10363"/>
                    </a:cubicBezTo>
                    <a:cubicBezTo>
                      <a:pt x="64841" y="10363"/>
                      <a:pt x="64859" y="10366"/>
                      <a:pt x="64874" y="10372"/>
                    </a:cubicBezTo>
                    <a:cubicBezTo>
                      <a:pt x="64890" y="10543"/>
                      <a:pt x="64959" y="10632"/>
                      <a:pt x="65074" y="10632"/>
                    </a:cubicBezTo>
                    <a:cubicBezTo>
                      <a:pt x="65084" y="10632"/>
                      <a:pt x="65095" y="10632"/>
                      <a:pt x="65106" y="10630"/>
                    </a:cubicBezTo>
                    <a:cubicBezTo>
                      <a:pt x="65088" y="10586"/>
                      <a:pt x="65052" y="10309"/>
                      <a:pt x="65061" y="10202"/>
                    </a:cubicBezTo>
                    <a:cubicBezTo>
                      <a:pt x="64990" y="10202"/>
                      <a:pt x="64919" y="10220"/>
                      <a:pt x="64945" y="10238"/>
                    </a:cubicBezTo>
                    <a:cubicBezTo>
                      <a:pt x="64928" y="10226"/>
                      <a:pt x="64907" y="10223"/>
                      <a:pt x="64884" y="10223"/>
                    </a:cubicBezTo>
                    <a:cubicBezTo>
                      <a:pt x="64852" y="10223"/>
                      <a:pt x="64818" y="10229"/>
                      <a:pt x="64786" y="10229"/>
                    </a:cubicBezTo>
                    <a:cubicBezTo>
                      <a:pt x="64766" y="10229"/>
                      <a:pt x="64747" y="10227"/>
                      <a:pt x="64731" y="10220"/>
                    </a:cubicBezTo>
                    <a:cubicBezTo>
                      <a:pt x="64517" y="10131"/>
                      <a:pt x="64740" y="9881"/>
                      <a:pt x="64339" y="9863"/>
                    </a:cubicBezTo>
                    <a:cubicBezTo>
                      <a:pt x="64401" y="9658"/>
                      <a:pt x="64651" y="9676"/>
                      <a:pt x="64803" y="9578"/>
                    </a:cubicBezTo>
                    <a:cubicBezTo>
                      <a:pt x="64768" y="9477"/>
                      <a:pt x="64690" y="9414"/>
                      <a:pt x="64624" y="9414"/>
                    </a:cubicBezTo>
                    <a:cubicBezTo>
                      <a:pt x="64573" y="9414"/>
                      <a:pt x="64529" y="9452"/>
                      <a:pt x="64517" y="9542"/>
                    </a:cubicBezTo>
                    <a:cubicBezTo>
                      <a:pt x="64499" y="9417"/>
                      <a:pt x="64294" y="9372"/>
                      <a:pt x="64294" y="9221"/>
                    </a:cubicBezTo>
                    <a:cubicBezTo>
                      <a:pt x="64294" y="9169"/>
                      <a:pt x="64305" y="9153"/>
                      <a:pt x="64320" y="9153"/>
                    </a:cubicBezTo>
                    <a:cubicBezTo>
                      <a:pt x="64344" y="9153"/>
                      <a:pt x="64379" y="9200"/>
                      <a:pt x="64387" y="9200"/>
                    </a:cubicBezTo>
                    <a:cubicBezTo>
                      <a:pt x="64394" y="9200"/>
                      <a:pt x="64383" y="9166"/>
                      <a:pt x="64330" y="9042"/>
                    </a:cubicBezTo>
                    <a:lnTo>
                      <a:pt x="64330" y="9042"/>
                    </a:lnTo>
                    <a:cubicBezTo>
                      <a:pt x="64499" y="9185"/>
                      <a:pt x="64829" y="9140"/>
                      <a:pt x="65035" y="9239"/>
                    </a:cubicBezTo>
                    <a:cubicBezTo>
                      <a:pt x="65035" y="9239"/>
                      <a:pt x="65035" y="9239"/>
                      <a:pt x="65035" y="9239"/>
                    </a:cubicBezTo>
                    <a:cubicBezTo>
                      <a:pt x="65035" y="9239"/>
                      <a:pt x="65052" y="8899"/>
                      <a:pt x="65044" y="8873"/>
                    </a:cubicBezTo>
                    <a:lnTo>
                      <a:pt x="65044" y="8873"/>
                    </a:lnTo>
                    <a:cubicBezTo>
                      <a:pt x="65052" y="8909"/>
                      <a:pt x="65004" y="8927"/>
                      <a:pt x="64946" y="8927"/>
                    </a:cubicBezTo>
                    <a:cubicBezTo>
                      <a:pt x="64876" y="8927"/>
                      <a:pt x="64791" y="8900"/>
                      <a:pt x="64776" y="8846"/>
                    </a:cubicBezTo>
                    <a:cubicBezTo>
                      <a:pt x="64713" y="8650"/>
                      <a:pt x="64865" y="8534"/>
                      <a:pt x="64865" y="8320"/>
                    </a:cubicBezTo>
                    <a:cubicBezTo>
                      <a:pt x="64865" y="8195"/>
                      <a:pt x="65249" y="8025"/>
                      <a:pt x="65267" y="7838"/>
                    </a:cubicBezTo>
                    <a:cubicBezTo>
                      <a:pt x="65204" y="7804"/>
                      <a:pt x="65151" y="7789"/>
                      <a:pt x="65104" y="7789"/>
                    </a:cubicBezTo>
                    <a:cubicBezTo>
                      <a:pt x="64933" y="7789"/>
                      <a:pt x="64852" y="7984"/>
                      <a:pt x="64705" y="8097"/>
                    </a:cubicBezTo>
                    <a:cubicBezTo>
                      <a:pt x="64712" y="8097"/>
                      <a:pt x="64383" y="8404"/>
                      <a:pt x="64264" y="8404"/>
                    </a:cubicBezTo>
                    <a:cubicBezTo>
                      <a:pt x="64232" y="8404"/>
                      <a:pt x="64215" y="8383"/>
                      <a:pt x="64223" y="8329"/>
                    </a:cubicBezTo>
                    <a:cubicBezTo>
                      <a:pt x="64232" y="8311"/>
                      <a:pt x="64740" y="7668"/>
                      <a:pt x="64758" y="7624"/>
                    </a:cubicBezTo>
                    <a:cubicBezTo>
                      <a:pt x="64772" y="7691"/>
                      <a:pt x="64792" y="7718"/>
                      <a:pt x="64814" y="7718"/>
                    </a:cubicBezTo>
                    <a:cubicBezTo>
                      <a:pt x="64887" y="7718"/>
                      <a:pt x="64980" y="7412"/>
                      <a:pt x="64945" y="7329"/>
                    </a:cubicBezTo>
                    <a:cubicBezTo>
                      <a:pt x="65068" y="7119"/>
                      <a:pt x="65502" y="6580"/>
                      <a:pt x="65057" y="6580"/>
                    </a:cubicBezTo>
                    <a:cubicBezTo>
                      <a:pt x="65050" y="6580"/>
                      <a:pt x="65042" y="6580"/>
                      <a:pt x="65035" y="6580"/>
                    </a:cubicBezTo>
                    <a:cubicBezTo>
                      <a:pt x="65088" y="6437"/>
                      <a:pt x="65115" y="6295"/>
                      <a:pt x="65124" y="6152"/>
                    </a:cubicBezTo>
                    <a:cubicBezTo>
                      <a:pt x="65044" y="6036"/>
                      <a:pt x="64954" y="5929"/>
                      <a:pt x="64865" y="5822"/>
                    </a:cubicBezTo>
                    <a:cubicBezTo>
                      <a:pt x="64847" y="5715"/>
                      <a:pt x="65160" y="5724"/>
                      <a:pt x="65195" y="5643"/>
                    </a:cubicBezTo>
                    <a:cubicBezTo>
                      <a:pt x="65338" y="5295"/>
                      <a:pt x="65249" y="5251"/>
                      <a:pt x="65115" y="5046"/>
                    </a:cubicBezTo>
                    <a:cubicBezTo>
                      <a:pt x="65075" y="4985"/>
                      <a:pt x="65023" y="4970"/>
                      <a:pt x="64972" y="4970"/>
                    </a:cubicBezTo>
                    <a:cubicBezTo>
                      <a:pt x="64925" y="4970"/>
                      <a:pt x="64878" y="4983"/>
                      <a:pt x="64844" y="4983"/>
                    </a:cubicBezTo>
                    <a:cubicBezTo>
                      <a:pt x="64790" y="4983"/>
                      <a:pt x="64766" y="4952"/>
                      <a:pt x="64812" y="4796"/>
                    </a:cubicBezTo>
                    <a:lnTo>
                      <a:pt x="64812" y="4796"/>
                    </a:lnTo>
                    <a:cubicBezTo>
                      <a:pt x="64811" y="4800"/>
                      <a:pt x="64818" y="4802"/>
                      <a:pt x="64831" y="4802"/>
                    </a:cubicBezTo>
                    <a:cubicBezTo>
                      <a:pt x="64936" y="4802"/>
                      <a:pt x="65426" y="4689"/>
                      <a:pt x="65490" y="4618"/>
                    </a:cubicBezTo>
                    <a:lnTo>
                      <a:pt x="65490" y="4618"/>
                    </a:lnTo>
                    <a:cubicBezTo>
                      <a:pt x="65453" y="4629"/>
                      <a:pt x="65425" y="4634"/>
                      <a:pt x="65403" y="4634"/>
                    </a:cubicBezTo>
                    <a:cubicBezTo>
                      <a:pt x="65204" y="4634"/>
                      <a:pt x="65541" y="4206"/>
                      <a:pt x="65419" y="4206"/>
                    </a:cubicBezTo>
                    <a:cubicBezTo>
                      <a:pt x="65389" y="4206"/>
                      <a:pt x="65331" y="4232"/>
                      <a:pt x="65231" y="4296"/>
                    </a:cubicBezTo>
                    <a:cubicBezTo>
                      <a:pt x="65115" y="4252"/>
                      <a:pt x="65240" y="3966"/>
                      <a:pt x="65311" y="3948"/>
                    </a:cubicBezTo>
                    <a:cubicBezTo>
                      <a:pt x="65320" y="3946"/>
                      <a:pt x="65329" y="3945"/>
                      <a:pt x="65337" y="3945"/>
                    </a:cubicBezTo>
                    <a:cubicBezTo>
                      <a:pt x="65446" y="3945"/>
                      <a:pt x="65489" y="4162"/>
                      <a:pt x="65624" y="4162"/>
                    </a:cubicBezTo>
                    <a:cubicBezTo>
                      <a:pt x="65650" y="4162"/>
                      <a:pt x="65679" y="4155"/>
                      <a:pt x="65713" y="4136"/>
                    </a:cubicBezTo>
                    <a:cubicBezTo>
                      <a:pt x="65704" y="3868"/>
                      <a:pt x="65213" y="3832"/>
                      <a:pt x="65588" y="3547"/>
                    </a:cubicBezTo>
                    <a:cubicBezTo>
                      <a:pt x="65588" y="3506"/>
                      <a:pt x="65559" y="3494"/>
                      <a:pt x="65519" y="3494"/>
                    </a:cubicBezTo>
                    <a:cubicBezTo>
                      <a:pt x="65455" y="3494"/>
                      <a:pt x="65360" y="3524"/>
                      <a:pt x="65295" y="3524"/>
                    </a:cubicBezTo>
                    <a:cubicBezTo>
                      <a:pt x="65246" y="3524"/>
                      <a:pt x="65214" y="3507"/>
                      <a:pt x="65222" y="3449"/>
                    </a:cubicBezTo>
                    <a:cubicBezTo>
                      <a:pt x="65222" y="3449"/>
                      <a:pt x="65597" y="3083"/>
                      <a:pt x="65311" y="3056"/>
                    </a:cubicBezTo>
                    <a:lnTo>
                      <a:pt x="65311" y="3056"/>
                    </a:lnTo>
                    <a:cubicBezTo>
                      <a:pt x="65296" y="3056"/>
                      <a:pt x="65043" y="3332"/>
                      <a:pt x="64956" y="3332"/>
                    </a:cubicBezTo>
                    <a:cubicBezTo>
                      <a:pt x="64940" y="3332"/>
                      <a:pt x="64929" y="3322"/>
                      <a:pt x="64928" y="3297"/>
                    </a:cubicBezTo>
                    <a:cubicBezTo>
                      <a:pt x="64919" y="3146"/>
                      <a:pt x="65338" y="2940"/>
                      <a:pt x="65329" y="2923"/>
                    </a:cubicBezTo>
                    <a:cubicBezTo>
                      <a:pt x="65320" y="2673"/>
                      <a:pt x="65052" y="2780"/>
                      <a:pt x="64945" y="2646"/>
                    </a:cubicBezTo>
                    <a:cubicBezTo>
                      <a:pt x="64847" y="2530"/>
                      <a:pt x="65017" y="2423"/>
                      <a:pt x="64919" y="2289"/>
                    </a:cubicBezTo>
                    <a:cubicBezTo>
                      <a:pt x="64740" y="2048"/>
                      <a:pt x="64598" y="2253"/>
                      <a:pt x="64482" y="1843"/>
                    </a:cubicBezTo>
                    <a:cubicBezTo>
                      <a:pt x="64366" y="1451"/>
                      <a:pt x="64874" y="1094"/>
                      <a:pt x="64285" y="1005"/>
                    </a:cubicBezTo>
                    <a:cubicBezTo>
                      <a:pt x="64214" y="942"/>
                      <a:pt x="64660" y="835"/>
                      <a:pt x="64669" y="826"/>
                    </a:cubicBezTo>
                    <a:cubicBezTo>
                      <a:pt x="64598" y="688"/>
                      <a:pt x="64595" y="654"/>
                      <a:pt x="64639" y="654"/>
                    </a:cubicBezTo>
                    <a:cubicBezTo>
                      <a:pt x="64682" y="654"/>
                      <a:pt x="64770" y="686"/>
                      <a:pt x="64881" y="686"/>
                    </a:cubicBezTo>
                    <a:cubicBezTo>
                      <a:pt x="64899" y="686"/>
                      <a:pt x="64917" y="685"/>
                      <a:pt x="64937" y="683"/>
                    </a:cubicBezTo>
                    <a:cubicBezTo>
                      <a:pt x="64698" y="286"/>
                      <a:pt x="63892" y="1"/>
                      <a:pt x="63499" y="1"/>
                    </a:cubicBezTo>
                    <a:cubicBezTo>
                      <a:pt x="63451" y="1"/>
                      <a:pt x="63409" y="6"/>
                      <a:pt x="63375" y="14"/>
                    </a:cubicBezTo>
                    <a:cubicBezTo>
                      <a:pt x="63393" y="121"/>
                      <a:pt x="63349" y="193"/>
                      <a:pt x="63242" y="219"/>
                    </a:cubicBezTo>
                    <a:cubicBezTo>
                      <a:pt x="63207" y="219"/>
                      <a:pt x="63231" y="70"/>
                      <a:pt x="63248" y="59"/>
                    </a:cubicBezTo>
                    <a:lnTo>
                      <a:pt x="63248" y="59"/>
                    </a:lnTo>
                    <a:cubicBezTo>
                      <a:pt x="63214" y="69"/>
                      <a:pt x="62999" y="103"/>
                      <a:pt x="62938" y="103"/>
                    </a:cubicBezTo>
                    <a:cubicBezTo>
                      <a:pt x="62921" y="102"/>
                      <a:pt x="62900" y="101"/>
                      <a:pt x="62877" y="101"/>
                    </a:cubicBezTo>
                    <a:cubicBezTo>
                      <a:pt x="62683" y="101"/>
                      <a:pt x="62308" y="162"/>
                      <a:pt x="62189" y="202"/>
                    </a:cubicBezTo>
                    <a:cubicBezTo>
                      <a:pt x="62411" y="254"/>
                      <a:pt x="62239" y="376"/>
                      <a:pt x="62121" y="376"/>
                    </a:cubicBezTo>
                    <a:cubicBezTo>
                      <a:pt x="62059" y="376"/>
                      <a:pt x="62012" y="342"/>
                      <a:pt x="62046" y="246"/>
                    </a:cubicBezTo>
                    <a:lnTo>
                      <a:pt x="62046" y="246"/>
                    </a:lnTo>
                    <a:cubicBezTo>
                      <a:pt x="61903" y="300"/>
                      <a:pt x="61886" y="523"/>
                      <a:pt x="61912" y="657"/>
                    </a:cubicBezTo>
                    <a:cubicBezTo>
                      <a:pt x="61654" y="300"/>
                      <a:pt x="60708" y="184"/>
                      <a:pt x="60280" y="175"/>
                    </a:cubicBezTo>
                    <a:lnTo>
                      <a:pt x="60280" y="175"/>
                    </a:lnTo>
                    <a:cubicBezTo>
                      <a:pt x="60382" y="278"/>
                      <a:pt x="60304" y="304"/>
                      <a:pt x="60181" y="304"/>
                    </a:cubicBezTo>
                    <a:cubicBezTo>
                      <a:pt x="60046" y="304"/>
                      <a:pt x="59859" y="273"/>
                      <a:pt x="59789" y="273"/>
                    </a:cubicBezTo>
                    <a:cubicBezTo>
                      <a:pt x="59425" y="273"/>
                      <a:pt x="59051" y="289"/>
                      <a:pt x="58677" y="289"/>
                    </a:cubicBezTo>
                    <a:cubicBezTo>
                      <a:pt x="58117" y="289"/>
                      <a:pt x="57557" y="253"/>
                      <a:pt x="57032" y="77"/>
                    </a:cubicBezTo>
                    <a:lnTo>
                      <a:pt x="57032" y="77"/>
                    </a:lnTo>
                    <a:cubicBezTo>
                      <a:pt x="57184" y="228"/>
                      <a:pt x="57247" y="362"/>
                      <a:pt x="57032" y="505"/>
                    </a:cubicBezTo>
                    <a:cubicBezTo>
                      <a:pt x="57032" y="147"/>
                      <a:pt x="56648" y="94"/>
                      <a:pt x="56312" y="94"/>
                    </a:cubicBezTo>
                    <a:cubicBezTo>
                      <a:pt x="56170" y="94"/>
                      <a:pt x="56037" y="103"/>
                      <a:pt x="55944" y="103"/>
                    </a:cubicBezTo>
                    <a:cubicBezTo>
                      <a:pt x="56009" y="168"/>
                      <a:pt x="56074" y="188"/>
                      <a:pt x="56140" y="188"/>
                    </a:cubicBezTo>
                    <a:cubicBezTo>
                      <a:pt x="56246" y="188"/>
                      <a:pt x="56354" y="139"/>
                      <a:pt x="56469" y="139"/>
                    </a:cubicBezTo>
                    <a:cubicBezTo>
                      <a:pt x="56533" y="139"/>
                      <a:pt x="56599" y="154"/>
                      <a:pt x="56667" y="202"/>
                    </a:cubicBezTo>
                    <a:cubicBezTo>
                      <a:pt x="56756" y="264"/>
                      <a:pt x="56372" y="451"/>
                      <a:pt x="56354" y="514"/>
                    </a:cubicBezTo>
                    <a:cubicBezTo>
                      <a:pt x="56321" y="380"/>
                      <a:pt x="56294" y="330"/>
                      <a:pt x="56271" y="330"/>
                    </a:cubicBezTo>
                    <a:cubicBezTo>
                      <a:pt x="56228" y="330"/>
                      <a:pt x="56203" y="518"/>
                      <a:pt x="56185" y="648"/>
                    </a:cubicBezTo>
                    <a:cubicBezTo>
                      <a:pt x="56105" y="505"/>
                      <a:pt x="55641" y="425"/>
                      <a:pt x="55864" y="103"/>
                    </a:cubicBezTo>
                    <a:lnTo>
                      <a:pt x="55560" y="103"/>
                    </a:lnTo>
                    <a:cubicBezTo>
                      <a:pt x="55659" y="282"/>
                      <a:pt x="55605" y="478"/>
                      <a:pt x="55373" y="532"/>
                    </a:cubicBezTo>
                    <a:cubicBezTo>
                      <a:pt x="55360" y="534"/>
                      <a:pt x="55347" y="535"/>
                      <a:pt x="55335" y="535"/>
                    </a:cubicBezTo>
                    <a:cubicBezTo>
                      <a:pt x="55122" y="535"/>
                      <a:pt x="54963" y="197"/>
                      <a:pt x="54820" y="112"/>
                    </a:cubicBezTo>
                    <a:cubicBezTo>
                      <a:pt x="54775" y="130"/>
                      <a:pt x="54749" y="166"/>
                      <a:pt x="54749" y="219"/>
                    </a:cubicBezTo>
                    <a:cubicBezTo>
                      <a:pt x="54677" y="175"/>
                      <a:pt x="54615" y="139"/>
                      <a:pt x="54535" y="103"/>
                    </a:cubicBezTo>
                    <a:lnTo>
                      <a:pt x="54535" y="103"/>
                    </a:lnTo>
                    <a:cubicBezTo>
                      <a:pt x="54588" y="264"/>
                      <a:pt x="55061" y="674"/>
                      <a:pt x="54775" y="844"/>
                    </a:cubicBezTo>
                    <a:cubicBezTo>
                      <a:pt x="54717" y="750"/>
                      <a:pt x="54606" y="715"/>
                      <a:pt x="54520" y="715"/>
                    </a:cubicBezTo>
                    <a:cubicBezTo>
                      <a:pt x="54434" y="715"/>
                      <a:pt x="54374" y="750"/>
                      <a:pt x="54419" y="799"/>
                    </a:cubicBezTo>
                    <a:cubicBezTo>
                      <a:pt x="54267" y="737"/>
                      <a:pt x="54115" y="710"/>
                      <a:pt x="53955" y="701"/>
                    </a:cubicBezTo>
                    <a:cubicBezTo>
                      <a:pt x="54053" y="550"/>
                      <a:pt x="53741" y="692"/>
                      <a:pt x="54071" y="532"/>
                    </a:cubicBezTo>
                    <a:cubicBezTo>
                      <a:pt x="54071" y="456"/>
                      <a:pt x="53990" y="434"/>
                      <a:pt x="53888" y="434"/>
                    </a:cubicBezTo>
                    <a:cubicBezTo>
                      <a:pt x="53847" y="434"/>
                      <a:pt x="53802" y="437"/>
                      <a:pt x="53758" y="442"/>
                    </a:cubicBezTo>
                    <a:cubicBezTo>
                      <a:pt x="53839" y="460"/>
                      <a:pt x="53874" y="514"/>
                      <a:pt x="53857" y="603"/>
                    </a:cubicBezTo>
                    <a:cubicBezTo>
                      <a:pt x="53788" y="667"/>
                      <a:pt x="53717" y="692"/>
                      <a:pt x="53650" y="692"/>
                    </a:cubicBezTo>
                    <a:cubicBezTo>
                      <a:pt x="53418" y="692"/>
                      <a:pt x="53234" y="396"/>
                      <a:pt x="53393" y="389"/>
                    </a:cubicBezTo>
                    <a:lnTo>
                      <a:pt x="53393" y="389"/>
                    </a:lnTo>
                    <a:cubicBezTo>
                      <a:pt x="53377" y="390"/>
                      <a:pt x="53360" y="390"/>
                      <a:pt x="53340" y="390"/>
                    </a:cubicBezTo>
                    <a:cubicBezTo>
                      <a:pt x="53093" y="390"/>
                      <a:pt x="52570" y="337"/>
                      <a:pt x="52661" y="246"/>
                    </a:cubicBezTo>
                    <a:cubicBezTo>
                      <a:pt x="52617" y="246"/>
                      <a:pt x="52474" y="335"/>
                      <a:pt x="52358" y="407"/>
                    </a:cubicBezTo>
                    <a:cubicBezTo>
                      <a:pt x="52286" y="353"/>
                      <a:pt x="52206" y="309"/>
                      <a:pt x="52126" y="264"/>
                    </a:cubicBezTo>
                    <a:cubicBezTo>
                      <a:pt x="52135" y="264"/>
                      <a:pt x="52135" y="255"/>
                      <a:pt x="52135" y="255"/>
                    </a:cubicBezTo>
                    <a:lnTo>
                      <a:pt x="52117" y="255"/>
                    </a:lnTo>
                    <a:cubicBezTo>
                      <a:pt x="51800" y="100"/>
                      <a:pt x="51429" y="0"/>
                      <a:pt x="511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7560755" y="4971771"/>
                <a:ext cx="3846" cy="384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1" y="1"/>
                    </a:moveTo>
                    <a:cubicBezTo>
                      <a:pt x="10" y="10"/>
                      <a:pt x="18" y="19"/>
                      <a:pt x="27" y="28"/>
                    </a:cubicBezTo>
                    <a:cubicBezTo>
                      <a:pt x="18" y="19"/>
                      <a:pt x="10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4712223" y="5003634"/>
                <a:ext cx="13597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99" h="43" extrusionOk="0">
                    <a:moveTo>
                      <a:pt x="98" y="1"/>
                    </a:moveTo>
                    <a:cubicBezTo>
                      <a:pt x="72" y="10"/>
                      <a:pt x="36" y="10"/>
                      <a:pt x="0" y="10"/>
                    </a:cubicBezTo>
                    <a:cubicBezTo>
                      <a:pt x="12" y="33"/>
                      <a:pt x="25" y="43"/>
                      <a:pt x="39" y="43"/>
                    </a:cubicBezTo>
                    <a:cubicBezTo>
                      <a:pt x="58" y="43"/>
                      <a:pt x="78" y="2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4399778" y="499882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5977794" y="5009814"/>
                <a:ext cx="5082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37" h="37" extrusionOk="0">
                    <a:moveTo>
                      <a:pt x="1" y="0"/>
                    </a:moveTo>
                    <a:cubicBezTo>
                      <a:pt x="10" y="18"/>
                      <a:pt x="18" y="27"/>
                      <a:pt x="36" y="36"/>
                    </a:cubicBezTo>
                    <a:cubicBezTo>
                      <a:pt x="18" y="27"/>
                      <a:pt x="10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141332" y="1891690"/>
                <a:ext cx="58507" cy="3694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69" extrusionOk="0">
                    <a:moveTo>
                      <a:pt x="78" y="1"/>
                    </a:moveTo>
                    <a:cubicBezTo>
                      <a:pt x="0" y="1"/>
                      <a:pt x="233" y="269"/>
                      <a:pt x="312" y="269"/>
                    </a:cubicBezTo>
                    <a:cubicBezTo>
                      <a:pt x="314" y="269"/>
                      <a:pt x="317" y="269"/>
                      <a:pt x="319" y="268"/>
                    </a:cubicBezTo>
                    <a:cubicBezTo>
                      <a:pt x="426" y="250"/>
                      <a:pt x="114" y="1"/>
                      <a:pt x="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215632" y="1114906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0" y="1"/>
                    </a:cubicBezTo>
                    <a:cubicBezTo>
                      <a:pt x="1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158087" y="1114906"/>
                <a:ext cx="57683" cy="3818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8" extrusionOk="0">
                    <a:moveTo>
                      <a:pt x="420" y="1"/>
                    </a:moveTo>
                    <a:cubicBezTo>
                      <a:pt x="384" y="36"/>
                      <a:pt x="72" y="90"/>
                      <a:pt x="54" y="134"/>
                    </a:cubicBezTo>
                    <a:cubicBezTo>
                      <a:pt x="1" y="277"/>
                      <a:pt x="268" y="224"/>
                      <a:pt x="304" y="250"/>
                    </a:cubicBez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2701591" y="5004870"/>
                <a:ext cx="2609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19" y="1"/>
                    </a:moveTo>
                    <a:cubicBezTo>
                      <a:pt x="10" y="1"/>
                      <a:pt x="10" y="1"/>
                      <a:pt x="1" y="1"/>
                    </a:cubicBezTo>
                    <a:cubicBezTo>
                      <a:pt x="10" y="1"/>
                      <a:pt x="10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122654" y="1372964"/>
                <a:ext cx="24035" cy="157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5" extrusionOk="0">
                    <a:moveTo>
                      <a:pt x="28" y="1"/>
                    </a:moveTo>
                    <a:cubicBezTo>
                      <a:pt x="0" y="1"/>
                      <a:pt x="19" y="32"/>
                      <a:pt x="80" y="93"/>
                    </a:cubicBezTo>
                    <a:cubicBezTo>
                      <a:pt x="112" y="107"/>
                      <a:pt x="134" y="114"/>
                      <a:pt x="147" y="114"/>
                    </a:cubicBezTo>
                    <a:cubicBezTo>
                      <a:pt x="174" y="114"/>
                      <a:pt x="159" y="83"/>
                      <a:pt x="98" y="22"/>
                    </a:cubicBezTo>
                    <a:cubicBezTo>
                      <a:pt x="64" y="8"/>
                      <a:pt x="41" y="1"/>
                      <a:pt x="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148336" y="1351402"/>
                <a:ext cx="11125" cy="1579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5" extrusionOk="0">
                    <a:moveTo>
                      <a:pt x="54" y="0"/>
                    </a:moveTo>
                    <a:cubicBezTo>
                      <a:pt x="40" y="0"/>
                      <a:pt x="23" y="18"/>
                      <a:pt x="0" y="54"/>
                    </a:cubicBezTo>
                    <a:cubicBezTo>
                      <a:pt x="5" y="94"/>
                      <a:pt x="14" y="114"/>
                      <a:pt x="27" y="114"/>
                    </a:cubicBezTo>
                    <a:cubicBezTo>
                      <a:pt x="40" y="114"/>
                      <a:pt x="58" y="94"/>
                      <a:pt x="81" y="54"/>
                    </a:cubicBezTo>
                    <a:cubicBezTo>
                      <a:pt x="76" y="18"/>
                      <a:pt x="67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237743" y="1862300"/>
                <a:ext cx="32000" cy="2705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9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" y="63"/>
                      <a:pt x="1" y="134"/>
                      <a:pt x="116" y="197"/>
                    </a:cubicBezTo>
                    <a:cubicBezTo>
                      <a:pt x="232" y="143"/>
                      <a:pt x="232" y="72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138311" y="1696945"/>
                <a:ext cx="48069" cy="5699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5" extrusionOk="0">
                    <a:moveTo>
                      <a:pt x="270" y="0"/>
                    </a:moveTo>
                    <a:cubicBezTo>
                      <a:pt x="0" y="17"/>
                      <a:pt x="112" y="415"/>
                      <a:pt x="238" y="415"/>
                    </a:cubicBezTo>
                    <a:cubicBezTo>
                      <a:pt x="245" y="415"/>
                      <a:pt x="253" y="414"/>
                      <a:pt x="261" y="410"/>
                    </a:cubicBezTo>
                    <a:cubicBezTo>
                      <a:pt x="261" y="366"/>
                      <a:pt x="261" y="321"/>
                      <a:pt x="261" y="286"/>
                    </a:cubicBezTo>
                    <a:cubicBezTo>
                      <a:pt x="252" y="259"/>
                      <a:pt x="350" y="0"/>
                      <a:pt x="2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107272" y="1504534"/>
                <a:ext cx="48481" cy="4848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3" extrusionOk="0">
                    <a:moveTo>
                      <a:pt x="224" y="0"/>
                    </a:moveTo>
                    <a:cubicBezTo>
                      <a:pt x="225" y="0"/>
                      <a:pt x="226" y="0"/>
                      <a:pt x="228" y="1"/>
                    </a:cubicBezTo>
                    <a:cubicBezTo>
                      <a:pt x="226" y="0"/>
                      <a:pt x="225" y="0"/>
                      <a:pt x="224" y="0"/>
                    </a:cubicBezTo>
                    <a:close/>
                    <a:moveTo>
                      <a:pt x="215" y="0"/>
                    </a:moveTo>
                    <a:cubicBezTo>
                      <a:pt x="0" y="0"/>
                      <a:pt x="199" y="353"/>
                      <a:pt x="301" y="353"/>
                    </a:cubicBezTo>
                    <a:cubicBezTo>
                      <a:pt x="331" y="353"/>
                      <a:pt x="353" y="322"/>
                      <a:pt x="353" y="241"/>
                    </a:cubicBezTo>
                    <a:cubicBezTo>
                      <a:pt x="353" y="233"/>
                      <a:pt x="112" y="0"/>
                      <a:pt x="221" y="0"/>
                    </a:cubicBezTo>
                    <a:cubicBezTo>
                      <a:pt x="222" y="0"/>
                      <a:pt x="223" y="0"/>
                      <a:pt x="224" y="0"/>
                    </a:cubicBezTo>
                    <a:lnTo>
                      <a:pt x="224" y="0"/>
                    </a:lnTo>
                    <a:cubicBezTo>
                      <a:pt x="221" y="0"/>
                      <a:pt x="218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112766" y="1472671"/>
                <a:ext cx="27880" cy="2348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71" extrusionOk="0">
                    <a:moveTo>
                      <a:pt x="194" y="1"/>
                    </a:moveTo>
                    <a:cubicBezTo>
                      <a:pt x="172" y="1"/>
                      <a:pt x="1" y="170"/>
                      <a:pt x="54" y="170"/>
                    </a:cubicBezTo>
                    <a:cubicBezTo>
                      <a:pt x="90" y="134"/>
                      <a:pt x="125" y="108"/>
                      <a:pt x="152" y="72"/>
                    </a:cubicBezTo>
                    <a:cubicBezTo>
                      <a:pt x="193" y="20"/>
                      <a:pt x="202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5382296" y="136234"/>
                <a:ext cx="12498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91" h="149" extrusionOk="0">
                    <a:moveTo>
                      <a:pt x="46" y="1"/>
                    </a:moveTo>
                    <a:cubicBezTo>
                      <a:pt x="23" y="1"/>
                      <a:pt x="1" y="12"/>
                      <a:pt x="1" y="34"/>
                    </a:cubicBezTo>
                    <a:cubicBezTo>
                      <a:pt x="14" y="110"/>
                      <a:pt x="30" y="148"/>
                      <a:pt x="46" y="148"/>
                    </a:cubicBezTo>
                    <a:cubicBezTo>
                      <a:pt x="61" y="148"/>
                      <a:pt x="77" y="110"/>
                      <a:pt x="90" y="34"/>
                    </a:cubicBezTo>
                    <a:cubicBezTo>
                      <a:pt x="90" y="12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117710" y="3757703"/>
                <a:ext cx="4944" cy="9888"/>
              </a:xfrm>
              <a:custGeom>
                <a:avLst/>
                <a:gdLst/>
                <a:ahLst/>
                <a:cxnLst/>
                <a:rect l="l" t="t" r="r" b="b"/>
                <a:pathLst>
                  <a:path w="36" h="72" extrusionOk="0">
                    <a:moveTo>
                      <a:pt x="36" y="0"/>
                    </a:moveTo>
                    <a:cubicBezTo>
                      <a:pt x="9" y="18"/>
                      <a:pt x="0" y="36"/>
                      <a:pt x="36" y="72"/>
                    </a:cubicBezTo>
                    <a:cubicBezTo>
                      <a:pt x="36" y="45"/>
                      <a:pt x="36" y="2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122517" y="3679283"/>
                <a:ext cx="63863" cy="7979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81" extrusionOk="0">
                    <a:moveTo>
                      <a:pt x="28" y="0"/>
                    </a:moveTo>
                    <a:cubicBezTo>
                      <a:pt x="19" y="188"/>
                      <a:pt x="10" y="384"/>
                      <a:pt x="1" y="571"/>
                    </a:cubicBezTo>
                    <a:cubicBezTo>
                      <a:pt x="72" y="562"/>
                      <a:pt x="144" y="553"/>
                      <a:pt x="215" y="544"/>
                    </a:cubicBezTo>
                    <a:cubicBezTo>
                      <a:pt x="257" y="569"/>
                      <a:pt x="293" y="581"/>
                      <a:pt x="323" y="581"/>
                    </a:cubicBezTo>
                    <a:cubicBezTo>
                      <a:pt x="369" y="581"/>
                      <a:pt x="400" y="551"/>
                      <a:pt x="411" y="491"/>
                    </a:cubicBezTo>
                    <a:cubicBezTo>
                      <a:pt x="358" y="428"/>
                      <a:pt x="286" y="384"/>
                      <a:pt x="197" y="366"/>
                    </a:cubicBezTo>
                    <a:cubicBezTo>
                      <a:pt x="465" y="259"/>
                      <a:pt x="153" y="81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4769767" y="132389"/>
                <a:ext cx="6455" cy="2884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0" y="0"/>
                    </a:moveTo>
                    <a:cubicBezTo>
                      <a:pt x="8" y="15"/>
                      <a:pt x="23" y="21"/>
                      <a:pt x="33" y="21"/>
                    </a:cubicBezTo>
                    <a:cubicBezTo>
                      <a:pt x="46" y="21"/>
                      <a:pt x="47" y="1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5582123" y="133488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1"/>
                    </a:moveTo>
                    <a:cubicBezTo>
                      <a:pt x="9" y="1"/>
                      <a:pt x="9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248730" y="192406"/>
                <a:ext cx="7554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55" h="1" extrusionOk="0">
                    <a:moveTo>
                      <a:pt x="54" y="0"/>
                    </a:moveTo>
                    <a:cubicBezTo>
                      <a:pt x="45" y="0"/>
                      <a:pt x="1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147100" y="181693"/>
                <a:ext cx="93254" cy="1634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9" extrusionOk="0">
                    <a:moveTo>
                      <a:pt x="370" y="0"/>
                    </a:moveTo>
                    <a:cubicBezTo>
                      <a:pt x="246" y="0"/>
                      <a:pt x="122" y="38"/>
                      <a:pt x="0" y="96"/>
                    </a:cubicBezTo>
                    <a:cubicBezTo>
                      <a:pt x="102" y="112"/>
                      <a:pt x="200" y="119"/>
                      <a:pt x="298" y="119"/>
                    </a:cubicBezTo>
                    <a:cubicBezTo>
                      <a:pt x="423" y="119"/>
                      <a:pt x="548" y="107"/>
                      <a:pt x="678" y="87"/>
                    </a:cubicBezTo>
                    <a:cubicBezTo>
                      <a:pt x="577" y="26"/>
                      <a:pt x="474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136113" y="195977"/>
                <a:ext cx="879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9" extrusionOk="0">
                    <a:moveTo>
                      <a:pt x="63" y="1"/>
                    </a:moveTo>
                    <a:cubicBezTo>
                      <a:pt x="45" y="19"/>
                      <a:pt x="18" y="28"/>
                      <a:pt x="0" y="37"/>
                    </a:cubicBezTo>
                    <a:cubicBezTo>
                      <a:pt x="25" y="68"/>
                      <a:pt x="39" y="79"/>
                      <a:pt x="47" y="79"/>
                    </a:cubicBezTo>
                    <a:cubicBezTo>
                      <a:pt x="63" y="79"/>
                      <a:pt x="50" y="25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144628" y="194741"/>
                <a:ext cx="260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8" y="1"/>
                    </a:moveTo>
                    <a:cubicBezTo>
                      <a:pt x="9" y="1"/>
                      <a:pt x="1" y="10"/>
                      <a:pt x="1" y="10"/>
                    </a:cubicBezTo>
                    <a:cubicBezTo>
                      <a:pt x="9" y="10"/>
                      <a:pt x="18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165504" y="200783"/>
                <a:ext cx="6730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" extrusionOk="0">
                    <a:moveTo>
                      <a:pt x="46" y="0"/>
                    </a:moveTo>
                    <a:cubicBezTo>
                      <a:pt x="43" y="0"/>
                      <a:pt x="16" y="5"/>
                      <a:pt x="0" y="11"/>
                    </a:cubicBezTo>
                    <a:cubicBezTo>
                      <a:pt x="38" y="3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5456871" y="4993059"/>
                <a:ext cx="33099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" extrusionOk="0">
                    <a:moveTo>
                      <a:pt x="180" y="1"/>
                    </a:moveTo>
                    <a:cubicBezTo>
                      <a:pt x="167" y="1"/>
                      <a:pt x="144" y="3"/>
                      <a:pt x="109" y="7"/>
                    </a:cubicBezTo>
                    <a:cubicBezTo>
                      <a:pt x="91" y="15"/>
                      <a:pt x="65" y="24"/>
                      <a:pt x="2" y="33"/>
                    </a:cubicBezTo>
                    <a:cubicBezTo>
                      <a:pt x="1" y="37"/>
                      <a:pt x="7" y="39"/>
                      <a:pt x="19" y="39"/>
                    </a:cubicBezTo>
                    <a:cubicBezTo>
                      <a:pt x="74" y="39"/>
                      <a:pt x="241" y="1"/>
                      <a:pt x="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74944" y="3954920"/>
                <a:ext cx="16069" cy="9064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6" extrusionOk="0">
                    <a:moveTo>
                      <a:pt x="81" y="1"/>
                    </a:moveTo>
                    <a:cubicBezTo>
                      <a:pt x="81" y="9"/>
                      <a:pt x="1" y="54"/>
                      <a:pt x="1" y="63"/>
                    </a:cubicBezTo>
                    <a:cubicBezTo>
                      <a:pt x="16" y="65"/>
                      <a:pt x="27" y="66"/>
                      <a:pt x="36" y="66"/>
                    </a:cubicBezTo>
                    <a:cubicBezTo>
                      <a:pt x="93" y="66"/>
                      <a:pt x="37" y="30"/>
                      <a:pt x="75" y="30"/>
                    </a:cubicBezTo>
                    <a:cubicBezTo>
                      <a:pt x="83" y="30"/>
                      <a:pt x="97" y="32"/>
                      <a:pt x="117" y="36"/>
                    </a:cubicBez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2"/>
          <p:cNvSpPr txBox="1">
            <a:spLocks noGrp="1"/>
          </p:cNvSpPr>
          <p:nvPr>
            <p:ph type="ctrTitle"/>
          </p:nvPr>
        </p:nvSpPr>
        <p:spPr>
          <a:xfrm>
            <a:off x="1269600" y="2378425"/>
            <a:ext cx="6604800" cy="17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2"/>
          <p:cNvSpPr txBox="1">
            <a:spLocks noGrp="1"/>
          </p:cNvSpPr>
          <p:nvPr>
            <p:ph type="subTitle" idx="1"/>
          </p:nvPr>
        </p:nvSpPr>
        <p:spPr>
          <a:xfrm>
            <a:off x="2307550" y="41283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7" name="Google Shape;6567;p14"/>
          <p:cNvSpPr/>
          <p:nvPr/>
        </p:nvSpPr>
        <p:spPr>
          <a:xfrm>
            <a:off x="-2552825" y="-3725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8" name="Google Shape;6568;p14"/>
          <p:cNvSpPr/>
          <p:nvPr/>
        </p:nvSpPr>
        <p:spPr>
          <a:xfrm>
            <a:off x="6553325" y="-3725"/>
            <a:ext cx="51435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9" name="Google Shape;6569;p14"/>
          <p:cNvGrpSpPr/>
          <p:nvPr/>
        </p:nvGrpSpPr>
        <p:grpSpPr>
          <a:xfrm rot="10800000" flipH="1">
            <a:off x="310826" y="241468"/>
            <a:ext cx="8543434" cy="4653095"/>
            <a:chOff x="5307908" y="3262878"/>
            <a:chExt cx="2055538" cy="1125050"/>
          </a:xfrm>
        </p:grpSpPr>
        <p:sp>
          <p:nvSpPr>
            <p:cNvPr id="6570" name="Google Shape;6570;p14"/>
            <p:cNvSpPr/>
            <p:nvPr/>
          </p:nvSpPr>
          <p:spPr>
            <a:xfrm>
              <a:off x="7056291" y="4034592"/>
              <a:ext cx="29813" cy="11483"/>
            </a:xfrm>
            <a:custGeom>
              <a:avLst/>
              <a:gdLst/>
              <a:ahLst/>
              <a:cxnLst/>
              <a:rect l="l" t="t" r="r" b="b"/>
              <a:pathLst>
                <a:path w="958" h="369" extrusionOk="0">
                  <a:moveTo>
                    <a:pt x="524" y="0"/>
                  </a:moveTo>
                  <a:cubicBezTo>
                    <a:pt x="411" y="0"/>
                    <a:pt x="1" y="82"/>
                    <a:pt x="66" y="163"/>
                  </a:cubicBezTo>
                  <a:cubicBezTo>
                    <a:pt x="98" y="204"/>
                    <a:pt x="166" y="213"/>
                    <a:pt x="230" y="213"/>
                  </a:cubicBezTo>
                  <a:cubicBezTo>
                    <a:pt x="284" y="213"/>
                    <a:pt x="335" y="207"/>
                    <a:pt x="363" y="207"/>
                  </a:cubicBezTo>
                  <a:cubicBezTo>
                    <a:pt x="410" y="207"/>
                    <a:pt x="386" y="226"/>
                    <a:pt x="173" y="332"/>
                  </a:cubicBezTo>
                  <a:cubicBezTo>
                    <a:pt x="214" y="356"/>
                    <a:pt x="256" y="368"/>
                    <a:pt x="300" y="368"/>
                  </a:cubicBezTo>
                  <a:cubicBezTo>
                    <a:pt x="322" y="368"/>
                    <a:pt x="345" y="365"/>
                    <a:pt x="369" y="359"/>
                  </a:cubicBezTo>
                  <a:cubicBezTo>
                    <a:pt x="628" y="341"/>
                    <a:pt x="958" y="154"/>
                    <a:pt x="547" y="2"/>
                  </a:cubicBezTo>
                  <a:cubicBezTo>
                    <a:pt x="543" y="1"/>
                    <a:pt x="535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14"/>
            <p:cNvSpPr/>
            <p:nvPr/>
          </p:nvSpPr>
          <p:spPr>
            <a:xfrm>
              <a:off x="6749386" y="3834024"/>
              <a:ext cx="24958" cy="12604"/>
            </a:xfrm>
            <a:custGeom>
              <a:avLst/>
              <a:gdLst/>
              <a:ahLst/>
              <a:cxnLst/>
              <a:rect l="l" t="t" r="r" b="b"/>
              <a:pathLst>
                <a:path w="802" h="405" extrusionOk="0">
                  <a:moveTo>
                    <a:pt x="86" y="0"/>
                  </a:moveTo>
                  <a:cubicBezTo>
                    <a:pt x="20" y="0"/>
                    <a:pt x="0" y="48"/>
                    <a:pt x="97" y="194"/>
                  </a:cubicBezTo>
                  <a:cubicBezTo>
                    <a:pt x="134" y="256"/>
                    <a:pt x="431" y="405"/>
                    <a:pt x="623" y="405"/>
                  </a:cubicBezTo>
                  <a:cubicBezTo>
                    <a:pt x="707" y="405"/>
                    <a:pt x="770" y="377"/>
                    <a:pt x="784" y="301"/>
                  </a:cubicBezTo>
                  <a:cubicBezTo>
                    <a:pt x="801" y="185"/>
                    <a:pt x="373" y="221"/>
                    <a:pt x="489" y="167"/>
                  </a:cubicBezTo>
                  <a:cubicBezTo>
                    <a:pt x="495" y="167"/>
                    <a:pt x="2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14"/>
            <p:cNvSpPr/>
            <p:nvPr/>
          </p:nvSpPr>
          <p:spPr>
            <a:xfrm>
              <a:off x="6297897" y="4356871"/>
              <a:ext cx="10052" cy="15031"/>
            </a:xfrm>
            <a:custGeom>
              <a:avLst/>
              <a:gdLst/>
              <a:ahLst/>
              <a:cxnLst/>
              <a:rect l="l" t="t" r="r" b="b"/>
              <a:pathLst>
                <a:path w="323" h="483" extrusionOk="0">
                  <a:moveTo>
                    <a:pt x="322" y="441"/>
                  </a:moveTo>
                  <a:cubicBezTo>
                    <a:pt x="320" y="444"/>
                    <a:pt x="318" y="447"/>
                    <a:pt x="315" y="449"/>
                  </a:cubicBezTo>
                  <a:lnTo>
                    <a:pt x="315" y="449"/>
                  </a:lnTo>
                  <a:cubicBezTo>
                    <a:pt x="317" y="447"/>
                    <a:pt x="320" y="445"/>
                    <a:pt x="322" y="441"/>
                  </a:cubicBezTo>
                  <a:close/>
                  <a:moveTo>
                    <a:pt x="265" y="1"/>
                  </a:moveTo>
                  <a:cubicBezTo>
                    <a:pt x="167" y="1"/>
                    <a:pt x="1" y="277"/>
                    <a:pt x="1" y="307"/>
                  </a:cubicBezTo>
                  <a:cubicBezTo>
                    <a:pt x="1" y="361"/>
                    <a:pt x="135" y="483"/>
                    <a:pt x="239" y="483"/>
                  </a:cubicBezTo>
                  <a:cubicBezTo>
                    <a:pt x="268" y="483"/>
                    <a:pt x="295" y="473"/>
                    <a:pt x="315" y="449"/>
                  </a:cubicBezTo>
                  <a:lnTo>
                    <a:pt x="315" y="449"/>
                  </a:lnTo>
                  <a:cubicBezTo>
                    <a:pt x="313" y="452"/>
                    <a:pt x="310" y="453"/>
                    <a:pt x="308" y="453"/>
                  </a:cubicBezTo>
                  <a:cubicBezTo>
                    <a:pt x="267" y="453"/>
                    <a:pt x="295" y="38"/>
                    <a:pt x="311" y="38"/>
                  </a:cubicBezTo>
                  <a:cubicBezTo>
                    <a:pt x="312" y="38"/>
                    <a:pt x="313" y="38"/>
                    <a:pt x="313" y="39"/>
                  </a:cubicBezTo>
                  <a:cubicBezTo>
                    <a:pt x="301" y="12"/>
                    <a:pt x="284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14"/>
            <p:cNvSpPr/>
            <p:nvPr/>
          </p:nvSpPr>
          <p:spPr>
            <a:xfrm>
              <a:off x="6806802" y="4336456"/>
              <a:ext cx="10768" cy="11981"/>
            </a:xfrm>
            <a:custGeom>
              <a:avLst/>
              <a:gdLst/>
              <a:ahLst/>
              <a:cxnLst/>
              <a:rect l="l" t="t" r="r" b="b"/>
              <a:pathLst>
                <a:path w="346" h="385" extrusionOk="0">
                  <a:moveTo>
                    <a:pt x="286" y="0"/>
                  </a:moveTo>
                  <a:cubicBezTo>
                    <a:pt x="192" y="0"/>
                    <a:pt x="7" y="104"/>
                    <a:pt x="0" y="124"/>
                  </a:cubicBezTo>
                  <a:cubicBezTo>
                    <a:pt x="1" y="123"/>
                    <a:pt x="2" y="122"/>
                    <a:pt x="4" y="122"/>
                  </a:cubicBezTo>
                  <a:cubicBezTo>
                    <a:pt x="32" y="122"/>
                    <a:pt x="168" y="385"/>
                    <a:pt x="259" y="385"/>
                  </a:cubicBezTo>
                  <a:cubicBezTo>
                    <a:pt x="309" y="385"/>
                    <a:pt x="345" y="302"/>
                    <a:pt x="339" y="44"/>
                  </a:cubicBezTo>
                  <a:cubicBezTo>
                    <a:pt x="339" y="12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14"/>
            <p:cNvSpPr/>
            <p:nvPr/>
          </p:nvSpPr>
          <p:spPr>
            <a:xfrm>
              <a:off x="5999456" y="4344672"/>
              <a:ext cx="24242" cy="5664"/>
            </a:xfrm>
            <a:custGeom>
              <a:avLst/>
              <a:gdLst/>
              <a:ahLst/>
              <a:cxnLst/>
              <a:rect l="l" t="t" r="r" b="b"/>
              <a:pathLst>
                <a:path w="779" h="182" extrusionOk="0">
                  <a:moveTo>
                    <a:pt x="730" y="1"/>
                  </a:moveTo>
                  <a:cubicBezTo>
                    <a:pt x="571" y="1"/>
                    <a:pt x="61" y="21"/>
                    <a:pt x="1" y="66"/>
                  </a:cubicBezTo>
                  <a:cubicBezTo>
                    <a:pt x="10" y="60"/>
                    <a:pt x="21" y="57"/>
                    <a:pt x="35" y="57"/>
                  </a:cubicBezTo>
                  <a:cubicBezTo>
                    <a:pt x="130" y="57"/>
                    <a:pt x="332" y="182"/>
                    <a:pt x="511" y="182"/>
                  </a:cubicBezTo>
                  <a:cubicBezTo>
                    <a:pt x="616" y="182"/>
                    <a:pt x="714" y="139"/>
                    <a:pt x="777" y="3"/>
                  </a:cubicBezTo>
                  <a:cubicBezTo>
                    <a:pt x="778" y="2"/>
                    <a:pt x="76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14"/>
            <p:cNvSpPr/>
            <p:nvPr/>
          </p:nvSpPr>
          <p:spPr>
            <a:xfrm>
              <a:off x="6253769" y="3315565"/>
              <a:ext cx="15031" cy="5104"/>
            </a:xfrm>
            <a:custGeom>
              <a:avLst/>
              <a:gdLst/>
              <a:ahLst/>
              <a:cxnLst/>
              <a:rect l="l" t="t" r="r" b="b"/>
              <a:pathLst>
                <a:path w="483" h="164" extrusionOk="0">
                  <a:moveTo>
                    <a:pt x="337" y="1"/>
                  </a:moveTo>
                  <a:cubicBezTo>
                    <a:pt x="265" y="1"/>
                    <a:pt x="191" y="6"/>
                    <a:pt x="134" y="11"/>
                  </a:cubicBezTo>
                  <a:cubicBezTo>
                    <a:pt x="241" y="56"/>
                    <a:pt x="1" y="82"/>
                    <a:pt x="99" y="163"/>
                  </a:cubicBezTo>
                  <a:cubicBezTo>
                    <a:pt x="109" y="163"/>
                    <a:pt x="119" y="164"/>
                    <a:pt x="129" y="164"/>
                  </a:cubicBezTo>
                  <a:cubicBezTo>
                    <a:pt x="259" y="164"/>
                    <a:pt x="375" y="110"/>
                    <a:pt x="482" y="11"/>
                  </a:cubicBezTo>
                  <a:cubicBezTo>
                    <a:pt x="441" y="3"/>
                    <a:pt x="39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14"/>
            <p:cNvSpPr/>
            <p:nvPr/>
          </p:nvSpPr>
          <p:spPr>
            <a:xfrm>
              <a:off x="6989010" y="4370284"/>
              <a:ext cx="18018" cy="3703"/>
            </a:xfrm>
            <a:custGeom>
              <a:avLst/>
              <a:gdLst/>
              <a:ahLst/>
              <a:cxnLst/>
              <a:rect l="l" t="t" r="r" b="b"/>
              <a:pathLst>
                <a:path w="579" h="119" extrusionOk="0">
                  <a:moveTo>
                    <a:pt x="269" y="0"/>
                  </a:moveTo>
                  <a:cubicBezTo>
                    <a:pt x="153" y="0"/>
                    <a:pt x="44" y="7"/>
                    <a:pt x="24" y="19"/>
                  </a:cubicBezTo>
                  <a:cubicBezTo>
                    <a:pt x="1" y="89"/>
                    <a:pt x="25" y="119"/>
                    <a:pt x="92" y="119"/>
                  </a:cubicBezTo>
                  <a:cubicBezTo>
                    <a:pt x="101" y="119"/>
                    <a:pt x="112" y="118"/>
                    <a:pt x="122" y="117"/>
                  </a:cubicBezTo>
                  <a:cubicBezTo>
                    <a:pt x="178" y="114"/>
                    <a:pt x="221" y="113"/>
                    <a:pt x="254" y="113"/>
                  </a:cubicBezTo>
                  <a:cubicBezTo>
                    <a:pt x="298" y="113"/>
                    <a:pt x="326" y="114"/>
                    <a:pt x="349" y="114"/>
                  </a:cubicBezTo>
                  <a:cubicBezTo>
                    <a:pt x="406" y="114"/>
                    <a:pt x="427" y="105"/>
                    <a:pt x="568" y="37"/>
                  </a:cubicBezTo>
                  <a:cubicBezTo>
                    <a:pt x="578" y="11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14"/>
            <p:cNvSpPr/>
            <p:nvPr/>
          </p:nvSpPr>
          <p:spPr>
            <a:xfrm>
              <a:off x="6207680" y="3315876"/>
              <a:ext cx="16400" cy="3641"/>
            </a:xfrm>
            <a:custGeom>
              <a:avLst/>
              <a:gdLst/>
              <a:ahLst/>
              <a:cxnLst/>
              <a:rect l="l" t="t" r="r" b="b"/>
              <a:pathLst>
                <a:path w="527" h="117" extrusionOk="0">
                  <a:moveTo>
                    <a:pt x="1" y="1"/>
                  </a:moveTo>
                  <a:cubicBezTo>
                    <a:pt x="126" y="63"/>
                    <a:pt x="206" y="117"/>
                    <a:pt x="349" y="117"/>
                  </a:cubicBezTo>
                  <a:cubicBezTo>
                    <a:pt x="456" y="117"/>
                    <a:pt x="509" y="72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14"/>
            <p:cNvSpPr/>
            <p:nvPr/>
          </p:nvSpPr>
          <p:spPr>
            <a:xfrm>
              <a:off x="6595155" y="4361165"/>
              <a:ext cx="10705" cy="7033"/>
            </a:xfrm>
            <a:custGeom>
              <a:avLst/>
              <a:gdLst/>
              <a:ahLst/>
              <a:cxnLst/>
              <a:rect l="l" t="t" r="r" b="b"/>
              <a:pathLst>
                <a:path w="344" h="226" extrusionOk="0">
                  <a:moveTo>
                    <a:pt x="327" y="140"/>
                  </a:moveTo>
                  <a:cubicBezTo>
                    <a:pt x="327" y="140"/>
                    <a:pt x="327" y="140"/>
                    <a:pt x="326" y="141"/>
                  </a:cubicBezTo>
                  <a:lnTo>
                    <a:pt x="326" y="141"/>
                  </a:lnTo>
                  <a:cubicBezTo>
                    <a:pt x="327" y="140"/>
                    <a:pt x="327" y="140"/>
                    <a:pt x="327" y="140"/>
                  </a:cubicBezTo>
                  <a:close/>
                  <a:moveTo>
                    <a:pt x="326" y="141"/>
                  </a:moveTo>
                  <a:cubicBezTo>
                    <a:pt x="326" y="141"/>
                    <a:pt x="325" y="142"/>
                    <a:pt x="325" y="142"/>
                  </a:cubicBezTo>
                  <a:cubicBezTo>
                    <a:pt x="325" y="142"/>
                    <a:pt x="326" y="141"/>
                    <a:pt x="326" y="141"/>
                  </a:cubicBezTo>
                  <a:close/>
                  <a:moveTo>
                    <a:pt x="120" y="0"/>
                  </a:moveTo>
                  <a:cubicBezTo>
                    <a:pt x="61" y="0"/>
                    <a:pt x="10" y="42"/>
                    <a:pt x="3" y="169"/>
                  </a:cubicBezTo>
                  <a:cubicBezTo>
                    <a:pt x="1" y="211"/>
                    <a:pt x="27" y="225"/>
                    <a:pt x="65" y="225"/>
                  </a:cubicBezTo>
                  <a:cubicBezTo>
                    <a:pt x="157" y="225"/>
                    <a:pt x="319" y="140"/>
                    <a:pt x="327" y="140"/>
                  </a:cubicBezTo>
                  <a:lnTo>
                    <a:pt x="327" y="140"/>
                  </a:lnTo>
                  <a:cubicBezTo>
                    <a:pt x="327" y="140"/>
                    <a:pt x="327" y="140"/>
                    <a:pt x="327" y="140"/>
                  </a:cubicBezTo>
                  <a:lnTo>
                    <a:pt x="327" y="140"/>
                  </a:lnTo>
                  <a:cubicBezTo>
                    <a:pt x="344" y="116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14"/>
            <p:cNvSpPr/>
            <p:nvPr/>
          </p:nvSpPr>
          <p:spPr>
            <a:xfrm>
              <a:off x="5655767" y="3306695"/>
              <a:ext cx="14191" cy="6940"/>
            </a:xfrm>
            <a:custGeom>
              <a:avLst/>
              <a:gdLst/>
              <a:ahLst/>
              <a:cxnLst/>
              <a:rect l="l" t="t" r="r" b="b"/>
              <a:pathLst>
                <a:path w="456" h="223" extrusionOk="0">
                  <a:moveTo>
                    <a:pt x="259" y="1"/>
                  </a:moveTo>
                  <a:cubicBezTo>
                    <a:pt x="173" y="1"/>
                    <a:pt x="87" y="48"/>
                    <a:pt x="1" y="144"/>
                  </a:cubicBezTo>
                  <a:cubicBezTo>
                    <a:pt x="65" y="197"/>
                    <a:pt x="129" y="223"/>
                    <a:pt x="193" y="223"/>
                  </a:cubicBezTo>
                  <a:cubicBezTo>
                    <a:pt x="280" y="223"/>
                    <a:pt x="368" y="175"/>
                    <a:pt x="456" y="82"/>
                  </a:cubicBezTo>
                  <a:cubicBezTo>
                    <a:pt x="390" y="28"/>
                    <a:pt x="32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14"/>
            <p:cNvSpPr/>
            <p:nvPr/>
          </p:nvSpPr>
          <p:spPr>
            <a:xfrm>
              <a:off x="6571940" y="4241291"/>
              <a:ext cx="13911" cy="5384"/>
            </a:xfrm>
            <a:custGeom>
              <a:avLst/>
              <a:gdLst/>
              <a:ahLst/>
              <a:cxnLst/>
              <a:rect l="l" t="t" r="r" b="b"/>
              <a:pathLst>
                <a:path w="447" h="173" extrusionOk="0">
                  <a:moveTo>
                    <a:pt x="377" y="1"/>
                  </a:moveTo>
                  <a:cubicBezTo>
                    <a:pt x="247" y="1"/>
                    <a:pt x="0" y="71"/>
                    <a:pt x="0" y="78"/>
                  </a:cubicBezTo>
                  <a:cubicBezTo>
                    <a:pt x="0" y="147"/>
                    <a:pt x="45" y="173"/>
                    <a:pt x="106" y="173"/>
                  </a:cubicBezTo>
                  <a:cubicBezTo>
                    <a:pt x="226" y="173"/>
                    <a:pt x="411" y="75"/>
                    <a:pt x="446" y="15"/>
                  </a:cubicBezTo>
                  <a:cubicBezTo>
                    <a:pt x="434" y="5"/>
                    <a:pt x="40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14"/>
            <p:cNvSpPr/>
            <p:nvPr/>
          </p:nvSpPr>
          <p:spPr>
            <a:xfrm>
              <a:off x="5775703" y="3280025"/>
              <a:ext cx="14191" cy="4668"/>
            </a:xfrm>
            <a:custGeom>
              <a:avLst/>
              <a:gdLst/>
              <a:ahLst/>
              <a:cxnLst/>
              <a:rect l="l" t="t" r="r" b="b"/>
              <a:pathLst>
                <a:path w="456" h="150" extrusionOk="0">
                  <a:moveTo>
                    <a:pt x="300" y="0"/>
                  </a:moveTo>
                  <a:cubicBezTo>
                    <a:pt x="196" y="0"/>
                    <a:pt x="96" y="46"/>
                    <a:pt x="0" y="100"/>
                  </a:cubicBezTo>
                  <a:cubicBezTo>
                    <a:pt x="45" y="129"/>
                    <a:pt x="144" y="150"/>
                    <a:pt x="238" y="150"/>
                  </a:cubicBezTo>
                  <a:cubicBezTo>
                    <a:pt x="350" y="150"/>
                    <a:pt x="455" y="120"/>
                    <a:pt x="455" y="38"/>
                  </a:cubicBezTo>
                  <a:cubicBezTo>
                    <a:pt x="403" y="11"/>
                    <a:pt x="35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14"/>
            <p:cNvSpPr/>
            <p:nvPr/>
          </p:nvSpPr>
          <p:spPr>
            <a:xfrm>
              <a:off x="6428103" y="4259870"/>
              <a:ext cx="16711" cy="4170"/>
            </a:xfrm>
            <a:custGeom>
              <a:avLst/>
              <a:gdLst/>
              <a:ahLst/>
              <a:cxnLst/>
              <a:rect l="l" t="t" r="r" b="b"/>
              <a:pathLst>
                <a:path w="537" h="134" extrusionOk="0">
                  <a:moveTo>
                    <a:pt x="211" y="1"/>
                  </a:moveTo>
                  <a:cubicBezTo>
                    <a:pt x="121" y="1"/>
                    <a:pt x="32" y="12"/>
                    <a:pt x="1" y="34"/>
                  </a:cubicBezTo>
                  <a:cubicBezTo>
                    <a:pt x="37" y="88"/>
                    <a:pt x="90" y="114"/>
                    <a:pt x="153" y="132"/>
                  </a:cubicBezTo>
                  <a:cubicBezTo>
                    <a:pt x="134" y="132"/>
                    <a:pt x="147" y="133"/>
                    <a:pt x="176" y="133"/>
                  </a:cubicBezTo>
                  <a:cubicBezTo>
                    <a:pt x="271" y="133"/>
                    <a:pt x="536" y="123"/>
                    <a:pt x="420" y="34"/>
                  </a:cubicBezTo>
                  <a:cubicBezTo>
                    <a:pt x="389" y="12"/>
                    <a:pt x="300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14"/>
            <p:cNvSpPr/>
            <p:nvPr/>
          </p:nvSpPr>
          <p:spPr>
            <a:xfrm>
              <a:off x="5529451" y="3550614"/>
              <a:ext cx="13631" cy="4606"/>
            </a:xfrm>
            <a:custGeom>
              <a:avLst/>
              <a:gdLst/>
              <a:ahLst/>
              <a:cxnLst/>
              <a:rect l="l" t="t" r="r" b="b"/>
              <a:pathLst>
                <a:path w="438" h="148" extrusionOk="0">
                  <a:moveTo>
                    <a:pt x="191" y="1"/>
                  </a:moveTo>
                  <a:cubicBezTo>
                    <a:pt x="120" y="1"/>
                    <a:pt x="50" y="16"/>
                    <a:pt x="0" y="59"/>
                  </a:cubicBezTo>
                  <a:cubicBezTo>
                    <a:pt x="21" y="114"/>
                    <a:pt x="149" y="148"/>
                    <a:pt x="231" y="148"/>
                  </a:cubicBezTo>
                  <a:cubicBezTo>
                    <a:pt x="254" y="148"/>
                    <a:pt x="274" y="145"/>
                    <a:pt x="286" y="139"/>
                  </a:cubicBezTo>
                  <a:cubicBezTo>
                    <a:pt x="339" y="112"/>
                    <a:pt x="393" y="85"/>
                    <a:pt x="438" y="59"/>
                  </a:cubicBezTo>
                  <a:cubicBezTo>
                    <a:pt x="382" y="28"/>
                    <a:pt x="285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14"/>
            <p:cNvSpPr/>
            <p:nvPr/>
          </p:nvSpPr>
          <p:spPr>
            <a:xfrm>
              <a:off x="6195201" y="3275015"/>
              <a:ext cx="14191" cy="3143"/>
            </a:xfrm>
            <a:custGeom>
              <a:avLst/>
              <a:gdLst/>
              <a:ahLst/>
              <a:cxnLst/>
              <a:rect l="l" t="t" r="r" b="b"/>
              <a:pathLst>
                <a:path w="456" h="101" extrusionOk="0">
                  <a:moveTo>
                    <a:pt x="208" y="0"/>
                  </a:moveTo>
                  <a:cubicBezTo>
                    <a:pt x="105" y="0"/>
                    <a:pt x="9" y="16"/>
                    <a:pt x="0" y="47"/>
                  </a:cubicBezTo>
                  <a:cubicBezTo>
                    <a:pt x="55" y="85"/>
                    <a:pt x="134" y="101"/>
                    <a:pt x="215" y="101"/>
                  </a:cubicBezTo>
                  <a:cubicBezTo>
                    <a:pt x="306" y="101"/>
                    <a:pt x="398" y="80"/>
                    <a:pt x="455" y="47"/>
                  </a:cubicBezTo>
                  <a:cubicBezTo>
                    <a:pt x="419" y="16"/>
                    <a:pt x="31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14"/>
            <p:cNvSpPr/>
            <p:nvPr/>
          </p:nvSpPr>
          <p:spPr>
            <a:xfrm>
              <a:off x="6745434" y="3904199"/>
              <a:ext cx="10799" cy="3952"/>
            </a:xfrm>
            <a:custGeom>
              <a:avLst/>
              <a:gdLst/>
              <a:ahLst/>
              <a:cxnLst/>
              <a:rect l="l" t="t" r="r" b="b"/>
              <a:pathLst>
                <a:path w="347" h="127" extrusionOk="0">
                  <a:moveTo>
                    <a:pt x="230" y="1"/>
                  </a:moveTo>
                  <a:cubicBezTo>
                    <a:pt x="135" y="1"/>
                    <a:pt x="6" y="48"/>
                    <a:pt x="1" y="89"/>
                  </a:cubicBezTo>
                  <a:cubicBezTo>
                    <a:pt x="1" y="114"/>
                    <a:pt x="60" y="126"/>
                    <a:pt x="128" y="126"/>
                  </a:cubicBezTo>
                  <a:cubicBezTo>
                    <a:pt x="228" y="126"/>
                    <a:pt x="347" y="101"/>
                    <a:pt x="331" y="53"/>
                  </a:cubicBezTo>
                  <a:cubicBezTo>
                    <a:pt x="324" y="15"/>
                    <a:pt x="28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14"/>
            <p:cNvSpPr/>
            <p:nvPr/>
          </p:nvSpPr>
          <p:spPr>
            <a:xfrm>
              <a:off x="6373052" y="4354257"/>
              <a:ext cx="8651" cy="5602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23" y="1"/>
                  </a:moveTo>
                  <a:cubicBezTo>
                    <a:pt x="144" y="1"/>
                    <a:pt x="0" y="97"/>
                    <a:pt x="66" y="150"/>
                  </a:cubicBezTo>
                  <a:cubicBezTo>
                    <a:pt x="92" y="171"/>
                    <a:pt x="118" y="180"/>
                    <a:pt x="144" y="180"/>
                  </a:cubicBezTo>
                  <a:cubicBezTo>
                    <a:pt x="216" y="180"/>
                    <a:pt x="278" y="109"/>
                    <a:pt x="271" y="43"/>
                  </a:cubicBezTo>
                  <a:cubicBezTo>
                    <a:pt x="271" y="13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14"/>
            <p:cNvSpPr/>
            <p:nvPr/>
          </p:nvSpPr>
          <p:spPr>
            <a:xfrm>
              <a:off x="7171964" y="3422368"/>
              <a:ext cx="13631" cy="3579"/>
            </a:xfrm>
            <a:custGeom>
              <a:avLst/>
              <a:gdLst/>
              <a:ahLst/>
              <a:cxnLst/>
              <a:rect l="l" t="t" r="r" b="b"/>
              <a:pathLst>
                <a:path w="438" h="115" extrusionOk="0">
                  <a:moveTo>
                    <a:pt x="249" y="1"/>
                  </a:moveTo>
                  <a:cubicBezTo>
                    <a:pt x="133" y="1"/>
                    <a:pt x="0" y="27"/>
                    <a:pt x="87" y="94"/>
                  </a:cubicBezTo>
                  <a:cubicBezTo>
                    <a:pt x="123" y="107"/>
                    <a:pt x="160" y="114"/>
                    <a:pt x="195" y="114"/>
                  </a:cubicBezTo>
                  <a:cubicBezTo>
                    <a:pt x="255" y="114"/>
                    <a:pt x="313" y="94"/>
                    <a:pt x="363" y="49"/>
                  </a:cubicBezTo>
                  <a:cubicBezTo>
                    <a:pt x="438" y="20"/>
                    <a:pt x="3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14"/>
            <p:cNvSpPr/>
            <p:nvPr/>
          </p:nvSpPr>
          <p:spPr>
            <a:xfrm>
              <a:off x="5886304" y="4384692"/>
              <a:ext cx="14004" cy="3236"/>
            </a:xfrm>
            <a:custGeom>
              <a:avLst/>
              <a:gdLst/>
              <a:ahLst/>
              <a:cxnLst/>
              <a:rect l="l" t="t" r="r" b="b"/>
              <a:pathLst>
                <a:path w="450" h="104" extrusionOk="0">
                  <a:moveTo>
                    <a:pt x="216" y="1"/>
                  </a:moveTo>
                  <a:cubicBezTo>
                    <a:pt x="162" y="1"/>
                    <a:pt x="109" y="9"/>
                    <a:pt x="59" y="20"/>
                  </a:cubicBezTo>
                  <a:cubicBezTo>
                    <a:pt x="0" y="64"/>
                    <a:pt x="177" y="103"/>
                    <a:pt x="296" y="103"/>
                  </a:cubicBezTo>
                  <a:cubicBezTo>
                    <a:pt x="391" y="103"/>
                    <a:pt x="449" y="78"/>
                    <a:pt x="318" y="11"/>
                  </a:cubicBezTo>
                  <a:cubicBezTo>
                    <a:pt x="284" y="4"/>
                    <a:pt x="250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14"/>
            <p:cNvSpPr/>
            <p:nvPr/>
          </p:nvSpPr>
          <p:spPr>
            <a:xfrm>
              <a:off x="5609740" y="3465687"/>
              <a:ext cx="10456" cy="5166"/>
            </a:xfrm>
            <a:custGeom>
              <a:avLst/>
              <a:gdLst/>
              <a:ahLst/>
              <a:cxnLst/>
              <a:rect l="l" t="t" r="r" b="b"/>
              <a:pathLst>
                <a:path w="336" h="166" extrusionOk="0">
                  <a:moveTo>
                    <a:pt x="57" y="0"/>
                  </a:moveTo>
                  <a:cubicBezTo>
                    <a:pt x="28" y="0"/>
                    <a:pt x="8" y="16"/>
                    <a:pt x="8" y="58"/>
                  </a:cubicBezTo>
                  <a:cubicBezTo>
                    <a:pt x="1" y="132"/>
                    <a:pt x="169" y="166"/>
                    <a:pt x="266" y="166"/>
                  </a:cubicBezTo>
                  <a:cubicBezTo>
                    <a:pt x="297" y="166"/>
                    <a:pt x="320" y="162"/>
                    <a:pt x="329" y="156"/>
                  </a:cubicBezTo>
                  <a:cubicBezTo>
                    <a:pt x="335" y="149"/>
                    <a:pt x="14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14"/>
            <p:cNvSpPr/>
            <p:nvPr/>
          </p:nvSpPr>
          <p:spPr>
            <a:xfrm>
              <a:off x="6376693" y="3317245"/>
              <a:ext cx="7873" cy="4014"/>
            </a:xfrm>
            <a:custGeom>
              <a:avLst/>
              <a:gdLst/>
              <a:ahLst/>
              <a:cxnLst/>
              <a:rect l="l" t="t" r="r" b="b"/>
              <a:pathLst>
                <a:path w="253" h="129" extrusionOk="0">
                  <a:moveTo>
                    <a:pt x="107" y="1"/>
                  </a:moveTo>
                  <a:cubicBezTo>
                    <a:pt x="1" y="1"/>
                    <a:pt x="22" y="120"/>
                    <a:pt x="110" y="126"/>
                  </a:cubicBezTo>
                  <a:cubicBezTo>
                    <a:pt x="126" y="128"/>
                    <a:pt x="141" y="129"/>
                    <a:pt x="153" y="129"/>
                  </a:cubicBezTo>
                  <a:cubicBezTo>
                    <a:pt x="222" y="129"/>
                    <a:pt x="237" y="106"/>
                    <a:pt x="252" y="46"/>
                  </a:cubicBezTo>
                  <a:cubicBezTo>
                    <a:pt x="189" y="13"/>
                    <a:pt x="14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14"/>
            <p:cNvSpPr/>
            <p:nvPr/>
          </p:nvSpPr>
          <p:spPr>
            <a:xfrm>
              <a:off x="6495291" y="3450252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81" y="1"/>
                  </a:moveTo>
                  <a:cubicBezTo>
                    <a:pt x="54" y="1"/>
                    <a:pt x="28" y="7"/>
                    <a:pt x="1" y="19"/>
                  </a:cubicBezTo>
                  <a:cubicBezTo>
                    <a:pt x="1" y="100"/>
                    <a:pt x="88" y="169"/>
                    <a:pt x="155" y="169"/>
                  </a:cubicBezTo>
                  <a:cubicBezTo>
                    <a:pt x="198" y="169"/>
                    <a:pt x="233" y="141"/>
                    <a:pt x="233" y="72"/>
                  </a:cubicBezTo>
                  <a:cubicBezTo>
                    <a:pt x="185" y="25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14"/>
            <p:cNvSpPr/>
            <p:nvPr/>
          </p:nvSpPr>
          <p:spPr>
            <a:xfrm>
              <a:off x="7307928" y="4003036"/>
              <a:ext cx="11110" cy="4886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220" y="1"/>
                  </a:moveTo>
                  <a:cubicBezTo>
                    <a:pt x="165" y="1"/>
                    <a:pt x="45" y="56"/>
                    <a:pt x="10" y="72"/>
                  </a:cubicBezTo>
                  <a:lnTo>
                    <a:pt x="10" y="72"/>
                  </a:lnTo>
                  <a:cubicBezTo>
                    <a:pt x="10" y="71"/>
                    <a:pt x="9" y="71"/>
                    <a:pt x="9" y="71"/>
                  </a:cubicBezTo>
                  <a:cubicBezTo>
                    <a:pt x="3" y="74"/>
                    <a:pt x="1" y="75"/>
                    <a:pt x="1" y="75"/>
                  </a:cubicBezTo>
                  <a:cubicBezTo>
                    <a:pt x="2" y="75"/>
                    <a:pt x="5" y="74"/>
                    <a:pt x="10" y="72"/>
                  </a:cubicBezTo>
                  <a:lnTo>
                    <a:pt x="10" y="72"/>
                  </a:lnTo>
                  <a:cubicBezTo>
                    <a:pt x="80" y="103"/>
                    <a:pt x="171" y="157"/>
                    <a:pt x="256" y="157"/>
                  </a:cubicBezTo>
                  <a:cubicBezTo>
                    <a:pt x="291" y="157"/>
                    <a:pt x="326" y="148"/>
                    <a:pt x="357" y="124"/>
                  </a:cubicBezTo>
                  <a:lnTo>
                    <a:pt x="357" y="124"/>
                  </a:lnTo>
                  <a:cubicBezTo>
                    <a:pt x="345" y="125"/>
                    <a:pt x="335" y="126"/>
                    <a:pt x="326" y="126"/>
                  </a:cubicBezTo>
                  <a:cubicBezTo>
                    <a:pt x="259" y="126"/>
                    <a:pt x="233" y="99"/>
                    <a:pt x="241" y="44"/>
                  </a:cubicBezTo>
                  <a:cubicBezTo>
                    <a:pt x="257" y="12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14"/>
            <p:cNvSpPr/>
            <p:nvPr/>
          </p:nvSpPr>
          <p:spPr>
            <a:xfrm>
              <a:off x="6326123" y="3262878"/>
              <a:ext cx="10768" cy="3859"/>
            </a:xfrm>
            <a:custGeom>
              <a:avLst/>
              <a:gdLst/>
              <a:ahLst/>
              <a:cxnLst/>
              <a:rect l="l" t="t" r="r" b="b"/>
              <a:pathLst>
                <a:path w="346" h="124" extrusionOk="0">
                  <a:moveTo>
                    <a:pt x="227" y="0"/>
                  </a:moveTo>
                  <a:cubicBezTo>
                    <a:pt x="191" y="0"/>
                    <a:pt x="4" y="36"/>
                    <a:pt x="4" y="89"/>
                  </a:cubicBezTo>
                  <a:cubicBezTo>
                    <a:pt x="1" y="113"/>
                    <a:pt x="50" y="124"/>
                    <a:pt x="111" y="124"/>
                  </a:cubicBezTo>
                  <a:cubicBezTo>
                    <a:pt x="212" y="124"/>
                    <a:pt x="345" y="95"/>
                    <a:pt x="334" y="45"/>
                  </a:cubicBezTo>
                  <a:cubicBezTo>
                    <a:pt x="298" y="36"/>
                    <a:pt x="263" y="18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14"/>
            <p:cNvSpPr/>
            <p:nvPr/>
          </p:nvSpPr>
          <p:spPr>
            <a:xfrm>
              <a:off x="5873140" y="3287681"/>
              <a:ext cx="7251" cy="4917"/>
            </a:xfrm>
            <a:custGeom>
              <a:avLst/>
              <a:gdLst/>
              <a:ahLst/>
              <a:cxnLst/>
              <a:rect l="l" t="t" r="r" b="b"/>
              <a:pathLst>
                <a:path w="233" h="158" extrusionOk="0">
                  <a:moveTo>
                    <a:pt x="115" y="1"/>
                  </a:moveTo>
                  <a:cubicBezTo>
                    <a:pt x="61" y="1"/>
                    <a:pt x="23" y="29"/>
                    <a:pt x="1" y="95"/>
                  </a:cubicBezTo>
                  <a:cubicBezTo>
                    <a:pt x="72" y="126"/>
                    <a:pt x="130" y="158"/>
                    <a:pt x="170" y="158"/>
                  </a:cubicBezTo>
                  <a:cubicBezTo>
                    <a:pt x="210" y="158"/>
                    <a:pt x="233" y="126"/>
                    <a:pt x="233" y="33"/>
                  </a:cubicBezTo>
                  <a:cubicBezTo>
                    <a:pt x="188" y="12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14"/>
            <p:cNvSpPr/>
            <p:nvPr/>
          </p:nvSpPr>
          <p:spPr>
            <a:xfrm>
              <a:off x="6163272" y="3337566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169" y="1"/>
                  </a:moveTo>
                  <a:cubicBezTo>
                    <a:pt x="127" y="1"/>
                    <a:pt x="68" y="35"/>
                    <a:pt x="0" y="71"/>
                  </a:cubicBezTo>
                  <a:cubicBezTo>
                    <a:pt x="17" y="132"/>
                    <a:pt x="33" y="169"/>
                    <a:pt x="86" y="169"/>
                  </a:cubicBezTo>
                  <a:cubicBezTo>
                    <a:pt x="119" y="169"/>
                    <a:pt x="165" y="155"/>
                    <a:pt x="232" y="125"/>
                  </a:cubicBezTo>
                  <a:cubicBezTo>
                    <a:pt x="232" y="33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14"/>
            <p:cNvSpPr/>
            <p:nvPr/>
          </p:nvSpPr>
          <p:spPr>
            <a:xfrm>
              <a:off x="6234225" y="3365792"/>
              <a:ext cx="7624" cy="5446"/>
            </a:xfrm>
            <a:custGeom>
              <a:avLst/>
              <a:gdLst/>
              <a:ahLst/>
              <a:cxnLst/>
              <a:rect l="l" t="t" r="r" b="b"/>
              <a:pathLst>
                <a:path w="245" h="175" extrusionOk="0">
                  <a:moveTo>
                    <a:pt x="188" y="1"/>
                  </a:moveTo>
                  <a:cubicBezTo>
                    <a:pt x="107" y="1"/>
                    <a:pt x="1" y="50"/>
                    <a:pt x="22" y="128"/>
                  </a:cubicBezTo>
                  <a:cubicBezTo>
                    <a:pt x="27" y="161"/>
                    <a:pt x="47" y="174"/>
                    <a:pt x="73" y="174"/>
                  </a:cubicBezTo>
                  <a:cubicBezTo>
                    <a:pt x="140" y="174"/>
                    <a:pt x="245" y="88"/>
                    <a:pt x="245" y="12"/>
                  </a:cubicBezTo>
                  <a:cubicBezTo>
                    <a:pt x="230" y="4"/>
                    <a:pt x="21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14"/>
            <p:cNvSpPr/>
            <p:nvPr/>
          </p:nvSpPr>
          <p:spPr>
            <a:xfrm>
              <a:off x="6373985" y="4242660"/>
              <a:ext cx="6971" cy="3766"/>
            </a:xfrm>
            <a:custGeom>
              <a:avLst/>
              <a:gdLst/>
              <a:ahLst/>
              <a:cxnLst/>
              <a:rect l="l" t="t" r="r" b="b"/>
              <a:pathLst>
                <a:path w="224" h="121" extrusionOk="0">
                  <a:moveTo>
                    <a:pt x="105" y="0"/>
                  </a:moveTo>
                  <a:cubicBezTo>
                    <a:pt x="67" y="0"/>
                    <a:pt x="32" y="21"/>
                    <a:pt x="0" y="61"/>
                  </a:cubicBezTo>
                  <a:cubicBezTo>
                    <a:pt x="40" y="101"/>
                    <a:pt x="81" y="121"/>
                    <a:pt x="119" y="121"/>
                  </a:cubicBezTo>
                  <a:cubicBezTo>
                    <a:pt x="156" y="121"/>
                    <a:pt x="192" y="101"/>
                    <a:pt x="223" y="61"/>
                  </a:cubicBezTo>
                  <a:cubicBezTo>
                    <a:pt x="183" y="21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14"/>
            <p:cNvSpPr/>
            <p:nvPr/>
          </p:nvSpPr>
          <p:spPr>
            <a:xfrm>
              <a:off x="6216861" y="4203169"/>
              <a:ext cx="11110" cy="3050"/>
            </a:xfrm>
            <a:custGeom>
              <a:avLst/>
              <a:gdLst/>
              <a:ahLst/>
              <a:cxnLst/>
              <a:rect l="l" t="t" r="r" b="b"/>
              <a:pathLst>
                <a:path w="357" h="98" extrusionOk="0">
                  <a:moveTo>
                    <a:pt x="286" y="0"/>
                  </a:moveTo>
                  <a:cubicBezTo>
                    <a:pt x="192" y="0"/>
                    <a:pt x="25" y="36"/>
                    <a:pt x="0" y="54"/>
                  </a:cubicBezTo>
                  <a:cubicBezTo>
                    <a:pt x="37" y="82"/>
                    <a:pt x="103" y="98"/>
                    <a:pt x="168" y="98"/>
                  </a:cubicBezTo>
                  <a:cubicBezTo>
                    <a:pt x="246" y="98"/>
                    <a:pt x="324" y="76"/>
                    <a:pt x="348" y="27"/>
                  </a:cubicBezTo>
                  <a:cubicBezTo>
                    <a:pt x="356" y="8"/>
                    <a:pt x="329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14"/>
            <p:cNvSpPr/>
            <p:nvPr/>
          </p:nvSpPr>
          <p:spPr>
            <a:xfrm>
              <a:off x="6504191" y="3454702"/>
              <a:ext cx="1400" cy="311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45" y="0"/>
                  </a:moveTo>
                  <a:cubicBezTo>
                    <a:pt x="9" y="0"/>
                    <a:pt x="0" y="9"/>
                    <a:pt x="9" y="9"/>
                  </a:cubicBezTo>
                  <a:cubicBezTo>
                    <a:pt x="18" y="9"/>
                    <a:pt x="27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14"/>
            <p:cNvSpPr/>
            <p:nvPr/>
          </p:nvSpPr>
          <p:spPr>
            <a:xfrm>
              <a:off x="6471142" y="3344568"/>
              <a:ext cx="8434" cy="2988"/>
            </a:xfrm>
            <a:custGeom>
              <a:avLst/>
              <a:gdLst/>
              <a:ahLst/>
              <a:cxnLst/>
              <a:rect l="l" t="t" r="r" b="b"/>
              <a:pathLst>
                <a:path w="271" h="96" extrusionOk="0">
                  <a:moveTo>
                    <a:pt x="181" y="1"/>
                  </a:moveTo>
                  <a:cubicBezTo>
                    <a:pt x="130" y="1"/>
                    <a:pt x="46" y="55"/>
                    <a:pt x="1" y="78"/>
                  </a:cubicBezTo>
                  <a:cubicBezTo>
                    <a:pt x="18" y="90"/>
                    <a:pt x="48" y="96"/>
                    <a:pt x="81" y="96"/>
                  </a:cubicBezTo>
                  <a:cubicBezTo>
                    <a:pt x="167" y="96"/>
                    <a:pt x="270" y="58"/>
                    <a:pt x="206" y="7"/>
                  </a:cubicBezTo>
                  <a:cubicBezTo>
                    <a:pt x="199" y="3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14"/>
            <p:cNvSpPr/>
            <p:nvPr/>
          </p:nvSpPr>
          <p:spPr>
            <a:xfrm>
              <a:off x="6063034" y="3295150"/>
              <a:ext cx="10581" cy="1898"/>
            </a:xfrm>
            <a:custGeom>
              <a:avLst/>
              <a:gdLst/>
              <a:ahLst/>
              <a:cxnLst/>
              <a:rect l="l" t="t" r="r" b="b"/>
              <a:pathLst>
                <a:path w="340" h="61" extrusionOk="0">
                  <a:moveTo>
                    <a:pt x="174" y="0"/>
                  </a:moveTo>
                  <a:cubicBezTo>
                    <a:pt x="117" y="0"/>
                    <a:pt x="59" y="11"/>
                    <a:pt x="1" y="34"/>
                  </a:cubicBezTo>
                  <a:cubicBezTo>
                    <a:pt x="59" y="51"/>
                    <a:pt x="117" y="60"/>
                    <a:pt x="174" y="60"/>
                  </a:cubicBezTo>
                  <a:cubicBezTo>
                    <a:pt x="230" y="60"/>
                    <a:pt x="286" y="51"/>
                    <a:pt x="340" y="34"/>
                  </a:cubicBezTo>
                  <a:cubicBezTo>
                    <a:pt x="286" y="11"/>
                    <a:pt x="23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14"/>
            <p:cNvSpPr/>
            <p:nvPr/>
          </p:nvSpPr>
          <p:spPr>
            <a:xfrm>
              <a:off x="5307908" y="3439764"/>
              <a:ext cx="7251" cy="2210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180" y="0"/>
                  </a:moveTo>
                  <a:cubicBezTo>
                    <a:pt x="127" y="0"/>
                    <a:pt x="46" y="53"/>
                    <a:pt x="1" y="70"/>
                  </a:cubicBezTo>
                  <a:lnTo>
                    <a:pt x="232" y="70"/>
                  </a:lnTo>
                  <a:cubicBezTo>
                    <a:pt x="232" y="18"/>
                    <a:pt x="21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14"/>
            <p:cNvSpPr/>
            <p:nvPr/>
          </p:nvSpPr>
          <p:spPr>
            <a:xfrm>
              <a:off x="6523175" y="3453271"/>
              <a:ext cx="8060" cy="3517"/>
            </a:xfrm>
            <a:custGeom>
              <a:avLst/>
              <a:gdLst/>
              <a:ahLst/>
              <a:cxnLst/>
              <a:rect l="l" t="t" r="r" b="b"/>
              <a:pathLst>
                <a:path w="259" h="113" extrusionOk="0">
                  <a:moveTo>
                    <a:pt x="148" y="0"/>
                  </a:moveTo>
                  <a:cubicBezTo>
                    <a:pt x="75" y="0"/>
                    <a:pt x="1" y="34"/>
                    <a:pt x="77" y="64"/>
                  </a:cubicBezTo>
                  <a:cubicBezTo>
                    <a:pt x="95" y="70"/>
                    <a:pt x="157" y="113"/>
                    <a:pt x="202" y="113"/>
                  </a:cubicBezTo>
                  <a:cubicBezTo>
                    <a:pt x="223" y="113"/>
                    <a:pt x="241" y="102"/>
                    <a:pt x="247" y="73"/>
                  </a:cubicBezTo>
                  <a:cubicBezTo>
                    <a:pt x="258" y="19"/>
                    <a:pt x="20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14"/>
            <p:cNvSpPr/>
            <p:nvPr/>
          </p:nvSpPr>
          <p:spPr>
            <a:xfrm>
              <a:off x="6602406" y="3411259"/>
              <a:ext cx="8620" cy="3610"/>
            </a:xfrm>
            <a:custGeom>
              <a:avLst/>
              <a:gdLst/>
              <a:ahLst/>
              <a:cxnLst/>
              <a:rect l="l" t="t" r="r" b="b"/>
              <a:pathLst>
                <a:path w="277" h="116" extrusionOk="0">
                  <a:moveTo>
                    <a:pt x="30" y="0"/>
                  </a:moveTo>
                  <a:cubicBezTo>
                    <a:pt x="12" y="0"/>
                    <a:pt x="1" y="7"/>
                    <a:pt x="2" y="23"/>
                  </a:cubicBezTo>
                  <a:cubicBezTo>
                    <a:pt x="8" y="86"/>
                    <a:pt x="41" y="115"/>
                    <a:pt x="96" y="115"/>
                  </a:cubicBezTo>
                  <a:cubicBezTo>
                    <a:pt x="133" y="115"/>
                    <a:pt x="180" y="102"/>
                    <a:pt x="234" y="76"/>
                  </a:cubicBezTo>
                  <a:cubicBezTo>
                    <a:pt x="257" y="87"/>
                    <a:pt x="267" y="91"/>
                    <a:pt x="269" y="91"/>
                  </a:cubicBezTo>
                  <a:cubicBezTo>
                    <a:pt x="277" y="91"/>
                    <a:pt x="10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14"/>
            <p:cNvSpPr/>
            <p:nvPr/>
          </p:nvSpPr>
          <p:spPr>
            <a:xfrm>
              <a:off x="6708837" y="3927290"/>
              <a:ext cx="7749" cy="3921"/>
            </a:xfrm>
            <a:custGeom>
              <a:avLst/>
              <a:gdLst/>
              <a:ahLst/>
              <a:cxnLst/>
              <a:rect l="l" t="t" r="r" b="b"/>
              <a:pathLst>
                <a:path w="249" h="126" extrusionOk="0">
                  <a:moveTo>
                    <a:pt x="170" y="0"/>
                  </a:moveTo>
                  <a:cubicBezTo>
                    <a:pt x="140" y="0"/>
                    <a:pt x="106" y="20"/>
                    <a:pt x="70" y="60"/>
                  </a:cubicBezTo>
                  <a:cubicBezTo>
                    <a:pt x="0" y="96"/>
                    <a:pt x="65" y="125"/>
                    <a:pt x="136" y="125"/>
                  </a:cubicBezTo>
                  <a:cubicBezTo>
                    <a:pt x="191" y="125"/>
                    <a:pt x="249" y="107"/>
                    <a:pt x="249" y="60"/>
                  </a:cubicBezTo>
                  <a:cubicBezTo>
                    <a:pt x="227" y="20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14"/>
            <p:cNvSpPr/>
            <p:nvPr/>
          </p:nvSpPr>
          <p:spPr>
            <a:xfrm>
              <a:off x="6303187" y="4150981"/>
              <a:ext cx="6411" cy="3952"/>
            </a:xfrm>
            <a:custGeom>
              <a:avLst/>
              <a:gdLst/>
              <a:ahLst/>
              <a:cxnLst/>
              <a:rect l="l" t="t" r="r" b="b"/>
              <a:pathLst>
                <a:path w="206" h="127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8"/>
                    <a:pt x="1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77" y="0"/>
                  </a:moveTo>
                  <a:cubicBezTo>
                    <a:pt x="53" y="0"/>
                    <a:pt x="28" y="6"/>
                    <a:pt x="1" y="18"/>
                  </a:cubicBez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2" y="18"/>
                    <a:pt x="98" y="126"/>
                    <a:pt x="157" y="126"/>
                  </a:cubicBezTo>
                  <a:cubicBezTo>
                    <a:pt x="178" y="126"/>
                    <a:pt x="196" y="112"/>
                    <a:pt x="206" y="72"/>
                  </a:cubicBezTo>
                  <a:cubicBezTo>
                    <a:pt x="170" y="24"/>
                    <a:pt x="12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14"/>
            <p:cNvSpPr/>
            <p:nvPr/>
          </p:nvSpPr>
          <p:spPr>
            <a:xfrm>
              <a:off x="6931531" y="3349765"/>
              <a:ext cx="7158" cy="4886"/>
            </a:xfrm>
            <a:custGeom>
              <a:avLst/>
              <a:gdLst/>
              <a:ahLst/>
              <a:cxnLst/>
              <a:rect l="l" t="t" r="r" b="b"/>
              <a:pathLst>
                <a:path w="230" h="157" extrusionOk="0">
                  <a:moveTo>
                    <a:pt x="123" y="0"/>
                  </a:moveTo>
                  <a:cubicBezTo>
                    <a:pt x="0" y="43"/>
                    <a:pt x="116" y="156"/>
                    <a:pt x="170" y="156"/>
                  </a:cubicBezTo>
                  <a:cubicBezTo>
                    <a:pt x="183" y="156"/>
                    <a:pt x="192" y="150"/>
                    <a:pt x="194" y="134"/>
                  </a:cubicBezTo>
                  <a:cubicBezTo>
                    <a:pt x="230" y="45"/>
                    <a:pt x="20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14"/>
            <p:cNvSpPr/>
            <p:nvPr/>
          </p:nvSpPr>
          <p:spPr>
            <a:xfrm>
              <a:off x="6127204" y="4251530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117" y="1"/>
                  </a:moveTo>
                  <a:cubicBezTo>
                    <a:pt x="60" y="1"/>
                    <a:pt x="1" y="19"/>
                    <a:pt x="8" y="70"/>
                  </a:cubicBezTo>
                  <a:cubicBezTo>
                    <a:pt x="34" y="100"/>
                    <a:pt x="60" y="116"/>
                    <a:pt x="88" y="116"/>
                  </a:cubicBezTo>
                  <a:cubicBezTo>
                    <a:pt x="118" y="116"/>
                    <a:pt x="150" y="98"/>
                    <a:pt x="187" y="61"/>
                  </a:cubicBezTo>
                  <a:cubicBezTo>
                    <a:pt x="262" y="31"/>
                    <a:pt x="19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14"/>
            <p:cNvSpPr/>
            <p:nvPr/>
          </p:nvSpPr>
          <p:spPr>
            <a:xfrm>
              <a:off x="6234599" y="4132994"/>
              <a:ext cx="7593" cy="3236"/>
            </a:xfrm>
            <a:custGeom>
              <a:avLst/>
              <a:gdLst/>
              <a:ahLst/>
              <a:cxnLst/>
              <a:rect l="l" t="t" r="r" b="b"/>
              <a:pathLst>
                <a:path w="244" h="104" extrusionOk="0">
                  <a:moveTo>
                    <a:pt x="161" y="0"/>
                  </a:moveTo>
                  <a:cubicBezTo>
                    <a:pt x="122" y="0"/>
                    <a:pt x="69" y="15"/>
                    <a:pt x="1" y="43"/>
                  </a:cubicBezTo>
                  <a:cubicBezTo>
                    <a:pt x="54" y="83"/>
                    <a:pt x="108" y="103"/>
                    <a:pt x="169" y="103"/>
                  </a:cubicBezTo>
                  <a:cubicBezTo>
                    <a:pt x="189" y="103"/>
                    <a:pt x="211" y="101"/>
                    <a:pt x="233" y="97"/>
                  </a:cubicBezTo>
                  <a:cubicBezTo>
                    <a:pt x="244" y="32"/>
                    <a:pt x="21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14"/>
            <p:cNvSpPr/>
            <p:nvPr/>
          </p:nvSpPr>
          <p:spPr>
            <a:xfrm>
              <a:off x="6599419" y="3796804"/>
              <a:ext cx="6411" cy="3610"/>
            </a:xfrm>
            <a:custGeom>
              <a:avLst/>
              <a:gdLst/>
              <a:ahLst/>
              <a:cxnLst/>
              <a:rect l="l" t="t" r="r" b="b"/>
              <a:pathLst>
                <a:path w="206" h="116" extrusionOk="0">
                  <a:moveTo>
                    <a:pt x="85" y="1"/>
                  </a:moveTo>
                  <a:cubicBezTo>
                    <a:pt x="58" y="1"/>
                    <a:pt x="30" y="9"/>
                    <a:pt x="0" y="25"/>
                  </a:cubicBezTo>
                  <a:cubicBezTo>
                    <a:pt x="0" y="25"/>
                    <a:pt x="95" y="115"/>
                    <a:pt x="157" y="115"/>
                  </a:cubicBezTo>
                  <a:cubicBezTo>
                    <a:pt x="180" y="115"/>
                    <a:pt x="198" y="103"/>
                    <a:pt x="205" y="69"/>
                  </a:cubicBezTo>
                  <a:cubicBezTo>
                    <a:pt x="171" y="24"/>
                    <a:pt x="13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14"/>
            <p:cNvSpPr/>
            <p:nvPr/>
          </p:nvSpPr>
          <p:spPr>
            <a:xfrm>
              <a:off x="6143324" y="4321052"/>
              <a:ext cx="8651" cy="3579"/>
            </a:xfrm>
            <a:custGeom>
              <a:avLst/>
              <a:gdLst/>
              <a:ahLst/>
              <a:cxnLst/>
              <a:rect l="l" t="t" r="r" b="b"/>
              <a:pathLst>
                <a:path w="278" h="115" extrusionOk="0">
                  <a:moveTo>
                    <a:pt x="182" y="1"/>
                  </a:moveTo>
                  <a:cubicBezTo>
                    <a:pt x="145" y="1"/>
                    <a:pt x="98" y="14"/>
                    <a:pt x="44" y="40"/>
                  </a:cubicBezTo>
                  <a:cubicBezTo>
                    <a:pt x="18" y="27"/>
                    <a:pt x="7" y="22"/>
                    <a:pt x="6" y="22"/>
                  </a:cubicBezTo>
                  <a:lnTo>
                    <a:pt x="6" y="22"/>
                  </a:lnTo>
                  <a:cubicBezTo>
                    <a:pt x="1" y="22"/>
                    <a:pt x="179" y="115"/>
                    <a:pt x="249" y="115"/>
                  </a:cubicBezTo>
                  <a:cubicBezTo>
                    <a:pt x="266" y="115"/>
                    <a:pt x="277" y="108"/>
                    <a:pt x="275" y="93"/>
                  </a:cubicBezTo>
                  <a:cubicBezTo>
                    <a:pt x="270" y="30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14"/>
            <p:cNvSpPr/>
            <p:nvPr/>
          </p:nvSpPr>
          <p:spPr>
            <a:xfrm>
              <a:off x="6995950" y="4323012"/>
              <a:ext cx="7593" cy="3205"/>
            </a:xfrm>
            <a:custGeom>
              <a:avLst/>
              <a:gdLst/>
              <a:ahLst/>
              <a:cxnLst/>
              <a:rect l="l" t="t" r="r" b="b"/>
              <a:pathLst>
                <a:path w="244" h="103" extrusionOk="0">
                  <a:moveTo>
                    <a:pt x="108" y="1"/>
                  </a:moveTo>
                  <a:cubicBezTo>
                    <a:pt x="59" y="1"/>
                    <a:pt x="10" y="15"/>
                    <a:pt x="6" y="57"/>
                  </a:cubicBezTo>
                  <a:cubicBezTo>
                    <a:pt x="1" y="91"/>
                    <a:pt x="17" y="102"/>
                    <a:pt x="43" y="102"/>
                  </a:cubicBezTo>
                  <a:cubicBezTo>
                    <a:pt x="99" y="102"/>
                    <a:pt x="197" y="48"/>
                    <a:pt x="203" y="48"/>
                  </a:cubicBezTo>
                  <a:cubicBezTo>
                    <a:pt x="244" y="27"/>
                    <a:pt x="17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14"/>
            <p:cNvSpPr/>
            <p:nvPr/>
          </p:nvSpPr>
          <p:spPr>
            <a:xfrm>
              <a:off x="5994819" y="3989250"/>
              <a:ext cx="4979" cy="3081"/>
            </a:xfrm>
            <a:custGeom>
              <a:avLst/>
              <a:gdLst/>
              <a:ahLst/>
              <a:cxnLst/>
              <a:rect l="l" t="t" r="r" b="b"/>
              <a:pathLst>
                <a:path w="160" h="99" extrusionOk="0">
                  <a:moveTo>
                    <a:pt x="87" y="1"/>
                  </a:moveTo>
                  <a:cubicBezTo>
                    <a:pt x="79" y="1"/>
                    <a:pt x="70" y="2"/>
                    <a:pt x="61" y="5"/>
                  </a:cubicBezTo>
                  <a:cubicBezTo>
                    <a:pt x="13" y="13"/>
                    <a:pt x="1" y="99"/>
                    <a:pt x="68" y="99"/>
                  </a:cubicBezTo>
                  <a:cubicBezTo>
                    <a:pt x="76" y="99"/>
                    <a:pt x="85" y="97"/>
                    <a:pt x="96" y="95"/>
                  </a:cubicBezTo>
                  <a:cubicBezTo>
                    <a:pt x="159" y="79"/>
                    <a:pt x="14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14"/>
            <p:cNvSpPr/>
            <p:nvPr/>
          </p:nvSpPr>
          <p:spPr>
            <a:xfrm>
              <a:off x="6905639" y="3594213"/>
              <a:ext cx="7500" cy="1898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1" y="0"/>
                  </a:moveTo>
                  <a:cubicBezTo>
                    <a:pt x="60" y="0"/>
                    <a:pt x="0" y="14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4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14"/>
            <p:cNvSpPr/>
            <p:nvPr/>
          </p:nvSpPr>
          <p:spPr>
            <a:xfrm>
              <a:off x="6448642" y="3571433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65" y="1"/>
                  </a:moveTo>
                  <a:cubicBezTo>
                    <a:pt x="46" y="1"/>
                    <a:pt x="28" y="14"/>
                    <a:pt x="10" y="41"/>
                  </a:cubicBezTo>
                  <a:cubicBezTo>
                    <a:pt x="1" y="82"/>
                    <a:pt x="32" y="104"/>
                    <a:pt x="64" y="104"/>
                  </a:cubicBezTo>
                  <a:cubicBezTo>
                    <a:pt x="94" y="104"/>
                    <a:pt x="126" y="84"/>
                    <a:pt x="126" y="41"/>
                  </a:cubicBezTo>
                  <a:cubicBezTo>
                    <a:pt x="104" y="14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14"/>
            <p:cNvSpPr/>
            <p:nvPr/>
          </p:nvSpPr>
          <p:spPr>
            <a:xfrm>
              <a:off x="6658267" y="3304984"/>
              <a:ext cx="3828" cy="3548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76" y="1"/>
                  </a:moveTo>
                  <a:cubicBezTo>
                    <a:pt x="42" y="1"/>
                    <a:pt x="0" y="45"/>
                    <a:pt x="0" y="74"/>
                  </a:cubicBezTo>
                  <a:cubicBezTo>
                    <a:pt x="10" y="103"/>
                    <a:pt x="28" y="113"/>
                    <a:pt x="47" y="113"/>
                  </a:cubicBezTo>
                  <a:cubicBezTo>
                    <a:pt x="83" y="113"/>
                    <a:pt x="122" y="77"/>
                    <a:pt x="116" y="48"/>
                  </a:cubicBezTo>
                  <a:cubicBezTo>
                    <a:pt x="110" y="14"/>
                    <a:pt x="9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14"/>
            <p:cNvSpPr/>
            <p:nvPr/>
          </p:nvSpPr>
          <p:spPr>
            <a:xfrm>
              <a:off x="6684376" y="3375751"/>
              <a:ext cx="7220" cy="1898"/>
            </a:xfrm>
            <a:custGeom>
              <a:avLst/>
              <a:gdLst/>
              <a:ahLst/>
              <a:cxnLst/>
              <a:rect l="l" t="t" r="r" b="b"/>
              <a:pathLst>
                <a:path w="232" h="61" extrusionOk="0">
                  <a:moveTo>
                    <a:pt x="166" y="1"/>
                  </a:moveTo>
                  <a:cubicBezTo>
                    <a:pt x="100" y="1"/>
                    <a:pt x="6" y="25"/>
                    <a:pt x="0" y="31"/>
                  </a:cubicBezTo>
                  <a:cubicBezTo>
                    <a:pt x="6" y="36"/>
                    <a:pt x="100" y="60"/>
                    <a:pt x="166" y="60"/>
                  </a:cubicBezTo>
                  <a:cubicBezTo>
                    <a:pt x="203" y="60"/>
                    <a:pt x="232" y="53"/>
                    <a:pt x="232" y="31"/>
                  </a:cubicBezTo>
                  <a:cubicBezTo>
                    <a:pt x="232" y="8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14"/>
            <p:cNvSpPr/>
            <p:nvPr/>
          </p:nvSpPr>
          <p:spPr>
            <a:xfrm>
              <a:off x="5941635" y="4144135"/>
              <a:ext cx="4170" cy="3423"/>
            </a:xfrm>
            <a:custGeom>
              <a:avLst/>
              <a:gdLst/>
              <a:ahLst/>
              <a:cxnLst/>
              <a:rect l="l" t="t" r="r" b="b"/>
              <a:pathLst>
                <a:path w="134" h="110" extrusionOk="0">
                  <a:moveTo>
                    <a:pt x="80" y="1"/>
                  </a:moveTo>
                  <a:cubicBezTo>
                    <a:pt x="43" y="1"/>
                    <a:pt x="1" y="35"/>
                    <a:pt x="12" y="69"/>
                  </a:cubicBezTo>
                  <a:cubicBezTo>
                    <a:pt x="22" y="98"/>
                    <a:pt x="41" y="110"/>
                    <a:pt x="62" y="110"/>
                  </a:cubicBezTo>
                  <a:cubicBezTo>
                    <a:pt x="97" y="110"/>
                    <a:pt x="134" y="76"/>
                    <a:pt x="128" y="42"/>
                  </a:cubicBezTo>
                  <a:cubicBezTo>
                    <a:pt x="122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14"/>
            <p:cNvSpPr/>
            <p:nvPr/>
          </p:nvSpPr>
          <p:spPr>
            <a:xfrm>
              <a:off x="6027495" y="3340647"/>
              <a:ext cx="4232" cy="320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79" y="1"/>
                  </a:moveTo>
                  <a:cubicBezTo>
                    <a:pt x="44" y="1"/>
                    <a:pt x="1" y="29"/>
                    <a:pt x="1" y="52"/>
                  </a:cubicBezTo>
                  <a:cubicBezTo>
                    <a:pt x="1" y="83"/>
                    <a:pt x="37" y="103"/>
                    <a:pt x="70" y="103"/>
                  </a:cubicBezTo>
                  <a:cubicBezTo>
                    <a:pt x="104" y="103"/>
                    <a:pt x="135" y="81"/>
                    <a:pt x="117" y="26"/>
                  </a:cubicBezTo>
                  <a:cubicBezTo>
                    <a:pt x="111" y="8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14"/>
            <p:cNvSpPr/>
            <p:nvPr/>
          </p:nvSpPr>
          <p:spPr>
            <a:xfrm>
              <a:off x="5809126" y="4151105"/>
              <a:ext cx="4450" cy="3330"/>
            </a:xfrm>
            <a:custGeom>
              <a:avLst/>
              <a:gdLst/>
              <a:ahLst/>
              <a:cxnLst/>
              <a:rect l="l" t="t" r="r" b="b"/>
              <a:pathLst>
                <a:path w="143" h="107" extrusionOk="0">
                  <a:moveTo>
                    <a:pt x="104" y="0"/>
                  </a:moveTo>
                  <a:cubicBezTo>
                    <a:pt x="61" y="0"/>
                    <a:pt x="0" y="56"/>
                    <a:pt x="24" y="86"/>
                  </a:cubicBezTo>
                  <a:cubicBezTo>
                    <a:pt x="42" y="100"/>
                    <a:pt x="64" y="107"/>
                    <a:pt x="84" y="107"/>
                  </a:cubicBezTo>
                  <a:cubicBezTo>
                    <a:pt x="114" y="107"/>
                    <a:pt x="140" y="91"/>
                    <a:pt x="140" y="59"/>
                  </a:cubicBezTo>
                  <a:cubicBezTo>
                    <a:pt x="143" y="16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14"/>
            <p:cNvSpPr/>
            <p:nvPr/>
          </p:nvSpPr>
          <p:spPr>
            <a:xfrm>
              <a:off x="6105918" y="4154560"/>
              <a:ext cx="7656" cy="1805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133" y="0"/>
                  </a:moveTo>
                  <a:cubicBezTo>
                    <a:pt x="69" y="0"/>
                    <a:pt x="0" y="14"/>
                    <a:pt x="23" y="37"/>
                  </a:cubicBezTo>
                  <a:cubicBezTo>
                    <a:pt x="55" y="50"/>
                    <a:pt x="88" y="57"/>
                    <a:pt x="121" y="57"/>
                  </a:cubicBezTo>
                  <a:cubicBezTo>
                    <a:pt x="155" y="57"/>
                    <a:pt x="188" y="50"/>
                    <a:pt x="220" y="37"/>
                  </a:cubicBezTo>
                  <a:cubicBezTo>
                    <a:pt x="245" y="11"/>
                    <a:pt x="19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14"/>
            <p:cNvSpPr/>
            <p:nvPr/>
          </p:nvSpPr>
          <p:spPr>
            <a:xfrm>
              <a:off x="7355666" y="390721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15" y="0"/>
                  </a:moveTo>
                  <a:cubicBezTo>
                    <a:pt x="73" y="0"/>
                    <a:pt x="35" y="10"/>
                    <a:pt x="0" y="27"/>
                  </a:cubicBezTo>
                  <a:cubicBezTo>
                    <a:pt x="20" y="43"/>
                    <a:pt x="82" y="52"/>
                    <a:pt x="134" y="52"/>
                  </a:cubicBezTo>
                  <a:cubicBezTo>
                    <a:pt x="197" y="52"/>
                    <a:pt x="246" y="39"/>
                    <a:pt x="187" y="10"/>
                  </a:cubicBezTo>
                  <a:cubicBezTo>
                    <a:pt x="162" y="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14"/>
            <p:cNvSpPr/>
            <p:nvPr/>
          </p:nvSpPr>
          <p:spPr>
            <a:xfrm>
              <a:off x="6416744" y="4188387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3"/>
                    <a:pt x="46" y="95"/>
                    <a:pt x="76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14"/>
            <p:cNvSpPr/>
            <p:nvPr/>
          </p:nvSpPr>
          <p:spPr>
            <a:xfrm>
              <a:off x="6434514" y="4191561"/>
              <a:ext cx="7251" cy="1929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104" y="1"/>
                  </a:moveTo>
                  <a:cubicBezTo>
                    <a:pt x="66" y="1"/>
                    <a:pt x="28" y="10"/>
                    <a:pt x="0" y="34"/>
                  </a:cubicBezTo>
                  <a:cubicBezTo>
                    <a:pt x="28" y="54"/>
                    <a:pt x="64" y="62"/>
                    <a:pt x="101" y="62"/>
                  </a:cubicBezTo>
                  <a:cubicBezTo>
                    <a:pt x="148" y="62"/>
                    <a:pt x="197" y="49"/>
                    <a:pt x="232" y="34"/>
                  </a:cubicBezTo>
                  <a:cubicBezTo>
                    <a:pt x="198" y="15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14"/>
            <p:cNvSpPr/>
            <p:nvPr/>
          </p:nvSpPr>
          <p:spPr>
            <a:xfrm>
              <a:off x="6448985" y="4216613"/>
              <a:ext cx="7624" cy="1743"/>
            </a:xfrm>
            <a:custGeom>
              <a:avLst/>
              <a:gdLst/>
              <a:ahLst/>
              <a:cxnLst/>
              <a:rect l="l" t="t" r="r" b="b"/>
              <a:pathLst>
                <a:path w="245" h="56" extrusionOk="0">
                  <a:moveTo>
                    <a:pt x="154" y="0"/>
                  </a:moveTo>
                  <a:cubicBezTo>
                    <a:pt x="86" y="0"/>
                    <a:pt x="0" y="22"/>
                    <a:pt x="26" y="32"/>
                  </a:cubicBezTo>
                  <a:cubicBezTo>
                    <a:pt x="65" y="49"/>
                    <a:pt x="105" y="56"/>
                    <a:pt x="147" y="56"/>
                  </a:cubicBezTo>
                  <a:cubicBezTo>
                    <a:pt x="171" y="56"/>
                    <a:pt x="196" y="53"/>
                    <a:pt x="222" y="50"/>
                  </a:cubicBezTo>
                  <a:cubicBezTo>
                    <a:pt x="245" y="12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14"/>
            <p:cNvSpPr/>
            <p:nvPr/>
          </p:nvSpPr>
          <p:spPr>
            <a:xfrm>
              <a:off x="6895090" y="4290554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2"/>
                    <a:pt x="46" y="95"/>
                    <a:pt x="75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14"/>
            <p:cNvSpPr/>
            <p:nvPr/>
          </p:nvSpPr>
          <p:spPr>
            <a:xfrm>
              <a:off x="6320397" y="4198937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14"/>
            <p:cNvSpPr/>
            <p:nvPr/>
          </p:nvSpPr>
          <p:spPr>
            <a:xfrm>
              <a:off x="6327337" y="412841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1"/>
                  </a:cubicBezTo>
                  <a:cubicBezTo>
                    <a:pt x="18" y="34"/>
                    <a:pt x="38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14"/>
            <p:cNvSpPr/>
            <p:nvPr/>
          </p:nvSpPr>
          <p:spPr>
            <a:xfrm>
              <a:off x="6320397" y="408261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8" y="1"/>
                    <a:pt x="18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14"/>
            <p:cNvSpPr/>
            <p:nvPr/>
          </p:nvSpPr>
          <p:spPr>
            <a:xfrm>
              <a:off x="6776523" y="3446642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28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14"/>
            <p:cNvSpPr/>
            <p:nvPr/>
          </p:nvSpPr>
          <p:spPr>
            <a:xfrm>
              <a:off x="6280968" y="422529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14"/>
            <p:cNvSpPr/>
            <p:nvPr/>
          </p:nvSpPr>
          <p:spPr>
            <a:xfrm>
              <a:off x="6687146" y="4230648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14"/>
            <p:cNvSpPr/>
            <p:nvPr/>
          </p:nvSpPr>
          <p:spPr>
            <a:xfrm>
              <a:off x="5463663" y="379720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14"/>
            <p:cNvSpPr/>
            <p:nvPr/>
          </p:nvSpPr>
          <p:spPr>
            <a:xfrm>
              <a:off x="6398975" y="425000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8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8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14"/>
            <p:cNvSpPr/>
            <p:nvPr/>
          </p:nvSpPr>
          <p:spPr>
            <a:xfrm>
              <a:off x="6220439" y="3386611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9" y="1"/>
                    <a:pt x="19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14"/>
            <p:cNvSpPr/>
            <p:nvPr/>
          </p:nvSpPr>
          <p:spPr>
            <a:xfrm>
              <a:off x="6762923" y="338496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14"/>
            <p:cNvSpPr/>
            <p:nvPr/>
          </p:nvSpPr>
          <p:spPr>
            <a:xfrm>
              <a:off x="5616338" y="3455542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14"/>
            <p:cNvSpPr/>
            <p:nvPr/>
          </p:nvSpPr>
          <p:spPr>
            <a:xfrm>
              <a:off x="6612178" y="33214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8" y="36"/>
                    <a:pt x="108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14"/>
            <p:cNvSpPr/>
            <p:nvPr/>
          </p:nvSpPr>
          <p:spPr>
            <a:xfrm>
              <a:off x="6344546" y="4163740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36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14"/>
            <p:cNvSpPr/>
            <p:nvPr/>
          </p:nvSpPr>
          <p:spPr>
            <a:xfrm>
              <a:off x="6484461" y="344132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3"/>
                    <a:pt x="37" y="40"/>
                    <a:pt x="56" y="40"/>
                  </a:cubicBezTo>
                  <a:cubicBezTo>
                    <a:pt x="74" y="40"/>
                    <a:pt x="95" y="33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14"/>
            <p:cNvSpPr/>
            <p:nvPr/>
          </p:nvSpPr>
          <p:spPr>
            <a:xfrm>
              <a:off x="6494482" y="331615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0"/>
                    <a:pt x="0" y="19"/>
                    <a:pt x="62" y="37"/>
                  </a:cubicBezTo>
                  <a:cubicBezTo>
                    <a:pt x="152" y="37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14"/>
            <p:cNvSpPr/>
            <p:nvPr/>
          </p:nvSpPr>
          <p:spPr>
            <a:xfrm>
              <a:off x="5559170" y="3636816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27"/>
                    <a:pt x="18" y="36"/>
                    <a:pt x="107" y="36"/>
                  </a:cubicBezTo>
                  <a:cubicBezTo>
                    <a:pt x="170" y="18"/>
                    <a:pt x="152" y="10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14"/>
            <p:cNvSpPr/>
            <p:nvPr/>
          </p:nvSpPr>
          <p:spPr>
            <a:xfrm>
              <a:off x="6123283" y="4066864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14"/>
            <p:cNvSpPr/>
            <p:nvPr/>
          </p:nvSpPr>
          <p:spPr>
            <a:xfrm>
              <a:off x="5623558" y="3675685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14"/>
            <p:cNvSpPr/>
            <p:nvPr/>
          </p:nvSpPr>
          <p:spPr>
            <a:xfrm>
              <a:off x="7038335" y="3551579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28"/>
                    <a:pt x="99" y="37"/>
                  </a:cubicBezTo>
                  <a:cubicBezTo>
                    <a:pt x="161" y="10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14"/>
            <p:cNvSpPr/>
            <p:nvPr/>
          </p:nvSpPr>
          <p:spPr>
            <a:xfrm>
              <a:off x="7224868" y="3772904"/>
              <a:ext cx="13382" cy="17147"/>
            </a:xfrm>
            <a:custGeom>
              <a:avLst/>
              <a:gdLst/>
              <a:ahLst/>
              <a:cxnLst/>
              <a:rect l="l" t="t" r="r" b="b"/>
              <a:pathLst>
                <a:path w="430" h="551" extrusionOk="0">
                  <a:moveTo>
                    <a:pt x="224" y="1"/>
                  </a:moveTo>
                  <a:cubicBezTo>
                    <a:pt x="121" y="1"/>
                    <a:pt x="0" y="550"/>
                    <a:pt x="274" y="550"/>
                  </a:cubicBezTo>
                  <a:cubicBezTo>
                    <a:pt x="316" y="550"/>
                    <a:pt x="367" y="537"/>
                    <a:pt x="430" y="507"/>
                  </a:cubicBezTo>
                  <a:lnTo>
                    <a:pt x="314" y="445"/>
                  </a:lnTo>
                  <a:cubicBezTo>
                    <a:pt x="314" y="114"/>
                    <a:pt x="27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14"/>
            <p:cNvSpPr/>
            <p:nvPr/>
          </p:nvSpPr>
          <p:spPr>
            <a:xfrm>
              <a:off x="6425053" y="3934355"/>
              <a:ext cx="13631" cy="12977"/>
            </a:xfrm>
            <a:custGeom>
              <a:avLst/>
              <a:gdLst/>
              <a:ahLst/>
              <a:cxnLst/>
              <a:rect l="l" t="t" r="r" b="b"/>
              <a:pathLst>
                <a:path w="438" h="417" extrusionOk="0">
                  <a:moveTo>
                    <a:pt x="317" y="0"/>
                  </a:moveTo>
                  <a:cubicBezTo>
                    <a:pt x="255" y="0"/>
                    <a:pt x="1" y="321"/>
                    <a:pt x="1" y="360"/>
                  </a:cubicBezTo>
                  <a:cubicBezTo>
                    <a:pt x="1" y="401"/>
                    <a:pt x="34" y="416"/>
                    <a:pt x="83" y="416"/>
                  </a:cubicBezTo>
                  <a:cubicBezTo>
                    <a:pt x="203" y="416"/>
                    <a:pt x="413" y="325"/>
                    <a:pt x="438" y="306"/>
                  </a:cubicBezTo>
                  <a:cubicBezTo>
                    <a:pt x="286" y="199"/>
                    <a:pt x="340" y="315"/>
                    <a:pt x="331" y="21"/>
                  </a:cubicBezTo>
                  <a:cubicBezTo>
                    <a:pt x="331" y="7"/>
                    <a:pt x="326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14"/>
            <p:cNvSpPr/>
            <p:nvPr/>
          </p:nvSpPr>
          <p:spPr>
            <a:xfrm>
              <a:off x="7209620" y="3755041"/>
              <a:ext cx="17801" cy="8807"/>
            </a:xfrm>
            <a:custGeom>
              <a:avLst/>
              <a:gdLst/>
              <a:ahLst/>
              <a:cxnLst/>
              <a:rect l="l" t="t" r="r" b="b"/>
              <a:pathLst>
                <a:path w="572" h="283" extrusionOk="0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  <a:moveTo>
                    <a:pt x="167" y="1"/>
                  </a:moveTo>
                  <a:cubicBezTo>
                    <a:pt x="98" y="1"/>
                    <a:pt x="38" y="18"/>
                    <a:pt x="1" y="64"/>
                  </a:cubicBezTo>
                  <a:lnTo>
                    <a:pt x="1" y="64"/>
                  </a:lnTo>
                  <a:cubicBezTo>
                    <a:pt x="2" y="63"/>
                    <a:pt x="5" y="62"/>
                    <a:pt x="8" y="62"/>
                  </a:cubicBezTo>
                  <a:cubicBezTo>
                    <a:pt x="58" y="62"/>
                    <a:pt x="311" y="283"/>
                    <a:pt x="460" y="283"/>
                  </a:cubicBezTo>
                  <a:cubicBezTo>
                    <a:pt x="526" y="283"/>
                    <a:pt x="572" y="240"/>
                    <a:pt x="572" y="118"/>
                  </a:cubicBezTo>
                  <a:cubicBezTo>
                    <a:pt x="487" y="76"/>
                    <a:pt x="30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14"/>
            <p:cNvSpPr/>
            <p:nvPr/>
          </p:nvSpPr>
          <p:spPr>
            <a:xfrm>
              <a:off x="7019165" y="3486040"/>
              <a:ext cx="24180" cy="4668"/>
            </a:xfrm>
            <a:custGeom>
              <a:avLst/>
              <a:gdLst/>
              <a:ahLst/>
              <a:cxnLst/>
              <a:rect l="l" t="t" r="r" b="b"/>
              <a:pathLst>
                <a:path w="777" h="150" extrusionOk="0">
                  <a:moveTo>
                    <a:pt x="701" y="1"/>
                  </a:moveTo>
                  <a:cubicBezTo>
                    <a:pt x="691" y="1"/>
                    <a:pt x="678" y="4"/>
                    <a:pt x="661" y="10"/>
                  </a:cubicBezTo>
                  <a:cubicBezTo>
                    <a:pt x="651" y="5"/>
                    <a:pt x="621" y="3"/>
                    <a:pt x="580" y="3"/>
                  </a:cubicBezTo>
                  <a:cubicBezTo>
                    <a:pt x="406" y="3"/>
                    <a:pt x="22" y="42"/>
                    <a:pt x="1" y="64"/>
                  </a:cubicBezTo>
                  <a:cubicBezTo>
                    <a:pt x="5" y="60"/>
                    <a:pt x="13" y="59"/>
                    <a:pt x="24" y="59"/>
                  </a:cubicBezTo>
                  <a:cubicBezTo>
                    <a:pt x="103" y="59"/>
                    <a:pt x="338" y="149"/>
                    <a:pt x="539" y="149"/>
                  </a:cubicBezTo>
                  <a:cubicBezTo>
                    <a:pt x="632" y="149"/>
                    <a:pt x="718" y="130"/>
                    <a:pt x="777" y="73"/>
                  </a:cubicBezTo>
                  <a:cubicBezTo>
                    <a:pt x="734" y="51"/>
                    <a:pt x="743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14"/>
            <p:cNvSpPr/>
            <p:nvPr/>
          </p:nvSpPr>
          <p:spPr>
            <a:xfrm>
              <a:off x="6667416" y="4277515"/>
              <a:ext cx="25020" cy="9118"/>
            </a:xfrm>
            <a:custGeom>
              <a:avLst/>
              <a:gdLst/>
              <a:ahLst/>
              <a:cxnLst/>
              <a:rect l="l" t="t" r="r" b="b"/>
              <a:pathLst>
                <a:path w="804" h="293" extrusionOk="0">
                  <a:moveTo>
                    <a:pt x="92" y="0"/>
                  </a:moveTo>
                  <a:cubicBezTo>
                    <a:pt x="59" y="0"/>
                    <a:pt x="28" y="8"/>
                    <a:pt x="1" y="29"/>
                  </a:cubicBezTo>
                  <a:cubicBezTo>
                    <a:pt x="34" y="49"/>
                    <a:pt x="504" y="293"/>
                    <a:pt x="703" y="293"/>
                  </a:cubicBezTo>
                  <a:cubicBezTo>
                    <a:pt x="768" y="293"/>
                    <a:pt x="803" y="267"/>
                    <a:pt x="786" y="199"/>
                  </a:cubicBezTo>
                  <a:cubicBezTo>
                    <a:pt x="777" y="154"/>
                    <a:pt x="358" y="56"/>
                    <a:pt x="277" y="56"/>
                  </a:cubicBezTo>
                  <a:cubicBezTo>
                    <a:pt x="230" y="32"/>
                    <a:pt x="15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14"/>
            <p:cNvSpPr/>
            <p:nvPr/>
          </p:nvSpPr>
          <p:spPr>
            <a:xfrm>
              <a:off x="7061582" y="3511776"/>
              <a:ext cx="17583" cy="8807"/>
            </a:xfrm>
            <a:custGeom>
              <a:avLst/>
              <a:gdLst/>
              <a:ahLst/>
              <a:cxnLst/>
              <a:rect l="l" t="t" r="r" b="b"/>
              <a:pathLst>
                <a:path w="565" h="283" extrusionOk="0">
                  <a:moveTo>
                    <a:pt x="362" y="0"/>
                  </a:moveTo>
                  <a:cubicBezTo>
                    <a:pt x="230" y="0"/>
                    <a:pt x="0" y="151"/>
                    <a:pt x="21" y="165"/>
                  </a:cubicBezTo>
                  <a:cubicBezTo>
                    <a:pt x="103" y="213"/>
                    <a:pt x="309" y="283"/>
                    <a:pt x="456" y="283"/>
                  </a:cubicBezTo>
                  <a:cubicBezTo>
                    <a:pt x="499" y="283"/>
                    <a:pt x="537" y="277"/>
                    <a:pt x="565" y="263"/>
                  </a:cubicBezTo>
                  <a:cubicBezTo>
                    <a:pt x="324" y="133"/>
                    <a:pt x="252" y="100"/>
                    <a:pt x="254" y="100"/>
                  </a:cubicBezTo>
                  <a:lnTo>
                    <a:pt x="254" y="100"/>
                  </a:lnTo>
                  <a:cubicBezTo>
                    <a:pt x="256" y="100"/>
                    <a:pt x="336" y="134"/>
                    <a:pt x="394" y="134"/>
                  </a:cubicBezTo>
                  <a:cubicBezTo>
                    <a:pt x="435" y="134"/>
                    <a:pt x="465" y="117"/>
                    <a:pt x="449" y="58"/>
                  </a:cubicBezTo>
                  <a:cubicBezTo>
                    <a:pt x="438" y="16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14"/>
            <p:cNvSpPr/>
            <p:nvPr/>
          </p:nvSpPr>
          <p:spPr>
            <a:xfrm>
              <a:off x="7220294" y="3310243"/>
              <a:ext cx="18796" cy="5975"/>
            </a:xfrm>
            <a:custGeom>
              <a:avLst/>
              <a:gdLst/>
              <a:ahLst/>
              <a:cxnLst/>
              <a:rect l="l" t="t" r="r" b="b"/>
              <a:pathLst>
                <a:path w="604" h="192" extrusionOk="0">
                  <a:moveTo>
                    <a:pt x="129" y="1"/>
                  </a:moveTo>
                  <a:cubicBezTo>
                    <a:pt x="1" y="1"/>
                    <a:pt x="100" y="191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22" y="182"/>
                    <a:pt x="603" y="191"/>
                    <a:pt x="264" y="39"/>
                  </a:cubicBezTo>
                  <a:cubicBezTo>
                    <a:pt x="203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14"/>
            <p:cNvSpPr/>
            <p:nvPr/>
          </p:nvSpPr>
          <p:spPr>
            <a:xfrm>
              <a:off x="6491028" y="3992176"/>
              <a:ext cx="18734" cy="4948"/>
            </a:xfrm>
            <a:custGeom>
              <a:avLst/>
              <a:gdLst/>
              <a:ahLst/>
              <a:cxnLst/>
              <a:rect l="l" t="t" r="r" b="b"/>
              <a:pathLst>
                <a:path w="602" h="159" extrusionOk="0">
                  <a:moveTo>
                    <a:pt x="459" y="1"/>
                  </a:moveTo>
                  <a:cubicBezTo>
                    <a:pt x="0" y="1"/>
                    <a:pt x="174" y="159"/>
                    <a:pt x="394" y="159"/>
                  </a:cubicBezTo>
                  <a:cubicBezTo>
                    <a:pt x="465" y="159"/>
                    <a:pt x="541" y="142"/>
                    <a:pt x="602" y="99"/>
                  </a:cubicBezTo>
                  <a:cubicBezTo>
                    <a:pt x="566" y="45"/>
                    <a:pt x="521" y="18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14"/>
            <p:cNvSpPr/>
            <p:nvPr/>
          </p:nvSpPr>
          <p:spPr>
            <a:xfrm>
              <a:off x="7287202" y="3569379"/>
              <a:ext cx="12324" cy="8309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91" y="0"/>
                  </a:moveTo>
                  <a:cubicBezTo>
                    <a:pt x="38" y="0"/>
                    <a:pt x="0" y="15"/>
                    <a:pt x="6" y="53"/>
                  </a:cubicBezTo>
                  <a:cubicBezTo>
                    <a:pt x="18" y="190"/>
                    <a:pt x="78" y="267"/>
                    <a:pt x="177" y="267"/>
                  </a:cubicBezTo>
                  <a:cubicBezTo>
                    <a:pt x="220" y="267"/>
                    <a:pt x="270" y="252"/>
                    <a:pt x="327" y="223"/>
                  </a:cubicBezTo>
                  <a:cubicBezTo>
                    <a:pt x="193" y="187"/>
                    <a:pt x="184" y="151"/>
                    <a:pt x="309" y="125"/>
                  </a:cubicBezTo>
                  <a:cubicBezTo>
                    <a:pt x="395" y="75"/>
                    <a:pt x="208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14"/>
            <p:cNvSpPr/>
            <p:nvPr/>
          </p:nvSpPr>
          <p:spPr>
            <a:xfrm>
              <a:off x="7168884" y="4101345"/>
              <a:ext cx="16587" cy="4606"/>
            </a:xfrm>
            <a:custGeom>
              <a:avLst/>
              <a:gdLst/>
              <a:ahLst/>
              <a:cxnLst/>
              <a:rect l="l" t="t" r="r" b="b"/>
              <a:pathLst>
                <a:path w="533" h="148" extrusionOk="0">
                  <a:moveTo>
                    <a:pt x="330" y="0"/>
                  </a:moveTo>
                  <a:cubicBezTo>
                    <a:pt x="184" y="0"/>
                    <a:pt x="0" y="88"/>
                    <a:pt x="34" y="114"/>
                  </a:cubicBezTo>
                  <a:cubicBezTo>
                    <a:pt x="62" y="137"/>
                    <a:pt x="127" y="147"/>
                    <a:pt x="198" y="147"/>
                  </a:cubicBezTo>
                  <a:cubicBezTo>
                    <a:pt x="350" y="147"/>
                    <a:pt x="532" y="101"/>
                    <a:pt x="453" y="34"/>
                  </a:cubicBezTo>
                  <a:cubicBezTo>
                    <a:pt x="422" y="10"/>
                    <a:pt x="378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14"/>
            <p:cNvSpPr/>
            <p:nvPr/>
          </p:nvSpPr>
          <p:spPr>
            <a:xfrm>
              <a:off x="6701492" y="3519930"/>
              <a:ext cx="12884" cy="5477"/>
            </a:xfrm>
            <a:custGeom>
              <a:avLst/>
              <a:gdLst/>
              <a:ahLst/>
              <a:cxnLst/>
              <a:rect l="l" t="t" r="r" b="b"/>
              <a:pathLst>
                <a:path w="414" h="176" extrusionOk="0">
                  <a:moveTo>
                    <a:pt x="244" y="1"/>
                  </a:moveTo>
                  <a:cubicBezTo>
                    <a:pt x="190" y="1"/>
                    <a:pt x="137" y="1"/>
                    <a:pt x="83" y="28"/>
                  </a:cubicBezTo>
                  <a:cubicBezTo>
                    <a:pt x="1" y="96"/>
                    <a:pt x="184" y="176"/>
                    <a:pt x="304" y="176"/>
                  </a:cubicBezTo>
                  <a:cubicBezTo>
                    <a:pt x="340" y="176"/>
                    <a:pt x="370" y="169"/>
                    <a:pt x="387" y="153"/>
                  </a:cubicBezTo>
                  <a:cubicBezTo>
                    <a:pt x="414" y="63"/>
                    <a:pt x="369" y="10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14"/>
            <p:cNvSpPr/>
            <p:nvPr/>
          </p:nvSpPr>
          <p:spPr>
            <a:xfrm>
              <a:off x="6485488" y="3918079"/>
              <a:ext cx="14782" cy="1929"/>
            </a:xfrm>
            <a:custGeom>
              <a:avLst/>
              <a:gdLst/>
              <a:ahLst/>
              <a:cxnLst/>
              <a:rect l="l" t="t" r="r" b="b"/>
              <a:pathLst>
                <a:path w="475" h="62" extrusionOk="0">
                  <a:moveTo>
                    <a:pt x="299" y="1"/>
                  </a:moveTo>
                  <a:cubicBezTo>
                    <a:pt x="171" y="1"/>
                    <a:pt x="1" y="20"/>
                    <a:pt x="12" y="44"/>
                  </a:cubicBezTo>
                  <a:cubicBezTo>
                    <a:pt x="34" y="53"/>
                    <a:pt x="146" y="61"/>
                    <a:pt x="250" y="61"/>
                  </a:cubicBezTo>
                  <a:cubicBezTo>
                    <a:pt x="367" y="61"/>
                    <a:pt x="474" y="50"/>
                    <a:pt x="432" y="17"/>
                  </a:cubicBezTo>
                  <a:cubicBezTo>
                    <a:pt x="417" y="6"/>
                    <a:pt x="36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14"/>
            <p:cNvSpPr/>
            <p:nvPr/>
          </p:nvSpPr>
          <p:spPr>
            <a:xfrm>
              <a:off x="6735133" y="4210451"/>
              <a:ext cx="11172" cy="3579"/>
            </a:xfrm>
            <a:custGeom>
              <a:avLst/>
              <a:gdLst/>
              <a:ahLst/>
              <a:cxnLst/>
              <a:rect l="l" t="t" r="r" b="b"/>
              <a:pathLst>
                <a:path w="359" h="115" extrusionOk="0">
                  <a:moveTo>
                    <a:pt x="198" y="0"/>
                  </a:moveTo>
                  <a:cubicBezTo>
                    <a:pt x="78" y="0"/>
                    <a:pt x="1" y="61"/>
                    <a:pt x="91" y="61"/>
                  </a:cubicBezTo>
                  <a:cubicBezTo>
                    <a:pt x="162" y="79"/>
                    <a:pt x="242" y="97"/>
                    <a:pt x="314" y="114"/>
                  </a:cubicBezTo>
                  <a:cubicBezTo>
                    <a:pt x="341" y="88"/>
                    <a:pt x="358" y="70"/>
                    <a:pt x="350" y="34"/>
                  </a:cubicBezTo>
                  <a:cubicBezTo>
                    <a:pt x="297" y="9"/>
                    <a:pt x="24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14"/>
            <p:cNvSpPr/>
            <p:nvPr/>
          </p:nvSpPr>
          <p:spPr>
            <a:xfrm>
              <a:off x="7303042" y="3476486"/>
              <a:ext cx="10394" cy="5757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158" y="0"/>
                  </a:moveTo>
                  <a:cubicBezTo>
                    <a:pt x="80" y="0"/>
                    <a:pt x="1" y="30"/>
                    <a:pt x="5" y="130"/>
                  </a:cubicBezTo>
                  <a:cubicBezTo>
                    <a:pt x="41" y="166"/>
                    <a:pt x="77" y="185"/>
                    <a:pt x="114" y="185"/>
                  </a:cubicBezTo>
                  <a:cubicBezTo>
                    <a:pt x="169" y="185"/>
                    <a:pt x="227" y="144"/>
                    <a:pt x="291" y="59"/>
                  </a:cubicBezTo>
                  <a:cubicBezTo>
                    <a:pt x="333" y="4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14"/>
            <p:cNvSpPr/>
            <p:nvPr/>
          </p:nvSpPr>
          <p:spPr>
            <a:xfrm>
              <a:off x="6549378" y="4108844"/>
              <a:ext cx="11297" cy="6411"/>
            </a:xfrm>
            <a:custGeom>
              <a:avLst/>
              <a:gdLst/>
              <a:ahLst/>
              <a:cxnLst/>
              <a:rect l="l" t="t" r="r" b="b"/>
              <a:pathLst>
                <a:path w="363" h="206" extrusionOk="0">
                  <a:moveTo>
                    <a:pt x="299" y="0"/>
                  </a:moveTo>
                  <a:cubicBezTo>
                    <a:pt x="212" y="0"/>
                    <a:pt x="1" y="31"/>
                    <a:pt x="145" y="141"/>
                  </a:cubicBezTo>
                  <a:cubicBezTo>
                    <a:pt x="204" y="188"/>
                    <a:pt x="245" y="206"/>
                    <a:pt x="273" y="206"/>
                  </a:cubicBezTo>
                  <a:cubicBezTo>
                    <a:pt x="362" y="206"/>
                    <a:pt x="319" y="21"/>
                    <a:pt x="332" y="7"/>
                  </a:cubicBezTo>
                  <a:cubicBezTo>
                    <a:pt x="341" y="3"/>
                    <a:pt x="3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14"/>
            <p:cNvSpPr/>
            <p:nvPr/>
          </p:nvSpPr>
          <p:spPr>
            <a:xfrm>
              <a:off x="6391288" y="3394547"/>
              <a:ext cx="13786" cy="5508"/>
            </a:xfrm>
            <a:custGeom>
              <a:avLst/>
              <a:gdLst/>
              <a:ahLst/>
              <a:cxnLst/>
              <a:rect l="l" t="t" r="r" b="b"/>
              <a:pathLst>
                <a:path w="443" h="177" extrusionOk="0">
                  <a:moveTo>
                    <a:pt x="136" y="0"/>
                  </a:moveTo>
                  <a:cubicBezTo>
                    <a:pt x="0" y="0"/>
                    <a:pt x="101" y="152"/>
                    <a:pt x="78" y="167"/>
                  </a:cubicBezTo>
                  <a:cubicBezTo>
                    <a:pt x="73" y="174"/>
                    <a:pt x="77" y="176"/>
                    <a:pt x="89" y="176"/>
                  </a:cubicBezTo>
                  <a:cubicBezTo>
                    <a:pt x="155" y="176"/>
                    <a:pt x="443" y="76"/>
                    <a:pt x="229" y="15"/>
                  </a:cubicBezTo>
                  <a:cubicBezTo>
                    <a:pt x="190" y="5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14"/>
            <p:cNvSpPr/>
            <p:nvPr/>
          </p:nvSpPr>
          <p:spPr>
            <a:xfrm>
              <a:off x="6239329" y="3692365"/>
              <a:ext cx="10830" cy="3921"/>
            </a:xfrm>
            <a:custGeom>
              <a:avLst/>
              <a:gdLst/>
              <a:ahLst/>
              <a:cxnLst/>
              <a:rect l="l" t="t" r="r" b="b"/>
              <a:pathLst>
                <a:path w="348" h="126" extrusionOk="0">
                  <a:moveTo>
                    <a:pt x="210" y="1"/>
                  </a:moveTo>
                  <a:cubicBezTo>
                    <a:pt x="122" y="1"/>
                    <a:pt x="16" y="20"/>
                    <a:pt x="1" y="36"/>
                  </a:cubicBezTo>
                  <a:cubicBezTo>
                    <a:pt x="40" y="63"/>
                    <a:pt x="175" y="126"/>
                    <a:pt x="261" y="126"/>
                  </a:cubicBezTo>
                  <a:cubicBezTo>
                    <a:pt x="314" y="126"/>
                    <a:pt x="348" y="103"/>
                    <a:pt x="331" y="36"/>
                  </a:cubicBezTo>
                  <a:cubicBezTo>
                    <a:pt x="323" y="10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14"/>
            <p:cNvSpPr/>
            <p:nvPr/>
          </p:nvSpPr>
          <p:spPr>
            <a:xfrm>
              <a:off x="7125316" y="3817717"/>
              <a:ext cx="7749" cy="5788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62" y="1"/>
                  </a:moveTo>
                  <a:cubicBezTo>
                    <a:pt x="93" y="1"/>
                    <a:pt x="0" y="82"/>
                    <a:pt x="7" y="138"/>
                  </a:cubicBezTo>
                  <a:cubicBezTo>
                    <a:pt x="7" y="172"/>
                    <a:pt x="28" y="185"/>
                    <a:pt x="58" y="185"/>
                  </a:cubicBezTo>
                  <a:cubicBezTo>
                    <a:pt x="129" y="185"/>
                    <a:pt x="249" y="108"/>
                    <a:pt x="230" y="58"/>
                  </a:cubicBezTo>
                  <a:cubicBezTo>
                    <a:pt x="219" y="17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14"/>
            <p:cNvSpPr/>
            <p:nvPr/>
          </p:nvSpPr>
          <p:spPr>
            <a:xfrm>
              <a:off x="6239049" y="3682003"/>
              <a:ext cx="12853" cy="3641"/>
            </a:xfrm>
            <a:custGeom>
              <a:avLst/>
              <a:gdLst/>
              <a:ahLst/>
              <a:cxnLst/>
              <a:rect l="l" t="t" r="r" b="b"/>
              <a:pathLst>
                <a:path w="413" h="117" extrusionOk="0">
                  <a:moveTo>
                    <a:pt x="122" y="0"/>
                  </a:moveTo>
                  <a:cubicBezTo>
                    <a:pt x="75" y="0"/>
                    <a:pt x="31" y="9"/>
                    <a:pt x="1" y="30"/>
                  </a:cubicBezTo>
                  <a:cubicBezTo>
                    <a:pt x="75" y="70"/>
                    <a:pt x="150" y="116"/>
                    <a:pt x="232" y="116"/>
                  </a:cubicBezTo>
                  <a:cubicBezTo>
                    <a:pt x="258" y="116"/>
                    <a:pt x="285" y="112"/>
                    <a:pt x="313" y="101"/>
                  </a:cubicBezTo>
                  <a:cubicBezTo>
                    <a:pt x="412" y="68"/>
                    <a:pt x="25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14"/>
            <p:cNvSpPr/>
            <p:nvPr/>
          </p:nvSpPr>
          <p:spPr>
            <a:xfrm>
              <a:off x="6659854" y="3660810"/>
              <a:ext cx="9523" cy="4886"/>
            </a:xfrm>
            <a:custGeom>
              <a:avLst/>
              <a:gdLst/>
              <a:ahLst/>
              <a:cxnLst/>
              <a:rect l="l" t="t" r="r" b="b"/>
              <a:pathLst>
                <a:path w="306" h="157" extrusionOk="0">
                  <a:moveTo>
                    <a:pt x="93" y="0"/>
                  </a:moveTo>
                  <a:cubicBezTo>
                    <a:pt x="55" y="0"/>
                    <a:pt x="24" y="9"/>
                    <a:pt x="21" y="33"/>
                  </a:cubicBezTo>
                  <a:cubicBezTo>
                    <a:pt x="0" y="120"/>
                    <a:pt x="72" y="157"/>
                    <a:pt x="144" y="157"/>
                  </a:cubicBezTo>
                  <a:cubicBezTo>
                    <a:pt x="225" y="157"/>
                    <a:pt x="306" y="109"/>
                    <a:pt x="244" y="33"/>
                  </a:cubicBezTo>
                  <a:cubicBezTo>
                    <a:pt x="233" y="22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14"/>
            <p:cNvSpPr/>
            <p:nvPr/>
          </p:nvSpPr>
          <p:spPr>
            <a:xfrm>
              <a:off x="7061084" y="3646463"/>
              <a:ext cx="12853" cy="3610"/>
            </a:xfrm>
            <a:custGeom>
              <a:avLst/>
              <a:gdLst/>
              <a:ahLst/>
              <a:cxnLst/>
              <a:rect l="l" t="t" r="r" b="b"/>
              <a:pathLst>
                <a:path w="413" h="116" extrusionOk="0">
                  <a:moveTo>
                    <a:pt x="122" y="1"/>
                  </a:moveTo>
                  <a:cubicBezTo>
                    <a:pt x="75" y="1"/>
                    <a:pt x="31" y="9"/>
                    <a:pt x="1" y="30"/>
                  </a:cubicBezTo>
                  <a:cubicBezTo>
                    <a:pt x="77" y="64"/>
                    <a:pt x="153" y="115"/>
                    <a:pt x="238" y="115"/>
                  </a:cubicBezTo>
                  <a:cubicBezTo>
                    <a:pt x="262" y="115"/>
                    <a:pt x="287" y="111"/>
                    <a:pt x="313" y="101"/>
                  </a:cubicBezTo>
                  <a:cubicBezTo>
                    <a:pt x="412" y="68"/>
                    <a:pt x="25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14"/>
            <p:cNvSpPr/>
            <p:nvPr/>
          </p:nvSpPr>
          <p:spPr>
            <a:xfrm>
              <a:off x="6378124" y="3608248"/>
              <a:ext cx="14502" cy="2458"/>
            </a:xfrm>
            <a:custGeom>
              <a:avLst/>
              <a:gdLst/>
              <a:ahLst/>
              <a:cxnLst/>
              <a:rect l="l" t="t" r="r" b="b"/>
              <a:pathLst>
                <a:path w="466" h="79" extrusionOk="0">
                  <a:moveTo>
                    <a:pt x="331" y="0"/>
                  </a:moveTo>
                  <a:cubicBezTo>
                    <a:pt x="186" y="0"/>
                    <a:pt x="1" y="32"/>
                    <a:pt x="46" y="44"/>
                  </a:cubicBezTo>
                  <a:cubicBezTo>
                    <a:pt x="124" y="65"/>
                    <a:pt x="188" y="78"/>
                    <a:pt x="248" y="78"/>
                  </a:cubicBezTo>
                  <a:cubicBezTo>
                    <a:pt x="318" y="78"/>
                    <a:pt x="384" y="61"/>
                    <a:pt x="465" y="18"/>
                  </a:cubicBezTo>
                  <a:cubicBezTo>
                    <a:pt x="437" y="5"/>
                    <a:pt x="38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14"/>
            <p:cNvSpPr/>
            <p:nvPr/>
          </p:nvSpPr>
          <p:spPr>
            <a:xfrm>
              <a:off x="6392346" y="3544639"/>
              <a:ext cx="10830" cy="3454"/>
            </a:xfrm>
            <a:custGeom>
              <a:avLst/>
              <a:gdLst/>
              <a:ahLst/>
              <a:cxnLst/>
              <a:rect l="l" t="t" r="r" b="b"/>
              <a:pathLst>
                <a:path w="348" h="111" extrusionOk="0">
                  <a:moveTo>
                    <a:pt x="193" y="0"/>
                  </a:moveTo>
                  <a:cubicBezTo>
                    <a:pt x="150" y="0"/>
                    <a:pt x="106" y="18"/>
                    <a:pt x="62" y="54"/>
                  </a:cubicBezTo>
                  <a:cubicBezTo>
                    <a:pt x="1" y="87"/>
                    <a:pt x="87" y="110"/>
                    <a:pt x="184" y="110"/>
                  </a:cubicBezTo>
                  <a:cubicBezTo>
                    <a:pt x="245" y="110"/>
                    <a:pt x="310" y="102"/>
                    <a:pt x="347" y="81"/>
                  </a:cubicBezTo>
                  <a:cubicBezTo>
                    <a:pt x="298" y="27"/>
                    <a:pt x="24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14"/>
            <p:cNvSpPr/>
            <p:nvPr/>
          </p:nvSpPr>
          <p:spPr>
            <a:xfrm>
              <a:off x="5842891" y="4311062"/>
              <a:ext cx="10581" cy="3890"/>
            </a:xfrm>
            <a:custGeom>
              <a:avLst/>
              <a:gdLst/>
              <a:ahLst/>
              <a:cxnLst/>
              <a:rect l="l" t="t" r="r" b="b"/>
              <a:pathLst>
                <a:path w="340" h="125" extrusionOk="0">
                  <a:moveTo>
                    <a:pt x="85" y="1"/>
                  </a:moveTo>
                  <a:cubicBezTo>
                    <a:pt x="37" y="1"/>
                    <a:pt x="0" y="21"/>
                    <a:pt x="0" y="84"/>
                  </a:cubicBezTo>
                  <a:cubicBezTo>
                    <a:pt x="36" y="111"/>
                    <a:pt x="105" y="124"/>
                    <a:pt x="173" y="124"/>
                  </a:cubicBezTo>
                  <a:cubicBezTo>
                    <a:pt x="241" y="124"/>
                    <a:pt x="308" y="111"/>
                    <a:pt x="339" y="84"/>
                  </a:cubicBezTo>
                  <a:cubicBezTo>
                    <a:pt x="310" y="72"/>
                    <a:pt x="17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14"/>
            <p:cNvSpPr/>
            <p:nvPr/>
          </p:nvSpPr>
          <p:spPr>
            <a:xfrm>
              <a:off x="5504181" y="3440885"/>
              <a:ext cx="10892" cy="2334"/>
            </a:xfrm>
            <a:custGeom>
              <a:avLst/>
              <a:gdLst/>
              <a:ahLst/>
              <a:cxnLst/>
              <a:rect l="l" t="t" r="r" b="b"/>
              <a:pathLst>
                <a:path w="350" h="75" extrusionOk="0">
                  <a:moveTo>
                    <a:pt x="307" y="1"/>
                  </a:moveTo>
                  <a:cubicBezTo>
                    <a:pt x="236" y="1"/>
                    <a:pt x="47" y="47"/>
                    <a:pt x="1" y="70"/>
                  </a:cubicBezTo>
                  <a:cubicBezTo>
                    <a:pt x="5" y="70"/>
                    <a:pt x="56" y="74"/>
                    <a:pt x="116" y="74"/>
                  </a:cubicBezTo>
                  <a:cubicBezTo>
                    <a:pt x="175" y="74"/>
                    <a:pt x="242" y="70"/>
                    <a:pt x="277" y="52"/>
                  </a:cubicBezTo>
                  <a:cubicBezTo>
                    <a:pt x="349" y="14"/>
                    <a:pt x="34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14"/>
            <p:cNvSpPr/>
            <p:nvPr/>
          </p:nvSpPr>
          <p:spPr>
            <a:xfrm>
              <a:off x="7071353" y="3524224"/>
              <a:ext cx="12759" cy="3797"/>
            </a:xfrm>
            <a:custGeom>
              <a:avLst/>
              <a:gdLst/>
              <a:ahLst/>
              <a:cxnLst/>
              <a:rect l="l" t="t" r="r" b="b"/>
              <a:pathLst>
                <a:path w="410" h="122" extrusionOk="0">
                  <a:moveTo>
                    <a:pt x="197" y="1"/>
                  </a:moveTo>
                  <a:cubicBezTo>
                    <a:pt x="122" y="1"/>
                    <a:pt x="34" y="9"/>
                    <a:pt x="19" y="50"/>
                  </a:cubicBezTo>
                  <a:cubicBezTo>
                    <a:pt x="0" y="103"/>
                    <a:pt x="48" y="122"/>
                    <a:pt x="111" y="122"/>
                  </a:cubicBezTo>
                  <a:cubicBezTo>
                    <a:pt x="232" y="122"/>
                    <a:pt x="409" y="52"/>
                    <a:pt x="304" y="6"/>
                  </a:cubicBezTo>
                  <a:cubicBezTo>
                    <a:pt x="300" y="6"/>
                    <a:pt x="25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14"/>
            <p:cNvSpPr/>
            <p:nvPr/>
          </p:nvSpPr>
          <p:spPr>
            <a:xfrm>
              <a:off x="6310843" y="3519432"/>
              <a:ext cx="10923" cy="3423"/>
            </a:xfrm>
            <a:custGeom>
              <a:avLst/>
              <a:gdLst/>
              <a:ahLst/>
              <a:cxnLst/>
              <a:rect l="l" t="t" r="r" b="b"/>
              <a:pathLst>
                <a:path w="351" h="110" extrusionOk="0">
                  <a:moveTo>
                    <a:pt x="107" y="1"/>
                  </a:moveTo>
                  <a:cubicBezTo>
                    <a:pt x="51" y="1"/>
                    <a:pt x="4" y="13"/>
                    <a:pt x="4" y="44"/>
                  </a:cubicBezTo>
                  <a:cubicBezTo>
                    <a:pt x="1" y="94"/>
                    <a:pt x="44" y="110"/>
                    <a:pt x="97" y="110"/>
                  </a:cubicBezTo>
                  <a:cubicBezTo>
                    <a:pt x="175" y="110"/>
                    <a:pt x="275" y="76"/>
                    <a:pt x="281" y="70"/>
                  </a:cubicBezTo>
                  <a:cubicBezTo>
                    <a:pt x="351" y="41"/>
                    <a:pt x="212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14"/>
            <p:cNvSpPr/>
            <p:nvPr/>
          </p:nvSpPr>
          <p:spPr>
            <a:xfrm>
              <a:off x="6344701" y="3493446"/>
              <a:ext cx="8714" cy="4948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119" y="1"/>
                  </a:moveTo>
                  <a:cubicBezTo>
                    <a:pt x="100" y="1"/>
                    <a:pt x="82" y="7"/>
                    <a:pt x="67" y="22"/>
                  </a:cubicBezTo>
                  <a:cubicBezTo>
                    <a:pt x="1" y="81"/>
                    <a:pt x="147" y="158"/>
                    <a:pt x="231" y="158"/>
                  </a:cubicBezTo>
                  <a:cubicBezTo>
                    <a:pt x="248" y="158"/>
                    <a:pt x="263" y="155"/>
                    <a:pt x="272" y="147"/>
                  </a:cubicBezTo>
                  <a:cubicBezTo>
                    <a:pt x="279" y="91"/>
                    <a:pt x="192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14"/>
            <p:cNvSpPr/>
            <p:nvPr/>
          </p:nvSpPr>
          <p:spPr>
            <a:xfrm>
              <a:off x="7322616" y="3327546"/>
              <a:ext cx="591" cy="311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9" y="10"/>
                    <a:pt x="9" y="10"/>
                    <a:pt x="18" y="10"/>
                  </a:cubicBezTo>
                  <a:cubicBezTo>
                    <a:pt x="18" y="10"/>
                    <a:pt x="18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14"/>
            <p:cNvSpPr/>
            <p:nvPr/>
          </p:nvSpPr>
          <p:spPr>
            <a:xfrm>
              <a:off x="7356195" y="3362276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7" y="1"/>
                  </a:moveTo>
                  <a:cubicBezTo>
                    <a:pt x="88" y="1"/>
                    <a:pt x="47" y="21"/>
                    <a:pt x="1" y="62"/>
                  </a:cubicBezTo>
                  <a:cubicBezTo>
                    <a:pt x="36" y="97"/>
                    <a:pt x="72" y="115"/>
                    <a:pt x="110" y="115"/>
                  </a:cubicBezTo>
                  <a:cubicBezTo>
                    <a:pt x="150" y="115"/>
                    <a:pt x="192" y="95"/>
                    <a:pt x="233" y="53"/>
                  </a:cubicBezTo>
                  <a:cubicBezTo>
                    <a:pt x="198" y="19"/>
                    <a:pt x="16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14"/>
            <p:cNvSpPr/>
            <p:nvPr/>
          </p:nvSpPr>
          <p:spPr>
            <a:xfrm>
              <a:off x="6692405" y="4237463"/>
              <a:ext cx="8247" cy="4170"/>
            </a:xfrm>
            <a:custGeom>
              <a:avLst/>
              <a:gdLst/>
              <a:ahLst/>
              <a:cxnLst/>
              <a:rect l="l" t="t" r="r" b="b"/>
              <a:pathLst>
                <a:path w="265" h="134" extrusionOk="0">
                  <a:moveTo>
                    <a:pt x="53" y="0"/>
                  </a:moveTo>
                  <a:cubicBezTo>
                    <a:pt x="37" y="0"/>
                    <a:pt x="19" y="4"/>
                    <a:pt x="1" y="14"/>
                  </a:cubicBezTo>
                  <a:cubicBezTo>
                    <a:pt x="1" y="104"/>
                    <a:pt x="68" y="134"/>
                    <a:pt x="130" y="134"/>
                  </a:cubicBezTo>
                  <a:cubicBezTo>
                    <a:pt x="202" y="134"/>
                    <a:pt x="265" y="92"/>
                    <a:pt x="197" y="58"/>
                  </a:cubicBezTo>
                  <a:cubicBezTo>
                    <a:pt x="144" y="32"/>
                    <a:pt x="10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14"/>
            <p:cNvSpPr/>
            <p:nvPr/>
          </p:nvSpPr>
          <p:spPr>
            <a:xfrm>
              <a:off x="6535280" y="3942819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3" y="1"/>
                  </a:moveTo>
                  <a:cubicBezTo>
                    <a:pt x="85" y="1"/>
                    <a:pt x="45" y="21"/>
                    <a:pt x="0" y="61"/>
                  </a:cubicBezTo>
                  <a:cubicBezTo>
                    <a:pt x="36" y="97"/>
                    <a:pt x="74" y="115"/>
                    <a:pt x="113" y="115"/>
                  </a:cubicBezTo>
                  <a:cubicBezTo>
                    <a:pt x="152" y="115"/>
                    <a:pt x="192" y="97"/>
                    <a:pt x="232" y="61"/>
                  </a:cubicBezTo>
                  <a:cubicBezTo>
                    <a:pt x="197" y="21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14"/>
            <p:cNvSpPr/>
            <p:nvPr/>
          </p:nvSpPr>
          <p:spPr>
            <a:xfrm>
              <a:off x="6469773" y="3808817"/>
              <a:ext cx="10363" cy="3672"/>
            </a:xfrm>
            <a:custGeom>
              <a:avLst/>
              <a:gdLst/>
              <a:ahLst/>
              <a:cxnLst/>
              <a:rect l="l" t="t" r="r" b="b"/>
              <a:pathLst>
                <a:path w="333" h="118" extrusionOk="0">
                  <a:moveTo>
                    <a:pt x="279" y="1"/>
                  </a:moveTo>
                  <a:cubicBezTo>
                    <a:pt x="195" y="1"/>
                    <a:pt x="35" y="86"/>
                    <a:pt x="4" y="86"/>
                  </a:cubicBezTo>
                  <a:cubicBezTo>
                    <a:pt x="2" y="86"/>
                    <a:pt x="1" y="86"/>
                    <a:pt x="0" y="85"/>
                  </a:cubicBezTo>
                  <a:lnTo>
                    <a:pt x="0" y="85"/>
                  </a:lnTo>
                  <a:cubicBezTo>
                    <a:pt x="20" y="105"/>
                    <a:pt x="87" y="118"/>
                    <a:pt x="155" y="118"/>
                  </a:cubicBezTo>
                  <a:cubicBezTo>
                    <a:pt x="239" y="118"/>
                    <a:pt x="325" y="98"/>
                    <a:pt x="330" y="49"/>
                  </a:cubicBezTo>
                  <a:cubicBezTo>
                    <a:pt x="333" y="14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14"/>
            <p:cNvSpPr/>
            <p:nvPr/>
          </p:nvSpPr>
          <p:spPr>
            <a:xfrm>
              <a:off x="6431713" y="3736774"/>
              <a:ext cx="8091" cy="5135"/>
            </a:xfrm>
            <a:custGeom>
              <a:avLst/>
              <a:gdLst/>
              <a:ahLst/>
              <a:cxnLst/>
              <a:rect l="l" t="t" r="r" b="b"/>
              <a:pathLst>
                <a:path w="260" h="165" extrusionOk="0">
                  <a:moveTo>
                    <a:pt x="179" y="0"/>
                  </a:moveTo>
                  <a:cubicBezTo>
                    <a:pt x="144" y="18"/>
                    <a:pt x="1" y="63"/>
                    <a:pt x="1" y="107"/>
                  </a:cubicBezTo>
                  <a:cubicBezTo>
                    <a:pt x="1" y="150"/>
                    <a:pt x="20" y="165"/>
                    <a:pt x="46" y="165"/>
                  </a:cubicBezTo>
                  <a:cubicBezTo>
                    <a:pt x="95" y="165"/>
                    <a:pt x="168" y="113"/>
                    <a:pt x="179" y="107"/>
                  </a:cubicBezTo>
                  <a:cubicBezTo>
                    <a:pt x="260" y="72"/>
                    <a:pt x="260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14"/>
            <p:cNvSpPr/>
            <p:nvPr/>
          </p:nvSpPr>
          <p:spPr>
            <a:xfrm>
              <a:off x="6731959" y="3703164"/>
              <a:ext cx="9896" cy="3703"/>
            </a:xfrm>
            <a:custGeom>
              <a:avLst/>
              <a:gdLst/>
              <a:ahLst/>
              <a:cxnLst/>
              <a:rect l="l" t="t" r="r" b="b"/>
              <a:pathLst>
                <a:path w="318" h="119" extrusionOk="0">
                  <a:moveTo>
                    <a:pt x="166" y="1"/>
                  </a:moveTo>
                  <a:cubicBezTo>
                    <a:pt x="113" y="1"/>
                    <a:pt x="59" y="1"/>
                    <a:pt x="14" y="19"/>
                  </a:cubicBezTo>
                  <a:cubicBezTo>
                    <a:pt x="0" y="26"/>
                    <a:pt x="152" y="119"/>
                    <a:pt x="254" y="119"/>
                  </a:cubicBezTo>
                  <a:cubicBezTo>
                    <a:pt x="279" y="119"/>
                    <a:pt x="302" y="113"/>
                    <a:pt x="318" y="99"/>
                  </a:cubicBezTo>
                  <a:cubicBezTo>
                    <a:pt x="282" y="54"/>
                    <a:pt x="228" y="19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14"/>
            <p:cNvSpPr/>
            <p:nvPr/>
          </p:nvSpPr>
          <p:spPr>
            <a:xfrm>
              <a:off x="6539170" y="3518125"/>
              <a:ext cx="6971" cy="3392"/>
            </a:xfrm>
            <a:custGeom>
              <a:avLst/>
              <a:gdLst/>
              <a:ahLst/>
              <a:cxnLst/>
              <a:rect l="l" t="t" r="r" b="b"/>
              <a:pathLst>
                <a:path w="224" h="109" extrusionOk="0">
                  <a:moveTo>
                    <a:pt x="119" y="0"/>
                  </a:moveTo>
                  <a:cubicBezTo>
                    <a:pt x="76" y="0"/>
                    <a:pt x="35" y="23"/>
                    <a:pt x="0" y="68"/>
                  </a:cubicBezTo>
                  <a:cubicBezTo>
                    <a:pt x="35" y="95"/>
                    <a:pt x="69" y="109"/>
                    <a:pt x="101" y="109"/>
                  </a:cubicBezTo>
                  <a:cubicBezTo>
                    <a:pt x="143" y="109"/>
                    <a:pt x="183" y="86"/>
                    <a:pt x="223" y="41"/>
                  </a:cubicBezTo>
                  <a:cubicBezTo>
                    <a:pt x="188" y="14"/>
                    <a:pt x="15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14"/>
            <p:cNvSpPr/>
            <p:nvPr/>
          </p:nvSpPr>
          <p:spPr>
            <a:xfrm>
              <a:off x="7026105" y="3515324"/>
              <a:ext cx="7718" cy="2427"/>
            </a:xfrm>
            <a:custGeom>
              <a:avLst/>
              <a:gdLst/>
              <a:ahLst/>
              <a:cxnLst/>
              <a:rect l="l" t="t" r="r" b="b"/>
              <a:pathLst>
                <a:path w="248" h="78" extrusionOk="0">
                  <a:moveTo>
                    <a:pt x="176" y="1"/>
                  </a:moveTo>
                  <a:cubicBezTo>
                    <a:pt x="120" y="1"/>
                    <a:pt x="28" y="19"/>
                    <a:pt x="1" y="33"/>
                  </a:cubicBezTo>
                  <a:cubicBezTo>
                    <a:pt x="31" y="63"/>
                    <a:pt x="62" y="77"/>
                    <a:pt x="98" y="77"/>
                  </a:cubicBezTo>
                  <a:cubicBezTo>
                    <a:pt x="115" y="77"/>
                    <a:pt x="133" y="74"/>
                    <a:pt x="153" y="69"/>
                  </a:cubicBezTo>
                  <a:cubicBezTo>
                    <a:pt x="247" y="17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14"/>
            <p:cNvSpPr/>
            <p:nvPr/>
          </p:nvSpPr>
          <p:spPr>
            <a:xfrm>
              <a:off x="6870847" y="3678984"/>
              <a:ext cx="7531" cy="3143"/>
            </a:xfrm>
            <a:custGeom>
              <a:avLst/>
              <a:gdLst/>
              <a:ahLst/>
              <a:cxnLst/>
              <a:rect l="l" t="t" r="r" b="b"/>
              <a:pathLst>
                <a:path w="242" h="101" extrusionOk="0">
                  <a:moveTo>
                    <a:pt x="48" y="1"/>
                  </a:moveTo>
                  <a:cubicBezTo>
                    <a:pt x="19" y="1"/>
                    <a:pt x="0" y="13"/>
                    <a:pt x="3" y="46"/>
                  </a:cubicBezTo>
                  <a:cubicBezTo>
                    <a:pt x="45" y="83"/>
                    <a:pt x="89" y="101"/>
                    <a:pt x="135" y="101"/>
                  </a:cubicBezTo>
                  <a:cubicBezTo>
                    <a:pt x="168" y="101"/>
                    <a:pt x="201" y="92"/>
                    <a:pt x="235" y="73"/>
                  </a:cubicBezTo>
                  <a:cubicBezTo>
                    <a:pt x="241" y="73"/>
                    <a:pt x="11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14"/>
            <p:cNvSpPr/>
            <p:nvPr/>
          </p:nvSpPr>
          <p:spPr>
            <a:xfrm>
              <a:off x="6567365" y="3678393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3" y="1"/>
                  </a:moveTo>
                  <a:cubicBezTo>
                    <a:pt x="58" y="1"/>
                    <a:pt x="0" y="18"/>
                    <a:pt x="4" y="65"/>
                  </a:cubicBezTo>
                  <a:cubicBezTo>
                    <a:pt x="27" y="105"/>
                    <a:pt x="53" y="125"/>
                    <a:pt x="82" y="125"/>
                  </a:cubicBezTo>
                  <a:cubicBezTo>
                    <a:pt x="111" y="125"/>
                    <a:pt x="143" y="105"/>
                    <a:pt x="174" y="65"/>
                  </a:cubicBezTo>
                  <a:cubicBezTo>
                    <a:pt x="249" y="30"/>
                    <a:pt x="18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14"/>
            <p:cNvSpPr/>
            <p:nvPr/>
          </p:nvSpPr>
          <p:spPr>
            <a:xfrm>
              <a:off x="6691596" y="4136946"/>
              <a:ext cx="5259" cy="4792"/>
            </a:xfrm>
            <a:custGeom>
              <a:avLst/>
              <a:gdLst/>
              <a:ahLst/>
              <a:cxnLst/>
              <a:rect l="l" t="t" r="r" b="b"/>
              <a:pathLst>
                <a:path w="169" h="154" extrusionOk="0">
                  <a:moveTo>
                    <a:pt x="78" y="0"/>
                  </a:moveTo>
                  <a:cubicBezTo>
                    <a:pt x="1" y="0"/>
                    <a:pt x="6" y="132"/>
                    <a:pt x="62" y="148"/>
                  </a:cubicBezTo>
                  <a:cubicBezTo>
                    <a:pt x="73" y="152"/>
                    <a:pt x="83" y="153"/>
                    <a:pt x="91" y="153"/>
                  </a:cubicBezTo>
                  <a:cubicBezTo>
                    <a:pt x="169" y="153"/>
                    <a:pt x="163" y="21"/>
                    <a:pt x="107" y="5"/>
                  </a:cubicBezTo>
                  <a:cubicBezTo>
                    <a:pt x="96" y="2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14"/>
            <p:cNvSpPr/>
            <p:nvPr/>
          </p:nvSpPr>
          <p:spPr>
            <a:xfrm>
              <a:off x="7342907" y="4265129"/>
              <a:ext cx="8900" cy="3579"/>
            </a:xfrm>
            <a:custGeom>
              <a:avLst/>
              <a:gdLst/>
              <a:ahLst/>
              <a:cxnLst/>
              <a:rect l="l" t="t" r="r" b="b"/>
              <a:pathLst>
                <a:path w="286" h="115" extrusionOk="0">
                  <a:moveTo>
                    <a:pt x="251" y="0"/>
                  </a:moveTo>
                  <a:cubicBezTo>
                    <a:pt x="175" y="0"/>
                    <a:pt x="1" y="93"/>
                    <a:pt x="16" y="93"/>
                  </a:cubicBezTo>
                  <a:cubicBezTo>
                    <a:pt x="19" y="93"/>
                    <a:pt x="30" y="89"/>
                    <a:pt x="53" y="79"/>
                  </a:cubicBezTo>
                  <a:cubicBezTo>
                    <a:pt x="109" y="101"/>
                    <a:pt x="156" y="114"/>
                    <a:pt x="194" y="114"/>
                  </a:cubicBezTo>
                  <a:cubicBezTo>
                    <a:pt x="247" y="114"/>
                    <a:pt x="280" y="88"/>
                    <a:pt x="285" y="26"/>
                  </a:cubicBezTo>
                  <a:cubicBezTo>
                    <a:pt x="285" y="7"/>
                    <a:pt x="27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14"/>
            <p:cNvSpPr/>
            <p:nvPr/>
          </p:nvSpPr>
          <p:spPr>
            <a:xfrm>
              <a:off x="6142453" y="3650540"/>
              <a:ext cx="8434" cy="3610"/>
            </a:xfrm>
            <a:custGeom>
              <a:avLst/>
              <a:gdLst/>
              <a:ahLst/>
              <a:cxnLst/>
              <a:rect l="l" t="t" r="r" b="b"/>
              <a:pathLst>
                <a:path w="271" h="116" extrusionOk="0">
                  <a:moveTo>
                    <a:pt x="72" y="1"/>
                  </a:moveTo>
                  <a:cubicBezTo>
                    <a:pt x="34" y="1"/>
                    <a:pt x="3" y="14"/>
                    <a:pt x="0" y="50"/>
                  </a:cubicBezTo>
                  <a:cubicBezTo>
                    <a:pt x="31" y="94"/>
                    <a:pt x="67" y="116"/>
                    <a:pt x="113" y="116"/>
                  </a:cubicBezTo>
                  <a:cubicBezTo>
                    <a:pt x="133" y="116"/>
                    <a:pt x="154" y="112"/>
                    <a:pt x="179" y="104"/>
                  </a:cubicBezTo>
                  <a:cubicBezTo>
                    <a:pt x="271" y="67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14"/>
            <p:cNvSpPr/>
            <p:nvPr/>
          </p:nvSpPr>
          <p:spPr>
            <a:xfrm>
              <a:off x="6286351" y="3366695"/>
              <a:ext cx="9678" cy="3361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0" y="79"/>
                    <a:pt x="109" y="108"/>
                    <a:pt x="203" y="108"/>
                  </a:cubicBezTo>
                  <a:cubicBezTo>
                    <a:pt x="259" y="108"/>
                    <a:pt x="311" y="97"/>
                    <a:pt x="301" y="81"/>
                  </a:cubicBezTo>
                  <a:cubicBezTo>
                    <a:pt x="247" y="54"/>
                    <a:pt x="194" y="27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14"/>
            <p:cNvSpPr/>
            <p:nvPr/>
          </p:nvSpPr>
          <p:spPr>
            <a:xfrm>
              <a:off x="7206010" y="3763101"/>
              <a:ext cx="6971" cy="3236"/>
            </a:xfrm>
            <a:custGeom>
              <a:avLst/>
              <a:gdLst/>
              <a:ahLst/>
              <a:cxnLst/>
              <a:rect l="l" t="t" r="r" b="b"/>
              <a:pathLst>
                <a:path w="224" h="104" extrusionOk="0">
                  <a:moveTo>
                    <a:pt x="131" y="1"/>
                  </a:moveTo>
                  <a:cubicBezTo>
                    <a:pt x="87" y="1"/>
                    <a:pt x="42" y="19"/>
                    <a:pt x="1" y="55"/>
                  </a:cubicBezTo>
                  <a:cubicBezTo>
                    <a:pt x="17" y="87"/>
                    <a:pt x="36" y="103"/>
                    <a:pt x="60" y="103"/>
                  </a:cubicBezTo>
                  <a:cubicBezTo>
                    <a:pt x="77" y="103"/>
                    <a:pt x="95" y="96"/>
                    <a:pt x="117" y="82"/>
                  </a:cubicBezTo>
                  <a:cubicBezTo>
                    <a:pt x="152" y="64"/>
                    <a:pt x="188" y="46"/>
                    <a:pt x="224" y="28"/>
                  </a:cubicBezTo>
                  <a:cubicBezTo>
                    <a:pt x="194" y="10"/>
                    <a:pt x="16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14"/>
            <p:cNvSpPr/>
            <p:nvPr/>
          </p:nvSpPr>
          <p:spPr>
            <a:xfrm>
              <a:off x="5337223" y="3331311"/>
              <a:ext cx="9647" cy="3205"/>
            </a:xfrm>
            <a:custGeom>
              <a:avLst/>
              <a:gdLst/>
              <a:ahLst/>
              <a:cxnLst/>
              <a:rect l="l" t="t" r="r" b="b"/>
              <a:pathLst>
                <a:path w="310" h="103" extrusionOk="0">
                  <a:moveTo>
                    <a:pt x="110" y="1"/>
                  </a:moveTo>
                  <a:cubicBezTo>
                    <a:pt x="46" y="1"/>
                    <a:pt x="1" y="22"/>
                    <a:pt x="67" y="76"/>
                  </a:cubicBezTo>
                  <a:cubicBezTo>
                    <a:pt x="102" y="94"/>
                    <a:pt x="136" y="103"/>
                    <a:pt x="167" y="103"/>
                  </a:cubicBezTo>
                  <a:cubicBezTo>
                    <a:pt x="198" y="103"/>
                    <a:pt x="227" y="94"/>
                    <a:pt x="254" y="76"/>
                  </a:cubicBezTo>
                  <a:cubicBezTo>
                    <a:pt x="309" y="36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14"/>
            <p:cNvSpPr/>
            <p:nvPr/>
          </p:nvSpPr>
          <p:spPr>
            <a:xfrm>
              <a:off x="6303094" y="3344164"/>
              <a:ext cx="7624" cy="3112"/>
            </a:xfrm>
            <a:custGeom>
              <a:avLst/>
              <a:gdLst/>
              <a:ahLst/>
              <a:cxnLst/>
              <a:rect l="l" t="t" r="r" b="b"/>
              <a:pathLst>
                <a:path w="245" h="100" extrusionOk="0">
                  <a:moveTo>
                    <a:pt x="51" y="1"/>
                  </a:moveTo>
                  <a:cubicBezTo>
                    <a:pt x="21" y="1"/>
                    <a:pt x="1" y="13"/>
                    <a:pt x="3" y="47"/>
                  </a:cubicBezTo>
                  <a:cubicBezTo>
                    <a:pt x="48" y="81"/>
                    <a:pt x="93" y="99"/>
                    <a:pt x="138" y="99"/>
                  </a:cubicBezTo>
                  <a:cubicBezTo>
                    <a:pt x="173" y="99"/>
                    <a:pt x="208" y="88"/>
                    <a:pt x="244" y="65"/>
                  </a:cubicBezTo>
                  <a:lnTo>
                    <a:pt x="244" y="65"/>
                  </a:lnTo>
                  <a:cubicBezTo>
                    <a:pt x="244" y="65"/>
                    <a:pt x="244" y="65"/>
                    <a:pt x="244" y="65"/>
                  </a:cubicBezTo>
                  <a:cubicBezTo>
                    <a:pt x="245" y="65"/>
                    <a:pt x="245" y="65"/>
                    <a:pt x="244" y="64"/>
                  </a:cubicBezTo>
                  <a:cubicBezTo>
                    <a:pt x="244" y="64"/>
                    <a:pt x="244" y="65"/>
                    <a:pt x="244" y="65"/>
                  </a:cubicBezTo>
                  <a:lnTo>
                    <a:pt x="244" y="65"/>
                  </a:lnTo>
                  <a:cubicBezTo>
                    <a:pt x="234" y="62"/>
                    <a:pt x="11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14"/>
            <p:cNvSpPr/>
            <p:nvPr/>
          </p:nvSpPr>
          <p:spPr>
            <a:xfrm>
              <a:off x="6421163" y="3802312"/>
              <a:ext cx="9118" cy="3610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90" y="1"/>
                  </a:moveTo>
                  <a:cubicBezTo>
                    <a:pt x="45" y="1"/>
                    <a:pt x="4" y="11"/>
                    <a:pt x="1" y="35"/>
                  </a:cubicBezTo>
                  <a:cubicBezTo>
                    <a:pt x="46" y="71"/>
                    <a:pt x="99" y="98"/>
                    <a:pt x="161" y="116"/>
                  </a:cubicBezTo>
                  <a:cubicBezTo>
                    <a:pt x="292" y="44"/>
                    <a:pt x="18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14"/>
            <p:cNvSpPr/>
            <p:nvPr/>
          </p:nvSpPr>
          <p:spPr>
            <a:xfrm>
              <a:off x="6971987" y="4175566"/>
              <a:ext cx="7251" cy="3828"/>
            </a:xfrm>
            <a:custGeom>
              <a:avLst/>
              <a:gdLst/>
              <a:ahLst/>
              <a:cxnLst/>
              <a:rect l="l" t="t" r="r" b="b"/>
              <a:pathLst>
                <a:path w="233" h="123" extrusionOk="0">
                  <a:moveTo>
                    <a:pt x="172" y="0"/>
                  </a:moveTo>
                  <a:cubicBezTo>
                    <a:pt x="166" y="0"/>
                    <a:pt x="159" y="1"/>
                    <a:pt x="152" y="4"/>
                  </a:cubicBezTo>
                  <a:cubicBezTo>
                    <a:pt x="98" y="31"/>
                    <a:pt x="45" y="58"/>
                    <a:pt x="0" y="85"/>
                  </a:cubicBezTo>
                  <a:cubicBezTo>
                    <a:pt x="42" y="109"/>
                    <a:pt x="81" y="123"/>
                    <a:pt x="118" y="123"/>
                  </a:cubicBezTo>
                  <a:cubicBezTo>
                    <a:pt x="160" y="123"/>
                    <a:pt x="199" y="105"/>
                    <a:pt x="232" y="67"/>
                  </a:cubicBezTo>
                  <a:cubicBezTo>
                    <a:pt x="232" y="37"/>
                    <a:pt x="207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14"/>
            <p:cNvSpPr/>
            <p:nvPr/>
          </p:nvSpPr>
          <p:spPr>
            <a:xfrm>
              <a:off x="6438777" y="3948452"/>
              <a:ext cx="7811" cy="3268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49" y="0"/>
                  </a:moveTo>
                  <a:cubicBezTo>
                    <a:pt x="20" y="0"/>
                    <a:pt x="1" y="13"/>
                    <a:pt x="6" y="50"/>
                  </a:cubicBezTo>
                  <a:cubicBezTo>
                    <a:pt x="47" y="86"/>
                    <a:pt x="92" y="104"/>
                    <a:pt x="138" y="104"/>
                  </a:cubicBezTo>
                  <a:cubicBezTo>
                    <a:pt x="171" y="104"/>
                    <a:pt x="204" y="95"/>
                    <a:pt x="238" y="76"/>
                  </a:cubicBezTo>
                  <a:cubicBezTo>
                    <a:pt x="250" y="76"/>
                    <a:pt x="12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14"/>
            <p:cNvSpPr/>
            <p:nvPr/>
          </p:nvSpPr>
          <p:spPr>
            <a:xfrm>
              <a:off x="7036032" y="3519401"/>
              <a:ext cx="7531" cy="3361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44" y="1"/>
                  </a:moveTo>
                  <a:cubicBezTo>
                    <a:pt x="18" y="1"/>
                    <a:pt x="1" y="13"/>
                    <a:pt x="3" y="45"/>
                  </a:cubicBezTo>
                  <a:cubicBezTo>
                    <a:pt x="51" y="87"/>
                    <a:pt x="96" y="108"/>
                    <a:pt x="141" y="108"/>
                  </a:cubicBezTo>
                  <a:cubicBezTo>
                    <a:pt x="172" y="108"/>
                    <a:pt x="203" y="98"/>
                    <a:pt x="235" y="80"/>
                  </a:cubicBezTo>
                  <a:cubicBezTo>
                    <a:pt x="241" y="80"/>
                    <a:pt x="112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14"/>
            <p:cNvSpPr/>
            <p:nvPr/>
          </p:nvSpPr>
          <p:spPr>
            <a:xfrm>
              <a:off x="5323717" y="3652625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101" y="0"/>
                  </a:moveTo>
                  <a:cubicBezTo>
                    <a:pt x="68" y="0"/>
                    <a:pt x="35" y="9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1" y="31"/>
                    <a:pt x="130" y="102"/>
                    <a:pt x="194" y="102"/>
                  </a:cubicBezTo>
                  <a:cubicBezTo>
                    <a:pt x="221" y="102"/>
                    <a:pt x="238" y="90"/>
                    <a:pt x="233" y="55"/>
                  </a:cubicBezTo>
                  <a:cubicBezTo>
                    <a:pt x="191" y="18"/>
                    <a:pt x="14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14"/>
            <p:cNvSpPr/>
            <p:nvPr/>
          </p:nvSpPr>
          <p:spPr>
            <a:xfrm>
              <a:off x="6349556" y="3463416"/>
              <a:ext cx="6971" cy="3890"/>
            </a:xfrm>
            <a:custGeom>
              <a:avLst/>
              <a:gdLst/>
              <a:ahLst/>
              <a:cxnLst/>
              <a:rect l="l" t="t" r="r" b="b"/>
              <a:pathLst>
                <a:path w="224" h="125" extrusionOk="0">
                  <a:moveTo>
                    <a:pt x="74" y="0"/>
                  </a:moveTo>
                  <a:cubicBezTo>
                    <a:pt x="34" y="0"/>
                    <a:pt x="0" y="15"/>
                    <a:pt x="0" y="59"/>
                  </a:cubicBezTo>
                  <a:cubicBezTo>
                    <a:pt x="30" y="102"/>
                    <a:pt x="62" y="124"/>
                    <a:pt x="97" y="124"/>
                  </a:cubicBezTo>
                  <a:cubicBezTo>
                    <a:pt x="135" y="124"/>
                    <a:pt x="177" y="98"/>
                    <a:pt x="223" y="42"/>
                  </a:cubicBezTo>
                  <a:cubicBezTo>
                    <a:pt x="223" y="36"/>
                    <a:pt x="13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14"/>
            <p:cNvSpPr/>
            <p:nvPr/>
          </p:nvSpPr>
          <p:spPr>
            <a:xfrm>
              <a:off x="6603309" y="3874137"/>
              <a:ext cx="6691" cy="3890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0" y="100"/>
                  </a:moveTo>
                  <a:cubicBezTo>
                    <a:pt x="1" y="101"/>
                    <a:pt x="1" y="101"/>
                    <a:pt x="2" y="101"/>
                  </a:cubicBezTo>
                  <a:lnTo>
                    <a:pt x="2" y="101"/>
                  </a:lnTo>
                  <a:cubicBezTo>
                    <a:pt x="1" y="101"/>
                    <a:pt x="1" y="101"/>
                    <a:pt x="0" y="100"/>
                  </a:cubicBezTo>
                  <a:close/>
                  <a:moveTo>
                    <a:pt x="161" y="1"/>
                  </a:moveTo>
                  <a:cubicBezTo>
                    <a:pt x="102" y="1"/>
                    <a:pt x="23" y="101"/>
                    <a:pt x="3" y="101"/>
                  </a:cubicBezTo>
                  <a:cubicBezTo>
                    <a:pt x="3" y="101"/>
                    <a:pt x="2" y="101"/>
                    <a:pt x="2" y="101"/>
                  </a:cubicBezTo>
                  <a:lnTo>
                    <a:pt x="2" y="101"/>
                  </a:lnTo>
                  <a:cubicBezTo>
                    <a:pt x="31" y="117"/>
                    <a:pt x="58" y="125"/>
                    <a:pt x="85" y="125"/>
                  </a:cubicBezTo>
                  <a:cubicBezTo>
                    <a:pt x="132" y="125"/>
                    <a:pt x="175" y="101"/>
                    <a:pt x="214" y="56"/>
                  </a:cubicBezTo>
                  <a:cubicBezTo>
                    <a:pt x="202" y="15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14"/>
            <p:cNvSpPr/>
            <p:nvPr/>
          </p:nvSpPr>
          <p:spPr>
            <a:xfrm>
              <a:off x="6895868" y="3687137"/>
              <a:ext cx="8776" cy="3548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88" y="1"/>
                  </a:moveTo>
                  <a:cubicBezTo>
                    <a:pt x="38" y="1"/>
                    <a:pt x="7" y="27"/>
                    <a:pt x="2" y="88"/>
                  </a:cubicBezTo>
                  <a:cubicBezTo>
                    <a:pt x="0" y="106"/>
                    <a:pt x="14" y="114"/>
                    <a:pt x="35" y="114"/>
                  </a:cubicBezTo>
                  <a:cubicBezTo>
                    <a:pt x="110" y="114"/>
                    <a:pt x="282" y="28"/>
                    <a:pt x="271" y="28"/>
                  </a:cubicBezTo>
                  <a:lnTo>
                    <a:pt x="271" y="28"/>
                  </a:lnTo>
                  <a:cubicBezTo>
                    <a:pt x="269" y="28"/>
                    <a:pt x="258" y="32"/>
                    <a:pt x="234" y="43"/>
                  </a:cubicBezTo>
                  <a:cubicBezTo>
                    <a:pt x="176" y="16"/>
                    <a:pt x="126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14"/>
            <p:cNvSpPr/>
            <p:nvPr/>
          </p:nvSpPr>
          <p:spPr>
            <a:xfrm>
              <a:off x="6481536" y="3925392"/>
              <a:ext cx="4139" cy="3392"/>
            </a:xfrm>
            <a:custGeom>
              <a:avLst/>
              <a:gdLst/>
              <a:ahLst/>
              <a:cxnLst/>
              <a:rect l="l" t="t" r="r" b="b"/>
              <a:pathLst>
                <a:path w="133" h="109" extrusionOk="0">
                  <a:moveTo>
                    <a:pt x="54" y="0"/>
                  </a:moveTo>
                  <a:cubicBezTo>
                    <a:pt x="32" y="0"/>
                    <a:pt x="12" y="12"/>
                    <a:pt x="6" y="41"/>
                  </a:cubicBezTo>
                  <a:cubicBezTo>
                    <a:pt x="0" y="75"/>
                    <a:pt x="37" y="109"/>
                    <a:pt x="72" y="109"/>
                  </a:cubicBezTo>
                  <a:cubicBezTo>
                    <a:pt x="92" y="109"/>
                    <a:pt x="112" y="97"/>
                    <a:pt x="122" y="68"/>
                  </a:cubicBezTo>
                  <a:cubicBezTo>
                    <a:pt x="133" y="34"/>
                    <a:pt x="9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14"/>
            <p:cNvSpPr/>
            <p:nvPr/>
          </p:nvSpPr>
          <p:spPr>
            <a:xfrm>
              <a:off x="6428228" y="3720934"/>
              <a:ext cx="6971" cy="1680"/>
            </a:xfrm>
            <a:custGeom>
              <a:avLst/>
              <a:gdLst/>
              <a:ahLst/>
              <a:cxnLst/>
              <a:rect l="l" t="t" r="r" b="b"/>
              <a:pathLst>
                <a:path w="224" h="54" extrusionOk="0">
                  <a:moveTo>
                    <a:pt x="84" y="1"/>
                  </a:moveTo>
                  <a:cubicBezTo>
                    <a:pt x="59" y="1"/>
                    <a:pt x="36" y="6"/>
                    <a:pt x="24" y="19"/>
                  </a:cubicBezTo>
                  <a:cubicBezTo>
                    <a:pt x="0" y="36"/>
                    <a:pt x="69" y="54"/>
                    <a:pt x="131" y="54"/>
                  </a:cubicBezTo>
                  <a:cubicBezTo>
                    <a:pt x="164" y="54"/>
                    <a:pt x="196" y="49"/>
                    <a:pt x="211" y="36"/>
                  </a:cubicBezTo>
                  <a:cubicBezTo>
                    <a:pt x="224" y="30"/>
                    <a:pt x="146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14"/>
            <p:cNvSpPr/>
            <p:nvPr/>
          </p:nvSpPr>
          <p:spPr>
            <a:xfrm>
              <a:off x="6372025" y="3715674"/>
              <a:ext cx="7967" cy="2272"/>
            </a:xfrm>
            <a:custGeom>
              <a:avLst/>
              <a:gdLst/>
              <a:ahLst/>
              <a:cxnLst/>
              <a:rect l="l" t="t" r="r" b="b"/>
              <a:pathLst>
                <a:path w="256" h="73" extrusionOk="0">
                  <a:moveTo>
                    <a:pt x="83" y="0"/>
                  </a:moveTo>
                  <a:cubicBezTo>
                    <a:pt x="46" y="0"/>
                    <a:pt x="12" y="3"/>
                    <a:pt x="1" y="9"/>
                  </a:cubicBezTo>
                  <a:cubicBezTo>
                    <a:pt x="12" y="52"/>
                    <a:pt x="38" y="72"/>
                    <a:pt x="77" y="72"/>
                  </a:cubicBezTo>
                  <a:cubicBezTo>
                    <a:pt x="103" y="72"/>
                    <a:pt x="134" y="63"/>
                    <a:pt x="170" y="45"/>
                  </a:cubicBezTo>
                  <a:cubicBezTo>
                    <a:pt x="256" y="14"/>
                    <a:pt x="16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14"/>
            <p:cNvSpPr/>
            <p:nvPr/>
          </p:nvSpPr>
          <p:spPr>
            <a:xfrm>
              <a:off x="5925328" y="3603300"/>
              <a:ext cx="10114" cy="1992"/>
            </a:xfrm>
            <a:custGeom>
              <a:avLst/>
              <a:gdLst/>
              <a:ahLst/>
              <a:cxnLst/>
              <a:rect l="l" t="t" r="r" b="b"/>
              <a:pathLst>
                <a:path w="325" h="64" extrusionOk="0">
                  <a:moveTo>
                    <a:pt x="81" y="1"/>
                  </a:moveTo>
                  <a:cubicBezTo>
                    <a:pt x="37" y="1"/>
                    <a:pt x="1" y="10"/>
                    <a:pt x="1" y="34"/>
                  </a:cubicBezTo>
                  <a:cubicBezTo>
                    <a:pt x="34" y="54"/>
                    <a:pt x="68" y="64"/>
                    <a:pt x="105" y="64"/>
                  </a:cubicBezTo>
                  <a:cubicBezTo>
                    <a:pt x="117" y="64"/>
                    <a:pt x="130" y="63"/>
                    <a:pt x="144" y="61"/>
                  </a:cubicBezTo>
                  <a:cubicBezTo>
                    <a:pt x="324" y="48"/>
                    <a:pt x="18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14"/>
            <p:cNvSpPr/>
            <p:nvPr/>
          </p:nvSpPr>
          <p:spPr>
            <a:xfrm>
              <a:off x="6249879" y="3648673"/>
              <a:ext cx="6971" cy="1587"/>
            </a:xfrm>
            <a:custGeom>
              <a:avLst/>
              <a:gdLst/>
              <a:ahLst/>
              <a:cxnLst/>
              <a:rect l="l" t="t" r="r" b="b"/>
              <a:pathLst>
                <a:path w="224" h="51" extrusionOk="0">
                  <a:moveTo>
                    <a:pt x="64" y="0"/>
                  </a:moveTo>
                  <a:cubicBezTo>
                    <a:pt x="28" y="0"/>
                    <a:pt x="1" y="8"/>
                    <a:pt x="1" y="30"/>
                  </a:cubicBezTo>
                  <a:cubicBezTo>
                    <a:pt x="32" y="43"/>
                    <a:pt x="72" y="50"/>
                    <a:pt x="112" y="50"/>
                  </a:cubicBezTo>
                  <a:cubicBezTo>
                    <a:pt x="152" y="50"/>
                    <a:pt x="192" y="43"/>
                    <a:pt x="224" y="30"/>
                  </a:cubicBezTo>
                  <a:cubicBezTo>
                    <a:pt x="218" y="24"/>
                    <a:pt x="12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14"/>
            <p:cNvSpPr/>
            <p:nvPr/>
          </p:nvSpPr>
          <p:spPr>
            <a:xfrm>
              <a:off x="6505032" y="3550769"/>
              <a:ext cx="4232" cy="3641"/>
            </a:xfrm>
            <a:custGeom>
              <a:avLst/>
              <a:gdLst/>
              <a:ahLst/>
              <a:cxnLst/>
              <a:rect l="l" t="t" r="r" b="b"/>
              <a:pathLst>
                <a:path w="136" h="117" extrusionOk="0">
                  <a:moveTo>
                    <a:pt x="47" y="1"/>
                  </a:moveTo>
                  <a:cubicBezTo>
                    <a:pt x="29" y="1"/>
                    <a:pt x="11" y="13"/>
                    <a:pt x="0" y="45"/>
                  </a:cubicBezTo>
                  <a:cubicBezTo>
                    <a:pt x="12" y="92"/>
                    <a:pt x="32" y="116"/>
                    <a:pt x="57" y="116"/>
                  </a:cubicBezTo>
                  <a:cubicBezTo>
                    <a:pt x="69" y="116"/>
                    <a:pt x="83" y="110"/>
                    <a:pt x="98" y="98"/>
                  </a:cubicBezTo>
                  <a:cubicBezTo>
                    <a:pt x="136" y="67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14"/>
            <p:cNvSpPr/>
            <p:nvPr/>
          </p:nvSpPr>
          <p:spPr>
            <a:xfrm>
              <a:off x="7203240" y="3757998"/>
              <a:ext cx="7998" cy="2147"/>
            </a:xfrm>
            <a:custGeom>
              <a:avLst/>
              <a:gdLst/>
              <a:ahLst/>
              <a:cxnLst/>
              <a:rect l="l" t="t" r="r" b="b"/>
              <a:pathLst>
                <a:path w="257" h="69" extrusionOk="0">
                  <a:moveTo>
                    <a:pt x="83" y="0"/>
                  </a:moveTo>
                  <a:cubicBezTo>
                    <a:pt x="48" y="0"/>
                    <a:pt x="14" y="2"/>
                    <a:pt x="0" y="5"/>
                  </a:cubicBezTo>
                  <a:cubicBezTo>
                    <a:pt x="16" y="48"/>
                    <a:pt x="42" y="68"/>
                    <a:pt x="79" y="68"/>
                  </a:cubicBezTo>
                  <a:cubicBezTo>
                    <a:pt x="104" y="68"/>
                    <a:pt x="134" y="59"/>
                    <a:pt x="170" y="41"/>
                  </a:cubicBezTo>
                  <a:cubicBezTo>
                    <a:pt x="256" y="10"/>
                    <a:pt x="16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14"/>
            <p:cNvSpPr/>
            <p:nvPr/>
          </p:nvSpPr>
          <p:spPr>
            <a:xfrm>
              <a:off x="6702799" y="3574670"/>
              <a:ext cx="3797" cy="3454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60" y="0"/>
                  </a:moveTo>
                  <a:cubicBezTo>
                    <a:pt x="29" y="0"/>
                    <a:pt x="1" y="25"/>
                    <a:pt x="15" y="71"/>
                  </a:cubicBezTo>
                  <a:cubicBezTo>
                    <a:pt x="33" y="97"/>
                    <a:pt x="50" y="111"/>
                    <a:pt x="68" y="111"/>
                  </a:cubicBezTo>
                  <a:cubicBezTo>
                    <a:pt x="86" y="111"/>
                    <a:pt x="104" y="97"/>
                    <a:pt x="122" y="71"/>
                  </a:cubicBezTo>
                  <a:cubicBezTo>
                    <a:pt x="122" y="23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14"/>
            <p:cNvSpPr/>
            <p:nvPr/>
          </p:nvSpPr>
          <p:spPr>
            <a:xfrm>
              <a:off x="6599263" y="3572834"/>
              <a:ext cx="7687" cy="1898"/>
            </a:xfrm>
            <a:custGeom>
              <a:avLst/>
              <a:gdLst/>
              <a:ahLst/>
              <a:cxnLst/>
              <a:rect l="l" t="t" r="r" b="b"/>
              <a:pathLst>
                <a:path w="247" h="61" extrusionOk="0">
                  <a:moveTo>
                    <a:pt x="122" y="0"/>
                  </a:moveTo>
                  <a:cubicBezTo>
                    <a:pt x="61" y="0"/>
                    <a:pt x="1" y="14"/>
                    <a:pt x="32" y="40"/>
                  </a:cubicBezTo>
                  <a:cubicBezTo>
                    <a:pt x="63" y="54"/>
                    <a:pt x="94" y="61"/>
                    <a:pt x="126" y="61"/>
                  </a:cubicBezTo>
                  <a:cubicBezTo>
                    <a:pt x="157" y="61"/>
                    <a:pt x="188" y="54"/>
                    <a:pt x="219" y="40"/>
                  </a:cubicBezTo>
                  <a:cubicBezTo>
                    <a:pt x="246" y="14"/>
                    <a:pt x="18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14"/>
            <p:cNvSpPr/>
            <p:nvPr/>
          </p:nvSpPr>
          <p:spPr>
            <a:xfrm>
              <a:off x="6499461" y="3858577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6" y="0"/>
                  </a:moveTo>
                  <a:cubicBezTo>
                    <a:pt x="36" y="0"/>
                    <a:pt x="5" y="16"/>
                    <a:pt x="1" y="47"/>
                  </a:cubicBezTo>
                  <a:cubicBezTo>
                    <a:pt x="1" y="82"/>
                    <a:pt x="30" y="97"/>
                    <a:pt x="60" y="97"/>
                  </a:cubicBezTo>
                  <a:cubicBezTo>
                    <a:pt x="92" y="97"/>
                    <a:pt x="126" y="79"/>
                    <a:pt x="126" y="47"/>
                  </a:cubicBezTo>
                  <a:cubicBezTo>
                    <a:pt x="126" y="16"/>
                    <a:pt x="9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14"/>
            <p:cNvSpPr/>
            <p:nvPr/>
          </p:nvSpPr>
          <p:spPr>
            <a:xfrm>
              <a:off x="6367450" y="3463789"/>
              <a:ext cx="3797" cy="3050"/>
            </a:xfrm>
            <a:custGeom>
              <a:avLst/>
              <a:gdLst/>
              <a:ahLst/>
              <a:cxnLst/>
              <a:rect l="l" t="t" r="r" b="b"/>
              <a:pathLst>
                <a:path w="122" h="98" extrusionOk="0">
                  <a:moveTo>
                    <a:pt x="63" y="1"/>
                  </a:moveTo>
                  <a:cubicBezTo>
                    <a:pt x="34" y="1"/>
                    <a:pt x="5" y="16"/>
                    <a:pt x="5" y="47"/>
                  </a:cubicBezTo>
                  <a:cubicBezTo>
                    <a:pt x="1" y="82"/>
                    <a:pt x="28" y="98"/>
                    <a:pt x="57" y="98"/>
                  </a:cubicBezTo>
                  <a:cubicBezTo>
                    <a:pt x="88" y="98"/>
                    <a:pt x="121" y="80"/>
                    <a:pt x="121" y="47"/>
                  </a:cubicBezTo>
                  <a:cubicBezTo>
                    <a:pt x="121" y="16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14"/>
            <p:cNvSpPr/>
            <p:nvPr/>
          </p:nvSpPr>
          <p:spPr>
            <a:xfrm>
              <a:off x="7018543" y="3542180"/>
              <a:ext cx="6504" cy="1618"/>
            </a:xfrm>
            <a:custGeom>
              <a:avLst/>
              <a:gdLst/>
              <a:ahLst/>
              <a:cxnLst/>
              <a:rect l="l" t="t" r="r" b="b"/>
              <a:pathLst>
                <a:path w="209" h="52" extrusionOk="0">
                  <a:moveTo>
                    <a:pt x="134" y="0"/>
                  </a:moveTo>
                  <a:cubicBezTo>
                    <a:pt x="73" y="0"/>
                    <a:pt x="0" y="18"/>
                    <a:pt x="12" y="35"/>
                  </a:cubicBezTo>
                  <a:cubicBezTo>
                    <a:pt x="26" y="47"/>
                    <a:pt x="46" y="51"/>
                    <a:pt x="68" y="51"/>
                  </a:cubicBezTo>
                  <a:cubicBezTo>
                    <a:pt x="131" y="51"/>
                    <a:pt x="208" y="17"/>
                    <a:pt x="208" y="17"/>
                  </a:cubicBezTo>
                  <a:cubicBezTo>
                    <a:pt x="196" y="5"/>
                    <a:pt x="16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14"/>
            <p:cNvSpPr/>
            <p:nvPr/>
          </p:nvSpPr>
          <p:spPr>
            <a:xfrm>
              <a:off x="6042277" y="3425014"/>
              <a:ext cx="6131" cy="3112"/>
            </a:xfrm>
            <a:custGeom>
              <a:avLst/>
              <a:gdLst/>
              <a:ahLst/>
              <a:cxnLst/>
              <a:rect l="l" t="t" r="r" b="b"/>
              <a:pathLst>
                <a:path w="197" h="100" extrusionOk="0">
                  <a:moveTo>
                    <a:pt x="56" y="0"/>
                  </a:moveTo>
                  <a:cubicBezTo>
                    <a:pt x="38" y="0"/>
                    <a:pt x="23" y="8"/>
                    <a:pt x="17" y="27"/>
                  </a:cubicBezTo>
                  <a:cubicBezTo>
                    <a:pt x="1" y="73"/>
                    <a:pt x="26" y="100"/>
                    <a:pt x="68" y="100"/>
                  </a:cubicBezTo>
                  <a:cubicBezTo>
                    <a:pt x="75" y="100"/>
                    <a:pt x="81" y="99"/>
                    <a:pt x="88" y="98"/>
                  </a:cubicBezTo>
                  <a:cubicBezTo>
                    <a:pt x="197" y="78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14"/>
            <p:cNvSpPr/>
            <p:nvPr/>
          </p:nvSpPr>
          <p:spPr>
            <a:xfrm>
              <a:off x="7064974" y="3531693"/>
              <a:ext cx="3361" cy="3019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63" y="1"/>
                  </a:moveTo>
                  <a:cubicBezTo>
                    <a:pt x="45" y="1"/>
                    <a:pt x="24" y="19"/>
                    <a:pt x="1" y="51"/>
                  </a:cubicBezTo>
                  <a:cubicBezTo>
                    <a:pt x="1" y="84"/>
                    <a:pt x="16" y="96"/>
                    <a:pt x="35" y="96"/>
                  </a:cubicBezTo>
                  <a:cubicBezTo>
                    <a:pt x="62" y="96"/>
                    <a:pt x="97" y="72"/>
                    <a:pt x="108" y="51"/>
                  </a:cubicBezTo>
                  <a:cubicBezTo>
                    <a:pt x="95" y="17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14"/>
            <p:cNvSpPr/>
            <p:nvPr/>
          </p:nvSpPr>
          <p:spPr>
            <a:xfrm>
              <a:off x="5892870" y="3363209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55" y="1"/>
                  </a:moveTo>
                  <a:cubicBezTo>
                    <a:pt x="36" y="1"/>
                    <a:pt x="18" y="14"/>
                    <a:pt x="0" y="41"/>
                  </a:cubicBezTo>
                  <a:cubicBezTo>
                    <a:pt x="0" y="85"/>
                    <a:pt x="32" y="105"/>
                    <a:pt x="62" y="105"/>
                  </a:cubicBezTo>
                  <a:cubicBezTo>
                    <a:pt x="94" y="105"/>
                    <a:pt x="125" y="82"/>
                    <a:pt x="116" y="41"/>
                  </a:cubicBezTo>
                  <a:cubicBezTo>
                    <a:pt x="94" y="14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14"/>
            <p:cNvSpPr/>
            <p:nvPr/>
          </p:nvSpPr>
          <p:spPr>
            <a:xfrm>
              <a:off x="6403145" y="3336913"/>
              <a:ext cx="3890" cy="3050"/>
            </a:xfrm>
            <a:custGeom>
              <a:avLst/>
              <a:gdLst/>
              <a:ahLst/>
              <a:cxnLst/>
              <a:rect l="l" t="t" r="r" b="b"/>
              <a:pathLst>
                <a:path w="125" h="98" extrusionOk="0">
                  <a:moveTo>
                    <a:pt x="62" y="1"/>
                  </a:moveTo>
                  <a:cubicBezTo>
                    <a:pt x="31" y="1"/>
                    <a:pt x="0" y="16"/>
                    <a:pt x="0" y="48"/>
                  </a:cubicBezTo>
                  <a:cubicBezTo>
                    <a:pt x="0" y="82"/>
                    <a:pt x="29" y="98"/>
                    <a:pt x="59" y="98"/>
                  </a:cubicBezTo>
                  <a:cubicBezTo>
                    <a:pt x="92" y="98"/>
                    <a:pt x="125" y="80"/>
                    <a:pt x="125" y="48"/>
                  </a:cubicBezTo>
                  <a:cubicBezTo>
                    <a:pt x="125" y="16"/>
                    <a:pt x="9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14"/>
            <p:cNvSpPr/>
            <p:nvPr/>
          </p:nvSpPr>
          <p:spPr>
            <a:xfrm>
              <a:off x="6460312" y="3324714"/>
              <a:ext cx="3797" cy="2925"/>
            </a:xfrm>
            <a:custGeom>
              <a:avLst/>
              <a:gdLst/>
              <a:ahLst/>
              <a:cxnLst/>
              <a:rect l="l" t="t" r="r" b="b"/>
              <a:pathLst>
                <a:path w="122" h="94" extrusionOk="0">
                  <a:moveTo>
                    <a:pt x="62" y="0"/>
                  </a:moveTo>
                  <a:cubicBezTo>
                    <a:pt x="32" y="0"/>
                    <a:pt x="1" y="16"/>
                    <a:pt x="1" y="47"/>
                  </a:cubicBezTo>
                  <a:cubicBezTo>
                    <a:pt x="1" y="78"/>
                    <a:pt x="30" y="94"/>
                    <a:pt x="59" y="94"/>
                  </a:cubicBezTo>
                  <a:cubicBezTo>
                    <a:pt x="88" y="94"/>
                    <a:pt x="117" y="78"/>
                    <a:pt x="117" y="47"/>
                  </a:cubicBezTo>
                  <a:cubicBezTo>
                    <a:pt x="121" y="16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14"/>
            <p:cNvSpPr/>
            <p:nvPr/>
          </p:nvSpPr>
          <p:spPr>
            <a:xfrm>
              <a:off x="6563880" y="4180887"/>
              <a:ext cx="9149" cy="1587"/>
            </a:xfrm>
            <a:custGeom>
              <a:avLst/>
              <a:gdLst/>
              <a:ahLst/>
              <a:cxnLst/>
              <a:rect l="l" t="t" r="r" b="b"/>
              <a:pathLst>
                <a:path w="294" h="51" extrusionOk="0">
                  <a:moveTo>
                    <a:pt x="93" y="1"/>
                  </a:moveTo>
                  <a:cubicBezTo>
                    <a:pt x="57" y="1"/>
                    <a:pt x="22" y="6"/>
                    <a:pt x="0" y="21"/>
                  </a:cubicBezTo>
                  <a:cubicBezTo>
                    <a:pt x="34" y="41"/>
                    <a:pt x="67" y="51"/>
                    <a:pt x="104" y="51"/>
                  </a:cubicBezTo>
                  <a:cubicBezTo>
                    <a:pt x="117" y="51"/>
                    <a:pt x="130" y="50"/>
                    <a:pt x="143" y="47"/>
                  </a:cubicBezTo>
                  <a:cubicBezTo>
                    <a:pt x="293" y="41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14"/>
            <p:cNvSpPr/>
            <p:nvPr/>
          </p:nvSpPr>
          <p:spPr>
            <a:xfrm>
              <a:off x="6442543" y="3789491"/>
              <a:ext cx="7251" cy="1712"/>
            </a:xfrm>
            <a:custGeom>
              <a:avLst/>
              <a:gdLst/>
              <a:ahLst/>
              <a:cxnLst/>
              <a:rect l="l" t="t" r="r" b="b"/>
              <a:pathLst>
                <a:path w="233" h="55" extrusionOk="0">
                  <a:moveTo>
                    <a:pt x="59" y="0"/>
                  </a:moveTo>
                  <a:cubicBezTo>
                    <a:pt x="26" y="0"/>
                    <a:pt x="1" y="7"/>
                    <a:pt x="1" y="28"/>
                  </a:cubicBezTo>
                  <a:cubicBezTo>
                    <a:pt x="32" y="46"/>
                    <a:pt x="72" y="55"/>
                    <a:pt x="113" y="55"/>
                  </a:cubicBezTo>
                  <a:cubicBezTo>
                    <a:pt x="155" y="55"/>
                    <a:pt x="197" y="46"/>
                    <a:pt x="233" y="28"/>
                  </a:cubicBezTo>
                  <a:cubicBezTo>
                    <a:pt x="227" y="28"/>
                    <a:pt x="126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14"/>
            <p:cNvSpPr/>
            <p:nvPr/>
          </p:nvSpPr>
          <p:spPr>
            <a:xfrm>
              <a:off x="6375106" y="3710384"/>
              <a:ext cx="6815" cy="5010"/>
            </a:xfrm>
            <a:custGeom>
              <a:avLst/>
              <a:gdLst/>
              <a:ahLst/>
              <a:cxnLst/>
              <a:rect l="l" t="t" r="r" b="b"/>
              <a:pathLst>
                <a:path w="219" h="161" extrusionOk="0">
                  <a:moveTo>
                    <a:pt x="26" y="0"/>
                  </a:moveTo>
                  <a:cubicBezTo>
                    <a:pt x="14" y="0"/>
                    <a:pt x="4" y="5"/>
                    <a:pt x="0" y="19"/>
                  </a:cubicBezTo>
                  <a:lnTo>
                    <a:pt x="0" y="19"/>
                  </a:lnTo>
                  <a:cubicBezTo>
                    <a:pt x="0" y="17"/>
                    <a:pt x="1" y="16"/>
                    <a:pt x="2" y="16"/>
                  </a:cubicBezTo>
                  <a:cubicBezTo>
                    <a:pt x="18" y="16"/>
                    <a:pt x="91" y="160"/>
                    <a:pt x="159" y="160"/>
                  </a:cubicBezTo>
                  <a:cubicBezTo>
                    <a:pt x="172" y="160"/>
                    <a:pt x="184" y="155"/>
                    <a:pt x="196" y="143"/>
                  </a:cubicBezTo>
                  <a:cubicBezTo>
                    <a:pt x="218" y="84"/>
                    <a:pt x="198" y="50"/>
                    <a:pt x="144" y="50"/>
                  </a:cubicBezTo>
                  <a:cubicBezTo>
                    <a:pt x="133" y="50"/>
                    <a:pt x="121" y="51"/>
                    <a:pt x="107" y="54"/>
                  </a:cubicBezTo>
                  <a:cubicBezTo>
                    <a:pt x="120" y="47"/>
                    <a:pt x="6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14"/>
            <p:cNvSpPr/>
            <p:nvPr/>
          </p:nvSpPr>
          <p:spPr>
            <a:xfrm>
              <a:off x="6423964" y="395551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7"/>
                    <a:pt x="98" y="37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14"/>
            <p:cNvSpPr/>
            <p:nvPr/>
          </p:nvSpPr>
          <p:spPr>
            <a:xfrm>
              <a:off x="6660196" y="399765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14"/>
            <p:cNvSpPr/>
            <p:nvPr/>
          </p:nvSpPr>
          <p:spPr>
            <a:xfrm>
              <a:off x="6260429" y="365589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14"/>
            <p:cNvSpPr/>
            <p:nvPr/>
          </p:nvSpPr>
          <p:spPr>
            <a:xfrm>
              <a:off x="6327617" y="3365294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99" y="1"/>
                  </a:moveTo>
                  <a:cubicBezTo>
                    <a:pt x="9" y="1"/>
                    <a:pt x="1" y="19"/>
                    <a:pt x="63" y="37"/>
                  </a:cubicBezTo>
                  <a:cubicBezTo>
                    <a:pt x="152" y="28"/>
                    <a:pt x="161" y="1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14"/>
            <p:cNvSpPr/>
            <p:nvPr/>
          </p:nvSpPr>
          <p:spPr>
            <a:xfrm>
              <a:off x="6359546" y="3488561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cubicBezTo>
                    <a:pt x="0" y="19"/>
                    <a:pt x="18" y="36"/>
                    <a:pt x="107" y="36"/>
                  </a:cubicBezTo>
                  <a:cubicBezTo>
                    <a:pt x="170" y="19"/>
                    <a:pt x="15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14"/>
            <p:cNvSpPr/>
            <p:nvPr/>
          </p:nvSpPr>
          <p:spPr>
            <a:xfrm>
              <a:off x="6503351" y="3939645"/>
              <a:ext cx="3361" cy="1276"/>
            </a:xfrm>
            <a:custGeom>
              <a:avLst/>
              <a:gdLst/>
              <a:ahLst/>
              <a:cxnLst/>
              <a:rect l="l" t="t" r="r" b="b"/>
              <a:pathLst>
                <a:path w="108" h="41" extrusionOk="0">
                  <a:moveTo>
                    <a:pt x="54" y="0"/>
                  </a:moveTo>
                  <a:cubicBezTo>
                    <a:pt x="36" y="0"/>
                    <a:pt x="18" y="7"/>
                    <a:pt x="1" y="20"/>
                  </a:cubicBezTo>
                  <a:cubicBezTo>
                    <a:pt x="14" y="34"/>
                    <a:pt x="32" y="40"/>
                    <a:pt x="51" y="40"/>
                  </a:cubicBezTo>
                  <a:cubicBezTo>
                    <a:pt x="70" y="40"/>
                    <a:pt x="90" y="34"/>
                    <a:pt x="108" y="20"/>
                  </a:cubicBezTo>
                  <a:cubicBezTo>
                    <a:pt x="90" y="7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14"/>
            <p:cNvSpPr/>
            <p:nvPr/>
          </p:nvSpPr>
          <p:spPr>
            <a:xfrm>
              <a:off x="5656327" y="3770352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7"/>
                    <a:pt x="18" y="36"/>
                    <a:pt x="107" y="45"/>
                  </a:cubicBezTo>
                  <a:cubicBezTo>
                    <a:pt x="170" y="18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14"/>
            <p:cNvSpPr/>
            <p:nvPr/>
          </p:nvSpPr>
          <p:spPr>
            <a:xfrm>
              <a:off x="6353166" y="355733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14"/>
            <p:cNvSpPr/>
            <p:nvPr/>
          </p:nvSpPr>
          <p:spPr>
            <a:xfrm>
              <a:off x="6363996" y="3576506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14"/>
            <p:cNvSpPr/>
            <p:nvPr/>
          </p:nvSpPr>
          <p:spPr>
            <a:xfrm>
              <a:off x="6763763" y="4242536"/>
              <a:ext cx="3641" cy="1463"/>
            </a:xfrm>
            <a:custGeom>
              <a:avLst/>
              <a:gdLst/>
              <a:ahLst/>
              <a:cxnLst/>
              <a:rect l="l" t="t" r="r" b="b"/>
              <a:pathLst>
                <a:path w="117" h="47" extrusionOk="0">
                  <a:moveTo>
                    <a:pt x="62" y="0"/>
                  </a:moveTo>
                  <a:cubicBezTo>
                    <a:pt x="43" y="0"/>
                    <a:pt x="23" y="7"/>
                    <a:pt x="0" y="20"/>
                  </a:cubicBezTo>
                  <a:cubicBezTo>
                    <a:pt x="18" y="38"/>
                    <a:pt x="36" y="47"/>
                    <a:pt x="55" y="47"/>
                  </a:cubicBezTo>
                  <a:cubicBezTo>
                    <a:pt x="74" y="47"/>
                    <a:pt x="94" y="38"/>
                    <a:pt x="116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14"/>
            <p:cNvSpPr/>
            <p:nvPr/>
          </p:nvSpPr>
          <p:spPr>
            <a:xfrm>
              <a:off x="6391755" y="3767022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14"/>
            <p:cNvSpPr/>
            <p:nvPr/>
          </p:nvSpPr>
          <p:spPr>
            <a:xfrm>
              <a:off x="6523890" y="4277857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14"/>
            <p:cNvSpPr/>
            <p:nvPr/>
          </p:nvSpPr>
          <p:spPr>
            <a:xfrm>
              <a:off x="5503621" y="342853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14"/>
            <p:cNvSpPr/>
            <p:nvPr/>
          </p:nvSpPr>
          <p:spPr>
            <a:xfrm>
              <a:off x="6729905" y="4012435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"/>
                    <a:pt x="0" y="19"/>
                    <a:pt x="63" y="36"/>
                  </a:cubicBezTo>
                  <a:cubicBezTo>
                    <a:pt x="152" y="36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4"/>
            <p:cNvSpPr/>
            <p:nvPr/>
          </p:nvSpPr>
          <p:spPr>
            <a:xfrm>
              <a:off x="6396205" y="3597667"/>
              <a:ext cx="3610" cy="1494"/>
            </a:xfrm>
            <a:custGeom>
              <a:avLst/>
              <a:gdLst/>
              <a:ahLst/>
              <a:cxnLst/>
              <a:rect l="l" t="t" r="r" b="b"/>
              <a:pathLst>
                <a:path w="116" h="48" extrusionOk="0">
                  <a:moveTo>
                    <a:pt x="58" y="1"/>
                  </a:moveTo>
                  <a:cubicBezTo>
                    <a:pt x="38" y="1"/>
                    <a:pt x="18" y="10"/>
                    <a:pt x="0" y="28"/>
                  </a:cubicBezTo>
                  <a:cubicBezTo>
                    <a:pt x="18" y="41"/>
                    <a:pt x="36" y="48"/>
                    <a:pt x="55" y="48"/>
                  </a:cubicBezTo>
                  <a:cubicBezTo>
                    <a:pt x="74" y="48"/>
                    <a:pt x="94" y="41"/>
                    <a:pt x="116" y="28"/>
                  </a:cubicBezTo>
                  <a:cubicBezTo>
                    <a:pt x="98" y="10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4"/>
            <p:cNvSpPr/>
            <p:nvPr/>
          </p:nvSpPr>
          <p:spPr>
            <a:xfrm>
              <a:off x="5560820" y="3610084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4"/>
            <p:cNvSpPr/>
            <p:nvPr/>
          </p:nvSpPr>
          <p:spPr>
            <a:xfrm>
              <a:off x="6524731" y="3611765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8" y="1"/>
                  </a:moveTo>
                  <a:cubicBezTo>
                    <a:pt x="38" y="1"/>
                    <a:pt x="18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7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14"/>
            <p:cNvSpPr/>
            <p:nvPr/>
          </p:nvSpPr>
          <p:spPr>
            <a:xfrm>
              <a:off x="6085534" y="343575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14"/>
            <p:cNvSpPr/>
            <p:nvPr/>
          </p:nvSpPr>
          <p:spPr>
            <a:xfrm>
              <a:off x="6884540" y="3622377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7"/>
                    <a:pt x="9" y="36"/>
                    <a:pt x="98" y="36"/>
                  </a:cubicBezTo>
                  <a:cubicBezTo>
                    <a:pt x="161" y="19"/>
                    <a:pt x="14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14"/>
            <p:cNvSpPr/>
            <p:nvPr/>
          </p:nvSpPr>
          <p:spPr>
            <a:xfrm>
              <a:off x="5496681" y="364895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9" y="1"/>
                  </a:moveTo>
                  <a:cubicBezTo>
                    <a:pt x="39" y="1"/>
                    <a:pt x="19" y="8"/>
                    <a:pt x="1" y="21"/>
                  </a:cubicBezTo>
                  <a:cubicBezTo>
                    <a:pt x="19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4"/>
            <p:cNvSpPr/>
            <p:nvPr/>
          </p:nvSpPr>
          <p:spPr>
            <a:xfrm>
              <a:off x="6623568" y="3976865"/>
              <a:ext cx="20788" cy="10487"/>
            </a:xfrm>
            <a:custGeom>
              <a:avLst/>
              <a:gdLst/>
              <a:ahLst/>
              <a:cxnLst/>
              <a:rect l="l" t="t" r="r" b="b"/>
              <a:pathLst>
                <a:path w="668" h="337" extrusionOk="0">
                  <a:moveTo>
                    <a:pt x="104" y="1"/>
                  </a:moveTo>
                  <a:cubicBezTo>
                    <a:pt x="59" y="1"/>
                    <a:pt x="20" y="7"/>
                    <a:pt x="0" y="20"/>
                  </a:cubicBezTo>
                  <a:cubicBezTo>
                    <a:pt x="90" y="64"/>
                    <a:pt x="90" y="145"/>
                    <a:pt x="0" y="189"/>
                  </a:cubicBezTo>
                  <a:cubicBezTo>
                    <a:pt x="72" y="225"/>
                    <a:pt x="134" y="261"/>
                    <a:pt x="206" y="287"/>
                  </a:cubicBezTo>
                  <a:cubicBezTo>
                    <a:pt x="183" y="293"/>
                    <a:pt x="371" y="336"/>
                    <a:pt x="512" y="336"/>
                  </a:cubicBezTo>
                  <a:cubicBezTo>
                    <a:pt x="599" y="336"/>
                    <a:pt x="667" y="320"/>
                    <a:pt x="660" y="269"/>
                  </a:cubicBezTo>
                  <a:cubicBezTo>
                    <a:pt x="657" y="211"/>
                    <a:pt x="613" y="196"/>
                    <a:pt x="554" y="196"/>
                  </a:cubicBezTo>
                  <a:cubicBezTo>
                    <a:pt x="491" y="196"/>
                    <a:pt x="412" y="213"/>
                    <a:pt x="347" y="213"/>
                  </a:cubicBezTo>
                  <a:cubicBezTo>
                    <a:pt x="294" y="213"/>
                    <a:pt x="251" y="202"/>
                    <a:pt x="232" y="162"/>
                  </a:cubicBezTo>
                  <a:cubicBezTo>
                    <a:pt x="435" y="61"/>
                    <a:pt x="24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4"/>
            <p:cNvSpPr/>
            <p:nvPr/>
          </p:nvSpPr>
          <p:spPr>
            <a:xfrm>
              <a:off x="6867331" y="3395730"/>
              <a:ext cx="7842" cy="16058"/>
            </a:xfrm>
            <a:custGeom>
              <a:avLst/>
              <a:gdLst/>
              <a:ahLst/>
              <a:cxnLst/>
              <a:rect l="l" t="t" r="r" b="b"/>
              <a:pathLst>
                <a:path w="252" h="516" extrusionOk="0">
                  <a:moveTo>
                    <a:pt x="114" y="1"/>
                  </a:moveTo>
                  <a:cubicBezTo>
                    <a:pt x="2" y="1"/>
                    <a:pt x="0" y="408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8" y="487"/>
                    <a:pt x="24" y="516"/>
                    <a:pt x="44" y="516"/>
                  </a:cubicBezTo>
                  <a:cubicBezTo>
                    <a:pt x="119" y="516"/>
                    <a:pt x="251" y="128"/>
                    <a:pt x="223" y="93"/>
                  </a:cubicBezTo>
                  <a:cubicBezTo>
                    <a:pt x="178" y="27"/>
                    <a:pt x="14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14"/>
            <p:cNvSpPr/>
            <p:nvPr/>
          </p:nvSpPr>
          <p:spPr>
            <a:xfrm>
              <a:off x="7072754" y="3358821"/>
              <a:ext cx="18112" cy="5166"/>
            </a:xfrm>
            <a:custGeom>
              <a:avLst/>
              <a:gdLst/>
              <a:ahLst/>
              <a:cxnLst/>
              <a:rect l="l" t="t" r="r" b="b"/>
              <a:pathLst>
                <a:path w="582" h="166" extrusionOk="0">
                  <a:moveTo>
                    <a:pt x="196" y="1"/>
                  </a:moveTo>
                  <a:cubicBezTo>
                    <a:pt x="136" y="1"/>
                    <a:pt x="78" y="19"/>
                    <a:pt x="27" y="66"/>
                  </a:cubicBezTo>
                  <a:cubicBezTo>
                    <a:pt x="1" y="120"/>
                    <a:pt x="18" y="155"/>
                    <a:pt x="63" y="164"/>
                  </a:cubicBezTo>
                  <a:cubicBezTo>
                    <a:pt x="58" y="164"/>
                    <a:pt x="99" y="165"/>
                    <a:pt x="159" y="165"/>
                  </a:cubicBezTo>
                  <a:cubicBezTo>
                    <a:pt x="310" y="165"/>
                    <a:pt x="582" y="160"/>
                    <a:pt x="563" y="129"/>
                  </a:cubicBezTo>
                  <a:cubicBezTo>
                    <a:pt x="471" y="86"/>
                    <a:pt x="32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14"/>
            <p:cNvSpPr/>
            <p:nvPr/>
          </p:nvSpPr>
          <p:spPr>
            <a:xfrm>
              <a:off x="6006458" y="3331280"/>
              <a:ext cx="14128" cy="9678"/>
            </a:xfrm>
            <a:custGeom>
              <a:avLst/>
              <a:gdLst/>
              <a:ahLst/>
              <a:cxnLst/>
              <a:rect l="l" t="t" r="r" b="b"/>
              <a:pathLst>
                <a:path w="454" h="311" extrusionOk="0">
                  <a:moveTo>
                    <a:pt x="395" y="0"/>
                  </a:moveTo>
                  <a:cubicBezTo>
                    <a:pt x="279" y="0"/>
                    <a:pt x="1" y="310"/>
                    <a:pt x="153" y="310"/>
                  </a:cubicBezTo>
                  <a:cubicBezTo>
                    <a:pt x="178" y="310"/>
                    <a:pt x="215" y="302"/>
                    <a:pt x="266" y="282"/>
                  </a:cubicBezTo>
                  <a:cubicBezTo>
                    <a:pt x="427" y="220"/>
                    <a:pt x="409" y="255"/>
                    <a:pt x="436" y="122"/>
                  </a:cubicBezTo>
                  <a:cubicBezTo>
                    <a:pt x="454" y="34"/>
                    <a:pt x="43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4"/>
            <p:cNvSpPr/>
            <p:nvPr/>
          </p:nvSpPr>
          <p:spPr>
            <a:xfrm>
              <a:off x="7344556" y="3729149"/>
              <a:ext cx="13631" cy="4512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11" y="1"/>
                  </a:moveTo>
                  <a:cubicBezTo>
                    <a:pt x="184" y="1"/>
                    <a:pt x="158" y="4"/>
                    <a:pt x="134" y="13"/>
                  </a:cubicBezTo>
                  <a:cubicBezTo>
                    <a:pt x="90" y="31"/>
                    <a:pt x="45" y="58"/>
                    <a:pt x="0" y="94"/>
                  </a:cubicBezTo>
                  <a:cubicBezTo>
                    <a:pt x="48" y="130"/>
                    <a:pt x="114" y="144"/>
                    <a:pt x="182" y="144"/>
                  </a:cubicBezTo>
                  <a:cubicBezTo>
                    <a:pt x="279" y="144"/>
                    <a:pt x="380" y="116"/>
                    <a:pt x="437" y="85"/>
                  </a:cubicBezTo>
                  <a:cubicBezTo>
                    <a:pt x="384" y="38"/>
                    <a:pt x="294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14"/>
            <p:cNvSpPr/>
            <p:nvPr/>
          </p:nvSpPr>
          <p:spPr>
            <a:xfrm>
              <a:off x="6676814" y="3669430"/>
              <a:ext cx="7126" cy="7842"/>
            </a:xfrm>
            <a:custGeom>
              <a:avLst/>
              <a:gdLst/>
              <a:ahLst/>
              <a:cxnLst/>
              <a:rect l="l" t="t" r="r" b="b"/>
              <a:pathLst>
                <a:path w="229" h="252" extrusionOk="0">
                  <a:moveTo>
                    <a:pt x="31" y="1"/>
                  </a:moveTo>
                  <a:cubicBezTo>
                    <a:pt x="12" y="1"/>
                    <a:pt x="0" y="17"/>
                    <a:pt x="2" y="59"/>
                  </a:cubicBezTo>
                  <a:cubicBezTo>
                    <a:pt x="11" y="207"/>
                    <a:pt x="22" y="251"/>
                    <a:pt x="37" y="251"/>
                  </a:cubicBezTo>
                  <a:cubicBezTo>
                    <a:pt x="61" y="251"/>
                    <a:pt x="96" y="146"/>
                    <a:pt x="159" y="146"/>
                  </a:cubicBezTo>
                  <a:cubicBezTo>
                    <a:pt x="173" y="146"/>
                    <a:pt x="190" y="151"/>
                    <a:pt x="207" y="166"/>
                  </a:cubicBezTo>
                  <a:cubicBezTo>
                    <a:pt x="210" y="168"/>
                    <a:pt x="212" y="169"/>
                    <a:pt x="213" y="169"/>
                  </a:cubicBezTo>
                  <a:cubicBezTo>
                    <a:pt x="229" y="169"/>
                    <a:pt x="9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4"/>
            <p:cNvSpPr/>
            <p:nvPr/>
          </p:nvSpPr>
          <p:spPr>
            <a:xfrm>
              <a:off x="6660912" y="3742033"/>
              <a:ext cx="11546" cy="3361"/>
            </a:xfrm>
            <a:custGeom>
              <a:avLst/>
              <a:gdLst/>
              <a:ahLst/>
              <a:cxnLst/>
              <a:rect l="l" t="t" r="r" b="b"/>
              <a:pathLst>
                <a:path w="371" h="108" extrusionOk="0">
                  <a:moveTo>
                    <a:pt x="228" y="1"/>
                  </a:moveTo>
                  <a:cubicBezTo>
                    <a:pt x="174" y="10"/>
                    <a:pt x="121" y="10"/>
                    <a:pt x="76" y="19"/>
                  </a:cubicBezTo>
                  <a:cubicBezTo>
                    <a:pt x="0" y="74"/>
                    <a:pt x="192" y="108"/>
                    <a:pt x="303" y="108"/>
                  </a:cubicBezTo>
                  <a:cubicBezTo>
                    <a:pt x="335" y="108"/>
                    <a:pt x="360" y="105"/>
                    <a:pt x="370" y="99"/>
                  </a:cubicBezTo>
                  <a:cubicBezTo>
                    <a:pt x="344" y="45"/>
                    <a:pt x="290" y="10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4"/>
            <p:cNvSpPr/>
            <p:nvPr/>
          </p:nvSpPr>
          <p:spPr>
            <a:xfrm>
              <a:off x="5777166" y="3500262"/>
              <a:ext cx="11452" cy="4046"/>
            </a:xfrm>
            <a:custGeom>
              <a:avLst/>
              <a:gdLst/>
              <a:ahLst/>
              <a:cxnLst/>
              <a:rect l="l" t="t" r="r" b="b"/>
              <a:pathLst>
                <a:path w="368" h="130" extrusionOk="0">
                  <a:moveTo>
                    <a:pt x="174" y="0"/>
                  </a:moveTo>
                  <a:cubicBezTo>
                    <a:pt x="111" y="0"/>
                    <a:pt x="46" y="15"/>
                    <a:pt x="9" y="42"/>
                  </a:cubicBezTo>
                  <a:lnTo>
                    <a:pt x="9" y="42"/>
                  </a:lnTo>
                  <a:cubicBezTo>
                    <a:pt x="5" y="41"/>
                    <a:pt x="3" y="40"/>
                    <a:pt x="2" y="40"/>
                  </a:cubicBezTo>
                  <a:lnTo>
                    <a:pt x="2" y="40"/>
                  </a:lnTo>
                  <a:cubicBezTo>
                    <a:pt x="1" y="40"/>
                    <a:pt x="2" y="41"/>
                    <a:pt x="7" y="44"/>
                  </a:cubicBezTo>
                  <a:cubicBezTo>
                    <a:pt x="8" y="44"/>
                    <a:pt x="8" y="43"/>
                    <a:pt x="9" y="42"/>
                  </a:cubicBezTo>
                  <a:lnTo>
                    <a:pt x="9" y="42"/>
                  </a:lnTo>
                  <a:cubicBezTo>
                    <a:pt x="49" y="56"/>
                    <a:pt x="225" y="130"/>
                    <a:pt x="310" y="130"/>
                  </a:cubicBezTo>
                  <a:cubicBezTo>
                    <a:pt x="348" y="130"/>
                    <a:pt x="368" y="114"/>
                    <a:pt x="346" y="71"/>
                  </a:cubicBezTo>
                  <a:cubicBezTo>
                    <a:pt x="327" y="22"/>
                    <a:pt x="25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4"/>
            <p:cNvSpPr/>
            <p:nvPr/>
          </p:nvSpPr>
          <p:spPr>
            <a:xfrm>
              <a:off x="6377595" y="3579587"/>
              <a:ext cx="11701" cy="3828"/>
            </a:xfrm>
            <a:custGeom>
              <a:avLst/>
              <a:gdLst/>
              <a:ahLst/>
              <a:cxnLst/>
              <a:rect l="l" t="t" r="r" b="b"/>
              <a:pathLst>
                <a:path w="376" h="123" extrusionOk="0">
                  <a:moveTo>
                    <a:pt x="227" y="0"/>
                  </a:moveTo>
                  <a:cubicBezTo>
                    <a:pt x="129" y="0"/>
                    <a:pt x="28" y="109"/>
                    <a:pt x="2" y="109"/>
                  </a:cubicBezTo>
                  <a:cubicBezTo>
                    <a:pt x="2" y="109"/>
                    <a:pt x="1" y="109"/>
                    <a:pt x="0" y="109"/>
                  </a:cubicBezTo>
                  <a:lnTo>
                    <a:pt x="0" y="109"/>
                  </a:lnTo>
                  <a:cubicBezTo>
                    <a:pt x="14" y="118"/>
                    <a:pt x="49" y="123"/>
                    <a:pt x="90" y="123"/>
                  </a:cubicBezTo>
                  <a:cubicBezTo>
                    <a:pt x="206" y="123"/>
                    <a:pt x="376" y="88"/>
                    <a:pt x="304" y="29"/>
                  </a:cubicBezTo>
                  <a:cubicBezTo>
                    <a:pt x="279" y="8"/>
                    <a:pt x="253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4"/>
            <p:cNvSpPr/>
            <p:nvPr/>
          </p:nvSpPr>
          <p:spPr>
            <a:xfrm>
              <a:off x="6883700" y="3731390"/>
              <a:ext cx="10861" cy="4357"/>
            </a:xfrm>
            <a:custGeom>
              <a:avLst/>
              <a:gdLst/>
              <a:ahLst/>
              <a:cxnLst/>
              <a:rect l="l" t="t" r="r" b="b"/>
              <a:pathLst>
                <a:path w="349" h="140" extrusionOk="0">
                  <a:moveTo>
                    <a:pt x="241" y="1"/>
                  </a:moveTo>
                  <a:cubicBezTo>
                    <a:pt x="214" y="1"/>
                    <a:pt x="187" y="5"/>
                    <a:pt x="161" y="13"/>
                  </a:cubicBezTo>
                  <a:lnTo>
                    <a:pt x="0" y="84"/>
                  </a:lnTo>
                  <a:cubicBezTo>
                    <a:pt x="83" y="124"/>
                    <a:pt x="128" y="140"/>
                    <a:pt x="159" y="140"/>
                  </a:cubicBezTo>
                  <a:cubicBezTo>
                    <a:pt x="218" y="140"/>
                    <a:pt x="225" y="83"/>
                    <a:pt x="348" y="30"/>
                  </a:cubicBezTo>
                  <a:cubicBezTo>
                    <a:pt x="317" y="10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4"/>
            <p:cNvSpPr/>
            <p:nvPr/>
          </p:nvSpPr>
          <p:spPr>
            <a:xfrm>
              <a:off x="6848534" y="3303117"/>
              <a:ext cx="14595" cy="4077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38" y="1"/>
                  </a:moveTo>
                  <a:cubicBezTo>
                    <a:pt x="194" y="1"/>
                    <a:pt x="140" y="1"/>
                    <a:pt x="87" y="18"/>
                  </a:cubicBezTo>
                  <a:cubicBezTo>
                    <a:pt x="1" y="101"/>
                    <a:pt x="59" y="130"/>
                    <a:pt x="142" y="130"/>
                  </a:cubicBezTo>
                  <a:cubicBezTo>
                    <a:pt x="274" y="130"/>
                    <a:pt x="469" y="5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4"/>
            <p:cNvSpPr/>
            <p:nvPr/>
          </p:nvSpPr>
          <p:spPr>
            <a:xfrm>
              <a:off x="6734044" y="3347369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5" y="1"/>
                  </a:moveTo>
                  <a:cubicBezTo>
                    <a:pt x="71" y="1"/>
                    <a:pt x="36" y="14"/>
                    <a:pt x="1" y="42"/>
                  </a:cubicBezTo>
                  <a:cubicBezTo>
                    <a:pt x="36" y="91"/>
                    <a:pt x="76" y="116"/>
                    <a:pt x="118" y="116"/>
                  </a:cubicBezTo>
                  <a:cubicBezTo>
                    <a:pt x="153" y="116"/>
                    <a:pt x="188" y="100"/>
                    <a:pt x="224" y="68"/>
                  </a:cubicBezTo>
                  <a:cubicBezTo>
                    <a:pt x="189" y="23"/>
                    <a:pt x="148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4"/>
            <p:cNvSpPr/>
            <p:nvPr/>
          </p:nvSpPr>
          <p:spPr>
            <a:xfrm>
              <a:off x="5855931" y="3370087"/>
              <a:ext cx="6971" cy="3797"/>
            </a:xfrm>
            <a:custGeom>
              <a:avLst/>
              <a:gdLst/>
              <a:ahLst/>
              <a:cxnLst/>
              <a:rect l="l" t="t" r="r" b="b"/>
              <a:pathLst>
                <a:path w="224" h="122" extrusionOk="0">
                  <a:moveTo>
                    <a:pt x="105" y="1"/>
                  </a:moveTo>
                  <a:cubicBezTo>
                    <a:pt x="68" y="1"/>
                    <a:pt x="32" y="21"/>
                    <a:pt x="1" y="61"/>
                  </a:cubicBezTo>
                  <a:cubicBezTo>
                    <a:pt x="41" y="101"/>
                    <a:pt x="81" y="121"/>
                    <a:pt x="119" y="121"/>
                  </a:cubicBezTo>
                  <a:cubicBezTo>
                    <a:pt x="157" y="121"/>
                    <a:pt x="192" y="101"/>
                    <a:pt x="224" y="61"/>
                  </a:cubicBezTo>
                  <a:cubicBezTo>
                    <a:pt x="184" y="21"/>
                    <a:pt x="14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4"/>
            <p:cNvSpPr/>
            <p:nvPr/>
          </p:nvSpPr>
          <p:spPr>
            <a:xfrm>
              <a:off x="5743463" y="3428468"/>
              <a:ext cx="8900" cy="5353"/>
            </a:xfrm>
            <a:custGeom>
              <a:avLst/>
              <a:gdLst/>
              <a:ahLst/>
              <a:cxnLst/>
              <a:rect l="l" t="t" r="r" b="b"/>
              <a:pathLst>
                <a:path w="286" h="172" extrusionOk="0">
                  <a:moveTo>
                    <a:pt x="106" y="0"/>
                  </a:moveTo>
                  <a:cubicBezTo>
                    <a:pt x="95" y="0"/>
                    <a:pt x="84" y="7"/>
                    <a:pt x="73" y="23"/>
                  </a:cubicBezTo>
                  <a:cubicBezTo>
                    <a:pt x="1" y="138"/>
                    <a:pt x="58" y="171"/>
                    <a:pt x="125" y="171"/>
                  </a:cubicBezTo>
                  <a:cubicBezTo>
                    <a:pt x="199" y="171"/>
                    <a:pt x="285" y="131"/>
                    <a:pt x="225" y="112"/>
                  </a:cubicBezTo>
                  <a:cubicBezTo>
                    <a:pt x="196" y="105"/>
                    <a:pt x="15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4"/>
            <p:cNvSpPr/>
            <p:nvPr/>
          </p:nvSpPr>
          <p:spPr>
            <a:xfrm>
              <a:off x="6880370" y="3595800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0" y="1"/>
                  </a:moveTo>
                  <a:cubicBezTo>
                    <a:pt x="81" y="1"/>
                    <a:pt x="40" y="21"/>
                    <a:pt x="0" y="61"/>
                  </a:cubicBezTo>
                  <a:cubicBezTo>
                    <a:pt x="36" y="96"/>
                    <a:pt x="72" y="114"/>
                    <a:pt x="110" y="114"/>
                  </a:cubicBezTo>
                  <a:cubicBezTo>
                    <a:pt x="148" y="114"/>
                    <a:pt x="188" y="96"/>
                    <a:pt x="232" y="61"/>
                  </a:cubicBezTo>
                  <a:cubicBezTo>
                    <a:pt x="197" y="21"/>
                    <a:pt x="15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4"/>
            <p:cNvSpPr/>
            <p:nvPr/>
          </p:nvSpPr>
          <p:spPr>
            <a:xfrm>
              <a:off x="6813742" y="3550707"/>
              <a:ext cx="10861" cy="3268"/>
            </a:xfrm>
            <a:custGeom>
              <a:avLst/>
              <a:gdLst/>
              <a:ahLst/>
              <a:cxnLst/>
              <a:rect l="l" t="t" r="r" b="b"/>
              <a:pathLst>
                <a:path w="349" h="105" extrusionOk="0">
                  <a:moveTo>
                    <a:pt x="165" y="1"/>
                  </a:moveTo>
                  <a:cubicBezTo>
                    <a:pt x="99" y="1"/>
                    <a:pt x="34" y="12"/>
                    <a:pt x="0" y="38"/>
                  </a:cubicBezTo>
                  <a:cubicBezTo>
                    <a:pt x="38" y="65"/>
                    <a:pt x="157" y="105"/>
                    <a:pt x="245" y="105"/>
                  </a:cubicBezTo>
                  <a:cubicBezTo>
                    <a:pt x="303" y="105"/>
                    <a:pt x="348" y="87"/>
                    <a:pt x="348" y="38"/>
                  </a:cubicBezTo>
                  <a:cubicBezTo>
                    <a:pt x="311" y="14"/>
                    <a:pt x="237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4"/>
            <p:cNvSpPr/>
            <p:nvPr/>
          </p:nvSpPr>
          <p:spPr>
            <a:xfrm>
              <a:off x="5438114" y="4322639"/>
              <a:ext cx="9212" cy="3828"/>
            </a:xfrm>
            <a:custGeom>
              <a:avLst/>
              <a:gdLst/>
              <a:ahLst/>
              <a:cxnLst/>
              <a:rect l="l" t="t" r="r" b="b"/>
              <a:pathLst>
                <a:path w="296" h="123" extrusionOk="0">
                  <a:moveTo>
                    <a:pt x="82" y="1"/>
                  </a:moveTo>
                  <a:cubicBezTo>
                    <a:pt x="39" y="1"/>
                    <a:pt x="3" y="11"/>
                    <a:pt x="0" y="33"/>
                  </a:cubicBezTo>
                  <a:cubicBezTo>
                    <a:pt x="54" y="69"/>
                    <a:pt x="108" y="105"/>
                    <a:pt x="161" y="122"/>
                  </a:cubicBezTo>
                  <a:cubicBezTo>
                    <a:pt x="296" y="49"/>
                    <a:pt x="17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4"/>
            <p:cNvSpPr/>
            <p:nvPr/>
          </p:nvSpPr>
          <p:spPr>
            <a:xfrm>
              <a:off x="6928513" y="3869314"/>
              <a:ext cx="14346" cy="6784"/>
            </a:xfrm>
            <a:custGeom>
              <a:avLst/>
              <a:gdLst/>
              <a:ahLst/>
              <a:cxnLst/>
              <a:rect l="l" t="t" r="r" b="b"/>
              <a:pathLst>
                <a:path w="461" h="218" extrusionOk="0">
                  <a:moveTo>
                    <a:pt x="61" y="1"/>
                  </a:moveTo>
                  <a:cubicBezTo>
                    <a:pt x="43" y="1"/>
                    <a:pt x="29" y="7"/>
                    <a:pt x="23" y="23"/>
                  </a:cubicBezTo>
                  <a:cubicBezTo>
                    <a:pt x="1" y="69"/>
                    <a:pt x="319" y="217"/>
                    <a:pt x="426" y="217"/>
                  </a:cubicBezTo>
                  <a:cubicBezTo>
                    <a:pt x="445" y="217"/>
                    <a:pt x="458" y="212"/>
                    <a:pt x="461" y="202"/>
                  </a:cubicBezTo>
                  <a:cubicBezTo>
                    <a:pt x="461" y="170"/>
                    <a:pt x="278" y="96"/>
                    <a:pt x="243" y="86"/>
                  </a:cubicBezTo>
                  <a:lnTo>
                    <a:pt x="243" y="86"/>
                  </a:lnTo>
                  <a:cubicBezTo>
                    <a:pt x="240" y="77"/>
                    <a:pt x="12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4"/>
            <p:cNvSpPr/>
            <p:nvPr/>
          </p:nvSpPr>
          <p:spPr>
            <a:xfrm>
              <a:off x="6745776" y="3380854"/>
              <a:ext cx="9118" cy="3828"/>
            </a:xfrm>
            <a:custGeom>
              <a:avLst/>
              <a:gdLst/>
              <a:ahLst/>
              <a:cxnLst/>
              <a:rect l="l" t="t" r="r" b="b"/>
              <a:pathLst>
                <a:path w="293" h="123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" y="74"/>
                    <a:pt x="120" y="122"/>
                    <a:pt x="212" y="122"/>
                  </a:cubicBezTo>
                  <a:cubicBezTo>
                    <a:pt x="254" y="122"/>
                    <a:pt x="290" y="112"/>
                    <a:pt x="293" y="90"/>
                  </a:cubicBezTo>
                  <a:cubicBezTo>
                    <a:pt x="248" y="54"/>
                    <a:pt x="195" y="18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4"/>
            <p:cNvSpPr/>
            <p:nvPr/>
          </p:nvSpPr>
          <p:spPr>
            <a:xfrm>
              <a:off x="6808576" y="3687355"/>
              <a:ext cx="7936" cy="3672"/>
            </a:xfrm>
            <a:custGeom>
              <a:avLst/>
              <a:gdLst/>
              <a:ahLst/>
              <a:cxnLst/>
              <a:rect l="l" t="t" r="r" b="b"/>
              <a:pathLst>
                <a:path w="255" h="118" extrusionOk="0">
                  <a:moveTo>
                    <a:pt x="161" y="0"/>
                  </a:moveTo>
                  <a:cubicBezTo>
                    <a:pt x="132" y="0"/>
                    <a:pt x="101" y="20"/>
                    <a:pt x="68" y="63"/>
                  </a:cubicBezTo>
                  <a:cubicBezTo>
                    <a:pt x="1" y="92"/>
                    <a:pt x="65" y="118"/>
                    <a:pt x="134" y="118"/>
                  </a:cubicBezTo>
                  <a:cubicBezTo>
                    <a:pt x="193" y="118"/>
                    <a:pt x="254" y="98"/>
                    <a:pt x="238" y="45"/>
                  </a:cubicBezTo>
                  <a:cubicBezTo>
                    <a:pt x="213" y="16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4"/>
            <p:cNvSpPr/>
            <p:nvPr/>
          </p:nvSpPr>
          <p:spPr>
            <a:xfrm>
              <a:off x="6519285" y="3682065"/>
              <a:ext cx="8247" cy="3672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" y="43"/>
                    <a:pt x="120" y="118"/>
                    <a:pt x="206" y="118"/>
                  </a:cubicBezTo>
                  <a:cubicBezTo>
                    <a:pt x="230" y="118"/>
                    <a:pt x="251" y="112"/>
                    <a:pt x="265" y="99"/>
                  </a:cubicBezTo>
                  <a:cubicBezTo>
                    <a:pt x="229" y="54"/>
                    <a:pt x="175" y="19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4"/>
            <p:cNvSpPr/>
            <p:nvPr/>
          </p:nvSpPr>
          <p:spPr>
            <a:xfrm>
              <a:off x="7223219" y="3600717"/>
              <a:ext cx="9243" cy="3672"/>
            </a:xfrm>
            <a:custGeom>
              <a:avLst/>
              <a:gdLst/>
              <a:ahLst/>
              <a:cxnLst/>
              <a:rect l="l" t="t" r="r" b="b"/>
              <a:pathLst>
                <a:path w="297" h="118" extrusionOk="0">
                  <a:moveTo>
                    <a:pt x="155" y="1"/>
                  </a:moveTo>
                  <a:cubicBezTo>
                    <a:pt x="142" y="1"/>
                    <a:pt x="129" y="3"/>
                    <a:pt x="117" y="10"/>
                  </a:cubicBezTo>
                  <a:cubicBezTo>
                    <a:pt x="81" y="28"/>
                    <a:pt x="45" y="46"/>
                    <a:pt x="1" y="63"/>
                  </a:cubicBezTo>
                  <a:cubicBezTo>
                    <a:pt x="89" y="103"/>
                    <a:pt x="149" y="118"/>
                    <a:pt x="187" y="118"/>
                  </a:cubicBezTo>
                  <a:cubicBezTo>
                    <a:pt x="296" y="118"/>
                    <a:pt x="235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4"/>
            <p:cNvSpPr/>
            <p:nvPr/>
          </p:nvSpPr>
          <p:spPr>
            <a:xfrm>
              <a:off x="6721845" y="3620758"/>
              <a:ext cx="8620" cy="3454"/>
            </a:xfrm>
            <a:custGeom>
              <a:avLst/>
              <a:gdLst/>
              <a:ahLst/>
              <a:cxnLst/>
              <a:rect l="l" t="t" r="r" b="b"/>
              <a:pathLst>
                <a:path w="277" h="111" extrusionOk="0">
                  <a:moveTo>
                    <a:pt x="242" y="1"/>
                  </a:moveTo>
                  <a:cubicBezTo>
                    <a:pt x="168" y="1"/>
                    <a:pt x="0" y="88"/>
                    <a:pt x="7" y="88"/>
                  </a:cubicBezTo>
                  <a:cubicBezTo>
                    <a:pt x="8" y="88"/>
                    <a:pt x="20" y="83"/>
                    <a:pt x="45" y="71"/>
                  </a:cubicBezTo>
                  <a:cubicBezTo>
                    <a:pt x="101" y="97"/>
                    <a:pt x="149" y="110"/>
                    <a:pt x="186" y="110"/>
                  </a:cubicBezTo>
                  <a:cubicBezTo>
                    <a:pt x="239" y="110"/>
                    <a:pt x="272" y="83"/>
                    <a:pt x="277" y="26"/>
                  </a:cubicBezTo>
                  <a:cubicBezTo>
                    <a:pt x="277" y="8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4"/>
            <p:cNvSpPr/>
            <p:nvPr/>
          </p:nvSpPr>
          <p:spPr>
            <a:xfrm>
              <a:off x="6997630" y="3825528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43" y="0"/>
                  </a:moveTo>
                  <a:cubicBezTo>
                    <a:pt x="17" y="0"/>
                    <a:pt x="1" y="13"/>
                    <a:pt x="6" y="48"/>
                  </a:cubicBezTo>
                  <a:cubicBezTo>
                    <a:pt x="48" y="84"/>
                    <a:pt x="92" y="102"/>
                    <a:pt x="138" y="102"/>
                  </a:cubicBezTo>
                  <a:cubicBezTo>
                    <a:pt x="171" y="102"/>
                    <a:pt x="204" y="93"/>
                    <a:pt x="238" y="74"/>
                  </a:cubicBezTo>
                  <a:cubicBezTo>
                    <a:pt x="219" y="68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4"/>
            <p:cNvSpPr/>
            <p:nvPr/>
          </p:nvSpPr>
          <p:spPr>
            <a:xfrm>
              <a:off x="5698619" y="3401954"/>
              <a:ext cx="8900" cy="1618"/>
            </a:xfrm>
            <a:custGeom>
              <a:avLst/>
              <a:gdLst/>
              <a:ahLst/>
              <a:cxnLst/>
              <a:rect l="l" t="t" r="r" b="b"/>
              <a:pathLst>
                <a:path w="286" h="52" extrusionOk="0">
                  <a:moveTo>
                    <a:pt x="176" y="0"/>
                  </a:moveTo>
                  <a:cubicBezTo>
                    <a:pt x="122" y="0"/>
                    <a:pt x="69" y="0"/>
                    <a:pt x="24" y="18"/>
                  </a:cubicBezTo>
                  <a:cubicBezTo>
                    <a:pt x="0" y="42"/>
                    <a:pt x="44" y="52"/>
                    <a:pt x="96" y="52"/>
                  </a:cubicBezTo>
                  <a:cubicBezTo>
                    <a:pt x="180" y="52"/>
                    <a:pt x="285" y="28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4"/>
            <p:cNvSpPr/>
            <p:nvPr/>
          </p:nvSpPr>
          <p:spPr>
            <a:xfrm>
              <a:off x="5666597" y="4115629"/>
              <a:ext cx="7251" cy="168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67" y="0"/>
                  </a:moveTo>
                  <a:cubicBezTo>
                    <a:pt x="100" y="0"/>
                    <a:pt x="6" y="24"/>
                    <a:pt x="0" y="30"/>
                  </a:cubicBezTo>
                  <a:cubicBezTo>
                    <a:pt x="6" y="30"/>
                    <a:pt x="108" y="54"/>
                    <a:pt x="174" y="54"/>
                  </a:cubicBezTo>
                  <a:cubicBezTo>
                    <a:pt x="208" y="54"/>
                    <a:pt x="232" y="48"/>
                    <a:pt x="232" y="30"/>
                  </a:cubicBezTo>
                  <a:cubicBezTo>
                    <a:pt x="232" y="8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4"/>
            <p:cNvSpPr/>
            <p:nvPr/>
          </p:nvSpPr>
          <p:spPr>
            <a:xfrm>
              <a:off x="5737550" y="3347338"/>
              <a:ext cx="4046" cy="3734"/>
            </a:xfrm>
            <a:custGeom>
              <a:avLst/>
              <a:gdLst/>
              <a:ahLst/>
              <a:cxnLst/>
              <a:rect l="l" t="t" r="r" b="b"/>
              <a:pathLst>
                <a:path w="130" h="120" extrusionOk="0">
                  <a:moveTo>
                    <a:pt x="76" y="0"/>
                  </a:moveTo>
                  <a:cubicBezTo>
                    <a:pt x="63" y="0"/>
                    <a:pt x="47" y="8"/>
                    <a:pt x="31" y="25"/>
                  </a:cubicBezTo>
                  <a:cubicBezTo>
                    <a:pt x="0" y="55"/>
                    <a:pt x="41" y="119"/>
                    <a:pt x="81" y="119"/>
                  </a:cubicBezTo>
                  <a:cubicBezTo>
                    <a:pt x="100" y="119"/>
                    <a:pt x="118" y="106"/>
                    <a:pt x="129" y="69"/>
                  </a:cubicBezTo>
                  <a:cubicBezTo>
                    <a:pt x="118" y="24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14"/>
            <p:cNvSpPr/>
            <p:nvPr/>
          </p:nvSpPr>
          <p:spPr>
            <a:xfrm>
              <a:off x="6501671" y="3849708"/>
              <a:ext cx="4201" cy="3143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75" y="1"/>
                  </a:moveTo>
                  <a:cubicBezTo>
                    <a:pt x="55" y="1"/>
                    <a:pt x="34" y="10"/>
                    <a:pt x="10" y="29"/>
                  </a:cubicBezTo>
                  <a:cubicBezTo>
                    <a:pt x="1" y="56"/>
                    <a:pt x="19" y="82"/>
                    <a:pt x="46" y="100"/>
                  </a:cubicBezTo>
                  <a:cubicBezTo>
                    <a:pt x="108" y="91"/>
                    <a:pt x="135" y="64"/>
                    <a:pt x="126" y="20"/>
                  </a:cubicBezTo>
                  <a:cubicBezTo>
                    <a:pt x="109" y="7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14"/>
            <p:cNvSpPr/>
            <p:nvPr/>
          </p:nvSpPr>
          <p:spPr>
            <a:xfrm>
              <a:off x="6448020" y="3694419"/>
              <a:ext cx="4170" cy="367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61" y="0"/>
                  </a:moveTo>
                  <a:cubicBezTo>
                    <a:pt x="41" y="0"/>
                    <a:pt x="22" y="12"/>
                    <a:pt x="12" y="41"/>
                  </a:cubicBezTo>
                  <a:cubicBezTo>
                    <a:pt x="1" y="81"/>
                    <a:pt x="44" y="117"/>
                    <a:pt x="81" y="117"/>
                  </a:cubicBezTo>
                  <a:cubicBezTo>
                    <a:pt x="102" y="117"/>
                    <a:pt x="122" y="106"/>
                    <a:pt x="128" y="77"/>
                  </a:cubicBezTo>
                  <a:cubicBezTo>
                    <a:pt x="134" y="37"/>
                    <a:pt x="9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14"/>
            <p:cNvSpPr/>
            <p:nvPr/>
          </p:nvSpPr>
          <p:spPr>
            <a:xfrm>
              <a:off x="6315698" y="3687480"/>
              <a:ext cx="4855" cy="3299"/>
            </a:xfrm>
            <a:custGeom>
              <a:avLst/>
              <a:gdLst/>
              <a:ahLst/>
              <a:cxnLst/>
              <a:rect l="l" t="t" r="r" b="b"/>
              <a:pathLst>
                <a:path w="156" h="106" extrusionOk="0">
                  <a:moveTo>
                    <a:pt x="69" y="1"/>
                  </a:moveTo>
                  <a:cubicBezTo>
                    <a:pt x="1" y="1"/>
                    <a:pt x="7" y="87"/>
                    <a:pt x="62" y="103"/>
                  </a:cubicBezTo>
                  <a:cubicBezTo>
                    <a:pt x="69" y="105"/>
                    <a:pt x="75" y="105"/>
                    <a:pt x="81" y="105"/>
                  </a:cubicBezTo>
                  <a:cubicBezTo>
                    <a:pt x="145" y="105"/>
                    <a:pt x="155" y="22"/>
                    <a:pt x="98" y="5"/>
                  </a:cubicBezTo>
                  <a:cubicBezTo>
                    <a:pt x="87" y="2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14"/>
            <p:cNvSpPr/>
            <p:nvPr/>
          </p:nvSpPr>
          <p:spPr>
            <a:xfrm>
              <a:off x="6612738" y="3685581"/>
              <a:ext cx="6411" cy="1525"/>
            </a:xfrm>
            <a:custGeom>
              <a:avLst/>
              <a:gdLst/>
              <a:ahLst/>
              <a:cxnLst/>
              <a:rect l="l" t="t" r="r" b="b"/>
              <a:pathLst>
                <a:path w="206" h="49" extrusionOk="0">
                  <a:moveTo>
                    <a:pt x="108" y="0"/>
                  </a:moveTo>
                  <a:cubicBezTo>
                    <a:pt x="67" y="0"/>
                    <a:pt x="27" y="9"/>
                    <a:pt x="18" y="22"/>
                  </a:cubicBezTo>
                  <a:cubicBezTo>
                    <a:pt x="1" y="39"/>
                    <a:pt x="77" y="49"/>
                    <a:pt x="137" y="49"/>
                  </a:cubicBezTo>
                  <a:cubicBezTo>
                    <a:pt x="171" y="49"/>
                    <a:pt x="199" y="46"/>
                    <a:pt x="206" y="39"/>
                  </a:cubicBezTo>
                  <a:cubicBezTo>
                    <a:pt x="201" y="11"/>
                    <a:pt x="15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14"/>
            <p:cNvSpPr/>
            <p:nvPr/>
          </p:nvSpPr>
          <p:spPr>
            <a:xfrm>
              <a:off x="6805402" y="368408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34" y="0"/>
                  </a:moveTo>
                  <a:cubicBezTo>
                    <a:pt x="82" y="0"/>
                    <a:pt x="21" y="9"/>
                    <a:pt x="1" y="25"/>
                  </a:cubicBezTo>
                  <a:cubicBezTo>
                    <a:pt x="41" y="42"/>
                    <a:pt x="81" y="52"/>
                    <a:pt x="122" y="52"/>
                  </a:cubicBezTo>
                  <a:cubicBezTo>
                    <a:pt x="144" y="52"/>
                    <a:pt x="166" y="49"/>
                    <a:pt x="188" y="43"/>
                  </a:cubicBezTo>
                  <a:cubicBezTo>
                    <a:pt x="247" y="13"/>
                    <a:pt x="19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14"/>
            <p:cNvSpPr/>
            <p:nvPr/>
          </p:nvSpPr>
          <p:spPr>
            <a:xfrm>
              <a:off x="6662592" y="3648735"/>
              <a:ext cx="7251" cy="1774"/>
            </a:xfrm>
            <a:custGeom>
              <a:avLst/>
              <a:gdLst/>
              <a:ahLst/>
              <a:cxnLst/>
              <a:rect l="l" t="t" r="r" b="b"/>
              <a:pathLst>
                <a:path w="233" h="57" extrusionOk="0">
                  <a:moveTo>
                    <a:pt x="108" y="0"/>
                  </a:moveTo>
                  <a:cubicBezTo>
                    <a:pt x="53" y="0"/>
                    <a:pt x="1" y="11"/>
                    <a:pt x="22" y="37"/>
                  </a:cubicBezTo>
                  <a:cubicBezTo>
                    <a:pt x="53" y="50"/>
                    <a:pt x="84" y="57"/>
                    <a:pt x="116" y="57"/>
                  </a:cubicBezTo>
                  <a:cubicBezTo>
                    <a:pt x="147" y="57"/>
                    <a:pt x="178" y="50"/>
                    <a:pt x="209" y="37"/>
                  </a:cubicBezTo>
                  <a:cubicBezTo>
                    <a:pt x="233" y="14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14"/>
            <p:cNvSpPr/>
            <p:nvPr/>
          </p:nvSpPr>
          <p:spPr>
            <a:xfrm>
              <a:off x="6833161" y="3712345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14"/>
            <p:cNvSpPr/>
            <p:nvPr/>
          </p:nvSpPr>
          <p:spPr>
            <a:xfrm>
              <a:off x="6825941" y="3758153"/>
              <a:ext cx="5322" cy="1400"/>
            </a:xfrm>
            <a:custGeom>
              <a:avLst/>
              <a:gdLst/>
              <a:ahLst/>
              <a:cxnLst/>
              <a:rect l="l" t="t" r="r" b="b"/>
              <a:pathLst>
                <a:path w="171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14"/>
            <p:cNvSpPr/>
            <p:nvPr/>
          </p:nvSpPr>
          <p:spPr>
            <a:xfrm>
              <a:off x="7259038" y="39588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1"/>
                  </a:moveTo>
                  <a:cubicBezTo>
                    <a:pt x="1" y="19"/>
                    <a:pt x="18" y="37"/>
                    <a:pt x="108" y="37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14"/>
            <p:cNvSpPr/>
            <p:nvPr/>
          </p:nvSpPr>
          <p:spPr>
            <a:xfrm>
              <a:off x="7230719" y="3945807"/>
              <a:ext cx="5322" cy="1432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14"/>
            <p:cNvSpPr/>
            <p:nvPr/>
          </p:nvSpPr>
          <p:spPr>
            <a:xfrm>
              <a:off x="5969208" y="4043524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63" y="1"/>
                  </a:moveTo>
                  <a:cubicBezTo>
                    <a:pt x="0" y="28"/>
                    <a:pt x="18" y="37"/>
                    <a:pt x="107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14"/>
            <p:cNvSpPr/>
            <p:nvPr/>
          </p:nvSpPr>
          <p:spPr>
            <a:xfrm>
              <a:off x="6904519" y="3590728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6"/>
                    <a:pt x="99" y="36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14"/>
            <p:cNvSpPr/>
            <p:nvPr/>
          </p:nvSpPr>
          <p:spPr>
            <a:xfrm>
              <a:off x="6877507" y="4053046"/>
              <a:ext cx="13164" cy="17116"/>
            </a:xfrm>
            <a:custGeom>
              <a:avLst/>
              <a:gdLst/>
              <a:ahLst/>
              <a:cxnLst/>
              <a:rect l="l" t="t" r="r" b="b"/>
              <a:pathLst>
                <a:path w="423" h="550" extrusionOk="0">
                  <a:moveTo>
                    <a:pt x="230" y="0"/>
                  </a:moveTo>
                  <a:cubicBezTo>
                    <a:pt x="127" y="0"/>
                    <a:pt x="1" y="549"/>
                    <a:pt x="270" y="549"/>
                  </a:cubicBezTo>
                  <a:cubicBezTo>
                    <a:pt x="311" y="549"/>
                    <a:pt x="361" y="536"/>
                    <a:pt x="422" y="507"/>
                  </a:cubicBezTo>
                  <a:cubicBezTo>
                    <a:pt x="387" y="489"/>
                    <a:pt x="351" y="462"/>
                    <a:pt x="315" y="444"/>
                  </a:cubicBezTo>
                  <a:cubicBezTo>
                    <a:pt x="318" y="114"/>
                    <a:pt x="27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14"/>
            <p:cNvSpPr/>
            <p:nvPr/>
          </p:nvSpPr>
          <p:spPr>
            <a:xfrm>
              <a:off x="7062702" y="4236623"/>
              <a:ext cx="15373" cy="10768"/>
            </a:xfrm>
            <a:custGeom>
              <a:avLst/>
              <a:gdLst/>
              <a:ahLst/>
              <a:cxnLst/>
              <a:rect l="l" t="t" r="r" b="b"/>
              <a:pathLst>
                <a:path w="494" h="346" extrusionOk="0">
                  <a:moveTo>
                    <a:pt x="192" y="0"/>
                  </a:moveTo>
                  <a:cubicBezTo>
                    <a:pt x="0" y="0"/>
                    <a:pt x="31" y="345"/>
                    <a:pt x="288" y="345"/>
                  </a:cubicBezTo>
                  <a:cubicBezTo>
                    <a:pt x="334" y="345"/>
                    <a:pt x="388" y="334"/>
                    <a:pt x="448" y="308"/>
                  </a:cubicBezTo>
                  <a:cubicBezTo>
                    <a:pt x="493" y="290"/>
                    <a:pt x="341" y="58"/>
                    <a:pt x="306" y="32"/>
                  </a:cubicBezTo>
                  <a:cubicBezTo>
                    <a:pt x="262" y="10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14"/>
            <p:cNvSpPr/>
            <p:nvPr/>
          </p:nvSpPr>
          <p:spPr>
            <a:xfrm>
              <a:off x="6854540" y="4102745"/>
              <a:ext cx="12915" cy="3610"/>
            </a:xfrm>
            <a:custGeom>
              <a:avLst/>
              <a:gdLst/>
              <a:ahLst/>
              <a:cxnLst/>
              <a:rect l="l" t="t" r="r" b="b"/>
              <a:pathLst>
                <a:path w="415" h="116" extrusionOk="0">
                  <a:moveTo>
                    <a:pt x="111" y="1"/>
                  </a:moveTo>
                  <a:cubicBezTo>
                    <a:pt x="68" y="1"/>
                    <a:pt x="28" y="8"/>
                    <a:pt x="1" y="25"/>
                  </a:cubicBezTo>
                  <a:cubicBezTo>
                    <a:pt x="79" y="67"/>
                    <a:pt x="157" y="116"/>
                    <a:pt x="244" y="116"/>
                  </a:cubicBezTo>
                  <a:cubicBezTo>
                    <a:pt x="266" y="116"/>
                    <a:pt x="289" y="112"/>
                    <a:pt x="313" y="105"/>
                  </a:cubicBezTo>
                  <a:cubicBezTo>
                    <a:pt x="415" y="71"/>
                    <a:pt x="24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14"/>
            <p:cNvSpPr/>
            <p:nvPr/>
          </p:nvSpPr>
          <p:spPr>
            <a:xfrm>
              <a:off x="6836771" y="4089923"/>
              <a:ext cx="7873" cy="3859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105" y="1"/>
                  </a:moveTo>
                  <a:cubicBezTo>
                    <a:pt x="53" y="1"/>
                    <a:pt x="1" y="18"/>
                    <a:pt x="1" y="62"/>
                  </a:cubicBezTo>
                  <a:cubicBezTo>
                    <a:pt x="24" y="103"/>
                    <a:pt x="51" y="124"/>
                    <a:pt x="83" y="124"/>
                  </a:cubicBezTo>
                  <a:cubicBezTo>
                    <a:pt x="112" y="124"/>
                    <a:pt x="144" y="106"/>
                    <a:pt x="179" y="71"/>
                  </a:cubicBezTo>
                  <a:cubicBezTo>
                    <a:pt x="252" y="34"/>
                    <a:pt x="17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14"/>
            <p:cNvSpPr/>
            <p:nvPr/>
          </p:nvSpPr>
          <p:spPr>
            <a:xfrm>
              <a:off x="6870100" y="3984831"/>
              <a:ext cx="7531" cy="1898"/>
            </a:xfrm>
            <a:custGeom>
              <a:avLst/>
              <a:gdLst/>
              <a:ahLst/>
              <a:cxnLst/>
              <a:rect l="l" t="t" r="r" b="b"/>
              <a:pathLst>
                <a:path w="242" h="61" extrusionOk="0">
                  <a:moveTo>
                    <a:pt x="121" y="0"/>
                  </a:moveTo>
                  <a:cubicBezTo>
                    <a:pt x="60" y="0"/>
                    <a:pt x="0" y="13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3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14"/>
            <p:cNvSpPr/>
            <p:nvPr/>
          </p:nvSpPr>
          <p:spPr>
            <a:xfrm>
              <a:off x="6794852" y="402292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14"/>
            <p:cNvSpPr/>
            <p:nvPr/>
          </p:nvSpPr>
          <p:spPr>
            <a:xfrm>
              <a:off x="6851771" y="3676992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14"/>
            <p:cNvSpPr/>
            <p:nvPr/>
          </p:nvSpPr>
          <p:spPr>
            <a:xfrm>
              <a:off x="7260999" y="379341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14"/>
            <p:cNvSpPr/>
            <p:nvPr/>
          </p:nvSpPr>
          <p:spPr>
            <a:xfrm>
              <a:off x="6066364" y="420391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14"/>
            <p:cNvSpPr/>
            <p:nvPr/>
          </p:nvSpPr>
          <p:spPr>
            <a:xfrm>
              <a:off x="6629667" y="377396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99" y="1"/>
                  </a:moveTo>
                  <a:lnTo>
                    <a:pt x="99" y="1"/>
                  </a:lnTo>
                  <a:cubicBezTo>
                    <a:pt x="10" y="10"/>
                    <a:pt x="1" y="18"/>
                    <a:pt x="63" y="45"/>
                  </a:cubicBezTo>
                  <a:cubicBezTo>
                    <a:pt x="152" y="36"/>
                    <a:pt x="161" y="2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14"/>
            <p:cNvSpPr/>
            <p:nvPr/>
          </p:nvSpPr>
          <p:spPr>
            <a:xfrm>
              <a:off x="6759033" y="334581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9" y="0"/>
                    <a:pt x="19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14"/>
            <p:cNvSpPr/>
            <p:nvPr/>
          </p:nvSpPr>
          <p:spPr>
            <a:xfrm>
              <a:off x="6662717" y="4087403"/>
              <a:ext cx="23713" cy="8714"/>
            </a:xfrm>
            <a:custGeom>
              <a:avLst/>
              <a:gdLst/>
              <a:ahLst/>
              <a:cxnLst/>
              <a:rect l="l" t="t" r="r" b="b"/>
              <a:pathLst>
                <a:path w="762" h="280" extrusionOk="0">
                  <a:moveTo>
                    <a:pt x="458" y="0"/>
                  </a:moveTo>
                  <a:cubicBezTo>
                    <a:pt x="454" y="0"/>
                    <a:pt x="450" y="0"/>
                    <a:pt x="446" y="0"/>
                  </a:cubicBezTo>
                  <a:cubicBezTo>
                    <a:pt x="411" y="9"/>
                    <a:pt x="0" y="170"/>
                    <a:pt x="36" y="206"/>
                  </a:cubicBezTo>
                  <a:cubicBezTo>
                    <a:pt x="78" y="259"/>
                    <a:pt x="139" y="280"/>
                    <a:pt x="205" y="280"/>
                  </a:cubicBezTo>
                  <a:cubicBezTo>
                    <a:pt x="448" y="280"/>
                    <a:pt x="76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14"/>
            <p:cNvSpPr/>
            <p:nvPr/>
          </p:nvSpPr>
          <p:spPr>
            <a:xfrm>
              <a:off x="6246829" y="3470635"/>
              <a:ext cx="25020" cy="8620"/>
            </a:xfrm>
            <a:custGeom>
              <a:avLst/>
              <a:gdLst/>
              <a:ahLst/>
              <a:cxnLst/>
              <a:rect l="l" t="t" r="r" b="b"/>
              <a:pathLst>
                <a:path w="804" h="277" extrusionOk="0">
                  <a:moveTo>
                    <a:pt x="701" y="1"/>
                  </a:moveTo>
                  <a:cubicBezTo>
                    <a:pt x="500" y="1"/>
                    <a:pt x="27" y="242"/>
                    <a:pt x="0" y="256"/>
                  </a:cubicBezTo>
                  <a:cubicBezTo>
                    <a:pt x="18" y="270"/>
                    <a:pt x="51" y="277"/>
                    <a:pt x="94" y="277"/>
                  </a:cubicBezTo>
                  <a:cubicBezTo>
                    <a:pt x="310" y="277"/>
                    <a:pt x="778" y="117"/>
                    <a:pt x="786" y="95"/>
                  </a:cubicBezTo>
                  <a:cubicBezTo>
                    <a:pt x="803" y="27"/>
                    <a:pt x="766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14"/>
            <p:cNvSpPr/>
            <p:nvPr/>
          </p:nvSpPr>
          <p:spPr>
            <a:xfrm>
              <a:off x="7309639" y="3881949"/>
              <a:ext cx="18267" cy="5913"/>
            </a:xfrm>
            <a:custGeom>
              <a:avLst/>
              <a:gdLst/>
              <a:ahLst/>
              <a:cxnLst/>
              <a:rect l="l" t="t" r="r" b="b"/>
              <a:pathLst>
                <a:path w="587" h="190" extrusionOk="0">
                  <a:moveTo>
                    <a:pt x="111" y="1"/>
                  </a:moveTo>
                  <a:cubicBezTo>
                    <a:pt x="102" y="1"/>
                    <a:pt x="96" y="1"/>
                    <a:pt x="96" y="1"/>
                  </a:cubicBezTo>
                  <a:cubicBezTo>
                    <a:pt x="104" y="8"/>
                    <a:pt x="1" y="189"/>
                    <a:pt x="124" y="189"/>
                  </a:cubicBezTo>
                  <a:cubicBezTo>
                    <a:pt x="154" y="189"/>
                    <a:pt x="196" y="179"/>
                    <a:pt x="257" y="153"/>
                  </a:cubicBezTo>
                  <a:cubicBezTo>
                    <a:pt x="586" y="8"/>
                    <a:pt x="19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14"/>
            <p:cNvSpPr/>
            <p:nvPr/>
          </p:nvSpPr>
          <p:spPr>
            <a:xfrm>
              <a:off x="6071157" y="3761421"/>
              <a:ext cx="18050" cy="3205"/>
            </a:xfrm>
            <a:custGeom>
              <a:avLst/>
              <a:gdLst/>
              <a:ahLst/>
              <a:cxnLst/>
              <a:rect l="l" t="t" r="r" b="b"/>
              <a:pathLst>
                <a:path w="580" h="103" extrusionOk="0">
                  <a:moveTo>
                    <a:pt x="491" y="1"/>
                  </a:moveTo>
                  <a:cubicBezTo>
                    <a:pt x="485" y="1"/>
                    <a:pt x="479" y="1"/>
                    <a:pt x="471" y="2"/>
                  </a:cubicBezTo>
                  <a:cubicBezTo>
                    <a:pt x="470" y="2"/>
                    <a:pt x="452" y="2"/>
                    <a:pt x="425" y="2"/>
                  </a:cubicBezTo>
                  <a:cubicBezTo>
                    <a:pt x="305" y="2"/>
                    <a:pt x="1" y="8"/>
                    <a:pt x="132" y="74"/>
                  </a:cubicBezTo>
                  <a:cubicBezTo>
                    <a:pt x="175" y="94"/>
                    <a:pt x="222" y="102"/>
                    <a:pt x="268" y="102"/>
                  </a:cubicBezTo>
                  <a:cubicBezTo>
                    <a:pt x="431" y="102"/>
                    <a:pt x="580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14"/>
            <p:cNvSpPr/>
            <p:nvPr/>
          </p:nvSpPr>
          <p:spPr>
            <a:xfrm>
              <a:off x="7254121" y="4275741"/>
              <a:ext cx="18641" cy="3983"/>
            </a:xfrm>
            <a:custGeom>
              <a:avLst/>
              <a:gdLst/>
              <a:ahLst/>
              <a:cxnLst/>
              <a:rect l="l" t="t" r="r" b="b"/>
              <a:pathLst>
                <a:path w="599" h="128" extrusionOk="0">
                  <a:moveTo>
                    <a:pt x="355" y="0"/>
                  </a:moveTo>
                  <a:cubicBezTo>
                    <a:pt x="190" y="0"/>
                    <a:pt x="1" y="36"/>
                    <a:pt x="16" y="86"/>
                  </a:cubicBezTo>
                  <a:cubicBezTo>
                    <a:pt x="24" y="117"/>
                    <a:pt x="84" y="127"/>
                    <a:pt x="161" y="127"/>
                  </a:cubicBezTo>
                  <a:cubicBezTo>
                    <a:pt x="331" y="127"/>
                    <a:pt x="587" y="77"/>
                    <a:pt x="587" y="77"/>
                  </a:cubicBezTo>
                  <a:cubicBezTo>
                    <a:pt x="599" y="22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14"/>
            <p:cNvSpPr/>
            <p:nvPr/>
          </p:nvSpPr>
          <p:spPr>
            <a:xfrm>
              <a:off x="6000732" y="3746825"/>
              <a:ext cx="10425" cy="7718"/>
            </a:xfrm>
            <a:custGeom>
              <a:avLst/>
              <a:gdLst/>
              <a:ahLst/>
              <a:cxnLst/>
              <a:rect l="l" t="t" r="r" b="b"/>
              <a:pathLst>
                <a:path w="335" h="248" extrusionOk="0">
                  <a:moveTo>
                    <a:pt x="176" y="1"/>
                  </a:moveTo>
                  <a:cubicBezTo>
                    <a:pt x="74" y="1"/>
                    <a:pt x="17" y="80"/>
                    <a:pt x="4" y="212"/>
                  </a:cubicBezTo>
                  <a:cubicBezTo>
                    <a:pt x="0" y="238"/>
                    <a:pt x="64" y="247"/>
                    <a:pt x="135" y="247"/>
                  </a:cubicBezTo>
                  <a:cubicBezTo>
                    <a:pt x="214" y="247"/>
                    <a:pt x="303" y="235"/>
                    <a:pt x="317" y="221"/>
                  </a:cubicBezTo>
                  <a:cubicBezTo>
                    <a:pt x="335" y="150"/>
                    <a:pt x="299" y="114"/>
                    <a:pt x="227" y="105"/>
                  </a:cubicBezTo>
                  <a:cubicBezTo>
                    <a:pt x="254" y="88"/>
                    <a:pt x="290" y="61"/>
                    <a:pt x="326" y="43"/>
                  </a:cubicBezTo>
                  <a:cubicBezTo>
                    <a:pt x="268" y="14"/>
                    <a:pt x="21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14"/>
            <p:cNvSpPr/>
            <p:nvPr/>
          </p:nvSpPr>
          <p:spPr>
            <a:xfrm>
              <a:off x="7095098" y="3951253"/>
              <a:ext cx="15218" cy="5602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303" y="0"/>
                  </a:moveTo>
                  <a:cubicBezTo>
                    <a:pt x="166" y="0"/>
                    <a:pt x="1" y="67"/>
                    <a:pt x="59" y="84"/>
                  </a:cubicBezTo>
                  <a:cubicBezTo>
                    <a:pt x="65" y="90"/>
                    <a:pt x="267" y="179"/>
                    <a:pt x="385" y="179"/>
                  </a:cubicBezTo>
                  <a:cubicBezTo>
                    <a:pt x="449" y="179"/>
                    <a:pt x="488" y="153"/>
                    <a:pt x="460" y="75"/>
                  </a:cubicBezTo>
                  <a:cubicBezTo>
                    <a:pt x="441" y="19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14"/>
            <p:cNvSpPr/>
            <p:nvPr/>
          </p:nvSpPr>
          <p:spPr>
            <a:xfrm>
              <a:off x="5345220" y="4132309"/>
              <a:ext cx="15684" cy="5197"/>
            </a:xfrm>
            <a:custGeom>
              <a:avLst/>
              <a:gdLst/>
              <a:ahLst/>
              <a:cxnLst/>
              <a:rect l="l" t="t" r="r" b="b"/>
              <a:pathLst>
                <a:path w="504" h="167" extrusionOk="0">
                  <a:moveTo>
                    <a:pt x="311" y="0"/>
                  </a:moveTo>
                  <a:cubicBezTo>
                    <a:pt x="228" y="0"/>
                    <a:pt x="126" y="63"/>
                    <a:pt x="86" y="83"/>
                  </a:cubicBezTo>
                  <a:cubicBezTo>
                    <a:pt x="0" y="128"/>
                    <a:pt x="139" y="167"/>
                    <a:pt x="267" y="167"/>
                  </a:cubicBezTo>
                  <a:cubicBezTo>
                    <a:pt x="391" y="167"/>
                    <a:pt x="504" y="130"/>
                    <a:pt x="389" y="29"/>
                  </a:cubicBezTo>
                  <a:cubicBezTo>
                    <a:pt x="368" y="8"/>
                    <a:pt x="341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14"/>
            <p:cNvSpPr/>
            <p:nvPr/>
          </p:nvSpPr>
          <p:spPr>
            <a:xfrm>
              <a:off x="6064808" y="3837167"/>
              <a:ext cx="14595" cy="1836"/>
            </a:xfrm>
            <a:custGeom>
              <a:avLst/>
              <a:gdLst/>
              <a:ahLst/>
              <a:cxnLst/>
              <a:rect l="l" t="t" r="r" b="b"/>
              <a:pathLst>
                <a:path w="469" h="59" extrusionOk="0">
                  <a:moveTo>
                    <a:pt x="281" y="0"/>
                  </a:moveTo>
                  <a:cubicBezTo>
                    <a:pt x="167" y="0"/>
                    <a:pt x="30" y="12"/>
                    <a:pt x="6" y="21"/>
                  </a:cubicBezTo>
                  <a:cubicBezTo>
                    <a:pt x="1" y="43"/>
                    <a:pt x="149" y="59"/>
                    <a:pt x="273" y="59"/>
                  </a:cubicBezTo>
                  <a:cubicBezTo>
                    <a:pt x="350" y="59"/>
                    <a:pt x="417" y="53"/>
                    <a:pt x="434" y="39"/>
                  </a:cubicBezTo>
                  <a:cubicBezTo>
                    <a:pt x="468" y="10"/>
                    <a:pt x="38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14"/>
            <p:cNvSpPr/>
            <p:nvPr/>
          </p:nvSpPr>
          <p:spPr>
            <a:xfrm>
              <a:off x="6314391" y="3543799"/>
              <a:ext cx="11048" cy="4917"/>
            </a:xfrm>
            <a:custGeom>
              <a:avLst/>
              <a:gdLst/>
              <a:ahLst/>
              <a:cxnLst/>
              <a:rect l="l" t="t" r="r" b="b"/>
              <a:pathLst>
                <a:path w="355" h="158" extrusionOk="0">
                  <a:moveTo>
                    <a:pt x="257" y="0"/>
                  </a:moveTo>
                  <a:cubicBezTo>
                    <a:pt x="155" y="0"/>
                    <a:pt x="0" y="30"/>
                    <a:pt x="6" y="81"/>
                  </a:cubicBezTo>
                  <a:cubicBezTo>
                    <a:pt x="6" y="137"/>
                    <a:pt x="32" y="158"/>
                    <a:pt x="70" y="158"/>
                  </a:cubicBezTo>
                  <a:cubicBezTo>
                    <a:pt x="165" y="158"/>
                    <a:pt x="336" y="27"/>
                    <a:pt x="345" y="27"/>
                  </a:cubicBezTo>
                  <a:cubicBezTo>
                    <a:pt x="345" y="27"/>
                    <a:pt x="345" y="27"/>
                    <a:pt x="345" y="28"/>
                  </a:cubicBezTo>
                  <a:lnTo>
                    <a:pt x="345" y="28"/>
                  </a:lnTo>
                  <a:cubicBezTo>
                    <a:pt x="355" y="9"/>
                    <a:pt x="31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14"/>
            <p:cNvSpPr/>
            <p:nvPr/>
          </p:nvSpPr>
          <p:spPr>
            <a:xfrm>
              <a:off x="6005929" y="4146531"/>
              <a:ext cx="14097" cy="6411"/>
            </a:xfrm>
            <a:custGeom>
              <a:avLst/>
              <a:gdLst/>
              <a:ahLst/>
              <a:cxnLst/>
              <a:rect l="l" t="t" r="r" b="b"/>
              <a:pathLst>
                <a:path w="453" h="206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" y="66"/>
                    <a:pt x="220" y="205"/>
                    <a:pt x="358" y="205"/>
                  </a:cubicBezTo>
                  <a:cubicBezTo>
                    <a:pt x="407" y="205"/>
                    <a:pt x="446" y="188"/>
                    <a:pt x="453" y="143"/>
                  </a:cubicBezTo>
                  <a:cubicBezTo>
                    <a:pt x="373" y="90"/>
                    <a:pt x="283" y="36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14"/>
            <p:cNvSpPr/>
            <p:nvPr/>
          </p:nvSpPr>
          <p:spPr>
            <a:xfrm>
              <a:off x="5818462" y="4061044"/>
              <a:ext cx="10985" cy="3672"/>
            </a:xfrm>
            <a:custGeom>
              <a:avLst/>
              <a:gdLst/>
              <a:ahLst/>
              <a:cxnLst/>
              <a:rect l="l" t="t" r="r" b="b"/>
              <a:pathLst>
                <a:path w="353" h="118" extrusionOk="0">
                  <a:moveTo>
                    <a:pt x="265" y="0"/>
                  </a:moveTo>
                  <a:cubicBezTo>
                    <a:pt x="177" y="0"/>
                    <a:pt x="40" y="58"/>
                    <a:pt x="0" y="80"/>
                  </a:cubicBezTo>
                  <a:cubicBezTo>
                    <a:pt x="20" y="100"/>
                    <a:pt x="120" y="118"/>
                    <a:pt x="207" y="118"/>
                  </a:cubicBezTo>
                  <a:cubicBezTo>
                    <a:pt x="273" y="118"/>
                    <a:pt x="332" y="107"/>
                    <a:pt x="339" y="80"/>
                  </a:cubicBezTo>
                  <a:cubicBezTo>
                    <a:pt x="353" y="20"/>
                    <a:pt x="318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14"/>
            <p:cNvSpPr/>
            <p:nvPr/>
          </p:nvSpPr>
          <p:spPr>
            <a:xfrm>
              <a:off x="6360822" y="4066428"/>
              <a:ext cx="7687" cy="4979"/>
            </a:xfrm>
            <a:custGeom>
              <a:avLst/>
              <a:gdLst/>
              <a:ahLst/>
              <a:cxnLst/>
              <a:rect l="l" t="t" r="r" b="b"/>
              <a:pathLst>
                <a:path w="247" h="160" extrusionOk="0">
                  <a:moveTo>
                    <a:pt x="45" y="0"/>
                  </a:moveTo>
                  <a:cubicBezTo>
                    <a:pt x="21" y="0"/>
                    <a:pt x="4" y="11"/>
                    <a:pt x="4" y="41"/>
                  </a:cubicBezTo>
                  <a:cubicBezTo>
                    <a:pt x="0" y="130"/>
                    <a:pt x="43" y="160"/>
                    <a:pt x="91" y="160"/>
                  </a:cubicBezTo>
                  <a:cubicBezTo>
                    <a:pt x="162" y="160"/>
                    <a:pt x="247" y="94"/>
                    <a:pt x="209" y="68"/>
                  </a:cubicBezTo>
                  <a:cubicBezTo>
                    <a:pt x="191" y="55"/>
                    <a:pt x="9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14"/>
            <p:cNvSpPr/>
            <p:nvPr/>
          </p:nvSpPr>
          <p:spPr>
            <a:xfrm>
              <a:off x="5757094" y="4342556"/>
              <a:ext cx="10861" cy="3828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246" y="0"/>
                  </a:moveTo>
                  <a:cubicBezTo>
                    <a:pt x="168" y="0"/>
                    <a:pt x="66" y="56"/>
                    <a:pt x="1" y="89"/>
                  </a:cubicBezTo>
                  <a:cubicBezTo>
                    <a:pt x="36" y="111"/>
                    <a:pt x="106" y="122"/>
                    <a:pt x="175" y="122"/>
                  </a:cubicBezTo>
                  <a:cubicBezTo>
                    <a:pt x="244" y="122"/>
                    <a:pt x="313" y="111"/>
                    <a:pt x="349" y="89"/>
                  </a:cubicBezTo>
                  <a:cubicBezTo>
                    <a:pt x="335" y="23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14"/>
            <p:cNvSpPr/>
            <p:nvPr/>
          </p:nvSpPr>
          <p:spPr>
            <a:xfrm>
              <a:off x="6164641" y="4062631"/>
              <a:ext cx="12666" cy="3610"/>
            </a:xfrm>
            <a:custGeom>
              <a:avLst/>
              <a:gdLst/>
              <a:ahLst/>
              <a:cxnLst/>
              <a:rect l="l" t="t" r="r" b="b"/>
              <a:pathLst>
                <a:path w="407" h="116" extrusionOk="0">
                  <a:moveTo>
                    <a:pt x="239" y="1"/>
                  </a:moveTo>
                  <a:cubicBezTo>
                    <a:pt x="157" y="1"/>
                    <a:pt x="79" y="49"/>
                    <a:pt x="1" y="92"/>
                  </a:cubicBezTo>
                  <a:cubicBezTo>
                    <a:pt x="24" y="109"/>
                    <a:pt x="61" y="116"/>
                    <a:pt x="102" y="116"/>
                  </a:cubicBezTo>
                  <a:cubicBezTo>
                    <a:pt x="234" y="116"/>
                    <a:pt x="406" y="45"/>
                    <a:pt x="304" y="11"/>
                  </a:cubicBezTo>
                  <a:cubicBezTo>
                    <a:pt x="282" y="4"/>
                    <a:pt x="26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14"/>
            <p:cNvSpPr/>
            <p:nvPr/>
          </p:nvSpPr>
          <p:spPr>
            <a:xfrm>
              <a:off x="5957538" y="4146157"/>
              <a:ext cx="14191" cy="2988"/>
            </a:xfrm>
            <a:custGeom>
              <a:avLst/>
              <a:gdLst/>
              <a:ahLst/>
              <a:cxnLst/>
              <a:rect l="l" t="t" r="r" b="b"/>
              <a:pathLst>
                <a:path w="456" h="96" extrusionOk="0">
                  <a:moveTo>
                    <a:pt x="127" y="0"/>
                  </a:moveTo>
                  <a:cubicBezTo>
                    <a:pt x="55" y="0"/>
                    <a:pt x="1" y="17"/>
                    <a:pt x="1" y="66"/>
                  </a:cubicBezTo>
                  <a:cubicBezTo>
                    <a:pt x="1" y="88"/>
                    <a:pt x="57" y="96"/>
                    <a:pt x="129" y="96"/>
                  </a:cubicBezTo>
                  <a:cubicBezTo>
                    <a:pt x="260" y="96"/>
                    <a:pt x="444" y="72"/>
                    <a:pt x="456" y="66"/>
                  </a:cubicBezTo>
                  <a:cubicBezTo>
                    <a:pt x="422" y="49"/>
                    <a:pt x="249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14"/>
            <p:cNvSpPr/>
            <p:nvPr/>
          </p:nvSpPr>
          <p:spPr>
            <a:xfrm>
              <a:off x="5432761" y="4212194"/>
              <a:ext cx="10456" cy="4357"/>
            </a:xfrm>
            <a:custGeom>
              <a:avLst/>
              <a:gdLst/>
              <a:ahLst/>
              <a:cxnLst/>
              <a:rect l="l" t="t" r="r" b="b"/>
              <a:pathLst>
                <a:path w="336" h="140" extrusionOk="0">
                  <a:moveTo>
                    <a:pt x="101" y="0"/>
                  </a:moveTo>
                  <a:cubicBezTo>
                    <a:pt x="50" y="0"/>
                    <a:pt x="10" y="19"/>
                    <a:pt x="3" y="76"/>
                  </a:cubicBezTo>
                  <a:cubicBezTo>
                    <a:pt x="0" y="124"/>
                    <a:pt x="35" y="140"/>
                    <a:pt x="84" y="140"/>
                  </a:cubicBezTo>
                  <a:cubicBezTo>
                    <a:pt x="174" y="140"/>
                    <a:pt x="311" y="84"/>
                    <a:pt x="333" y="76"/>
                  </a:cubicBezTo>
                  <a:lnTo>
                    <a:pt x="333" y="76"/>
                  </a:lnTo>
                  <a:cubicBezTo>
                    <a:pt x="333" y="76"/>
                    <a:pt x="333" y="76"/>
                    <a:pt x="333" y="76"/>
                  </a:cubicBezTo>
                  <a:cubicBezTo>
                    <a:pt x="335" y="75"/>
                    <a:pt x="336" y="75"/>
                    <a:pt x="335" y="75"/>
                  </a:cubicBezTo>
                  <a:lnTo>
                    <a:pt x="335" y="75"/>
                  </a:lnTo>
                  <a:cubicBezTo>
                    <a:pt x="335" y="75"/>
                    <a:pt x="334" y="75"/>
                    <a:pt x="333" y="76"/>
                  </a:cubicBezTo>
                  <a:lnTo>
                    <a:pt x="333" y="76"/>
                  </a:lnTo>
                  <a:cubicBezTo>
                    <a:pt x="298" y="53"/>
                    <a:pt x="18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14"/>
            <p:cNvSpPr/>
            <p:nvPr/>
          </p:nvSpPr>
          <p:spPr>
            <a:xfrm>
              <a:off x="5890069" y="4233822"/>
              <a:ext cx="10487" cy="3548"/>
            </a:xfrm>
            <a:custGeom>
              <a:avLst/>
              <a:gdLst/>
              <a:ahLst/>
              <a:cxnLst/>
              <a:rect l="l" t="t" r="r" b="b"/>
              <a:pathLst>
                <a:path w="337" h="114" extrusionOk="0">
                  <a:moveTo>
                    <a:pt x="91" y="0"/>
                  </a:moveTo>
                  <a:cubicBezTo>
                    <a:pt x="40" y="0"/>
                    <a:pt x="1" y="20"/>
                    <a:pt x="1" y="77"/>
                  </a:cubicBezTo>
                  <a:cubicBezTo>
                    <a:pt x="1" y="105"/>
                    <a:pt x="57" y="113"/>
                    <a:pt x="122" y="113"/>
                  </a:cubicBezTo>
                  <a:cubicBezTo>
                    <a:pt x="203" y="113"/>
                    <a:pt x="298" y="100"/>
                    <a:pt x="313" y="95"/>
                  </a:cubicBezTo>
                  <a:cubicBezTo>
                    <a:pt x="337" y="77"/>
                    <a:pt x="19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14"/>
            <p:cNvSpPr/>
            <p:nvPr/>
          </p:nvSpPr>
          <p:spPr>
            <a:xfrm>
              <a:off x="5924581" y="4258625"/>
              <a:ext cx="7998" cy="4792"/>
            </a:xfrm>
            <a:custGeom>
              <a:avLst/>
              <a:gdLst/>
              <a:ahLst/>
              <a:cxnLst/>
              <a:rect l="l" t="t" r="r" b="b"/>
              <a:pathLst>
                <a:path w="257" h="154" extrusionOk="0">
                  <a:moveTo>
                    <a:pt x="186" y="1"/>
                  </a:moveTo>
                  <a:cubicBezTo>
                    <a:pt x="108" y="1"/>
                    <a:pt x="0" y="94"/>
                    <a:pt x="43" y="136"/>
                  </a:cubicBezTo>
                  <a:cubicBezTo>
                    <a:pt x="55" y="148"/>
                    <a:pt x="69" y="153"/>
                    <a:pt x="85" y="153"/>
                  </a:cubicBezTo>
                  <a:cubicBezTo>
                    <a:pt x="141" y="153"/>
                    <a:pt x="215" y="95"/>
                    <a:pt x="257" y="74"/>
                  </a:cubicBezTo>
                  <a:cubicBezTo>
                    <a:pt x="251" y="21"/>
                    <a:pt x="22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14"/>
            <p:cNvSpPr/>
            <p:nvPr/>
          </p:nvSpPr>
          <p:spPr>
            <a:xfrm>
              <a:off x="5926729" y="4263698"/>
              <a:ext cx="311" cy="311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cubicBezTo>
                    <a:pt x="9" y="0"/>
                    <a:pt x="1" y="9"/>
                    <a:pt x="1" y="9"/>
                  </a:cubicBezTo>
                  <a:cubicBezTo>
                    <a:pt x="9" y="9"/>
                    <a:pt x="9" y="9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14"/>
            <p:cNvSpPr/>
            <p:nvPr/>
          </p:nvSpPr>
          <p:spPr>
            <a:xfrm>
              <a:off x="5932548" y="4277639"/>
              <a:ext cx="7251" cy="3672"/>
            </a:xfrm>
            <a:custGeom>
              <a:avLst/>
              <a:gdLst/>
              <a:ahLst/>
              <a:cxnLst/>
              <a:rect l="l" t="t" r="r" b="b"/>
              <a:pathLst>
                <a:path w="233" h="118" extrusionOk="0">
                  <a:moveTo>
                    <a:pt x="110" y="1"/>
                  </a:moveTo>
                  <a:cubicBezTo>
                    <a:pt x="72" y="1"/>
                    <a:pt x="37" y="21"/>
                    <a:pt x="1" y="61"/>
                  </a:cubicBezTo>
                  <a:cubicBezTo>
                    <a:pt x="42" y="97"/>
                    <a:pt x="84" y="118"/>
                    <a:pt x="124" y="118"/>
                  </a:cubicBezTo>
                  <a:cubicBezTo>
                    <a:pt x="161" y="118"/>
                    <a:pt x="198" y="100"/>
                    <a:pt x="233" y="61"/>
                  </a:cubicBezTo>
                  <a:cubicBezTo>
                    <a:pt x="188" y="21"/>
                    <a:pt x="14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14"/>
            <p:cNvSpPr/>
            <p:nvPr/>
          </p:nvSpPr>
          <p:spPr>
            <a:xfrm>
              <a:off x="5458373" y="3370242"/>
              <a:ext cx="6131" cy="5446"/>
            </a:xfrm>
            <a:custGeom>
              <a:avLst/>
              <a:gdLst/>
              <a:ahLst/>
              <a:cxnLst/>
              <a:rect l="l" t="t" r="r" b="b"/>
              <a:pathLst>
                <a:path w="197" h="175" extrusionOk="0">
                  <a:moveTo>
                    <a:pt x="165" y="0"/>
                  </a:moveTo>
                  <a:cubicBezTo>
                    <a:pt x="105" y="0"/>
                    <a:pt x="30" y="155"/>
                    <a:pt x="4" y="155"/>
                  </a:cubicBezTo>
                  <a:cubicBezTo>
                    <a:pt x="3" y="155"/>
                    <a:pt x="2" y="155"/>
                    <a:pt x="1" y="154"/>
                  </a:cubicBezTo>
                  <a:lnTo>
                    <a:pt x="1" y="154"/>
                  </a:lnTo>
                  <a:cubicBezTo>
                    <a:pt x="11" y="164"/>
                    <a:pt x="63" y="175"/>
                    <a:pt x="110" y="175"/>
                  </a:cubicBezTo>
                  <a:cubicBezTo>
                    <a:pt x="145" y="175"/>
                    <a:pt x="177" y="169"/>
                    <a:pt x="188" y="154"/>
                  </a:cubicBezTo>
                  <a:cubicBezTo>
                    <a:pt x="188" y="110"/>
                    <a:pt x="197" y="65"/>
                    <a:pt x="197" y="20"/>
                  </a:cubicBezTo>
                  <a:cubicBezTo>
                    <a:pt x="187" y="6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14"/>
            <p:cNvSpPr/>
            <p:nvPr/>
          </p:nvSpPr>
          <p:spPr>
            <a:xfrm>
              <a:off x="6059424" y="3512181"/>
              <a:ext cx="7251" cy="4544"/>
            </a:xfrm>
            <a:custGeom>
              <a:avLst/>
              <a:gdLst/>
              <a:ahLst/>
              <a:cxnLst/>
              <a:rect l="l" t="t" r="r" b="b"/>
              <a:pathLst>
                <a:path w="233" h="146" extrusionOk="0">
                  <a:moveTo>
                    <a:pt x="165" y="0"/>
                  </a:moveTo>
                  <a:cubicBezTo>
                    <a:pt x="96" y="0"/>
                    <a:pt x="1" y="65"/>
                    <a:pt x="1" y="134"/>
                  </a:cubicBezTo>
                  <a:cubicBezTo>
                    <a:pt x="19" y="142"/>
                    <a:pt x="37" y="146"/>
                    <a:pt x="55" y="146"/>
                  </a:cubicBezTo>
                  <a:cubicBezTo>
                    <a:pt x="114" y="146"/>
                    <a:pt x="171" y="106"/>
                    <a:pt x="233" y="71"/>
                  </a:cubicBezTo>
                  <a:cubicBezTo>
                    <a:pt x="233" y="2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14"/>
            <p:cNvSpPr/>
            <p:nvPr/>
          </p:nvSpPr>
          <p:spPr>
            <a:xfrm>
              <a:off x="5434504" y="3802063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13" y="1"/>
                  </a:moveTo>
                  <a:cubicBezTo>
                    <a:pt x="74" y="1"/>
                    <a:pt x="36" y="21"/>
                    <a:pt x="1" y="61"/>
                  </a:cubicBezTo>
                  <a:cubicBezTo>
                    <a:pt x="45" y="97"/>
                    <a:pt x="85" y="115"/>
                    <a:pt x="123" y="115"/>
                  </a:cubicBezTo>
                  <a:cubicBezTo>
                    <a:pt x="161" y="115"/>
                    <a:pt x="197" y="97"/>
                    <a:pt x="232" y="61"/>
                  </a:cubicBezTo>
                  <a:cubicBezTo>
                    <a:pt x="192" y="21"/>
                    <a:pt x="15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14"/>
            <p:cNvSpPr/>
            <p:nvPr/>
          </p:nvSpPr>
          <p:spPr>
            <a:xfrm>
              <a:off x="6058335" y="3928846"/>
              <a:ext cx="12106" cy="4232"/>
            </a:xfrm>
            <a:custGeom>
              <a:avLst/>
              <a:gdLst/>
              <a:ahLst/>
              <a:cxnLst/>
              <a:rect l="l" t="t" r="r" b="b"/>
              <a:pathLst>
                <a:path w="389" h="136" extrusionOk="0">
                  <a:moveTo>
                    <a:pt x="128" y="0"/>
                  </a:moveTo>
                  <a:cubicBezTo>
                    <a:pt x="77" y="0"/>
                    <a:pt x="29" y="11"/>
                    <a:pt x="0" y="37"/>
                  </a:cubicBezTo>
                  <a:cubicBezTo>
                    <a:pt x="0" y="37"/>
                    <a:pt x="268" y="135"/>
                    <a:pt x="268" y="135"/>
                  </a:cubicBezTo>
                  <a:cubicBezTo>
                    <a:pt x="388" y="66"/>
                    <a:pt x="252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14"/>
            <p:cNvSpPr/>
            <p:nvPr/>
          </p:nvSpPr>
          <p:spPr>
            <a:xfrm>
              <a:off x="5502252" y="4097112"/>
              <a:ext cx="8060" cy="5322"/>
            </a:xfrm>
            <a:custGeom>
              <a:avLst/>
              <a:gdLst/>
              <a:ahLst/>
              <a:cxnLst/>
              <a:rect l="l" t="t" r="r" b="b"/>
              <a:pathLst>
                <a:path w="259" h="171" extrusionOk="0">
                  <a:moveTo>
                    <a:pt x="45" y="1"/>
                  </a:moveTo>
                  <a:cubicBezTo>
                    <a:pt x="20" y="1"/>
                    <a:pt x="0" y="14"/>
                    <a:pt x="0" y="54"/>
                  </a:cubicBezTo>
                  <a:cubicBezTo>
                    <a:pt x="0" y="99"/>
                    <a:pt x="143" y="152"/>
                    <a:pt x="179" y="170"/>
                  </a:cubicBezTo>
                  <a:cubicBezTo>
                    <a:pt x="259" y="126"/>
                    <a:pt x="259" y="90"/>
                    <a:pt x="179" y="54"/>
                  </a:cubicBezTo>
                  <a:cubicBezTo>
                    <a:pt x="167" y="48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14"/>
            <p:cNvSpPr/>
            <p:nvPr/>
          </p:nvSpPr>
          <p:spPr>
            <a:xfrm>
              <a:off x="6310438" y="4050121"/>
              <a:ext cx="12479" cy="3423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259" y="1"/>
                  </a:moveTo>
                  <a:cubicBezTo>
                    <a:pt x="190" y="1"/>
                    <a:pt x="115" y="47"/>
                    <a:pt x="71" y="65"/>
                  </a:cubicBezTo>
                  <a:cubicBezTo>
                    <a:pt x="0" y="95"/>
                    <a:pt x="54" y="109"/>
                    <a:pt x="132" y="109"/>
                  </a:cubicBezTo>
                  <a:cubicBezTo>
                    <a:pt x="242" y="109"/>
                    <a:pt x="401" y="82"/>
                    <a:pt x="338" y="30"/>
                  </a:cubicBezTo>
                  <a:cubicBezTo>
                    <a:pt x="315" y="9"/>
                    <a:pt x="28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14"/>
            <p:cNvSpPr/>
            <p:nvPr/>
          </p:nvSpPr>
          <p:spPr>
            <a:xfrm>
              <a:off x="5556650" y="3980070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2" y="1"/>
                  </a:moveTo>
                  <a:cubicBezTo>
                    <a:pt x="69" y="1"/>
                    <a:pt x="36" y="14"/>
                    <a:pt x="1" y="42"/>
                  </a:cubicBezTo>
                  <a:cubicBezTo>
                    <a:pt x="35" y="91"/>
                    <a:pt x="76" y="116"/>
                    <a:pt x="118" y="116"/>
                  </a:cubicBezTo>
                  <a:cubicBezTo>
                    <a:pt x="152" y="116"/>
                    <a:pt x="188" y="100"/>
                    <a:pt x="224" y="68"/>
                  </a:cubicBezTo>
                  <a:cubicBezTo>
                    <a:pt x="184" y="23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14"/>
            <p:cNvSpPr/>
            <p:nvPr/>
          </p:nvSpPr>
          <p:spPr>
            <a:xfrm>
              <a:off x="6449980" y="4075048"/>
              <a:ext cx="7500" cy="3236"/>
            </a:xfrm>
            <a:custGeom>
              <a:avLst/>
              <a:gdLst/>
              <a:ahLst/>
              <a:cxnLst/>
              <a:rect l="l" t="t" r="r" b="b"/>
              <a:pathLst>
                <a:path w="241" h="104" extrusionOk="0">
                  <a:moveTo>
                    <a:pt x="132" y="1"/>
                  </a:moveTo>
                  <a:cubicBezTo>
                    <a:pt x="90" y="1"/>
                    <a:pt x="48" y="19"/>
                    <a:pt x="3" y="58"/>
                  </a:cubicBezTo>
                  <a:cubicBezTo>
                    <a:pt x="0" y="92"/>
                    <a:pt x="19" y="104"/>
                    <a:pt x="47" y="104"/>
                  </a:cubicBezTo>
                  <a:cubicBezTo>
                    <a:pt x="116" y="104"/>
                    <a:pt x="241" y="32"/>
                    <a:pt x="235" y="32"/>
                  </a:cubicBezTo>
                  <a:cubicBezTo>
                    <a:pt x="199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14"/>
            <p:cNvSpPr/>
            <p:nvPr/>
          </p:nvSpPr>
          <p:spPr>
            <a:xfrm>
              <a:off x="7149091" y="4312961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67" y="0"/>
                  </a:moveTo>
                  <a:cubicBezTo>
                    <a:pt x="30" y="0"/>
                    <a:pt x="1" y="14"/>
                    <a:pt x="1" y="50"/>
                  </a:cubicBezTo>
                  <a:cubicBezTo>
                    <a:pt x="26" y="93"/>
                    <a:pt x="60" y="115"/>
                    <a:pt x="105" y="115"/>
                  </a:cubicBezTo>
                  <a:cubicBezTo>
                    <a:pt x="125" y="115"/>
                    <a:pt x="146" y="111"/>
                    <a:pt x="170" y="103"/>
                  </a:cubicBezTo>
                  <a:cubicBezTo>
                    <a:pt x="262" y="66"/>
                    <a:pt x="14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14"/>
            <p:cNvSpPr/>
            <p:nvPr/>
          </p:nvSpPr>
          <p:spPr>
            <a:xfrm>
              <a:off x="6269080" y="3615437"/>
              <a:ext cx="7220" cy="4855"/>
            </a:xfrm>
            <a:custGeom>
              <a:avLst/>
              <a:gdLst/>
              <a:ahLst/>
              <a:cxnLst/>
              <a:rect l="l" t="t" r="r" b="b"/>
              <a:pathLst>
                <a:path w="232" h="156" extrusionOk="0">
                  <a:moveTo>
                    <a:pt x="124" y="1"/>
                  </a:moveTo>
                  <a:cubicBezTo>
                    <a:pt x="1" y="37"/>
                    <a:pt x="119" y="156"/>
                    <a:pt x="173" y="156"/>
                  </a:cubicBezTo>
                  <a:cubicBezTo>
                    <a:pt x="185" y="156"/>
                    <a:pt x="194" y="150"/>
                    <a:pt x="195" y="135"/>
                  </a:cubicBezTo>
                  <a:cubicBezTo>
                    <a:pt x="231" y="45"/>
                    <a:pt x="20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14"/>
            <p:cNvSpPr/>
            <p:nvPr/>
          </p:nvSpPr>
          <p:spPr>
            <a:xfrm>
              <a:off x="6095057" y="3731234"/>
              <a:ext cx="8869" cy="3579"/>
            </a:xfrm>
            <a:custGeom>
              <a:avLst/>
              <a:gdLst/>
              <a:ahLst/>
              <a:cxnLst/>
              <a:rect l="l" t="t" r="r" b="b"/>
              <a:pathLst>
                <a:path w="285" h="115" extrusionOk="0">
                  <a:moveTo>
                    <a:pt x="192" y="0"/>
                  </a:moveTo>
                  <a:cubicBezTo>
                    <a:pt x="154" y="0"/>
                    <a:pt x="107" y="13"/>
                    <a:pt x="51" y="35"/>
                  </a:cubicBezTo>
                  <a:cubicBezTo>
                    <a:pt x="28" y="25"/>
                    <a:pt x="17" y="21"/>
                    <a:pt x="14" y="21"/>
                  </a:cubicBezTo>
                  <a:cubicBezTo>
                    <a:pt x="0" y="21"/>
                    <a:pt x="178" y="114"/>
                    <a:pt x="252" y="114"/>
                  </a:cubicBezTo>
                  <a:cubicBezTo>
                    <a:pt x="272" y="114"/>
                    <a:pt x="285" y="107"/>
                    <a:pt x="283" y="89"/>
                  </a:cubicBezTo>
                  <a:cubicBezTo>
                    <a:pt x="278" y="26"/>
                    <a:pt x="24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14"/>
            <p:cNvSpPr/>
            <p:nvPr/>
          </p:nvSpPr>
          <p:spPr>
            <a:xfrm>
              <a:off x="5721835" y="4102869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4" y="1"/>
                  </a:moveTo>
                  <a:cubicBezTo>
                    <a:pt x="59" y="1"/>
                    <a:pt x="1" y="19"/>
                    <a:pt x="1" y="65"/>
                  </a:cubicBezTo>
                  <a:cubicBezTo>
                    <a:pt x="23" y="106"/>
                    <a:pt x="50" y="126"/>
                    <a:pt x="80" y="126"/>
                  </a:cubicBezTo>
                  <a:cubicBezTo>
                    <a:pt x="110" y="126"/>
                    <a:pt x="144" y="106"/>
                    <a:pt x="179" y="65"/>
                  </a:cubicBezTo>
                  <a:cubicBezTo>
                    <a:pt x="249" y="30"/>
                    <a:pt x="184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14"/>
            <p:cNvSpPr/>
            <p:nvPr/>
          </p:nvSpPr>
          <p:spPr>
            <a:xfrm>
              <a:off x="6397854" y="4103492"/>
              <a:ext cx="13724" cy="4388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25" y="1"/>
                  </a:moveTo>
                  <a:cubicBezTo>
                    <a:pt x="1" y="10"/>
                    <a:pt x="215" y="45"/>
                    <a:pt x="117" y="45"/>
                  </a:cubicBezTo>
                  <a:cubicBezTo>
                    <a:pt x="104" y="45"/>
                    <a:pt x="299" y="140"/>
                    <a:pt x="387" y="140"/>
                  </a:cubicBezTo>
                  <a:cubicBezTo>
                    <a:pt x="422" y="140"/>
                    <a:pt x="440" y="125"/>
                    <a:pt x="420" y="81"/>
                  </a:cubicBezTo>
                  <a:cubicBezTo>
                    <a:pt x="402" y="54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14"/>
            <p:cNvSpPr/>
            <p:nvPr/>
          </p:nvSpPr>
          <p:spPr>
            <a:xfrm>
              <a:off x="7185875" y="3448758"/>
              <a:ext cx="7407" cy="3236"/>
            </a:xfrm>
            <a:custGeom>
              <a:avLst/>
              <a:gdLst/>
              <a:ahLst/>
              <a:cxnLst/>
              <a:rect l="l" t="t" r="r" b="b"/>
              <a:pathLst>
                <a:path w="238" h="104" extrusionOk="0">
                  <a:moveTo>
                    <a:pt x="44" y="1"/>
                  </a:moveTo>
                  <a:cubicBezTo>
                    <a:pt x="17" y="1"/>
                    <a:pt x="0" y="13"/>
                    <a:pt x="5" y="49"/>
                  </a:cubicBezTo>
                  <a:cubicBezTo>
                    <a:pt x="47" y="85"/>
                    <a:pt x="92" y="103"/>
                    <a:pt x="138" y="103"/>
                  </a:cubicBezTo>
                  <a:cubicBezTo>
                    <a:pt x="170" y="103"/>
                    <a:pt x="204" y="94"/>
                    <a:pt x="237" y="76"/>
                  </a:cubicBezTo>
                  <a:lnTo>
                    <a:pt x="237" y="76"/>
                  </a:lnTo>
                  <a:cubicBezTo>
                    <a:pt x="237" y="76"/>
                    <a:pt x="237" y="76"/>
                    <a:pt x="237" y="76"/>
                  </a:cubicBezTo>
                  <a:cubicBezTo>
                    <a:pt x="238" y="76"/>
                    <a:pt x="238" y="76"/>
                    <a:pt x="237" y="75"/>
                  </a:cubicBezTo>
                  <a:cubicBezTo>
                    <a:pt x="237" y="76"/>
                    <a:pt x="237" y="76"/>
                    <a:pt x="237" y="76"/>
                  </a:cubicBezTo>
                  <a:lnTo>
                    <a:pt x="237" y="76"/>
                  </a:lnTo>
                  <a:cubicBezTo>
                    <a:pt x="227" y="72"/>
                    <a:pt x="10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14"/>
            <p:cNvSpPr/>
            <p:nvPr/>
          </p:nvSpPr>
          <p:spPr>
            <a:xfrm>
              <a:off x="6023823" y="4007922"/>
              <a:ext cx="9741" cy="3112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167" y="1"/>
                  </a:moveTo>
                  <a:cubicBezTo>
                    <a:pt x="134" y="1"/>
                    <a:pt x="101" y="7"/>
                    <a:pt x="65" y="21"/>
                  </a:cubicBezTo>
                  <a:cubicBezTo>
                    <a:pt x="0" y="78"/>
                    <a:pt x="43" y="99"/>
                    <a:pt x="107" y="99"/>
                  </a:cubicBezTo>
                  <a:cubicBezTo>
                    <a:pt x="192" y="99"/>
                    <a:pt x="313" y="62"/>
                    <a:pt x="262" y="21"/>
                  </a:cubicBezTo>
                  <a:cubicBezTo>
                    <a:pt x="230" y="7"/>
                    <a:pt x="19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14"/>
            <p:cNvSpPr/>
            <p:nvPr/>
          </p:nvSpPr>
          <p:spPr>
            <a:xfrm>
              <a:off x="6007796" y="3824781"/>
              <a:ext cx="7531" cy="3921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161" y="0"/>
                  </a:moveTo>
                  <a:cubicBezTo>
                    <a:pt x="108" y="27"/>
                    <a:pt x="54" y="54"/>
                    <a:pt x="0" y="89"/>
                  </a:cubicBezTo>
                  <a:cubicBezTo>
                    <a:pt x="36" y="113"/>
                    <a:pt x="72" y="125"/>
                    <a:pt x="108" y="125"/>
                  </a:cubicBezTo>
                  <a:cubicBezTo>
                    <a:pt x="125" y="125"/>
                    <a:pt x="143" y="122"/>
                    <a:pt x="161" y="116"/>
                  </a:cubicBezTo>
                  <a:cubicBezTo>
                    <a:pt x="241" y="80"/>
                    <a:pt x="241" y="36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14"/>
            <p:cNvSpPr/>
            <p:nvPr/>
          </p:nvSpPr>
          <p:spPr>
            <a:xfrm>
              <a:off x="6302160" y="3572585"/>
              <a:ext cx="8869" cy="3703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190" y="1"/>
                  </a:moveTo>
                  <a:cubicBezTo>
                    <a:pt x="153" y="1"/>
                    <a:pt x="106" y="14"/>
                    <a:pt x="51" y="40"/>
                  </a:cubicBezTo>
                  <a:cubicBezTo>
                    <a:pt x="28" y="29"/>
                    <a:pt x="17" y="25"/>
                    <a:pt x="14" y="25"/>
                  </a:cubicBezTo>
                  <a:cubicBezTo>
                    <a:pt x="0" y="25"/>
                    <a:pt x="178" y="118"/>
                    <a:pt x="252" y="118"/>
                  </a:cubicBezTo>
                  <a:cubicBezTo>
                    <a:pt x="272" y="118"/>
                    <a:pt x="285" y="111"/>
                    <a:pt x="283" y="93"/>
                  </a:cubicBezTo>
                  <a:cubicBezTo>
                    <a:pt x="278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14"/>
            <p:cNvSpPr/>
            <p:nvPr/>
          </p:nvSpPr>
          <p:spPr>
            <a:xfrm>
              <a:off x="6330946" y="3940547"/>
              <a:ext cx="24460" cy="3921"/>
            </a:xfrm>
            <a:custGeom>
              <a:avLst/>
              <a:gdLst/>
              <a:ahLst/>
              <a:cxnLst/>
              <a:rect l="l" t="t" r="r" b="b"/>
              <a:pathLst>
                <a:path w="786" h="126" extrusionOk="0">
                  <a:moveTo>
                    <a:pt x="549" y="0"/>
                  </a:moveTo>
                  <a:cubicBezTo>
                    <a:pt x="310" y="0"/>
                    <a:pt x="1" y="38"/>
                    <a:pt x="81" y="63"/>
                  </a:cubicBezTo>
                  <a:cubicBezTo>
                    <a:pt x="222" y="101"/>
                    <a:pt x="328" y="125"/>
                    <a:pt x="430" y="125"/>
                  </a:cubicBezTo>
                  <a:cubicBezTo>
                    <a:pt x="541" y="125"/>
                    <a:pt x="646" y="97"/>
                    <a:pt x="786" y="27"/>
                  </a:cubicBezTo>
                  <a:cubicBezTo>
                    <a:pt x="747" y="8"/>
                    <a:pt x="6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14"/>
            <p:cNvSpPr/>
            <p:nvPr/>
          </p:nvSpPr>
          <p:spPr>
            <a:xfrm>
              <a:off x="6258717" y="3937031"/>
              <a:ext cx="13724" cy="5757"/>
            </a:xfrm>
            <a:custGeom>
              <a:avLst/>
              <a:gdLst/>
              <a:ahLst/>
              <a:cxnLst/>
              <a:rect l="l" t="t" r="r" b="b"/>
              <a:pathLst>
                <a:path w="441" h="185" extrusionOk="0">
                  <a:moveTo>
                    <a:pt x="207" y="0"/>
                  </a:moveTo>
                  <a:cubicBezTo>
                    <a:pt x="102" y="0"/>
                    <a:pt x="1" y="33"/>
                    <a:pt x="29" y="113"/>
                  </a:cubicBezTo>
                  <a:cubicBezTo>
                    <a:pt x="42" y="156"/>
                    <a:pt x="144" y="185"/>
                    <a:pt x="240" y="185"/>
                  </a:cubicBezTo>
                  <a:cubicBezTo>
                    <a:pt x="343" y="185"/>
                    <a:pt x="440" y="152"/>
                    <a:pt x="412" y="69"/>
                  </a:cubicBezTo>
                  <a:cubicBezTo>
                    <a:pt x="400" y="26"/>
                    <a:pt x="30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14"/>
            <p:cNvSpPr/>
            <p:nvPr/>
          </p:nvSpPr>
          <p:spPr>
            <a:xfrm>
              <a:off x="6289588" y="3854532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101" y="1"/>
                  </a:moveTo>
                  <a:cubicBezTo>
                    <a:pt x="69" y="1"/>
                    <a:pt x="36" y="12"/>
                    <a:pt x="0" y="34"/>
                  </a:cubicBezTo>
                  <a:cubicBezTo>
                    <a:pt x="27" y="57"/>
                    <a:pt x="58" y="68"/>
                    <a:pt x="91" y="68"/>
                  </a:cubicBezTo>
                  <a:cubicBezTo>
                    <a:pt x="123" y="68"/>
                    <a:pt x="156" y="57"/>
                    <a:pt x="188" y="34"/>
                  </a:cubicBezTo>
                  <a:cubicBezTo>
                    <a:pt x="161" y="12"/>
                    <a:pt x="132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14"/>
            <p:cNvSpPr/>
            <p:nvPr/>
          </p:nvSpPr>
          <p:spPr>
            <a:xfrm>
              <a:off x="6270729" y="3857208"/>
              <a:ext cx="6100" cy="2925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47" y="1"/>
                  </a:moveTo>
                  <a:cubicBezTo>
                    <a:pt x="87" y="1"/>
                    <a:pt x="1" y="72"/>
                    <a:pt x="26" y="91"/>
                  </a:cubicBezTo>
                  <a:cubicBezTo>
                    <a:pt x="38" y="93"/>
                    <a:pt x="50" y="93"/>
                    <a:pt x="61" y="93"/>
                  </a:cubicBezTo>
                  <a:cubicBezTo>
                    <a:pt x="115" y="93"/>
                    <a:pt x="159" y="75"/>
                    <a:pt x="196" y="38"/>
                  </a:cubicBezTo>
                  <a:cubicBezTo>
                    <a:pt x="189" y="11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14"/>
            <p:cNvSpPr/>
            <p:nvPr/>
          </p:nvSpPr>
          <p:spPr>
            <a:xfrm>
              <a:off x="6265812" y="3859978"/>
              <a:ext cx="6629" cy="2770"/>
            </a:xfrm>
            <a:custGeom>
              <a:avLst/>
              <a:gdLst/>
              <a:ahLst/>
              <a:cxnLst/>
              <a:rect l="l" t="t" r="r" b="b"/>
              <a:pathLst>
                <a:path w="213" h="89" extrusionOk="0">
                  <a:moveTo>
                    <a:pt x="129" y="0"/>
                  </a:moveTo>
                  <a:cubicBezTo>
                    <a:pt x="72" y="0"/>
                    <a:pt x="0" y="21"/>
                    <a:pt x="15" y="56"/>
                  </a:cubicBezTo>
                  <a:cubicBezTo>
                    <a:pt x="40" y="77"/>
                    <a:pt x="66" y="88"/>
                    <a:pt x="93" y="88"/>
                  </a:cubicBezTo>
                  <a:cubicBezTo>
                    <a:pt x="122" y="88"/>
                    <a:pt x="152" y="75"/>
                    <a:pt x="184" y="47"/>
                  </a:cubicBezTo>
                  <a:cubicBezTo>
                    <a:pt x="213" y="15"/>
                    <a:pt x="175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14"/>
            <p:cNvSpPr/>
            <p:nvPr/>
          </p:nvSpPr>
          <p:spPr>
            <a:xfrm>
              <a:off x="6307638" y="3887021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97" y="1"/>
                  </a:moveTo>
                  <a:cubicBezTo>
                    <a:pt x="65" y="1"/>
                    <a:pt x="31" y="12"/>
                    <a:pt x="0" y="34"/>
                  </a:cubicBezTo>
                  <a:cubicBezTo>
                    <a:pt x="27" y="56"/>
                    <a:pt x="56" y="68"/>
                    <a:pt x="87" y="68"/>
                  </a:cubicBezTo>
                  <a:cubicBezTo>
                    <a:pt x="118" y="68"/>
                    <a:pt x="152" y="56"/>
                    <a:pt x="188" y="34"/>
                  </a:cubicBezTo>
                  <a:cubicBezTo>
                    <a:pt x="161" y="12"/>
                    <a:pt x="130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14"/>
            <p:cNvSpPr/>
            <p:nvPr/>
          </p:nvSpPr>
          <p:spPr>
            <a:xfrm>
              <a:off x="5885713" y="3560386"/>
              <a:ext cx="20010" cy="6317"/>
            </a:xfrm>
            <a:custGeom>
              <a:avLst/>
              <a:gdLst/>
              <a:ahLst/>
              <a:cxnLst/>
              <a:rect l="l" t="t" r="r" b="b"/>
              <a:pathLst>
                <a:path w="643" h="203" extrusionOk="0">
                  <a:moveTo>
                    <a:pt x="400" y="1"/>
                  </a:moveTo>
                  <a:cubicBezTo>
                    <a:pt x="229" y="1"/>
                    <a:pt x="0" y="164"/>
                    <a:pt x="7" y="164"/>
                  </a:cubicBezTo>
                  <a:cubicBezTo>
                    <a:pt x="42" y="190"/>
                    <a:pt x="128" y="203"/>
                    <a:pt x="221" y="203"/>
                  </a:cubicBezTo>
                  <a:cubicBezTo>
                    <a:pt x="415" y="203"/>
                    <a:pt x="642" y="147"/>
                    <a:pt x="516" y="39"/>
                  </a:cubicBezTo>
                  <a:cubicBezTo>
                    <a:pt x="484" y="12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14"/>
            <p:cNvSpPr/>
            <p:nvPr/>
          </p:nvSpPr>
          <p:spPr>
            <a:xfrm>
              <a:off x="7318851" y="3389070"/>
              <a:ext cx="18579" cy="7811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379" y="0"/>
                  </a:moveTo>
                  <a:cubicBezTo>
                    <a:pt x="210" y="0"/>
                    <a:pt x="0" y="38"/>
                    <a:pt x="6" y="138"/>
                  </a:cubicBezTo>
                  <a:cubicBezTo>
                    <a:pt x="8" y="221"/>
                    <a:pt x="54" y="251"/>
                    <a:pt x="120" y="251"/>
                  </a:cubicBezTo>
                  <a:cubicBezTo>
                    <a:pt x="287" y="251"/>
                    <a:pt x="579" y="55"/>
                    <a:pt x="585" y="49"/>
                  </a:cubicBezTo>
                  <a:cubicBezTo>
                    <a:pt x="596" y="19"/>
                    <a:pt x="49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14"/>
            <p:cNvSpPr/>
            <p:nvPr/>
          </p:nvSpPr>
          <p:spPr>
            <a:xfrm>
              <a:off x="6151695" y="3952560"/>
              <a:ext cx="7064" cy="8869"/>
            </a:xfrm>
            <a:custGeom>
              <a:avLst/>
              <a:gdLst/>
              <a:ahLst/>
              <a:cxnLst/>
              <a:rect l="l" t="t" r="r" b="b"/>
              <a:pathLst>
                <a:path w="227" h="285" extrusionOk="0">
                  <a:moveTo>
                    <a:pt x="158" y="1"/>
                  </a:moveTo>
                  <a:cubicBezTo>
                    <a:pt x="106" y="1"/>
                    <a:pt x="35" y="78"/>
                    <a:pt x="17" y="78"/>
                  </a:cubicBezTo>
                  <a:cubicBezTo>
                    <a:pt x="16" y="78"/>
                    <a:pt x="16" y="78"/>
                    <a:pt x="15" y="78"/>
                  </a:cubicBezTo>
                  <a:cubicBezTo>
                    <a:pt x="14" y="77"/>
                    <a:pt x="13" y="76"/>
                    <a:pt x="12" y="76"/>
                  </a:cubicBezTo>
                  <a:lnTo>
                    <a:pt x="12" y="76"/>
                  </a:lnTo>
                  <a:cubicBezTo>
                    <a:pt x="1" y="76"/>
                    <a:pt x="108" y="284"/>
                    <a:pt x="171" y="284"/>
                  </a:cubicBezTo>
                  <a:cubicBezTo>
                    <a:pt x="190" y="284"/>
                    <a:pt x="206" y="264"/>
                    <a:pt x="212" y="212"/>
                  </a:cubicBezTo>
                  <a:cubicBezTo>
                    <a:pt x="227" y="47"/>
                    <a:pt x="19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14"/>
            <p:cNvSpPr/>
            <p:nvPr/>
          </p:nvSpPr>
          <p:spPr>
            <a:xfrm>
              <a:off x="6203510" y="3880673"/>
              <a:ext cx="14813" cy="5633"/>
            </a:xfrm>
            <a:custGeom>
              <a:avLst/>
              <a:gdLst/>
              <a:ahLst/>
              <a:cxnLst/>
              <a:rect l="l" t="t" r="r" b="b"/>
              <a:pathLst>
                <a:path w="476" h="181" extrusionOk="0">
                  <a:moveTo>
                    <a:pt x="301" y="1"/>
                  </a:moveTo>
                  <a:cubicBezTo>
                    <a:pt x="230" y="1"/>
                    <a:pt x="148" y="23"/>
                    <a:pt x="81" y="51"/>
                  </a:cubicBezTo>
                  <a:cubicBezTo>
                    <a:pt x="42" y="32"/>
                    <a:pt x="23" y="25"/>
                    <a:pt x="19" y="25"/>
                  </a:cubicBezTo>
                  <a:cubicBezTo>
                    <a:pt x="1" y="25"/>
                    <a:pt x="297" y="181"/>
                    <a:pt x="421" y="181"/>
                  </a:cubicBezTo>
                  <a:cubicBezTo>
                    <a:pt x="454" y="181"/>
                    <a:pt x="475" y="169"/>
                    <a:pt x="474" y="140"/>
                  </a:cubicBezTo>
                  <a:cubicBezTo>
                    <a:pt x="464" y="36"/>
                    <a:pt x="39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14"/>
            <p:cNvSpPr/>
            <p:nvPr/>
          </p:nvSpPr>
          <p:spPr>
            <a:xfrm>
              <a:off x="6018066" y="3805362"/>
              <a:ext cx="7251" cy="3454"/>
            </a:xfrm>
            <a:custGeom>
              <a:avLst/>
              <a:gdLst/>
              <a:ahLst/>
              <a:cxnLst/>
              <a:rect l="l" t="t" r="r" b="b"/>
              <a:pathLst>
                <a:path w="233" h="111" extrusionOk="0">
                  <a:moveTo>
                    <a:pt x="137" y="1"/>
                  </a:moveTo>
                  <a:cubicBezTo>
                    <a:pt x="92" y="1"/>
                    <a:pt x="46" y="21"/>
                    <a:pt x="1" y="62"/>
                  </a:cubicBezTo>
                  <a:cubicBezTo>
                    <a:pt x="17" y="94"/>
                    <a:pt x="36" y="110"/>
                    <a:pt x="60" y="110"/>
                  </a:cubicBezTo>
                  <a:cubicBezTo>
                    <a:pt x="77" y="110"/>
                    <a:pt x="95" y="103"/>
                    <a:pt x="117" y="89"/>
                  </a:cubicBezTo>
                  <a:cubicBezTo>
                    <a:pt x="161" y="71"/>
                    <a:pt x="197" y="53"/>
                    <a:pt x="232" y="35"/>
                  </a:cubicBezTo>
                  <a:cubicBezTo>
                    <a:pt x="202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14"/>
            <p:cNvSpPr/>
            <p:nvPr/>
          </p:nvSpPr>
          <p:spPr>
            <a:xfrm>
              <a:off x="7142432" y="4141334"/>
              <a:ext cx="8527" cy="3672"/>
            </a:xfrm>
            <a:custGeom>
              <a:avLst/>
              <a:gdLst/>
              <a:ahLst/>
              <a:cxnLst/>
              <a:rect l="l" t="t" r="r" b="b"/>
              <a:pathLst>
                <a:path w="274" h="118" extrusionOk="0">
                  <a:moveTo>
                    <a:pt x="57" y="1"/>
                  </a:moveTo>
                  <a:cubicBezTo>
                    <a:pt x="25" y="1"/>
                    <a:pt x="1" y="14"/>
                    <a:pt x="1" y="52"/>
                  </a:cubicBezTo>
                  <a:cubicBezTo>
                    <a:pt x="26" y="95"/>
                    <a:pt x="59" y="117"/>
                    <a:pt x="105" y="117"/>
                  </a:cubicBezTo>
                  <a:cubicBezTo>
                    <a:pt x="125" y="117"/>
                    <a:pt x="146" y="113"/>
                    <a:pt x="170" y="105"/>
                  </a:cubicBezTo>
                  <a:cubicBezTo>
                    <a:pt x="273" y="92"/>
                    <a:pt x="14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14"/>
            <p:cNvSpPr/>
            <p:nvPr/>
          </p:nvSpPr>
          <p:spPr>
            <a:xfrm>
              <a:off x="6093843" y="3801815"/>
              <a:ext cx="6442" cy="3983"/>
            </a:xfrm>
            <a:custGeom>
              <a:avLst/>
              <a:gdLst/>
              <a:ahLst/>
              <a:cxnLst/>
              <a:rect l="l" t="t" r="r" b="b"/>
              <a:pathLst>
                <a:path w="207" h="128" extrusionOk="0">
                  <a:moveTo>
                    <a:pt x="3" y="23"/>
                  </a:moveTo>
                  <a:cubicBezTo>
                    <a:pt x="2" y="23"/>
                    <a:pt x="1" y="24"/>
                    <a:pt x="1" y="24"/>
                  </a:cubicBezTo>
                  <a:cubicBezTo>
                    <a:pt x="2" y="24"/>
                    <a:pt x="2" y="24"/>
                    <a:pt x="3" y="23"/>
                  </a:cubicBezTo>
                  <a:lnTo>
                    <a:pt x="3" y="23"/>
                  </a:ln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3" y="1"/>
                  </a:moveTo>
                  <a:cubicBezTo>
                    <a:pt x="58" y="1"/>
                    <a:pt x="31" y="8"/>
                    <a:pt x="3" y="23"/>
                  </a:cubicBezTo>
                  <a:lnTo>
                    <a:pt x="3" y="23"/>
                  </a:lnTo>
                  <a:cubicBezTo>
                    <a:pt x="18" y="24"/>
                    <a:pt x="102" y="127"/>
                    <a:pt x="160" y="127"/>
                  </a:cubicBezTo>
                  <a:cubicBezTo>
                    <a:pt x="180" y="127"/>
                    <a:pt x="197" y="114"/>
                    <a:pt x="206" y="78"/>
                  </a:cubicBezTo>
                  <a:cubicBezTo>
                    <a:pt x="172" y="26"/>
                    <a:pt x="13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14"/>
            <p:cNvSpPr/>
            <p:nvPr/>
          </p:nvSpPr>
          <p:spPr>
            <a:xfrm>
              <a:off x="6475032" y="4066459"/>
              <a:ext cx="9025" cy="3579"/>
            </a:xfrm>
            <a:custGeom>
              <a:avLst/>
              <a:gdLst/>
              <a:ahLst/>
              <a:cxnLst/>
              <a:rect l="l" t="t" r="r" b="b"/>
              <a:pathLst>
                <a:path w="290" h="115" extrusionOk="0">
                  <a:moveTo>
                    <a:pt x="33" y="0"/>
                  </a:moveTo>
                  <a:cubicBezTo>
                    <a:pt x="13" y="0"/>
                    <a:pt x="1" y="6"/>
                    <a:pt x="1" y="22"/>
                  </a:cubicBezTo>
                  <a:cubicBezTo>
                    <a:pt x="6" y="86"/>
                    <a:pt x="43" y="115"/>
                    <a:pt x="100" y="115"/>
                  </a:cubicBezTo>
                  <a:cubicBezTo>
                    <a:pt x="139" y="115"/>
                    <a:pt x="187" y="101"/>
                    <a:pt x="241" y="76"/>
                  </a:cubicBezTo>
                  <a:cubicBezTo>
                    <a:pt x="265" y="86"/>
                    <a:pt x="277" y="91"/>
                    <a:pt x="279" y="91"/>
                  </a:cubicBezTo>
                  <a:cubicBezTo>
                    <a:pt x="290" y="91"/>
                    <a:pt x="10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14"/>
            <p:cNvSpPr/>
            <p:nvPr/>
          </p:nvSpPr>
          <p:spPr>
            <a:xfrm>
              <a:off x="6150762" y="3393022"/>
              <a:ext cx="6411" cy="2054"/>
            </a:xfrm>
            <a:custGeom>
              <a:avLst/>
              <a:gdLst/>
              <a:ahLst/>
              <a:cxnLst/>
              <a:rect l="l" t="t" r="r" b="b"/>
              <a:pathLst>
                <a:path w="206" h="66" extrusionOk="0">
                  <a:moveTo>
                    <a:pt x="67" y="0"/>
                  </a:moveTo>
                  <a:cubicBezTo>
                    <a:pt x="34" y="0"/>
                    <a:pt x="7" y="10"/>
                    <a:pt x="1" y="38"/>
                  </a:cubicBezTo>
                  <a:cubicBezTo>
                    <a:pt x="34" y="57"/>
                    <a:pt x="68" y="66"/>
                    <a:pt x="101" y="66"/>
                  </a:cubicBezTo>
                  <a:cubicBezTo>
                    <a:pt x="130" y="66"/>
                    <a:pt x="159" y="59"/>
                    <a:pt x="188" y="47"/>
                  </a:cubicBezTo>
                  <a:cubicBezTo>
                    <a:pt x="206" y="35"/>
                    <a:pt x="12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14"/>
            <p:cNvSpPr/>
            <p:nvPr/>
          </p:nvSpPr>
          <p:spPr>
            <a:xfrm>
              <a:off x="6060763" y="3828422"/>
              <a:ext cx="4326" cy="3485"/>
            </a:xfrm>
            <a:custGeom>
              <a:avLst/>
              <a:gdLst/>
              <a:ahLst/>
              <a:cxnLst/>
              <a:rect l="l" t="t" r="r" b="b"/>
              <a:pathLst>
                <a:path w="139" h="112" extrusionOk="0">
                  <a:moveTo>
                    <a:pt x="72" y="0"/>
                  </a:moveTo>
                  <a:cubicBezTo>
                    <a:pt x="37" y="0"/>
                    <a:pt x="0" y="32"/>
                    <a:pt x="11" y="70"/>
                  </a:cubicBezTo>
                  <a:cubicBezTo>
                    <a:pt x="18" y="100"/>
                    <a:pt x="38" y="111"/>
                    <a:pt x="59" y="111"/>
                  </a:cubicBezTo>
                  <a:cubicBezTo>
                    <a:pt x="96" y="111"/>
                    <a:pt x="139" y="78"/>
                    <a:pt x="127" y="44"/>
                  </a:cubicBezTo>
                  <a:cubicBezTo>
                    <a:pt x="117" y="13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14"/>
            <p:cNvSpPr/>
            <p:nvPr/>
          </p:nvSpPr>
          <p:spPr>
            <a:xfrm>
              <a:off x="6007547" y="4034592"/>
              <a:ext cx="6784" cy="1618"/>
            </a:xfrm>
            <a:custGeom>
              <a:avLst/>
              <a:gdLst/>
              <a:ahLst/>
              <a:cxnLst/>
              <a:rect l="l" t="t" r="r" b="b"/>
              <a:pathLst>
                <a:path w="218" h="52" extrusionOk="0">
                  <a:moveTo>
                    <a:pt x="117" y="1"/>
                  </a:moveTo>
                  <a:cubicBezTo>
                    <a:pt x="59" y="1"/>
                    <a:pt x="1" y="16"/>
                    <a:pt x="17" y="38"/>
                  </a:cubicBezTo>
                  <a:cubicBezTo>
                    <a:pt x="30" y="48"/>
                    <a:pt x="51" y="52"/>
                    <a:pt x="75" y="52"/>
                  </a:cubicBezTo>
                  <a:cubicBezTo>
                    <a:pt x="137" y="52"/>
                    <a:pt x="218" y="27"/>
                    <a:pt x="205" y="20"/>
                  </a:cubicBezTo>
                  <a:cubicBezTo>
                    <a:pt x="188" y="7"/>
                    <a:pt x="152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14"/>
            <p:cNvSpPr/>
            <p:nvPr/>
          </p:nvSpPr>
          <p:spPr>
            <a:xfrm>
              <a:off x="5950349" y="4040038"/>
              <a:ext cx="7936" cy="1867"/>
            </a:xfrm>
            <a:custGeom>
              <a:avLst/>
              <a:gdLst/>
              <a:ahLst/>
              <a:cxnLst/>
              <a:rect l="l" t="t" r="r" b="b"/>
              <a:pathLst>
                <a:path w="255" h="60" extrusionOk="0">
                  <a:moveTo>
                    <a:pt x="160" y="0"/>
                  </a:moveTo>
                  <a:cubicBezTo>
                    <a:pt x="90" y="0"/>
                    <a:pt x="1" y="22"/>
                    <a:pt x="27" y="33"/>
                  </a:cubicBezTo>
                  <a:cubicBezTo>
                    <a:pt x="67" y="50"/>
                    <a:pt x="111" y="60"/>
                    <a:pt x="156" y="60"/>
                  </a:cubicBezTo>
                  <a:cubicBezTo>
                    <a:pt x="181" y="60"/>
                    <a:pt x="206" y="57"/>
                    <a:pt x="232" y="50"/>
                  </a:cubicBezTo>
                  <a:cubicBezTo>
                    <a:pt x="255" y="12"/>
                    <a:pt x="21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14"/>
            <p:cNvSpPr/>
            <p:nvPr/>
          </p:nvSpPr>
          <p:spPr>
            <a:xfrm>
              <a:off x="5409234" y="4099477"/>
              <a:ext cx="8527" cy="4512"/>
            </a:xfrm>
            <a:custGeom>
              <a:avLst/>
              <a:gdLst/>
              <a:ahLst/>
              <a:cxnLst/>
              <a:rect l="l" t="t" r="r" b="b"/>
              <a:pathLst>
                <a:path w="274" h="145" extrusionOk="0">
                  <a:moveTo>
                    <a:pt x="163" y="0"/>
                  </a:moveTo>
                  <a:cubicBezTo>
                    <a:pt x="97" y="0"/>
                    <a:pt x="24" y="139"/>
                    <a:pt x="5" y="142"/>
                  </a:cubicBezTo>
                  <a:lnTo>
                    <a:pt x="5" y="142"/>
                  </a:lnTo>
                  <a:cubicBezTo>
                    <a:pt x="3" y="142"/>
                    <a:pt x="1" y="140"/>
                    <a:pt x="1" y="139"/>
                  </a:cubicBezTo>
                  <a:lnTo>
                    <a:pt x="1" y="139"/>
                  </a:lnTo>
                  <a:cubicBezTo>
                    <a:pt x="1" y="141"/>
                    <a:pt x="2" y="142"/>
                    <a:pt x="4" y="142"/>
                  </a:cubicBezTo>
                  <a:cubicBezTo>
                    <a:pt x="4" y="142"/>
                    <a:pt x="5" y="142"/>
                    <a:pt x="5" y="142"/>
                  </a:cubicBezTo>
                  <a:lnTo>
                    <a:pt x="5" y="142"/>
                  </a:lnTo>
                  <a:cubicBezTo>
                    <a:pt x="8" y="144"/>
                    <a:pt x="13" y="144"/>
                    <a:pt x="20" y="144"/>
                  </a:cubicBezTo>
                  <a:cubicBezTo>
                    <a:pt x="83" y="144"/>
                    <a:pt x="273" y="82"/>
                    <a:pt x="197" y="14"/>
                  </a:cubicBezTo>
                  <a:cubicBezTo>
                    <a:pt x="186" y="4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14"/>
            <p:cNvSpPr/>
            <p:nvPr/>
          </p:nvSpPr>
          <p:spPr>
            <a:xfrm>
              <a:off x="5504742" y="3343821"/>
              <a:ext cx="6535" cy="1712"/>
            </a:xfrm>
            <a:custGeom>
              <a:avLst/>
              <a:gdLst/>
              <a:ahLst/>
              <a:cxnLst/>
              <a:rect l="l" t="t" r="r" b="b"/>
              <a:pathLst>
                <a:path w="210" h="55" extrusionOk="0">
                  <a:moveTo>
                    <a:pt x="132" y="0"/>
                  </a:moveTo>
                  <a:cubicBezTo>
                    <a:pt x="72" y="0"/>
                    <a:pt x="1" y="33"/>
                    <a:pt x="1" y="40"/>
                  </a:cubicBezTo>
                  <a:cubicBezTo>
                    <a:pt x="12" y="51"/>
                    <a:pt x="36" y="55"/>
                    <a:pt x="65" y="55"/>
                  </a:cubicBezTo>
                  <a:cubicBezTo>
                    <a:pt x="128" y="55"/>
                    <a:pt x="209" y="34"/>
                    <a:pt x="197" y="22"/>
                  </a:cubicBezTo>
                  <a:cubicBezTo>
                    <a:pt x="181" y="6"/>
                    <a:pt x="15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14"/>
            <p:cNvSpPr/>
            <p:nvPr/>
          </p:nvSpPr>
          <p:spPr>
            <a:xfrm>
              <a:off x="5536391" y="4057434"/>
              <a:ext cx="6971" cy="1774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65" y="1"/>
                  </a:moveTo>
                  <a:cubicBezTo>
                    <a:pt x="29" y="1"/>
                    <a:pt x="1" y="7"/>
                    <a:pt x="1" y="27"/>
                  </a:cubicBezTo>
                  <a:cubicBezTo>
                    <a:pt x="1" y="49"/>
                    <a:pt x="28" y="57"/>
                    <a:pt x="64" y="57"/>
                  </a:cubicBezTo>
                  <a:cubicBezTo>
                    <a:pt x="128" y="57"/>
                    <a:pt x="218" y="32"/>
                    <a:pt x="224" y="27"/>
                  </a:cubicBezTo>
                  <a:cubicBezTo>
                    <a:pt x="218" y="21"/>
                    <a:pt x="12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14"/>
            <p:cNvSpPr/>
            <p:nvPr/>
          </p:nvSpPr>
          <p:spPr>
            <a:xfrm>
              <a:off x="5829012" y="4106635"/>
              <a:ext cx="8682" cy="2023"/>
            </a:xfrm>
            <a:custGeom>
              <a:avLst/>
              <a:gdLst/>
              <a:ahLst/>
              <a:cxnLst/>
              <a:rect l="l" t="t" r="r" b="b"/>
              <a:pathLst>
                <a:path w="279" h="65" extrusionOk="0">
                  <a:moveTo>
                    <a:pt x="107" y="0"/>
                  </a:moveTo>
                  <a:cubicBezTo>
                    <a:pt x="68" y="0"/>
                    <a:pt x="33" y="12"/>
                    <a:pt x="0" y="34"/>
                  </a:cubicBezTo>
                  <a:cubicBezTo>
                    <a:pt x="0" y="56"/>
                    <a:pt x="44" y="65"/>
                    <a:pt x="92" y="65"/>
                  </a:cubicBezTo>
                  <a:cubicBezTo>
                    <a:pt x="178" y="65"/>
                    <a:pt x="279" y="39"/>
                    <a:pt x="188" y="16"/>
                  </a:cubicBezTo>
                  <a:cubicBezTo>
                    <a:pt x="159" y="5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14"/>
            <p:cNvSpPr/>
            <p:nvPr/>
          </p:nvSpPr>
          <p:spPr>
            <a:xfrm>
              <a:off x="7330988" y="3870030"/>
              <a:ext cx="4419" cy="3361"/>
            </a:xfrm>
            <a:custGeom>
              <a:avLst/>
              <a:gdLst/>
              <a:ahLst/>
              <a:cxnLst/>
              <a:rect l="l" t="t" r="r" b="b"/>
              <a:pathLst>
                <a:path w="142" h="108" extrusionOk="0">
                  <a:moveTo>
                    <a:pt x="88" y="0"/>
                  </a:moveTo>
                  <a:cubicBezTo>
                    <a:pt x="1" y="0"/>
                    <a:pt x="27" y="108"/>
                    <a:pt x="83" y="108"/>
                  </a:cubicBezTo>
                  <a:cubicBezTo>
                    <a:pt x="95" y="108"/>
                    <a:pt x="109" y="102"/>
                    <a:pt x="124" y="89"/>
                  </a:cubicBezTo>
                  <a:cubicBezTo>
                    <a:pt x="142" y="36"/>
                    <a:pt x="133" y="9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14"/>
            <p:cNvSpPr/>
            <p:nvPr/>
          </p:nvSpPr>
          <p:spPr>
            <a:xfrm>
              <a:off x="7182576" y="3455636"/>
              <a:ext cx="7811" cy="1898"/>
            </a:xfrm>
            <a:custGeom>
              <a:avLst/>
              <a:gdLst/>
              <a:ahLst/>
              <a:cxnLst/>
              <a:rect l="l" t="t" r="r" b="b"/>
              <a:pathLst>
                <a:path w="251" h="61" extrusionOk="0">
                  <a:moveTo>
                    <a:pt x="157" y="1"/>
                  </a:moveTo>
                  <a:cubicBezTo>
                    <a:pt x="87" y="1"/>
                    <a:pt x="0" y="23"/>
                    <a:pt x="31" y="33"/>
                  </a:cubicBezTo>
                  <a:cubicBezTo>
                    <a:pt x="71" y="50"/>
                    <a:pt x="112" y="60"/>
                    <a:pt x="154" y="60"/>
                  </a:cubicBezTo>
                  <a:cubicBezTo>
                    <a:pt x="178" y="60"/>
                    <a:pt x="202" y="57"/>
                    <a:pt x="227" y="51"/>
                  </a:cubicBezTo>
                  <a:cubicBezTo>
                    <a:pt x="250" y="13"/>
                    <a:pt x="208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14"/>
            <p:cNvSpPr/>
            <p:nvPr/>
          </p:nvSpPr>
          <p:spPr>
            <a:xfrm>
              <a:off x="6282181" y="4179020"/>
              <a:ext cx="6878" cy="392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73" y="0"/>
                  </a:moveTo>
                  <a:cubicBezTo>
                    <a:pt x="38" y="0"/>
                    <a:pt x="1" y="38"/>
                    <a:pt x="6" y="72"/>
                  </a:cubicBezTo>
                  <a:cubicBezTo>
                    <a:pt x="15" y="116"/>
                    <a:pt x="105" y="107"/>
                    <a:pt x="140" y="125"/>
                  </a:cubicBezTo>
                  <a:cubicBezTo>
                    <a:pt x="220" y="98"/>
                    <a:pt x="122" y="81"/>
                    <a:pt x="122" y="45"/>
                  </a:cubicBezTo>
                  <a:cubicBezTo>
                    <a:pt x="113" y="12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14"/>
            <p:cNvSpPr/>
            <p:nvPr/>
          </p:nvSpPr>
          <p:spPr>
            <a:xfrm>
              <a:off x="6179361" y="4182381"/>
              <a:ext cx="6224" cy="2023"/>
            </a:xfrm>
            <a:custGeom>
              <a:avLst/>
              <a:gdLst/>
              <a:ahLst/>
              <a:cxnLst/>
              <a:rect l="l" t="t" r="r" b="b"/>
              <a:pathLst>
                <a:path w="200" h="65" extrusionOk="0">
                  <a:moveTo>
                    <a:pt x="67" y="0"/>
                  </a:moveTo>
                  <a:cubicBezTo>
                    <a:pt x="33" y="0"/>
                    <a:pt x="4" y="11"/>
                    <a:pt x="1" y="44"/>
                  </a:cubicBezTo>
                  <a:cubicBezTo>
                    <a:pt x="32" y="57"/>
                    <a:pt x="63" y="64"/>
                    <a:pt x="94" y="64"/>
                  </a:cubicBezTo>
                  <a:cubicBezTo>
                    <a:pt x="126" y="64"/>
                    <a:pt x="157" y="57"/>
                    <a:pt x="188" y="44"/>
                  </a:cubicBezTo>
                  <a:cubicBezTo>
                    <a:pt x="199" y="33"/>
                    <a:pt x="12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14"/>
            <p:cNvSpPr/>
            <p:nvPr/>
          </p:nvSpPr>
          <p:spPr>
            <a:xfrm>
              <a:off x="6078874" y="3895610"/>
              <a:ext cx="3641" cy="2988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52" y="1"/>
                  </a:moveTo>
                  <a:cubicBezTo>
                    <a:pt x="25" y="1"/>
                    <a:pt x="0" y="15"/>
                    <a:pt x="0" y="44"/>
                  </a:cubicBezTo>
                  <a:cubicBezTo>
                    <a:pt x="0" y="77"/>
                    <a:pt x="34" y="95"/>
                    <a:pt x="64" y="95"/>
                  </a:cubicBezTo>
                  <a:cubicBezTo>
                    <a:pt x="91" y="95"/>
                    <a:pt x="116" y="82"/>
                    <a:pt x="116" y="53"/>
                  </a:cubicBezTo>
                  <a:cubicBezTo>
                    <a:pt x="116" y="19"/>
                    <a:pt x="8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14"/>
            <p:cNvSpPr/>
            <p:nvPr/>
          </p:nvSpPr>
          <p:spPr>
            <a:xfrm>
              <a:off x="5946708" y="4290274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0" y="0"/>
                  </a:moveTo>
                  <a:cubicBezTo>
                    <a:pt x="30" y="0"/>
                    <a:pt x="1" y="16"/>
                    <a:pt x="1" y="47"/>
                  </a:cubicBezTo>
                  <a:cubicBezTo>
                    <a:pt x="1" y="80"/>
                    <a:pt x="34" y="97"/>
                    <a:pt x="66" y="97"/>
                  </a:cubicBezTo>
                  <a:cubicBezTo>
                    <a:pt x="97" y="97"/>
                    <a:pt x="126" y="82"/>
                    <a:pt x="126" y="47"/>
                  </a:cubicBezTo>
                  <a:cubicBezTo>
                    <a:pt x="121" y="16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14"/>
            <p:cNvSpPr/>
            <p:nvPr/>
          </p:nvSpPr>
          <p:spPr>
            <a:xfrm>
              <a:off x="6143013" y="3574856"/>
              <a:ext cx="9118" cy="1587"/>
            </a:xfrm>
            <a:custGeom>
              <a:avLst/>
              <a:gdLst/>
              <a:ahLst/>
              <a:cxnLst/>
              <a:rect l="l" t="t" r="r" b="b"/>
              <a:pathLst>
                <a:path w="293" h="51" extrusionOk="0">
                  <a:moveTo>
                    <a:pt x="92" y="0"/>
                  </a:moveTo>
                  <a:cubicBezTo>
                    <a:pt x="57" y="0"/>
                    <a:pt x="22" y="6"/>
                    <a:pt x="0" y="20"/>
                  </a:cubicBezTo>
                  <a:cubicBezTo>
                    <a:pt x="40" y="40"/>
                    <a:pt x="75" y="50"/>
                    <a:pt x="109" y="50"/>
                  </a:cubicBezTo>
                  <a:cubicBezTo>
                    <a:pt x="120" y="50"/>
                    <a:pt x="132" y="49"/>
                    <a:pt x="143" y="47"/>
                  </a:cubicBezTo>
                  <a:cubicBezTo>
                    <a:pt x="293" y="40"/>
                    <a:pt x="19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14"/>
            <p:cNvSpPr/>
            <p:nvPr/>
          </p:nvSpPr>
          <p:spPr>
            <a:xfrm>
              <a:off x="6021676" y="3966004"/>
              <a:ext cx="7251" cy="1587"/>
            </a:xfrm>
            <a:custGeom>
              <a:avLst/>
              <a:gdLst/>
              <a:ahLst/>
              <a:cxnLst/>
              <a:rect l="l" t="t" r="r" b="b"/>
              <a:pathLst>
                <a:path w="233" h="51" extrusionOk="0">
                  <a:moveTo>
                    <a:pt x="120" y="1"/>
                  </a:moveTo>
                  <a:cubicBezTo>
                    <a:pt x="79" y="1"/>
                    <a:pt x="36" y="7"/>
                    <a:pt x="1" y="21"/>
                  </a:cubicBezTo>
                  <a:cubicBezTo>
                    <a:pt x="1" y="43"/>
                    <a:pt x="29" y="51"/>
                    <a:pt x="66" y="51"/>
                  </a:cubicBezTo>
                  <a:cubicBezTo>
                    <a:pt x="133" y="51"/>
                    <a:pt x="227" y="26"/>
                    <a:pt x="232" y="21"/>
                  </a:cubicBezTo>
                  <a:cubicBezTo>
                    <a:pt x="201" y="7"/>
                    <a:pt x="16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14"/>
            <p:cNvSpPr/>
            <p:nvPr/>
          </p:nvSpPr>
          <p:spPr>
            <a:xfrm>
              <a:off x="6003906" y="380053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14"/>
            <p:cNvSpPr/>
            <p:nvPr/>
          </p:nvSpPr>
          <p:spPr>
            <a:xfrm>
              <a:off x="6238769" y="3758153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14"/>
            <p:cNvSpPr/>
            <p:nvPr/>
          </p:nvSpPr>
          <p:spPr>
            <a:xfrm>
              <a:off x="5839001" y="409988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7"/>
                    <a:pt x="99" y="45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14"/>
            <p:cNvSpPr/>
            <p:nvPr/>
          </p:nvSpPr>
          <p:spPr>
            <a:xfrm>
              <a:off x="6704915" y="431053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14"/>
            <p:cNvSpPr/>
            <p:nvPr/>
          </p:nvSpPr>
          <p:spPr>
            <a:xfrm>
              <a:off x="6082484" y="381637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5" y="0"/>
                  </a:moveTo>
                  <a:cubicBezTo>
                    <a:pt x="36" y="0"/>
                    <a:pt x="18" y="7"/>
                    <a:pt x="0" y="20"/>
                  </a:cubicBezTo>
                  <a:cubicBezTo>
                    <a:pt x="23" y="34"/>
                    <a:pt x="43" y="40"/>
                    <a:pt x="62" y="40"/>
                  </a:cubicBezTo>
                  <a:cubicBezTo>
                    <a:pt x="81" y="40"/>
                    <a:pt x="98" y="34"/>
                    <a:pt x="116" y="20"/>
                  </a:cubicBezTo>
                  <a:cubicBezTo>
                    <a:pt x="94" y="7"/>
                    <a:pt x="7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14"/>
            <p:cNvSpPr/>
            <p:nvPr/>
          </p:nvSpPr>
          <p:spPr>
            <a:xfrm>
              <a:off x="5931739" y="4198719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9"/>
                    <a:pt x="18" y="36"/>
                    <a:pt x="98" y="36"/>
                  </a:cubicBezTo>
                  <a:cubicBezTo>
                    <a:pt x="170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14"/>
            <p:cNvSpPr/>
            <p:nvPr/>
          </p:nvSpPr>
          <p:spPr>
            <a:xfrm>
              <a:off x="6201301" y="4374174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8"/>
                    <a:pt x="18" y="36"/>
                    <a:pt x="107" y="36"/>
                  </a:cubicBezTo>
                  <a:cubicBezTo>
                    <a:pt x="170" y="19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14"/>
            <p:cNvSpPr/>
            <p:nvPr/>
          </p:nvSpPr>
          <p:spPr>
            <a:xfrm>
              <a:off x="6342336" y="3513270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6"/>
                    <a:pt x="98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14"/>
            <p:cNvSpPr/>
            <p:nvPr/>
          </p:nvSpPr>
          <p:spPr>
            <a:xfrm>
              <a:off x="5971697" y="3989064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9" y="40"/>
                    <a:pt x="59" y="40"/>
                  </a:cubicBezTo>
                  <a:cubicBezTo>
                    <a:pt x="79" y="40"/>
                    <a:pt x="99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14"/>
            <p:cNvSpPr/>
            <p:nvPr/>
          </p:nvSpPr>
          <p:spPr>
            <a:xfrm>
              <a:off x="6103864" y="347794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14"/>
            <p:cNvSpPr/>
            <p:nvPr/>
          </p:nvSpPr>
          <p:spPr>
            <a:xfrm>
              <a:off x="6210170" y="3393333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8"/>
                    <a:pt x="10" y="37"/>
                    <a:pt x="99" y="46"/>
                  </a:cubicBezTo>
                  <a:cubicBezTo>
                    <a:pt x="161" y="19"/>
                    <a:pt x="15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14"/>
            <p:cNvSpPr/>
            <p:nvPr/>
          </p:nvSpPr>
          <p:spPr>
            <a:xfrm>
              <a:off x="6142453" y="3388074"/>
              <a:ext cx="5010" cy="1432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27"/>
                    <a:pt x="9" y="36"/>
                    <a:pt x="98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14"/>
            <p:cNvSpPr/>
            <p:nvPr/>
          </p:nvSpPr>
          <p:spPr>
            <a:xfrm>
              <a:off x="6106633" y="381118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14"/>
            <p:cNvSpPr/>
            <p:nvPr/>
          </p:nvSpPr>
          <p:spPr>
            <a:xfrm>
              <a:off x="5910795" y="3972134"/>
              <a:ext cx="4575" cy="3703"/>
            </a:xfrm>
            <a:custGeom>
              <a:avLst/>
              <a:gdLst/>
              <a:ahLst/>
              <a:cxnLst/>
              <a:rect l="l" t="t" r="r" b="b"/>
              <a:pathLst>
                <a:path w="147" h="119" extrusionOk="0">
                  <a:moveTo>
                    <a:pt x="70" y="1"/>
                  </a:moveTo>
                  <a:cubicBezTo>
                    <a:pt x="3" y="1"/>
                    <a:pt x="1" y="118"/>
                    <a:pt x="84" y="118"/>
                  </a:cubicBezTo>
                  <a:cubicBezTo>
                    <a:pt x="147" y="74"/>
                    <a:pt x="147" y="38"/>
                    <a:pt x="84" y="2"/>
                  </a:cubicBezTo>
                  <a:cubicBezTo>
                    <a:pt x="79" y="1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14"/>
            <p:cNvSpPr/>
            <p:nvPr/>
          </p:nvSpPr>
          <p:spPr>
            <a:xfrm>
              <a:off x="5472563" y="3736400"/>
              <a:ext cx="6660" cy="10238"/>
            </a:xfrm>
            <a:custGeom>
              <a:avLst/>
              <a:gdLst/>
              <a:ahLst/>
              <a:cxnLst/>
              <a:rect l="l" t="t" r="r" b="b"/>
              <a:pathLst>
                <a:path w="214" h="329" extrusionOk="0">
                  <a:moveTo>
                    <a:pt x="148" y="0"/>
                  </a:moveTo>
                  <a:cubicBezTo>
                    <a:pt x="66" y="0"/>
                    <a:pt x="0" y="263"/>
                    <a:pt x="62" y="324"/>
                  </a:cubicBezTo>
                  <a:cubicBezTo>
                    <a:pt x="75" y="327"/>
                    <a:pt x="87" y="328"/>
                    <a:pt x="98" y="328"/>
                  </a:cubicBezTo>
                  <a:cubicBezTo>
                    <a:pt x="166" y="328"/>
                    <a:pt x="206" y="281"/>
                    <a:pt x="214" y="182"/>
                  </a:cubicBezTo>
                  <a:cubicBezTo>
                    <a:pt x="214" y="128"/>
                    <a:pt x="205" y="75"/>
                    <a:pt x="187" y="21"/>
                  </a:cubicBezTo>
                  <a:cubicBezTo>
                    <a:pt x="174" y="7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14"/>
            <p:cNvSpPr/>
            <p:nvPr/>
          </p:nvSpPr>
          <p:spPr>
            <a:xfrm>
              <a:off x="5311237" y="3763412"/>
              <a:ext cx="6971" cy="10705"/>
            </a:xfrm>
            <a:custGeom>
              <a:avLst/>
              <a:gdLst/>
              <a:ahLst/>
              <a:cxnLst/>
              <a:rect l="l" t="t" r="r" b="b"/>
              <a:pathLst>
                <a:path w="224" h="344" extrusionOk="0">
                  <a:moveTo>
                    <a:pt x="161" y="1"/>
                  </a:moveTo>
                  <a:cubicBezTo>
                    <a:pt x="119" y="67"/>
                    <a:pt x="0" y="344"/>
                    <a:pt x="130" y="344"/>
                  </a:cubicBezTo>
                  <a:cubicBezTo>
                    <a:pt x="139" y="344"/>
                    <a:pt x="149" y="343"/>
                    <a:pt x="161" y="340"/>
                  </a:cubicBezTo>
                  <a:cubicBezTo>
                    <a:pt x="224" y="322"/>
                    <a:pt x="188" y="36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14"/>
            <p:cNvSpPr/>
            <p:nvPr/>
          </p:nvSpPr>
          <p:spPr>
            <a:xfrm>
              <a:off x="5796803" y="3765093"/>
              <a:ext cx="5726" cy="10425"/>
            </a:xfrm>
            <a:custGeom>
              <a:avLst/>
              <a:gdLst/>
              <a:ahLst/>
              <a:cxnLst/>
              <a:rect l="l" t="t" r="r" b="b"/>
              <a:pathLst>
                <a:path w="184" h="33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6"/>
                    <a:pt x="45" y="303"/>
                  </a:cubicBezTo>
                  <a:cubicBezTo>
                    <a:pt x="52" y="325"/>
                    <a:pt x="61" y="335"/>
                    <a:pt x="71" y="335"/>
                  </a:cubicBezTo>
                  <a:cubicBezTo>
                    <a:pt x="120" y="335"/>
                    <a:pt x="184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14"/>
            <p:cNvSpPr/>
            <p:nvPr/>
          </p:nvSpPr>
          <p:spPr>
            <a:xfrm>
              <a:off x="5873980" y="3903452"/>
              <a:ext cx="3828" cy="13226"/>
            </a:xfrm>
            <a:custGeom>
              <a:avLst/>
              <a:gdLst/>
              <a:ahLst/>
              <a:cxnLst/>
              <a:rect l="l" t="t" r="r" b="b"/>
              <a:pathLst>
                <a:path w="123" h="425" extrusionOk="0">
                  <a:moveTo>
                    <a:pt x="58" y="0"/>
                  </a:moveTo>
                  <a:cubicBezTo>
                    <a:pt x="57" y="0"/>
                    <a:pt x="55" y="2"/>
                    <a:pt x="54" y="6"/>
                  </a:cubicBezTo>
                  <a:cubicBezTo>
                    <a:pt x="9" y="184"/>
                    <a:pt x="1" y="273"/>
                    <a:pt x="81" y="425"/>
                  </a:cubicBezTo>
                  <a:cubicBezTo>
                    <a:pt x="122" y="333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14"/>
            <p:cNvSpPr/>
            <p:nvPr/>
          </p:nvSpPr>
          <p:spPr>
            <a:xfrm>
              <a:off x="6871501" y="4230741"/>
              <a:ext cx="5010" cy="9647"/>
            </a:xfrm>
            <a:custGeom>
              <a:avLst/>
              <a:gdLst/>
              <a:ahLst/>
              <a:cxnLst/>
              <a:rect l="l" t="t" r="r" b="b"/>
              <a:pathLst>
                <a:path w="161" h="310" extrusionOk="0">
                  <a:moveTo>
                    <a:pt x="52" y="1"/>
                  </a:moveTo>
                  <a:cubicBezTo>
                    <a:pt x="18" y="1"/>
                    <a:pt x="0" y="219"/>
                    <a:pt x="53" y="310"/>
                  </a:cubicBezTo>
                  <a:cubicBezTo>
                    <a:pt x="151" y="212"/>
                    <a:pt x="160" y="123"/>
                    <a:pt x="71" y="24"/>
                  </a:cubicBezTo>
                  <a:cubicBezTo>
                    <a:pt x="64" y="8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14"/>
            <p:cNvSpPr/>
            <p:nvPr/>
          </p:nvSpPr>
          <p:spPr>
            <a:xfrm>
              <a:off x="7261621" y="4199839"/>
              <a:ext cx="6504" cy="9025"/>
            </a:xfrm>
            <a:custGeom>
              <a:avLst/>
              <a:gdLst/>
              <a:ahLst/>
              <a:cxnLst/>
              <a:rect l="l" t="t" r="r" b="b"/>
              <a:pathLst>
                <a:path w="209" h="290" extrusionOk="0">
                  <a:moveTo>
                    <a:pt x="117" y="0"/>
                  </a:moveTo>
                  <a:cubicBezTo>
                    <a:pt x="1" y="0"/>
                    <a:pt x="96" y="268"/>
                    <a:pt x="96" y="268"/>
                  </a:cubicBezTo>
                  <a:cubicBezTo>
                    <a:pt x="102" y="283"/>
                    <a:pt x="108" y="290"/>
                    <a:pt x="115" y="290"/>
                  </a:cubicBezTo>
                  <a:cubicBezTo>
                    <a:pt x="159" y="290"/>
                    <a:pt x="208" y="0"/>
                    <a:pt x="123" y="0"/>
                  </a:cubicBezTo>
                  <a:cubicBezTo>
                    <a:pt x="121" y="0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14"/>
            <p:cNvSpPr/>
            <p:nvPr/>
          </p:nvSpPr>
          <p:spPr>
            <a:xfrm>
              <a:off x="5986386" y="3869501"/>
              <a:ext cx="7220" cy="6940"/>
            </a:xfrm>
            <a:custGeom>
              <a:avLst/>
              <a:gdLst/>
              <a:ahLst/>
              <a:cxnLst/>
              <a:rect l="l" t="t" r="r" b="b"/>
              <a:pathLst>
                <a:path w="232" h="223" extrusionOk="0">
                  <a:moveTo>
                    <a:pt x="135" y="1"/>
                  </a:moveTo>
                  <a:cubicBezTo>
                    <a:pt x="65" y="1"/>
                    <a:pt x="0" y="177"/>
                    <a:pt x="46" y="222"/>
                  </a:cubicBezTo>
                  <a:cubicBezTo>
                    <a:pt x="48" y="223"/>
                    <a:pt x="50" y="223"/>
                    <a:pt x="53" y="223"/>
                  </a:cubicBezTo>
                  <a:cubicBezTo>
                    <a:pt x="124" y="223"/>
                    <a:pt x="232" y="86"/>
                    <a:pt x="171" y="17"/>
                  </a:cubicBezTo>
                  <a:cubicBezTo>
                    <a:pt x="159" y="6"/>
                    <a:pt x="14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14"/>
            <p:cNvSpPr/>
            <p:nvPr/>
          </p:nvSpPr>
          <p:spPr>
            <a:xfrm>
              <a:off x="5992236" y="3870590"/>
              <a:ext cx="311" cy="56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9"/>
                    <a:pt x="10" y="9"/>
                    <a:pt x="1" y="18"/>
                  </a:cubicBezTo>
                  <a:cubicBezTo>
                    <a:pt x="10" y="18"/>
                    <a:pt x="10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14"/>
            <p:cNvSpPr/>
            <p:nvPr/>
          </p:nvSpPr>
          <p:spPr>
            <a:xfrm>
              <a:off x="5408145" y="3701795"/>
              <a:ext cx="5010" cy="7251"/>
            </a:xfrm>
            <a:custGeom>
              <a:avLst/>
              <a:gdLst/>
              <a:ahLst/>
              <a:cxnLst/>
              <a:rect l="l" t="t" r="r" b="b"/>
              <a:pathLst>
                <a:path w="161" h="233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89"/>
                    <a:pt x="9" y="161"/>
                    <a:pt x="98" y="232"/>
                  </a:cubicBezTo>
                  <a:cubicBezTo>
                    <a:pt x="161" y="152"/>
                    <a:pt x="152" y="72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14"/>
            <p:cNvSpPr/>
            <p:nvPr/>
          </p:nvSpPr>
          <p:spPr>
            <a:xfrm>
              <a:off x="5827892" y="3668745"/>
              <a:ext cx="5508" cy="6629"/>
            </a:xfrm>
            <a:custGeom>
              <a:avLst/>
              <a:gdLst/>
              <a:ahLst/>
              <a:cxnLst/>
              <a:rect l="l" t="t" r="r" b="b"/>
              <a:pathLst>
                <a:path w="177" h="213" extrusionOk="0">
                  <a:moveTo>
                    <a:pt x="81" y="1"/>
                  </a:moveTo>
                  <a:cubicBezTo>
                    <a:pt x="18" y="45"/>
                    <a:pt x="1" y="99"/>
                    <a:pt x="27" y="179"/>
                  </a:cubicBezTo>
                  <a:cubicBezTo>
                    <a:pt x="37" y="203"/>
                    <a:pt x="48" y="212"/>
                    <a:pt x="60" y="212"/>
                  </a:cubicBezTo>
                  <a:cubicBezTo>
                    <a:pt x="115" y="212"/>
                    <a:pt x="17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14"/>
            <p:cNvSpPr/>
            <p:nvPr/>
          </p:nvSpPr>
          <p:spPr>
            <a:xfrm>
              <a:off x="5761886" y="3953773"/>
              <a:ext cx="2956" cy="6006"/>
            </a:xfrm>
            <a:custGeom>
              <a:avLst/>
              <a:gdLst/>
              <a:ahLst/>
              <a:cxnLst/>
              <a:rect l="l" t="t" r="r" b="b"/>
              <a:pathLst>
                <a:path w="95" h="193" extrusionOk="0">
                  <a:moveTo>
                    <a:pt x="46" y="1"/>
                  </a:moveTo>
                  <a:cubicBezTo>
                    <a:pt x="22" y="1"/>
                    <a:pt x="1" y="149"/>
                    <a:pt x="34" y="191"/>
                  </a:cubicBezTo>
                  <a:cubicBezTo>
                    <a:pt x="35" y="192"/>
                    <a:pt x="35" y="192"/>
                    <a:pt x="36" y="192"/>
                  </a:cubicBezTo>
                  <a:cubicBezTo>
                    <a:pt x="48" y="192"/>
                    <a:pt x="94" y="46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14"/>
            <p:cNvSpPr/>
            <p:nvPr/>
          </p:nvSpPr>
          <p:spPr>
            <a:xfrm>
              <a:off x="5765994" y="3897228"/>
              <a:ext cx="2801" cy="6380"/>
            </a:xfrm>
            <a:custGeom>
              <a:avLst/>
              <a:gdLst/>
              <a:ahLst/>
              <a:cxnLst/>
              <a:rect l="l" t="t" r="r" b="b"/>
              <a:pathLst>
                <a:path w="90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9" y="27"/>
                    <a:pt x="0" y="81"/>
                    <a:pt x="45" y="170"/>
                  </a:cubicBezTo>
                  <a:cubicBezTo>
                    <a:pt x="54" y="195"/>
                    <a:pt x="61" y="205"/>
                    <a:pt x="66" y="205"/>
                  </a:cubicBezTo>
                  <a:cubicBezTo>
                    <a:pt x="89" y="205"/>
                    <a:pt x="88" y="36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14"/>
            <p:cNvSpPr/>
            <p:nvPr/>
          </p:nvSpPr>
          <p:spPr>
            <a:xfrm>
              <a:off x="5833182" y="3775363"/>
              <a:ext cx="2801" cy="6971"/>
            </a:xfrm>
            <a:custGeom>
              <a:avLst/>
              <a:gdLst/>
              <a:ahLst/>
              <a:cxnLst/>
              <a:rect l="l" t="t" r="r" b="b"/>
              <a:pathLst>
                <a:path w="90" h="224" extrusionOk="0">
                  <a:moveTo>
                    <a:pt x="27" y="0"/>
                  </a:moveTo>
                  <a:cubicBezTo>
                    <a:pt x="0" y="63"/>
                    <a:pt x="0" y="161"/>
                    <a:pt x="36" y="223"/>
                  </a:cubicBezTo>
                  <a:cubicBezTo>
                    <a:pt x="36" y="214"/>
                    <a:pt x="8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14"/>
            <p:cNvSpPr/>
            <p:nvPr/>
          </p:nvSpPr>
          <p:spPr>
            <a:xfrm>
              <a:off x="5767145" y="3900278"/>
              <a:ext cx="7873" cy="6411"/>
            </a:xfrm>
            <a:custGeom>
              <a:avLst/>
              <a:gdLst/>
              <a:ahLst/>
              <a:cxnLst/>
              <a:rect l="l" t="t" r="r" b="b"/>
              <a:pathLst>
                <a:path w="253" h="20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205" y="1"/>
                    <a:pt x="205" y="1"/>
                    <a:pt x="206" y="1"/>
                  </a:cubicBezTo>
                  <a:lnTo>
                    <a:pt x="206" y="1"/>
                  </a:lnTo>
                  <a:cubicBezTo>
                    <a:pt x="205" y="1"/>
                    <a:pt x="205" y="1"/>
                    <a:pt x="204" y="1"/>
                  </a:cubicBezTo>
                  <a:close/>
                  <a:moveTo>
                    <a:pt x="206" y="1"/>
                  </a:moveTo>
                  <a:cubicBezTo>
                    <a:pt x="230" y="14"/>
                    <a:pt x="1" y="118"/>
                    <a:pt x="79" y="197"/>
                  </a:cubicBezTo>
                  <a:cubicBezTo>
                    <a:pt x="95" y="203"/>
                    <a:pt x="109" y="206"/>
                    <a:pt x="121" y="206"/>
                  </a:cubicBezTo>
                  <a:cubicBezTo>
                    <a:pt x="164" y="206"/>
                    <a:pt x="182" y="170"/>
                    <a:pt x="168" y="108"/>
                  </a:cubicBezTo>
                  <a:lnTo>
                    <a:pt x="168" y="108"/>
                  </a:lnTo>
                  <a:cubicBezTo>
                    <a:pt x="170" y="109"/>
                    <a:pt x="171" y="110"/>
                    <a:pt x="173" y="110"/>
                  </a:cubicBezTo>
                  <a:cubicBezTo>
                    <a:pt x="196" y="110"/>
                    <a:pt x="252" y="19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14"/>
            <p:cNvSpPr/>
            <p:nvPr/>
          </p:nvSpPr>
          <p:spPr>
            <a:xfrm>
              <a:off x="5826242" y="3785912"/>
              <a:ext cx="1680" cy="3641"/>
            </a:xfrm>
            <a:custGeom>
              <a:avLst/>
              <a:gdLst/>
              <a:ahLst/>
              <a:cxnLst/>
              <a:rect l="l" t="t" r="r" b="b"/>
              <a:pathLst>
                <a:path w="54" h="117" extrusionOk="0">
                  <a:moveTo>
                    <a:pt x="27" y="0"/>
                  </a:moveTo>
                  <a:cubicBezTo>
                    <a:pt x="0" y="36"/>
                    <a:pt x="0" y="80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14"/>
            <p:cNvSpPr/>
            <p:nvPr/>
          </p:nvSpPr>
          <p:spPr>
            <a:xfrm>
              <a:off x="5576909" y="4174165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9" y="103"/>
                    <a:pt x="16" y="116"/>
                    <a:pt x="22" y="116"/>
                  </a:cubicBezTo>
                  <a:cubicBezTo>
                    <a:pt x="31" y="116"/>
                    <a:pt x="37" y="92"/>
                    <a:pt x="37" y="40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14"/>
            <p:cNvSpPr/>
            <p:nvPr/>
          </p:nvSpPr>
          <p:spPr>
            <a:xfrm>
              <a:off x="5926729" y="387724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72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14"/>
            <p:cNvSpPr/>
            <p:nvPr/>
          </p:nvSpPr>
          <p:spPr>
            <a:xfrm>
              <a:off x="5907310" y="3888079"/>
              <a:ext cx="1680" cy="33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27" y="0"/>
                  </a:moveTo>
                  <a:cubicBezTo>
                    <a:pt x="0" y="36"/>
                    <a:pt x="0" y="71"/>
                    <a:pt x="27" y="107"/>
                  </a:cubicBezTo>
                  <a:cubicBezTo>
                    <a:pt x="54" y="71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14"/>
            <p:cNvSpPr/>
            <p:nvPr/>
          </p:nvSpPr>
          <p:spPr>
            <a:xfrm>
              <a:off x="5716015" y="3918172"/>
              <a:ext cx="1432" cy="3672"/>
            </a:xfrm>
            <a:custGeom>
              <a:avLst/>
              <a:gdLst/>
              <a:ahLst/>
              <a:cxnLst/>
              <a:rect l="l" t="t" r="r" b="b"/>
              <a:pathLst>
                <a:path w="46" h="118" extrusionOk="0">
                  <a:moveTo>
                    <a:pt x="19" y="1"/>
                  </a:moveTo>
                  <a:cubicBezTo>
                    <a:pt x="11" y="1"/>
                    <a:pt x="6" y="26"/>
                    <a:pt x="0" y="77"/>
                  </a:cubicBezTo>
                  <a:cubicBezTo>
                    <a:pt x="12" y="103"/>
                    <a:pt x="20" y="117"/>
                    <a:pt x="26" y="117"/>
                  </a:cubicBezTo>
                  <a:cubicBezTo>
                    <a:pt x="35" y="117"/>
                    <a:pt x="40" y="92"/>
                    <a:pt x="45" y="41"/>
                  </a:cubicBezTo>
                  <a:cubicBezTo>
                    <a:pt x="34" y="15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14"/>
            <p:cNvSpPr/>
            <p:nvPr/>
          </p:nvSpPr>
          <p:spPr>
            <a:xfrm>
              <a:off x="5886211" y="3920008"/>
              <a:ext cx="1680" cy="3610"/>
            </a:xfrm>
            <a:custGeom>
              <a:avLst/>
              <a:gdLst/>
              <a:ahLst/>
              <a:cxnLst/>
              <a:rect l="l" t="t" r="r" b="b"/>
              <a:pathLst>
                <a:path w="54" h="116" extrusionOk="0">
                  <a:moveTo>
                    <a:pt x="27" y="0"/>
                  </a:moveTo>
                  <a:cubicBezTo>
                    <a:pt x="0" y="36"/>
                    <a:pt x="0" y="71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14"/>
            <p:cNvSpPr/>
            <p:nvPr/>
          </p:nvSpPr>
          <p:spPr>
            <a:xfrm>
              <a:off x="5901615" y="3901679"/>
              <a:ext cx="6504" cy="9709"/>
            </a:xfrm>
            <a:custGeom>
              <a:avLst/>
              <a:gdLst/>
              <a:ahLst/>
              <a:cxnLst/>
              <a:rect l="l" t="t" r="r" b="b"/>
              <a:pathLst>
                <a:path w="209" h="312" extrusionOk="0">
                  <a:moveTo>
                    <a:pt x="31" y="0"/>
                  </a:moveTo>
                  <a:cubicBezTo>
                    <a:pt x="31" y="0"/>
                    <a:pt x="31" y="1"/>
                    <a:pt x="31" y="1"/>
                  </a:cubicBezTo>
                  <a:lnTo>
                    <a:pt x="31" y="1"/>
                  </a:lnTo>
                  <a:cubicBezTo>
                    <a:pt x="31" y="1"/>
                    <a:pt x="31" y="1"/>
                    <a:pt x="31" y="0"/>
                  </a:cubicBezTo>
                  <a:close/>
                  <a:moveTo>
                    <a:pt x="31" y="1"/>
                  </a:moveTo>
                  <a:lnTo>
                    <a:pt x="31" y="1"/>
                  </a:lnTo>
                  <a:cubicBezTo>
                    <a:pt x="0" y="43"/>
                    <a:pt x="24" y="312"/>
                    <a:pt x="84" y="312"/>
                  </a:cubicBezTo>
                  <a:cubicBezTo>
                    <a:pt x="93" y="312"/>
                    <a:pt x="102" y="307"/>
                    <a:pt x="112" y="295"/>
                  </a:cubicBezTo>
                  <a:cubicBezTo>
                    <a:pt x="208" y="180"/>
                    <a:pt x="19" y="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14"/>
            <p:cNvSpPr/>
            <p:nvPr/>
          </p:nvSpPr>
          <p:spPr>
            <a:xfrm>
              <a:off x="5786160" y="3972975"/>
              <a:ext cx="5851" cy="3703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97" y="0"/>
                  </a:moveTo>
                  <a:cubicBezTo>
                    <a:pt x="41" y="0"/>
                    <a:pt x="1" y="101"/>
                    <a:pt x="84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142" y="118"/>
                    <a:pt x="187" y="28"/>
                    <a:pt x="111" y="2"/>
                  </a:cubicBezTo>
                  <a:cubicBezTo>
                    <a:pt x="106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14"/>
            <p:cNvSpPr/>
            <p:nvPr/>
          </p:nvSpPr>
          <p:spPr>
            <a:xfrm>
              <a:off x="5792975" y="384164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8" y="1"/>
                  </a:moveTo>
                  <a:cubicBezTo>
                    <a:pt x="45" y="1"/>
                    <a:pt x="21" y="18"/>
                    <a:pt x="16" y="47"/>
                  </a:cubicBezTo>
                  <a:cubicBezTo>
                    <a:pt x="1" y="95"/>
                    <a:pt x="29" y="120"/>
                    <a:pt x="58" y="120"/>
                  </a:cubicBezTo>
                  <a:cubicBezTo>
                    <a:pt x="78" y="120"/>
                    <a:pt x="98" y="108"/>
                    <a:pt x="106" y="83"/>
                  </a:cubicBezTo>
                  <a:cubicBezTo>
                    <a:pt x="120" y="25"/>
                    <a:pt x="9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14"/>
            <p:cNvSpPr/>
            <p:nvPr/>
          </p:nvSpPr>
          <p:spPr>
            <a:xfrm>
              <a:off x="5714957" y="3602211"/>
              <a:ext cx="4855" cy="13039"/>
            </a:xfrm>
            <a:custGeom>
              <a:avLst/>
              <a:gdLst/>
              <a:ahLst/>
              <a:cxnLst/>
              <a:rect l="l" t="t" r="r" b="b"/>
              <a:pathLst>
                <a:path w="156" h="419" extrusionOk="0">
                  <a:moveTo>
                    <a:pt x="105" y="1"/>
                  </a:moveTo>
                  <a:cubicBezTo>
                    <a:pt x="98" y="1"/>
                    <a:pt x="89" y="11"/>
                    <a:pt x="79" y="33"/>
                  </a:cubicBezTo>
                  <a:cubicBezTo>
                    <a:pt x="1" y="197"/>
                    <a:pt x="110" y="418"/>
                    <a:pt x="144" y="418"/>
                  </a:cubicBezTo>
                  <a:cubicBezTo>
                    <a:pt x="152" y="418"/>
                    <a:pt x="156" y="404"/>
                    <a:pt x="150" y="372"/>
                  </a:cubicBezTo>
                  <a:cubicBezTo>
                    <a:pt x="150" y="365"/>
                    <a:pt x="15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14"/>
            <p:cNvSpPr/>
            <p:nvPr/>
          </p:nvSpPr>
          <p:spPr>
            <a:xfrm>
              <a:off x="5387793" y="3509847"/>
              <a:ext cx="10487" cy="12977"/>
            </a:xfrm>
            <a:custGeom>
              <a:avLst/>
              <a:gdLst/>
              <a:ahLst/>
              <a:cxnLst/>
              <a:rect l="l" t="t" r="r" b="b"/>
              <a:pathLst>
                <a:path w="337" h="417" extrusionOk="0">
                  <a:moveTo>
                    <a:pt x="185" y="0"/>
                  </a:moveTo>
                  <a:cubicBezTo>
                    <a:pt x="180" y="0"/>
                    <a:pt x="176" y="4"/>
                    <a:pt x="172" y="13"/>
                  </a:cubicBezTo>
                  <a:cubicBezTo>
                    <a:pt x="172" y="21"/>
                    <a:pt x="1" y="416"/>
                    <a:pt x="148" y="416"/>
                  </a:cubicBezTo>
                  <a:cubicBezTo>
                    <a:pt x="162" y="416"/>
                    <a:pt x="179" y="413"/>
                    <a:pt x="199" y="405"/>
                  </a:cubicBezTo>
                  <a:cubicBezTo>
                    <a:pt x="336" y="357"/>
                    <a:pt x="232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14"/>
            <p:cNvSpPr/>
            <p:nvPr/>
          </p:nvSpPr>
          <p:spPr>
            <a:xfrm>
              <a:off x="7233582" y="4203449"/>
              <a:ext cx="9865" cy="10892"/>
            </a:xfrm>
            <a:custGeom>
              <a:avLst/>
              <a:gdLst/>
              <a:ahLst/>
              <a:cxnLst/>
              <a:rect l="l" t="t" r="r" b="b"/>
              <a:pathLst>
                <a:path w="317" h="350" extrusionOk="0">
                  <a:moveTo>
                    <a:pt x="257" y="348"/>
                  </a:move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7" y="348"/>
                    <a:pt x="257" y="348"/>
                    <a:pt x="257" y="348"/>
                  </a:cubicBezTo>
                  <a:close/>
                  <a:moveTo>
                    <a:pt x="194" y="0"/>
                  </a:moveTo>
                  <a:cubicBezTo>
                    <a:pt x="0" y="9"/>
                    <a:pt x="268" y="348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9" y="349"/>
                    <a:pt x="261" y="350"/>
                    <a:pt x="263" y="350"/>
                  </a:cubicBezTo>
                  <a:cubicBezTo>
                    <a:pt x="317" y="350"/>
                    <a:pt x="28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14"/>
            <p:cNvSpPr/>
            <p:nvPr/>
          </p:nvSpPr>
          <p:spPr>
            <a:xfrm>
              <a:off x="5964477" y="3795622"/>
              <a:ext cx="7531" cy="7251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36" y="0"/>
                  </a:moveTo>
                  <a:cubicBezTo>
                    <a:pt x="1" y="90"/>
                    <a:pt x="54" y="152"/>
                    <a:pt x="99" y="232"/>
                  </a:cubicBezTo>
                  <a:cubicBezTo>
                    <a:pt x="242" y="223"/>
                    <a:pt x="1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14"/>
            <p:cNvSpPr/>
            <p:nvPr/>
          </p:nvSpPr>
          <p:spPr>
            <a:xfrm>
              <a:off x="5666037" y="3642636"/>
              <a:ext cx="5041" cy="7251"/>
            </a:xfrm>
            <a:custGeom>
              <a:avLst/>
              <a:gdLst/>
              <a:ahLst/>
              <a:cxnLst/>
              <a:rect l="l" t="t" r="r" b="b"/>
              <a:pathLst>
                <a:path w="162" h="233" extrusionOk="0">
                  <a:moveTo>
                    <a:pt x="81" y="1"/>
                  </a:moveTo>
                  <a:cubicBezTo>
                    <a:pt x="1" y="90"/>
                    <a:pt x="1" y="162"/>
                    <a:pt x="81" y="233"/>
                  </a:cubicBezTo>
                  <a:cubicBezTo>
                    <a:pt x="161" y="153"/>
                    <a:pt x="161" y="72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14"/>
            <p:cNvSpPr/>
            <p:nvPr/>
          </p:nvSpPr>
          <p:spPr>
            <a:xfrm>
              <a:off x="5862653" y="3796306"/>
              <a:ext cx="6068" cy="4326"/>
            </a:xfrm>
            <a:custGeom>
              <a:avLst/>
              <a:gdLst/>
              <a:ahLst/>
              <a:cxnLst/>
              <a:rect l="l" t="t" r="r" b="b"/>
              <a:pathLst>
                <a:path w="195" h="139" extrusionOk="0">
                  <a:moveTo>
                    <a:pt x="140" y="1"/>
                  </a:moveTo>
                  <a:cubicBezTo>
                    <a:pt x="76" y="1"/>
                    <a:pt x="1" y="121"/>
                    <a:pt x="61" y="121"/>
                  </a:cubicBezTo>
                  <a:cubicBezTo>
                    <a:pt x="89" y="132"/>
                    <a:pt x="113" y="138"/>
                    <a:pt x="133" y="138"/>
                  </a:cubicBezTo>
                  <a:cubicBezTo>
                    <a:pt x="174" y="138"/>
                    <a:pt x="195" y="111"/>
                    <a:pt x="195" y="50"/>
                  </a:cubicBezTo>
                  <a:cubicBezTo>
                    <a:pt x="182" y="14"/>
                    <a:pt x="16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14"/>
            <p:cNvSpPr/>
            <p:nvPr/>
          </p:nvSpPr>
          <p:spPr>
            <a:xfrm>
              <a:off x="5745175" y="3622968"/>
              <a:ext cx="5851" cy="8340"/>
            </a:xfrm>
            <a:custGeom>
              <a:avLst/>
              <a:gdLst/>
              <a:ahLst/>
              <a:cxnLst/>
              <a:rect l="l" t="t" r="r" b="b"/>
              <a:pathLst>
                <a:path w="188" h="26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35" y="0"/>
                    <a:pt x="0" y="267"/>
                    <a:pt x="69" y="267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179" y="258"/>
                    <a:pt x="187" y="169"/>
                    <a:pt x="125" y="35"/>
                  </a:cubicBezTo>
                  <a:cubicBezTo>
                    <a:pt x="137" y="11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14"/>
            <p:cNvSpPr/>
            <p:nvPr/>
          </p:nvSpPr>
          <p:spPr>
            <a:xfrm>
              <a:off x="7208157" y="4191997"/>
              <a:ext cx="5664" cy="8153"/>
            </a:xfrm>
            <a:custGeom>
              <a:avLst/>
              <a:gdLst/>
              <a:ahLst/>
              <a:cxnLst/>
              <a:rect l="l" t="t" r="r" b="b"/>
              <a:pathLst>
                <a:path w="182" h="262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34" y="0"/>
                    <a:pt x="0" y="262"/>
                    <a:pt x="68" y="262"/>
                  </a:cubicBezTo>
                  <a:cubicBezTo>
                    <a:pt x="70" y="262"/>
                    <a:pt x="72" y="262"/>
                    <a:pt x="74" y="261"/>
                  </a:cubicBezTo>
                  <a:cubicBezTo>
                    <a:pt x="181" y="252"/>
                    <a:pt x="181" y="163"/>
                    <a:pt x="128" y="38"/>
                  </a:cubicBezTo>
                  <a:cubicBezTo>
                    <a:pt x="140" y="11"/>
                    <a:pt x="14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14"/>
            <p:cNvSpPr/>
            <p:nvPr/>
          </p:nvSpPr>
          <p:spPr>
            <a:xfrm>
              <a:off x="5469887" y="3619607"/>
              <a:ext cx="7407" cy="6691"/>
            </a:xfrm>
            <a:custGeom>
              <a:avLst/>
              <a:gdLst/>
              <a:ahLst/>
              <a:cxnLst/>
              <a:rect l="l" t="t" r="r" b="b"/>
              <a:pathLst>
                <a:path w="238" h="215" extrusionOk="0">
                  <a:moveTo>
                    <a:pt x="193" y="1"/>
                  </a:moveTo>
                  <a:cubicBezTo>
                    <a:pt x="193" y="1"/>
                    <a:pt x="193" y="2"/>
                    <a:pt x="194" y="2"/>
                  </a:cubicBezTo>
                  <a:lnTo>
                    <a:pt x="194" y="2"/>
                  </a:lnTo>
                  <a:cubicBezTo>
                    <a:pt x="194" y="2"/>
                    <a:pt x="193" y="1"/>
                    <a:pt x="193" y="1"/>
                  </a:cubicBezTo>
                  <a:close/>
                  <a:moveTo>
                    <a:pt x="194" y="2"/>
                  </a:moveTo>
                  <a:cubicBezTo>
                    <a:pt x="200" y="27"/>
                    <a:pt x="0" y="180"/>
                    <a:pt x="148" y="215"/>
                  </a:cubicBezTo>
                  <a:cubicBezTo>
                    <a:pt x="219" y="153"/>
                    <a:pt x="237" y="82"/>
                    <a:pt x="19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14"/>
            <p:cNvSpPr/>
            <p:nvPr/>
          </p:nvSpPr>
          <p:spPr>
            <a:xfrm>
              <a:off x="5647365" y="3589825"/>
              <a:ext cx="5726" cy="3517"/>
            </a:xfrm>
            <a:custGeom>
              <a:avLst/>
              <a:gdLst/>
              <a:ahLst/>
              <a:cxnLst/>
              <a:rect l="l" t="t" r="r" b="b"/>
              <a:pathLst>
                <a:path w="184" h="113" extrusionOk="0">
                  <a:moveTo>
                    <a:pt x="96" y="1"/>
                  </a:moveTo>
                  <a:cubicBezTo>
                    <a:pt x="92" y="1"/>
                    <a:pt x="88" y="2"/>
                    <a:pt x="83" y="3"/>
                  </a:cubicBezTo>
                  <a:cubicBezTo>
                    <a:pt x="1" y="19"/>
                    <a:pt x="48" y="112"/>
                    <a:pt x="98" y="112"/>
                  </a:cubicBezTo>
                  <a:cubicBezTo>
                    <a:pt x="102" y="112"/>
                    <a:pt x="106" y="111"/>
                    <a:pt x="110" y="110"/>
                  </a:cubicBezTo>
                  <a:cubicBezTo>
                    <a:pt x="184" y="85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14"/>
            <p:cNvSpPr/>
            <p:nvPr/>
          </p:nvSpPr>
          <p:spPr>
            <a:xfrm>
              <a:off x="5906470" y="3668745"/>
              <a:ext cx="2365" cy="6660"/>
            </a:xfrm>
            <a:custGeom>
              <a:avLst/>
              <a:gdLst/>
              <a:ahLst/>
              <a:cxnLst/>
              <a:rect l="l" t="t" r="r" b="b"/>
              <a:pathLst>
                <a:path w="76" h="214" extrusionOk="0">
                  <a:moveTo>
                    <a:pt x="36" y="1"/>
                  </a:moveTo>
                  <a:lnTo>
                    <a:pt x="36" y="1"/>
                  </a:lnTo>
                  <a:cubicBezTo>
                    <a:pt x="9" y="45"/>
                    <a:pt x="0" y="90"/>
                    <a:pt x="9" y="143"/>
                  </a:cubicBezTo>
                  <a:cubicBezTo>
                    <a:pt x="14" y="194"/>
                    <a:pt x="21" y="214"/>
                    <a:pt x="29" y="214"/>
                  </a:cubicBezTo>
                  <a:cubicBezTo>
                    <a:pt x="52" y="214"/>
                    <a:pt x="76" y="5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14"/>
            <p:cNvSpPr/>
            <p:nvPr/>
          </p:nvSpPr>
          <p:spPr>
            <a:xfrm>
              <a:off x="5723515" y="3766151"/>
              <a:ext cx="1120" cy="3734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2" y="1"/>
                  </a:moveTo>
                  <a:cubicBezTo>
                    <a:pt x="4" y="1"/>
                    <a:pt x="0" y="28"/>
                    <a:pt x="0" y="82"/>
                  </a:cubicBezTo>
                  <a:cubicBezTo>
                    <a:pt x="7" y="107"/>
                    <a:pt x="13" y="119"/>
                    <a:pt x="18" y="119"/>
                  </a:cubicBezTo>
                  <a:cubicBezTo>
                    <a:pt x="25" y="119"/>
                    <a:pt x="31" y="91"/>
                    <a:pt x="36" y="37"/>
                  </a:cubicBezTo>
                  <a:cubicBezTo>
                    <a:pt x="25" y="13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14"/>
            <p:cNvSpPr/>
            <p:nvPr/>
          </p:nvSpPr>
          <p:spPr>
            <a:xfrm>
              <a:off x="5662987" y="3610987"/>
              <a:ext cx="1712" cy="3392"/>
            </a:xfrm>
            <a:custGeom>
              <a:avLst/>
              <a:gdLst/>
              <a:ahLst/>
              <a:cxnLst/>
              <a:rect l="l" t="t" r="r" b="b"/>
              <a:pathLst>
                <a:path w="55" h="109" extrusionOk="0">
                  <a:moveTo>
                    <a:pt x="27" y="1"/>
                  </a:moveTo>
                  <a:cubicBezTo>
                    <a:pt x="1" y="37"/>
                    <a:pt x="1" y="81"/>
                    <a:pt x="27" y="108"/>
                  </a:cubicBezTo>
                  <a:cubicBezTo>
                    <a:pt x="54" y="72"/>
                    <a:pt x="54" y="3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14"/>
            <p:cNvSpPr/>
            <p:nvPr/>
          </p:nvSpPr>
          <p:spPr>
            <a:xfrm>
              <a:off x="5988097" y="3596547"/>
              <a:ext cx="3112" cy="6878"/>
            </a:xfrm>
            <a:custGeom>
              <a:avLst/>
              <a:gdLst/>
              <a:ahLst/>
              <a:cxnLst/>
              <a:rect l="l" t="t" r="r" b="b"/>
              <a:pathLst>
                <a:path w="100" h="221" extrusionOk="0">
                  <a:moveTo>
                    <a:pt x="14" y="1"/>
                  </a:moveTo>
                  <a:cubicBezTo>
                    <a:pt x="12" y="1"/>
                    <a:pt x="11" y="1"/>
                    <a:pt x="9" y="1"/>
                  </a:cubicBezTo>
                  <a:cubicBezTo>
                    <a:pt x="0" y="55"/>
                    <a:pt x="0" y="99"/>
                    <a:pt x="27" y="144"/>
                  </a:cubicBezTo>
                  <a:cubicBezTo>
                    <a:pt x="48" y="200"/>
                    <a:pt x="62" y="221"/>
                    <a:pt x="71" y="221"/>
                  </a:cubicBezTo>
                  <a:cubicBezTo>
                    <a:pt x="100" y="221"/>
                    <a:pt x="7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14"/>
            <p:cNvSpPr/>
            <p:nvPr/>
          </p:nvSpPr>
          <p:spPr>
            <a:xfrm>
              <a:off x="5972880" y="3466434"/>
              <a:ext cx="7998" cy="3579"/>
            </a:xfrm>
            <a:custGeom>
              <a:avLst/>
              <a:gdLst/>
              <a:ahLst/>
              <a:cxnLst/>
              <a:rect l="l" t="t" r="r" b="b"/>
              <a:pathLst>
                <a:path w="257" h="115" extrusionOk="0">
                  <a:moveTo>
                    <a:pt x="153" y="0"/>
                  </a:moveTo>
                  <a:cubicBezTo>
                    <a:pt x="123" y="0"/>
                    <a:pt x="92" y="12"/>
                    <a:pt x="61" y="34"/>
                  </a:cubicBezTo>
                  <a:cubicBezTo>
                    <a:pt x="0" y="85"/>
                    <a:pt x="61" y="114"/>
                    <a:pt x="128" y="114"/>
                  </a:cubicBezTo>
                  <a:cubicBezTo>
                    <a:pt x="189" y="114"/>
                    <a:pt x="256" y="89"/>
                    <a:pt x="239" y="34"/>
                  </a:cubicBezTo>
                  <a:cubicBezTo>
                    <a:pt x="213" y="12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14"/>
            <p:cNvSpPr/>
            <p:nvPr/>
          </p:nvSpPr>
          <p:spPr>
            <a:xfrm>
              <a:off x="5996064" y="3540593"/>
              <a:ext cx="7033" cy="2178"/>
            </a:xfrm>
            <a:custGeom>
              <a:avLst/>
              <a:gdLst/>
              <a:ahLst/>
              <a:cxnLst/>
              <a:rect l="l" t="t" r="r" b="b"/>
              <a:pathLst>
                <a:path w="226" h="70" extrusionOk="0">
                  <a:moveTo>
                    <a:pt x="170" y="1"/>
                  </a:moveTo>
                  <a:cubicBezTo>
                    <a:pt x="140" y="1"/>
                    <a:pt x="111" y="7"/>
                    <a:pt x="83" y="24"/>
                  </a:cubicBezTo>
                  <a:cubicBezTo>
                    <a:pt x="1" y="55"/>
                    <a:pt x="8" y="69"/>
                    <a:pt x="46" y="69"/>
                  </a:cubicBezTo>
                  <a:cubicBezTo>
                    <a:pt x="95" y="69"/>
                    <a:pt x="196" y="46"/>
                    <a:pt x="226" y="6"/>
                  </a:cubicBezTo>
                  <a:cubicBezTo>
                    <a:pt x="206" y="3"/>
                    <a:pt x="18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14"/>
            <p:cNvSpPr/>
            <p:nvPr/>
          </p:nvSpPr>
          <p:spPr>
            <a:xfrm>
              <a:off x="5971137" y="3866420"/>
              <a:ext cx="1151" cy="3703"/>
            </a:xfrm>
            <a:custGeom>
              <a:avLst/>
              <a:gdLst/>
              <a:ahLst/>
              <a:cxnLst/>
              <a:rect l="l" t="t" r="r" b="b"/>
              <a:pathLst>
                <a:path w="37" h="119" extrusionOk="0">
                  <a:moveTo>
                    <a:pt x="16" y="1"/>
                  </a:moveTo>
                  <a:cubicBezTo>
                    <a:pt x="7" y="1"/>
                    <a:pt x="1" y="29"/>
                    <a:pt x="1" y="81"/>
                  </a:cubicBezTo>
                  <a:cubicBezTo>
                    <a:pt x="8" y="106"/>
                    <a:pt x="15" y="118"/>
                    <a:pt x="21" y="118"/>
                  </a:cubicBezTo>
                  <a:cubicBezTo>
                    <a:pt x="30" y="118"/>
                    <a:pt x="37" y="92"/>
                    <a:pt x="37" y="45"/>
                  </a:cubicBezTo>
                  <a:cubicBezTo>
                    <a:pt x="29" y="15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14"/>
            <p:cNvSpPr/>
            <p:nvPr/>
          </p:nvSpPr>
          <p:spPr>
            <a:xfrm>
              <a:off x="5668806" y="3635571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8" y="103"/>
                    <a:pt x="16" y="117"/>
                    <a:pt x="22" y="117"/>
                  </a:cubicBezTo>
                  <a:cubicBezTo>
                    <a:pt x="31" y="117"/>
                    <a:pt x="37" y="92"/>
                    <a:pt x="37" y="41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14"/>
            <p:cNvSpPr/>
            <p:nvPr/>
          </p:nvSpPr>
          <p:spPr>
            <a:xfrm>
              <a:off x="5471972" y="3916398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14"/>
            <p:cNvSpPr/>
            <p:nvPr/>
          </p:nvSpPr>
          <p:spPr>
            <a:xfrm>
              <a:off x="5505022" y="4011065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0" y="18"/>
                    <a:pt x="9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14"/>
            <p:cNvSpPr/>
            <p:nvPr/>
          </p:nvSpPr>
          <p:spPr>
            <a:xfrm>
              <a:off x="5625581" y="3740882"/>
              <a:ext cx="11670" cy="3890"/>
            </a:xfrm>
            <a:custGeom>
              <a:avLst/>
              <a:gdLst/>
              <a:ahLst/>
              <a:cxnLst/>
              <a:rect l="l" t="t" r="r" b="b"/>
              <a:pathLst>
                <a:path w="375" h="125" extrusionOk="0">
                  <a:moveTo>
                    <a:pt x="173" y="0"/>
                  </a:moveTo>
                  <a:cubicBezTo>
                    <a:pt x="108" y="0"/>
                    <a:pt x="43" y="14"/>
                    <a:pt x="7" y="38"/>
                  </a:cubicBezTo>
                  <a:cubicBezTo>
                    <a:pt x="3" y="36"/>
                    <a:pt x="2" y="35"/>
                    <a:pt x="1" y="35"/>
                  </a:cubicBezTo>
                  <a:lnTo>
                    <a:pt x="1" y="35"/>
                  </a:lnTo>
                  <a:cubicBezTo>
                    <a:pt x="1" y="35"/>
                    <a:pt x="210" y="125"/>
                    <a:pt x="310" y="125"/>
                  </a:cubicBezTo>
                  <a:cubicBezTo>
                    <a:pt x="352" y="125"/>
                    <a:pt x="375" y="109"/>
                    <a:pt x="355" y="64"/>
                  </a:cubicBezTo>
                  <a:cubicBezTo>
                    <a:pt x="330" y="20"/>
                    <a:pt x="25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14"/>
            <p:cNvSpPr/>
            <p:nvPr/>
          </p:nvSpPr>
          <p:spPr>
            <a:xfrm>
              <a:off x="5325366" y="4244528"/>
              <a:ext cx="7002" cy="10736"/>
            </a:xfrm>
            <a:custGeom>
              <a:avLst/>
              <a:gdLst/>
              <a:ahLst/>
              <a:cxnLst/>
              <a:rect l="l" t="t" r="r" b="b"/>
              <a:pathLst>
                <a:path w="225" h="345" extrusionOk="0">
                  <a:moveTo>
                    <a:pt x="153" y="1"/>
                  </a:moveTo>
                  <a:cubicBezTo>
                    <a:pt x="120" y="67"/>
                    <a:pt x="1" y="344"/>
                    <a:pt x="123" y="344"/>
                  </a:cubicBezTo>
                  <a:cubicBezTo>
                    <a:pt x="132" y="344"/>
                    <a:pt x="142" y="343"/>
                    <a:pt x="153" y="340"/>
                  </a:cubicBezTo>
                  <a:cubicBezTo>
                    <a:pt x="225" y="322"/>
                    <a:pt x="180" y="36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14"/>
            <p:cNvSpPr/>
            <p:nvPr/>
          </p:nvSpPr>
          <p:spPr>
            <a:xfrm>
              <a:off x="5645217" y="4005495"/>
              <a:ext cx="5726" cy="10736"/>
            </a:xfrm>
            <a:custGeom>
              <a:avLst/>
              <a:gdLst/>
              <a:ahLst/>
              <a:cxnLst/>
              <a:rect l="l" t="t" r="r" b="b"/>
              <a:pathLst>
                <a:path w="184" h="345" extrusionOk="0">
                  <a:moveTo>
                    <a:pt x="117" y="1"/>
                  </a:moveTo>
                  <a:lnTo>
                    <a:pt x="117" y="1"/>
                  </a:lnTo>
                  <a:cubicBezTo>
                    <a:pt x="63" y="99"/>
                    <a:pt x="1" y="197"/>
                    <a:pt x="45" y="313"/>
                  </a:cubicBezTo>
                  <a:cubicBezTo>
                    <a:pt x="52" y="335"/>
                    <a:pt x="61" y="344"/>
                    <a:pt x="71" y="344"/>
                  </a:cubicBezTo>
                  <a:cubicBezTo>
                    <a:pt x="120" y="344"/>
                    <a:pt x="184" y="98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14"/>
            <p:cNvSpPr/>
            <p:nvPr/>
          </p:nvSpPr>
          <p:spPr>
            <a:xfrm>
              <a:off x="5676306" y="3909459"/>
              <a:ext cx="5477" cy="6442"/>
            </a:xfrm>
            <a:custGeom>
              <a:avLst/>
              <a:gdLst/>
              <a:ahLst/>
              <a:cxnLst/>
              <a:rect l="l" t="t" r="r" b="b"/>
              <a:pathLst>
                <a:path w="176" h="207" extrusionOk="0">
                  <a:moveTo>
                    <a:pt x="81" y="0"/>
                  </a:moveTo>
                  <a:cubicBezTo>
                    <a:pt x="19" y="45"/>
                    <a:pt x="1" y="98"/>
                    <a:pt x="27" y="170"/>
                  </a:cubicBezTo>
                  <a:cubicBezTo>
                    <a:pt x="39" y="196"/>
                    <a:pt x="52" y="207"/>
                    <a:pt x="65" y="207"/>
                  </a:cubicBezTo>
                  <a:cubicBezTo>
                    <a:pt x="122" y="207"/>
                    <a:pt x="17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14"/>
            <p:cNvSpPr/>
            <p:nvPr/>
          </p:nvSpPr>
          <p:spPr>
            <a:xfrm>
              <a:off x="5563403" y="3842924"/>
              <a:ext cx="4886" cy="12884"/>
            </a:xfrm>
            <a:custGeom>
              <a:avLst/>
              <a:gdLst/>
              <a:ahLst/>
              <a:cxnLst/>
              <a:rect l="l" t="t" r="r" b="b"/>
              <a:pathLst>
                <a:path w="157" h="414" extrusionOk="0">
                  <a:moveTo>
                    <a:pt x="107" y="0"/>
                  </a:moveTo>
                  <a:cubicBezTo>
                    <a:pt x="99" y="0"/>
                    <a:pt x="89" y="10"/>
                    <a:pt x="78" y="33"/>
                  </a:cubicBezTo>
                  <a:cubicBezTo>
                    <a:pt x="0" y="195"/>
                    <a:pt x="107" y="413"/>
                    <a:pt x="142" y="413"/>
                  </a:cubicBezTo>
                  <a:cubicBezTo>
                    <a:pt x="151" y="413"/>
                    <a:pt x="155" y="398"/>
                    <a:pt x="150" y="363"/>
                  </a:cubicBezTo>
                  <a:cubicBezTo>
                    <a:pt x="150" y="363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14"/>
            <p:cNvSpPr/>
            <p:nvPr/>
          </p:nvSpPr>
          <p:spPr>
            <a:xfrm>
              <a:off x="5336476" y="3864086"/>
              <a:ext cx="10705" cy="12977"/>
            </a:xfrm>
            <a:custGeom>
              <a:avLst/>
              <a:gdLst/>
              <a:ahLst/>
              <a:cxnLst/>
              <a:rect l="l" t="t" r="r" b="b"/>
              <a:pathLst>
                <a:path w="344" h="417" extrusionOk="0">
                  <a:moveTo>
                    <a:pt x="190" y="1"/>
                  </a:moveTo>
                  <a:cubicBezTo>
                    <a:pt x="186" y="1"/>
                    <a:pt x="182" y="4"/>
                    <a:pt x="180" y="13"/>
                  </a:cubicBezTo>
                  <a:cubicBezTo>
                    <a:pt x="180" y="21"/>
                    <a:pt x="1" y="417"/>
                    <a:pt x="147" y="417"/>
                  </a:cubicBezTo>
                  <a:cubicBezTo>
                    <a:pt x="161" y="417"/>
                    <a:pt x="178" y="413"/>
                    <a:pt x="198" y="405"/>
                  </a:cubicBezTo>
                  <a:cubicBezTo>
                    <a:pt x="343" y="357"/>
                    <a:pt x="23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14"/>
            <p:cNvSpPr/>
            <p:nvPr/>
          </p:nvSpPr>
          <p:spPr>
            <a:xfrm>
              <a:off x="5329007" y="3978576"/>
              <a:ext cx="4761" cy="6971"/>
            </a:xfrm>
            <a:custGeom>
              <a:avLst/>
              <a:gdLst/>
              <a:ahLst/>
              <a:cxnLst/>
              <a:rect l="l" t="t" r="r" b="b"/>
              <a:pathLst>
                <a:path w="153" h="224" extrusionOk="0">
                  <a:moveTo>
                    <a:pt x="72" y="0"/>
                  </a:moveTo>
                  <a:cubicBezTo>
                    <a:pt x="1" y="81"/>
                    <a:pt x="1" y="161"/>
                    <a:pt x="72" y="223"/>
                  </a:cubicBezTo>
                  <a:cubicBezTo>
                    <a:pt x="152" y="143"/>
                    <a:pt x="152" y="63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14"/>
            <p:cNvSpPr/>
            <p:nvPr/>
          </p:nvSpPr>
          <p:spPr>
            <a:xfrm>
              <a:off x="5593589" y="3863557"/>
              <a:ext cx="5851" cy="8434"/>
            </a:xfrm>
            <a:custGeom>
              <a:avLst/>
              <a:gdLst/>
              <a:ahLst/>
              <a:cxnLst/>
              <a:rect l="l" t="t" r="r" b="b"/>
              <a:pathLst>
                <a:path w="188" h="27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34" y="1"/>
                    <a:pt x="1" y="271"/>
                    <a:pt x="69" y="271"/>
                  </a:cubicBezTo>
                  <a:cubicBezTo>
                    <a:pt x="70" y="271"/>
                    <a:pt x="71" y="271"/>
                    <a:pt x="72" y="271"/>
                  </a:cubicBezTo>
                  <a:cubicBezTo>
                    <a:pt x="179" y="262"/>
                    <a:pt x="188" y="173"/>
                    <a:pt x="125" y="39"/>
                  </a:cubicBezTo>
                  <a:cubicBezTo>
                    <a:pt x="137" y="12"/>
                    <a:pt x="14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14"/>
            <p:cNvSpPr/>
            <p:nvPr/>
          </p:nvSpPr>
          <p:spPr>
            <a:xfrm>
              <a:off x="5529202" y="3897228"/>
              <a:ext cx="7500" cy="6411"/>
            </a:xfrm>
            <a:custGeom>
              <a:avLst/>
              <a:gdLst/>
              <a:ahLst/>
              <a:cxnLst/>
              <a:rect l="l" t="t" r="r" b="b"/>
              <a:pathLst>
                <a:path w="241" h="206" extrusionOk="0">
                  <a:moveTo>
                    <a:pt x="205" y="1"/>
                  </a:moveTo>
                  <a:cubicBezTo>
                    <a:pt x="205" y="1"/>
                    <a:pt x="205" y="1"/>
                    <a:pt x="205" y="1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  <a:moveTo>
                    <a:pt x="205" y="1"/>
                  </a:moveTo>
                  <a:cubicBezTo>
                    <a:pt x="212" y="19"/>
                    <a:pt x="0" y="170"/>
                    <a:pt x="151" y="206"/>
                  </a:cubicBezTo>
                  <a:cubicBezTo>
                    <a:pt x="223" y="152"/>
                    <a:pt x="240" y="8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14"/>
            <p:cNvSpPr/>
            <p:nvPr/>
          </p:nvSpPr>
          <p:spPr>
            <a:xfrm>
              <a:off x="5330314" y="3862747"/>
              <a:ext cx="5726" cy="3485"/>
            </a:xfrm>
            <a:custGeom>
              <a:avLst/>
              <a:gdLst/>
              <a:ahLst/>
              <a:cxnLst/>
              <a:rect l="l" t="t" r="r" b="b"/>
              <a:pathLst>
                <a:path w="184" h="112" extrusionOk="0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cubicBezTo>
                    <a:pt x="0" y="19"/>
                    <a:pt x="48" y="111"/>
                    <a:pt x="98" y="111"/>
                  </a:cubicBezTo>
                  <a:cubicBezTo>
                    <a:pt x="102" y="111"/>
                    <a:pt x="106" y="111"/>
                    <a:pt x="110" y="109"/>
                  </a:cubicBezTo>
                  <a:cubicBezTo>
                    <a:pt x="184" y="85"/>
                    <a:pt x="14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14"/>
            <p:cNvSpPr/>
            <p:nvPr/>
          </p:nvSpPr>
          <p:spPr>
            <a:xfrm>
              <a:off x="5571930" y="4006833"/>
              <a:ext cx="1151" cy="3548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12" y="0"/>
                  </a:moveTo>
                  <a:cubicBezTo>
                    <a:pt x="4" y="0"/>
                    <a:pt x="0" y="26"/>
                    <a:pt x="0" y="74"/>
                  </a:cubicBezTo>
                  <a:cubicBezTo>
                    <a:pt x="8" y="100"/>
                    <a:pt x="14" y="114"/>
                    <a:pt x="19" y="114"/>
                  </a:cubicBezTo>
                  <a:cubicBezTo>
                    <a:pt x="26" y="114"/>
                    <a:pt x="31" y="89"/>
                    <a:pt x="36" y="38"/>
                  </a:cubicBezTo>
                  <a:cubicBezTo>
                    <a:pt x="25" y="13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14"/>
            <p:cNvSpPr/>
            <p:nvPr/>
          </p:nvSpPr>
          <p:spPr>
            <a:xfrm>
              <a:off x="5673505" y="4122662"/>
              <a:ext cx="7002" cy="10705"/>
            </a:xfrm>
            <a:custGeom>
              <a:avLst/>
              <a:gdLst/>
              <a:ahLst/>
              <a:cxnLst/>
              <a:rect l="l" t="t" r="r" b="b"/>
              <a:pathLst>
                <a:path w="225" h="344" extrusionOk="0">
                  <a:moveTo>
                    <a:pt x="162" y="0"/>
                  </a:moveTo>
                  <a:cubicBezTo>
                    <a:pt x="120" y="67"/>
                    <a:pt x="1" y="344"/>
                    <a:pt x="131" y="344"/>
                  </a:cubicBezTo>
                  <a:cubicBezTo>
                    <a:pt x="140" y="344"/>
                    <a:pt x="150" y="342"/>
                    <a:pt x="162" y="339"/>
                  </a:cubicBezTo>
                  <a:cubicBezTo>
                    <a:pt x="225" y="322"/>
                    <a:pt x="189" y="36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14"/>
            <p:cNvSpPr/>
            <p:nvPr/>
          </p:nvSpPr>
          <p:spPr>
            <a:xfrm>
              <a:off x="5685487" y="4122662"/>
              <a:ext cx="5726" cy="10456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7"/>
                    <a:pt x="45" y="304"/>
                  </a:cubicBezTo>
                  <a:cubicBezTo>
                    <a:pt x="52" y="326"/>
                    <a:pt x="61" y="335"/>
                    <a:pt x="71" y="335"/>
                  </a:cubicBezTo>
                  <a:cubicBezTo>
                    <a:pt x="119" y="335"/>
                    <a:pt x="183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14"/>
            <p:cNvSpPr/>
            <p:nvPr/>
          </p:nvSpPr>
          <p:spPr>
            <a:xfrm>
              <a:off x="5654647" y="4254797"/>
              <a:ext cx="2988" cy="6380"/>
            </a:xfrm>
            <a:custGeom>
              <a:avLst/>
              <a:gdLst/>
              <a:ahLst/>
              <a:cxnLst/>
              <a:rect l="l" t="t" r="r" b="b"/>
              <a:pathLst>
                <a:path w="96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10" y="28"/>
                    <a:pt x="1" y="81"/>
                    <a:pt x="54" y="170"/>
                  </a:cubicBezTo>
                  <a:cubicBezTo>
                    <a:pt x="61" y="195"/>
                    <a:pt x="67" y="205"/>
                    <a:pt x="72" y="205"/>
                  </a:cubicBezTo>
                  <a:cubicBezTo>
                    <a:pt x="93" y="205"/>
                    <a:pt x="96" y="37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14"/>
            <p:cNvSpPr/>
            <p:nvPr/>
          </p:nvSpPr>
          <p:spPr>
            <a:xfrm>
              <a:off x="5721835" y="4132931"/>
              <a:ext cx="3081" cy="6971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36" y="0"/>
                  </a:moveTo>
                  <a:cubicBezTo>
                    <a:pt x="1" y="63"/>
                    <a:pt x="1" y="161"/>
                    <a:pt x="36" y="223"/>
                  </a:cubicBezTo>
                  <a:cubicBezTo>
                    <a:pt x="45" y="215"/>
                    <a:pt x="99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14"/>
            <p:cNvSpPr/>
            <p:nvPr/>
          </p:nvSpPr>
          <p:spPr>
            <a:xfrm>
              <a:off x="5656078" y="4257847"/>
              <a:ext cx="7593" cy="6411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96" y="1"/>
                    <a:pt x="197" y="1"/>
                    <a:pt x="198" y="2"/>
                  </a:cubicBezTo>
                  <a:lnTo>
                    <a:pt x="198" y="2"/>
                  </a:lnTo>
                  <a:cubicBezTo>
                    <a:pt x="197" y="1"/>
                    <a:pt x="197" y="1"/>
                    <a:pt x="196" y="1"/>
                  </a:cubicBezTo>
                  <a:close/>
                  <a:moveTo>
                    <a:pt x="198" y="2"/>
                  </a:moveTo>
                  <a:cubicBezTo>
                    <a:pt x="222" y="14"/>
                    <a:pt x="1" y="119"/>
                    <a:pt x="71" y="197"/>
                  </a:cubicBezTo>
                  <a:cubicBezTo>
                    <a:pt x="89" y="203"/>
                    <a:pt x="104" y="206"/>
                    <a:pt x="116" y="206"/>
                  </a:cubicBezTo>
                  <a:cubicBezTo>
                    <a:pt x="161" y="206"/>
                    <a:pt x="176" y="170"/>
                    <a:pt x="169" y="108"/>
                  </a:cubicBezTo>
                  <a:lnTo>
                    <a:pt x="169" y="108"/>
                  </a:lnTo>
                  <a:cubicBezTo>
                    <a:pt x="170" y="109"/>
                    <a:pt x="171" y="110"/>
                    <a:pt x="172" y="110"/>
                  </a:cubicBezTo>
                  <a:cubicBezTo>
                    <a:pt x="188" y="110"/>
                    <a:pt x="244" y="20"/>
                    <a:pt x="19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14"/>
            <p:cNvSpPr/>
            <p:nvPr/>
          </p:nvSpPr>
          <p:spPr>
            <a:xfrm>
              <a:off x="5714895" y="4143481"/>
              <a:ext cx="1992" cy="3641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6" y="0"/>
                  </a:moveTo>
                  <a:cubicBezTo>
                    <a:pt x="1" y="36"/>
                    <a:pt x="1" y="72"/>
                    <a:pt x="36" y="116"/>
                  </a:cubicBezTo>
                  <a:cubicBezTo>
                    <a:pt x="63" y="81"/>
                    <a:pt x="63" y="4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14"/>
            <p:cNvSpPr/>
            <p:nvPr/>
          </p:nvSpPr>
          <p:spPr>
            <a:xfrm>
              <a:off x="5681814" y="4199217"/>
              <a:ext cx="3579" cy="361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65" y="0"/>
                  </a:moveTo>
                  <a:cubicBezTo>
                    <a:pt x="41" y="0"/>
                    <a:pt x="15" y="18"/>
                    <a:pt x="11" y="47"/>
                  </a:cubicBezTo>
                  <a:cubicBezTo>
                    <a:pt x="1" y="89"/>
                    <a:pt x="30" y="116"/>
                    <a:pt x="59" y="116"/>
                  </a:cubicBezTo>
                  <a:cubicBezTo>
                    <a:pt x="78" y="116"/>
                    <a:pt x="97" y="103"/>
                    <a:pt x="100" y="74"/>
                  </a:cubicBezTo>
                  <a:cubicBezTo>
                    <a:pt x="114" y="22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14"/>
            <p:cNvSpPr/>
            <p:nvPr/>
          </p:nvSpPr>
          <p:spPr>
            <a:xfrm>
              <a:off x="5564990" y="4267027"/>
              <a:ext cx="5695" cy="6348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81" y="0"/>
                  </a:moveTo>
                  <a:cubicBezTo>
                    <a:pt x="18" y="45"/>
                    <a:pt x="0" y="98"/>
                    <a:pt x="27" y="170"/>
                  </a:cubicBezTo>
                  <a:cubicBezTo>
                    <a:pt x="38" y="194"/>
                    <a:pt x="51" y="204"/>
                    <a:pt x="65" y="204"/>
                  </a:cubicBezTo>
                  <a:cubicBezTo>
                    <a:pt x="124" y="204"/>
                    <a:pt x="18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14"/>
            <p:cNvSpPr/>
            <p:nvPr/>
          </p:nvSpPr>
          <p:spPr>
            <a:xfrm>
              <a:off x="5345936" y="388390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81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14"/>
            <p:cNvSpPr/>
            <p:nvPr/>
          </p:nvSpPr>
          <p:spPr>
            <a:xfrm>
              <a:off x="5351787" y="3908556"/>
              <a:ext cx="1120" cy="3548"/>
            </a:xfrm>
            <a:custGeom>
              <a:avLst/>
              <a:gdLst/>
              <a:ahLst/>
              <a:cxnLst/>
              <a:rect l="l" t="t" r="r" b="b"/>
              <a:pathLst>
                <a:path w="36" h="114" extrusionOk="0">
                  <a:moveTo>
                    <a:pt x="15" y="0"/>
                  </a:moveTo>
                  <a:cubicBezTo>
                    <a:pt x="6" y="0"/>
                    <a:pt x="0" y="26"/>
                    <a:pt x="0" y="74"/>
                  </a:cubicBezTo>
                  <a:cubicBezTo>
                    <a:pt x="8" y="100"/>
                    <a:pt x="15" y="114"/>
                    <a:pt x="21" y="114"/>
                  </a:cubicBezTo>
                  <a:cubicBezTo>
                    <a:pt x="30" y="114"/>
                    <a:pt x="36" y="89"/>
                    <a:pt x="36" y="38"/>
                  </a:cubicBezTo>
                  <a:cubicBezTo>
                    <a:pt x="28" y="1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14"/>
            <p:cNvSpPr/>
            <p:nvPr/>
          </p:nvSpPr>
          <p:spPr>
            <a:xfrm>
              <a:off x="5974467" y="4158201"/>
              <a:ext cx="5322" cy="112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72" y="0"/>
                  </a:moveTo>
                  <a:cubicBezTo>
                    <a:pt x="1" y="18"/>
                    <a:pt x="19" y="36"/>
                    <a:pt x="108" y="36"/>
                  </a:cubicBezTo>
                  <a:cubicBezTo>
                    <a:pt x="170" y="18"/>
                    <a:pt x="15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14"/>
            <p:cNvSpPr/>
            <p:nvPr/>
          </p:nvSpPr>
          <p:spPr>
            <a:xfrm>
              <a:off x="6103024" y="414404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14"/>
            <p:cNvSpPr/>
            <p:nvPr/>
          </p:nvSpPr>
          <p:spPr>
            <a:xfrm>
              <a:off x="6464482" y="413342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14"/>
            <p:cNvSpPr/>
            <p:nvPr/>
          </p:nvSpPr>
          <p:spPr>
            <a:xfrm>
              <a:off x="7353363" y="4133336"/>
              <a:ext cx="6691" cy="7967"/>
            </a:xfrm>
            <a:custGeom>
              <a:avLst/>
              <a:gdLst/>
              <a:ahLst/>
              <a:cxnLst/>
              <a:rect l="l" t="t" r="r" b="b"/>
              <a:pathLst>
                <a:path w="215" h="256" extrusionOk="0">
                  <a:moveTo>
                    <a:pt x="22" y="1"/>
                  </a:moveTo>
                  <a:cubicBezTo>
                    <a:pt x="14" y="1"/>
                    <a:pt x="11" y="48"/>
                    <a:pt x="3" y="202"/>
                  </a:cubicBezTo>
                  <a:cubicBezTo>
                    <a:pt x="1" y="240"/>
                    <a:pt x="11" y="255"/>
                    <a:pt x="28" y="255"/>
                  </a:cubicBezTo>
                  <a:cubicBezTo>
                    <a:pt x="84" y="255"/>
                    <a:pt x="215" y="86"/>
                    <a:pt x="208" y="86"/>
                  </a:cubicBezTo>
                  <a:lnTo>
                    <a:pt x="208" y="86"/>
                  </a:lnTo>
                  <a:cubicBezTo>
                    <a:pt x="176" y="113"/>
                    <a:pt x="150" y="124"/>
                    <a:pt x="129" y="124"/>
                  </a:cubicBezTo>
                  <a:cubicBezTo>
                    <a:pt x="55" y="124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14"/>
            <p:cNvSpPr/>
            <p:nvPr/>
          </p:nvSpPr>
          <p:spPr>
            <a:xfrm>
              <a:off x="7339079" y="4160130"/>
              <a:ext cx="6597" cy="1525"/>
            </a:xfrm>
            <a:custGeom>
              <a:avLst/>
              <a:gdLst/>
              <a:ahLst/>
              <a:cxnLst/>
              <a:rect l="l" t="t" r="r" b="b"/>
              <a:pathLst>
                <a:path w="212" h="49" extrusionOk="0">
                  <a:moveTo>
                    <a:pt x="104" y="0"/>
                  </a:moveTo>
                  <a:cubicBezTo>
                    <a:pt x="65" y="0"/>
                    <a:pt x="27" y="7"/>
                    <a:pt x="16" y="19"/>
                  </a:cubicBezTo>
                  <a:cubicBezTo>
                    <a:pt x="0" y="39"/>
                    <a:pt x="58" y="48"/>
                    <a:pt x="116" y="48"/>
                  </a:cubicBezTo>
                  <a:cubicBezTo>
                    <a:pt x="156" y="48"/>
                    <a:pt x="197" y="44"/>
                    <a:pt x="212" y="36"/>
                  </a:cubicBezTo>
                  <a:cubicBezTo>
                    <a:pt x="207" y="11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14"/>
            <p:cNvSpPr/>
            <p:nvPr/>
          </p:nvSpPr>
          <p:spPr>
            <a:xfrm>
              <a:off x="7320407" y="414821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107" y="0"/>
                  </a:moveTo>
                  <a:cubicBezTo>
                    <a:pt x="18" y="0"/>
                    <a:pt x="0" y="18"/>
                    <a:pt x="63" y="36"/>
                  </a:cubicBezTo>
                  <a:cubicBezTo>
                    <a:pt x="152" y="36"/>
                    <a:pt x="170" y="18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14"/>
            <p:cNvSpPr/>
            <p:nvPr/>
          </p:nvSpPr>
          <p:spPr>
            <a:xfrm>
              <a:off x="7313747" y="4133678"/>
              <a:ext cx="3361" cy="1307"/>
            </a:xfrm>
            <a:custGeom>
              <a:avLst/>
              <a:gdLst/>
              <a:ahLst/>
              <a:cxnLst/>
              <a:rect l="l" t="t" r="r" b="b"/>
              <a:pathLst>
                <a:path w="108" h="42" extrusionOk="0">
                  <a:moveTo>
                    <a:pt x="57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4" y="41"/>
                  </a:cubicBezTo>
                  <a:cubicBezTo>
                    <a:pt x="71" y="41"/>
                    <a:pt x="89" y="34"/>
                    <a:pt x="107" y="21"/>
                  </a:cubicBezTo>
                  <a:cubicBezTo>
                    <a:pt x="94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3" name="Google Shape;6943;p14"/>
          <p:cNvGrpSpPr/>
          <p:nvPr/>
        </p:nvGrpSpPr>
        <p:grpSpPr>
          <a:xfrm>
            <a:off x="25" y="-14"/>
            <a:ext cx="9144031" cy="5144101"/>
            <a:chOff x="25" y="-14"/>
            <a:chExt cx="9144031" cy="5144101"/>
          </a:xfrm>
        </p:grpSpPr>
        <p:sp>
          <p:nvSpPr>
            <p:cNvPr id="6944" name="Google Shape;6944;p14"/>
            <p:cNvSpPr/>
            <p:nvPr/>
          </p:nvSpPr>
          <p:spPr>
            <a:xfrm>
              <a:off x="25" y="-14"/>
              <a:ext cx="9144031" cy="5144101"/>
            </a:xfrm>
            <a:custGeom>
              <a:avLst/>
              <a:gdLst/>
              <a:ahLst/>
              <a:cxnLst/>
              <a:rect l="l" t="t" r="r" b="b"/>
              <a:pathLst>
                <a:path w="66588" h="37460" extrusionOk="0">
                  <a:moveTo>
                    <a:pt x="3106" y="634"/>
                  </a:moveTo>
                  <a:cubicBezTo>
                    <a:pt x="3174" y="659"/>
                    <a:pt x="3097" y="670"/>
                    <a:pt x="3037" y="670"/>
                  </a:cubicBezTo>
                  <a:cubicBezTo>
                    <a:pt x="2971" y="670"/>
                    <a:pt x="2924" y="657"/>
                    <a:pt x="3106" y="634"/>
                  </a:cubicBezTo>
                  <a:close/>
                  <a:moveTo>
                    <a:pt x="15399" y="634"/>
                  </a:moveTo>
                  <a:lnTo>
                    <a:pt x="15399" y="634"/>
                  </a:lnTo>
                  <a:cubicBezTo>
                    <a:pt x="15467" y="659"/>
                    <a:pt x="15391" y="670"/>
                    <a:pt x="15330" y="670"/>
                  </a:cubicBezTo>
                  <a:cubicBezTo>
                    <a:pt x="15264" y="670"/>
                    <a:pt x="15217" y="657"/>
                    <a:pt x="15399" y="634"/>
                  </a:cubicBezTo>
                  <a:close/>
                  <a:moveTo>
                    <a:pt x="2615" y="678"/>
                  </a:moveTo>
                  <a:cubicBezTo>
                    <a:pt x="2581" y="695"/>
                    <a:pt x="2551" y="701"/>
                    <a:pt x="2524" y="701"/>
                  </a:cubicBezTo>
                  <a:cubicBezTo>
                    <a:pt x="2508" y="701"/>
                    <a:pt x="2494" y="699"/>
                    <a:pt x="2481" y="696"/>
                  </a:cubicBezTo>
                  <a:cubicBezTo>
                    <a:pt x="2526" y="696"/>
                    <a:pt x="2570" y="687"/>
                    <a:pt x="2615" y="678"/>
                  </a:cubicBezTo>
                  <a:close/>
                  <a:moveTo>
                    <a:pt x="14908" y="678"/>
                  </a:moveTo>
                  <a:lnTo>
                    <a:pt x="14908" y="678"/>
                  </a:lnTo>
                  <a:cubicBezTo>
                    <a:pt x="14874" y="695"/>
                    <a:pt x="14844" y="701"/>
                    <a:pt x="14817" y="701"/>
                  </a:cubicBezTo>
                  <a:cubicBezTo>
                    <a:pt x="14802" y="701"/>
                    <a:pt x="14787" y="699"/>
                    <a:pt x="14774" y="696"/>
                  </a:cubicBezTo>
                  <a:cubicBezTo>
                    <a:pt x="14819" y="696"/>
                    <a:pt x="14863" y="687"/>
                    <a:pt x="14908" y="678"/>
                  </a:cubicBezTo>
                  <a:close/>
                  <a:moveTo>
                    <a:pt x="32494" y="693"/>
                  </a:moveTo>
                  <a:cubicBezTo>
                    <a:pt x="32507" y="693"/>
                    <a:pt x="32519" y="703"/>
                    <a:pt x="32527" y="723"/>
                  </a:cubicBezTo>
                  <a:cubicBezTo>
                    <a:pt x="32491" y="723"/>
                    <a:pt x="32465" y="732"/>
                    <a:pt x="32438" y="732"/>
                  </a:cubicBezTo>
                  <a:cubicBezTo>
                    <a:pt x="32458" y="707"/>
                    <a:pt x="32477" y="693"/>
                    <a:pt x="32494" y="693"/>
                  </a:cubicBezTo>
                  <a:close/>
                  <a:moveTo>
                    <a:pt x="2793" y="714"/>
                  </a:moveTo>
                  <a:cubicBezTo>
                    <a:pt x="2808" y="729"/>
                    <a:pt x="2795" y="734"/>
                    <a:pt x="2777" y="734"/>
                  </a:cubicBezTo>
                  <a:cubicBezTo>
                    <a:pt x="2742" y="734"/>
                    <a:pt x="2686" y="714"/>
                    <a:pt x="2793" y="714"/>
                  </a:cubicBezTo>
                  <a:close/>
                  <a:moveTo>
                    <a:pt x="15086" y="714"/>
                  </a:moveTo>
                  <a:cubicBezTo>
                    <a:pt x="15101" y="729"/>
                    <a:pt x="15088" y="734"/>
                    <a:pt x="15071" y="734"/>
                  </a:cubicBezTo>
                  <a:cubicBezTo>
                    <a:pt x="15035" y="734"/>
                    <a:pt x="14979" y="714"/>
                    <a:pt x="15086" y="714"/>
                  </a:cubicBezTo>
                  <a:close/>
                  <a:moveTo>
                    <a:pt x="43705" y="723"/>
                  </a:moveTo>
                  <a:cubicBezTo>
                    <a:pt x="43806" y="723"/>
                    <a:pt x="43777" y="754"/>
                    <a:pt x="43743" y="754"/>
                  </a:cubicBezTo>
                  <a:cubicBezTo>
                    <a:pt x="43726" y="754"/>
                    <a:pt x="43708" y="747"/>
                    <a:pt x="43705" y="723"/>
                  </a:cubicBezTo>
                  <a:close/>
                  <a:moveTo>
                    <a:pt x="44651" y="723"/>
                  </a:moveTo>
                  <a:cubicBezTo>
                    <a:pt x="44655" y="763"/>
                    <a:pt x="44624" y="783"/>
                    <a:pt x="44582" y="783"/>
                  </a:cubicBezTo>
                  <a:cubicBezTo>
                    <a:pt x="44539" y="783"/>
                    <a:pt x="44486" y="763"/>
                    <a:pt x="44446" y="723"/>
                  </a:cubicBezTo>
                  <a:close/>
                  <a:moveTo>
                    <a:pt x="56944" y="723"/>
                  </a:moveTo>
                  <a:cubicBezTo>
                    <a:pt x="56948" y="763"/>
                    <a:pt x="56917" y="783"/>
                    <a:pt x="56875" y="783"/>
                  </a:cubicBezTo>
                  <a:cubicBezTo>
                    <a:pt x="56833" y="783"/>
                    <a:pt x="56779" y="763"/>
                    <a:pt x="56739" y="723"/>
                  </a:cubicBezTo>
                  <a:close/>
                  <a:moveTo>
                    <a:pt x="15477" y="783"/>
                  </a:moveTo>
                  <a:cubicBezTo>
                    <a:pt x="15500" y="783"/>
                    <a:pt x="15531" y="791"/>
                    <a:pt x="15515" y="791"/>
                  </a:cubicBezTo>
                  <a:cubicBezTo>
                    <a:pt x="15508" y="791"/>
                    <a:pt x="15492" y="790"/>
                    <a:pt x="15461" y="785"/>
                  </a:cubicBezTo>
                  <a:cubicBezTo>
                    <a:pt x="15465" y="784"/>
                    <a:pt x="15471" y="783"/>
                    <a:pt x="15477" y="783"/>
                  </a:cubicBezTo>
                  <a:close/>
                  <a:moveTo>
                    <a:pt x="27770" y="783"/>
                  </a:moveTo>
                  <a:cubicBezTo>
                    <a:pt x="27793" y="783"/>
                    <a:pt x="27824" y="791"/>
                    <a:pt x="27808" y="791"/>
                  </a:cubicBezTo>
                  <a:cubicBezTo>
                    <a:pt x="27801" y="791"/>
                    <a:pt x="27785" y="790"/>
                    <a:pt x="27754" y="785"/>
                  </a:cubicBezTo>
                  <a:cubicBezTo>
                    <a:pt x="27758" y="784"/>
                    <a:pt x="27764" y="783"/>
                    <a:pt x="27770" y="783"/>
                  </a:cubicBezTo>
                  <a:close/>
                  <a:moveTo>
                    <a:pt x="34713" y="732"/>
                  </a:moveTo>
                  <a:cubicBezTo>
                    <a:pt x="34689" y="779"/>
                    <a:pt x="34661" y="801"/>
                    <a:pt x="34629" y="801"/>
                  </a:cubicBezTo>
                  <a:cubicBezTo>
                    <a:pt x="34600" y="801"/>
                    <a:pt x="34568" y="783"/>
                    <a:pt x="34534" y="750"/>
                  </a:cubicBezTo>
                  <a:cubicBezTo>
                    <a:pt x="34597" y="741"/>
                    <a:pt x="34659" y="741"/>
                    <a:pt x="34713" y="732"/>
                  </a:cubicBezTo>
                  <a:close/>
                  <a:moveTo>
                    <a:pt x="47006" y="732"/>
                  </a:moveTo>
                  <a:cubicBezTo>
                    <a:pt x="46982" y="779"/>
                    <a:pt x="46954" y="801"/>
                    <a:pt x="46922" y="801"/>
                  </a:cubicBezTo>
                  <a:cubicBezTo>
                    <a:pt x="46893" y="801"/>
                    <a:pt x="46861" y="783"/>
                    <a:pt x="46828" y="750"/>
                  </a:cubicBezTo>
                  <a:cubicBezTo>
                    <a:pt x="46890" y="741"/>
                    <a:pt x="46944" y="741"/>
                    <a:pt x="47006" y="732"/>
                  </a:cubicBezTo>
                  <a:close/>
                  <a:moveTo>
                    <a:pt x="14793" y="777"/>
                  </a:moveTo>
                  <a:cubicBezTo>
                    <a:pt x="14808" y="777"/>
                    <a:pt x="14819" y="779"/>
                    <a:pt x="14819" y="785"/>
                  </a:cubicBezTo>
                  <a:cubicBezTo>
                    <a:pt x="14756" y="794"/>
                    <a:pt x="14730" y="794"/>
                    <a:pt x="14712" y="803"/>
                  </a:cubicBezTo>
                  <a:cubicBezTo>
                    <a:pt x="14670" y="809"/>
                    <a:pt x="14646" y="812"/>
                    <a:pt x="14635" y="812"/>
                  </a:cubicBezTo>
                  <a:cubicBezTo>
                    <a:pt x="14592" y="812"/>
                    <a:pt x="14732" y="777"/>
                    <a:pt x="14793" y="777"/>
                  </a:cubicBezTo>
                  <a:close/>
                  <a:moveTo>
                    <a:pt x="27086" y="777"/>
                  </a:moveTo>
                  <a:cubicBezTo>
                    <a:pt x="27102" y="777"/>
                    <a:pt x="27112" y="779"/>
                    <a:pt x="27112" y="785"/>
                  </a:cubicBezTo>
                  <a:cubicBezTo>
                    <a:pt x="27050" y="794"/>
                    <a:pt x="27023" y="794"/>
                    <a:pt x="27005" y="803"/>
                  </a:cubicBezTo>
                  <a:cubicBezTo>
                    <a:pt x="26963" y="809"/>
                    <a:pt x="26939" y="812"/>
                    <a:pt x="26928" y="812"/>
                  </a:cubicBezTo>
                  <a:cubicBezTo>
                    <a:pt x="26885" y="812"/>
                    <a:pt x="27025" y="777"/>
                    <a:pt x="27086" y="777"/>
                  </a:cubicBezTo>
                  <a:close/>
                  <a:moveTo>
                    <a:pt x="34306" y="722"/>
                  </a:moveTo>
                  <a:cubicBezTo>
                    <a:pt x="34358" y="722"/>
                    <a:pt x="34430" y="732"/>
                    <a:pt x="34356" y="812"/>
                  </a:cubicBezTo>
                  <a:cubicBezTo>
                    <a:pt x="34311" y="803"/>
                    <a:pt x="34276" y="776"/>
                    <a:pt x="34267" y="723"/>
                  </a:cubicBezTo>
                  <a:cubicBezTo>
                    <a:pt x="34273" y="723"/>
                    <a:pt x="34288" y="722"/>
                    <a:pt x="34306" y="722"/>
                  </a:cubicBezTo>
                  <a:close/>
                  <a:moveTo>
                    <a:pt x="46599" y="722"/>
                  </a:moveTo>
                  <a:cubicBezTo>
                    <a:pt x="46651" y="722"/>
                    <a:pt x="46723" y="732"/>
                    <a:pt x="46649" y="812"/>
                  </a:cubicBezTo>
                  <a:cubicBezTo>
                    <a:pt x="46605" y="803"/>
                    <a:pt x="46569" y="776"/>
                    <a:pt x="46560" y="723"/>
                  </a:cubicBezTo>
                  <a:cubicBezTo>
                    <a:pt x="46567" y="723"/>
                    <a:pt x="46582" y="722"/>
                    <a:pt x="46599" y="722"/>
                  </a:cubicBezTo>
                  <a:close/>
                  <a:moveTo>
                    <a:pt x="29588" y="746"/>
                  </a:moveTo>
                  <a:cubicBezTo>
                    <a:pt x="29616" y="746"/>
                    <a:pt x="29662" y="753"/>
                    <a:pt x="29726" y="767"/>
                  </a:cubicBezTo>
                  <a:cubicBezTo>
                    <a:pt x="29706" y="821"/>
                    <a:pt x="29681" y="848"/>
                    <a:pt x="29654" y="848"/>
                  </a:cubicBezTo>
                  <a:cubicBezTo>
                    <a:pt x="29631" y="848"/>
                    <a:pt x="29607" y="830"/>
                    <a:pt x="29583" y="794"/>
                  </a:cubicBezTo>
                  <a:cubicBezTo>
                    <a:pt x="29546" y="762"/>
                    <a:pt x="29547" y="746"/>
                    <a:pt x="29588" y="746"/>
                  </a:cubicBezTo>
                  <a:close/>
                  <a:moveTo>
                    <a:pt x="19395" y="723"/>
                  </a:moveTo>
                  <a:cubicBezTo>
                    <a:pt x="19375" y="749"/>
                    <a:pt x="19291" y="871"/>
                    <a:pt x="19227" y="871"/>
                  </a:cubicBezTo>
                  <a:cubicBezTo>
                    <a:pt x="19205" y="871"/>
                    <a:pt x="19186" y="857"/>
                    <a:pt x="19172" y="821"/>
                  </a:cubicBezTo>
                  <a:cubicBezTo>
                    <a:pt x="19164" y="799"/>
                    <a:pt x="19153" y="789"/>
                    <a:pt x="19141" y="789"/>
                  </a:cubicBezTo>
                  <a:cubicBezTo>
                    <a:pt x="19113" y="789"/>
                    <a:pt x="19078" y="834"/>
                    <a:pt x="19047" y="883"/>
                  </a:cubicBezTo>
                  <a:cubicBezTo>
                    <a:pt x="19065" y="803"/>
                    <a:pt x="19039" y="723"/>
                    <a:pt x="19395" y="723"/>
                  </a:cubicBezTo>
                  <a:close/>
                  <a:moveTo>
                    <a:pt x="2749" y="741"/>
                  </a:moveTo>
                  <a:lnTo>
                    <a:pt x="2749" y="741"/>
                  </a:lnTo>
                  <a:cubicBezTo>
                    <a:pt x="2711" y="791"/>
                    <a:pt x="2691" y="887"/>
                    <a:pt x="2650" y="887"/>
                  </a:cubicBezTo>
                  <a:cubicBezTo>
                    <a:pt x="2634" y="887"/>
                    <a:pt x="2614" y="871"/>
                    <a:pt x="2588" y="830"/>
                  </a:cubicBezTo>
                  <a:cubicBezTo>
                    <a:pt x="2642" y="794"/>
                    <a:pt x="2695" y="767"/>
                    <a:pt x="2749" y="741"/>
                  </a:cubicBezTo>
                  <a:close/>
                  <a:moveTo>
                    <a:pt x="32690" y="748"/>
                  </a:moveTo>
                  <a:cubicBezTo>
                    <a:pt x="32703" y="748"/>
                    <a:pt x="32726" y="752"/>
                    <a:pt x="32768" y="758"/>
                  </a:cubicBezTo>
                  <a:cubicBezTo>
                    <a:pt x="32750" y="862"/>
                    <a:pt x="32598" y="928"/>
                    <a:pt x="32546" y="928"/>
                  </a:cubicBezTo>
                  <a:cubicBezTo>
                    <a:pt x="32523" y="928"/>
                    <a:pt x="32521" y="914"/>
                    <a:pt x="32563" y="883"/>
                  </a:cubicBezTo>
                  <a:cubicBezTo>
                    <a:pt x="32697" y="783"/>
                    <a:pt x="32650" y="748"/>
                    <a:pt x="32690" y="748"/>
                  </a:cubicBezTo>
                  <a:close/>
                  <a:moveTo>
                    <a:pt x="15086" y="928"/>
                  </a:moveTo>
                  <a:cubicBezTo>
                    <a:pt x="15081" y="928"/>
                    <a:pt x="15076" y="929"/>
                    <a:pt x="15072" y="930"/>
                  </a:cubicBezTo>
                  <a:lnTo>
                    <a:pt x="15072" y="930"/>
                  </a:lnTo>
                  <a:cubicBezTo>
                    <a:pt x="15077" y="929"/>
                    <a:pt x="15081" y="929"/>
                    <a:pt x="15086" y="928"/>
                  </a:cubicBezTo>
                  <a:close/>
                  <a:moveTo>
                    <a:pt x="40699" y="919"/>
                  </a:moveTo>
                  <a:cubicBezTo>
                    <a:pt x="40717" y="919"/>
                    <a:pt x="40717" y="928"/>
                    <a:pt x="40708" y="937"/>
                  </a:cubicBezTo>
                  <a:cubicBezTo>
                    <a:pt x="40708" y="928"/>
                    <a:pt x="40708" y="919"/>
                    <a:pt x="40699" y="919"/>
                  </a:cubicBezTo>
                  <a:close/>
                  <a:moveTo>
                    <a:pt x="52992" y="919"/>
                  </a:moveTo>
                  <a:cubicBezTo>
                    <a:pt x="53001" y="919"/>
                    <a:pt x="53010" y="928"/>
                    <a:pt x="53001" y="937"/>
                  </a:cubicBezTo>
                  <a:cubicBezTo>
                    <a:pt x="53001" y="928"/>
                    <a:pt x="52992" y="919"/>
                    <a:pt x="52992" y="919"/>
                  </a:cubicBezTo>
                  <a:close/>
                  <a:moveTo>
                    <a:pt x="39016" y="942"/>
                  </a:moveTo>
                  <a:lnTo>
                    <a:pt x="39016" y="942"/>
                  </a:lnTo>
                  <a:cubicBezTo>
                    <a:pt x="39027" y="946"/>
                    <a:pt x="39035" y="946"/>
                    <a:pt x="39048" y="946"/>
                  </a:cubicBezTo>
                  <a:cubicBezTo>
                    <a:pt x="39038" y="945"/>
                    <a:pt x="39027" y="943"/>
                    <a:pt x="39016" y="942"/>
                  </a:cubicBezTo>
                  <a:close/>
                  <a:moveTo>
                    <a:pt x="33375" y="792"/>
                  </a:moveTo>
                  <a:cubicBezTo>
                    <a:pt x="33451" y="792"/>
                    <a:pt x="33512" y="830"/>
                    <a:pt x="33508" y="937"/>
                  </a:cubicBezTo>
                  <a:cubicBezTo>
                    <a:pt x="33508" y="954"/>
                    <a:pt x="33449" y="961"/>
                    <a:pt x="33377" y="961"/>
                  </a:cubicBezTo>
                  <a:cubicBezTo>
                    <a:pt x="33262" y="961"/>
                    <a:pt x="33112" y="944"/>
                    <a:pt x="33107" y="928"/>
                  </a:cubicBezTo>
                  <a:cubicBezTo>
                    <a:pt x="33143" y="861"/>
                    <a:pt x="33273" y="792"/>
                    <a:pt x="33375" y="792"/>
                  </a:cubicBezTo>
                  <a:close/>
                  <a:moveTo>
                    <a:pt x="31341" y="883"/>
                  </a:moveTo>
                  <a:cubicBezTo>
                    <a:pt x="31341" y="917"/>
                    <a:pt x="31325" y="942"/>
                    <a:pt x="31293" y="968"/>
                  </a:cubicBezTo>
                  <a:lnTo>
                    <a:pt x="31293" y="968"/>
                  </a:lnTo>
                  <a:cubicBezTo>
                    <a:pt x="31303" y="955"/>
                    <a:pt x="31319" y="919"/>
                    <a:pt x="31341" y="883"/>
                  </a:cubicBezTo>
                  <a:close/>
                  <a:moveTo>
                    <a:pt x="11784" y="953"/>
                  </a:moveTo>
                  <a:lnTo>
                    <a:pt x="11784" y="953"/>
                  </a:lnTo>
                  <a:cubicBezTo>
                    <a:pt x="11791" y="961"/>
                    <a:pt x="11795" y="967"/>
                    <a:pt x="11795" y="973"/>
                  </a:cubicBezTo>
                  <a:cubicBezTo>
                    <a:pt x="11790" y="968"/>
                    <a:pt x="11788" y="960"/>
                    <a:pt x="11784" y="953"/>
                  </a:cubicBezTo>
                  <a:close/>
                  <a:moveTo>
                    <a:pt x="19047" y="883"/>
                  </a:moveTo>
                  <a:cubicBezTo>
                    <a:pt x="19047" y="919"/>
                    <a:pt x="19039" y="946"/>
                    <a:pt x="19003" y="973"/>
                  </a:cubicBezTo>
                  <a:cubicBezTo>
                    <a:pt x="19003" y="973"/>
                    <a:pt x="19021" y="928"/>
                    <a:pt x="19047" y="883"/>
                  </a:cubicBezTo>
                  <a:close/>
                  <a:moveTo>
                    <a:pt x="53044" y="982"/>
                  </a:moveTo>
                  <a:cubicBezTo>
                    <a:pt x="53044" y="982"/>
                    <a:pt x="53044" y="982"/>
                    <a:pt x="53044" y="982"/>
                  </a:cubicBezTo>
                  <a:lnTo>
                    <a:pt x="53044" y="982"/>
                  </a:lnTo>
                  <a:cubicBezTo>
                    <a:pt x="53042" y="985"/>
                    <a:pt x="53039" y="988"/>
                    <a:pt x="53037" y="990"/>
                  </a:cubicBezTo>
                  <a:cubicBezTo>
                    <a:pt x="53042" y="985"/>
                    <a:pt x="53045" y="982"/>
                    <a:pt x="53044" y="982"/>
                  </a:cubicBezTo>
                  <a:close/>
                  <a:moveTo>
                    <a:pt x="14159" y="999"/>
                  </a:moveTo>
                  <a:cubicBezTo>
                    <a:pt x="14215" y="1016"/>
                    <a:pt x="14222" y="1022"/>
                    <a:pt x="14194" y="1022"/>
                  </a:cubicBezTo>
                  <a:cubicBezTo>
                    <a:pt x="14178" y="1022"/>
                    <a:pt x="14150" y="1020"/>
                    <a:pt x="14114" y="1017"/>
                  </a:cubicBezTo>
                  <a:cubicBezTo>
                    <a:pt x="14132" y="1008"/>
                    <a:pt x="14141" y="1008"/>
                    <a:pt x="14159" y="999"/>
                  </a:cubicBezTo>
                  <a:close/>
                  <a:moveTo>
                    <a:pt x="11005" y="1271"/>
                  </a:moveTo>
                  <a:cubicBezTo>
                    <a:pt x="11013" y="1271"/>
                    <a:pt x="11018" y="1272"/>
                    <a:pt x="11018" y="1276"/>
                  </a:cubicBezTo>
                  <a:cubicBezTo>
                    <a:pt x="10992" y="1280"/>
                    <a:pt x="10977" y="1281"/>
                    <a:pt x="10969" y="1281"/>
                  </a:cubicBezTo>
                  <a:cubicBezTo>
                    <a:pt x="10948" y="1281"/>
                    <a:pt x="10984" y="1271"/>
                    <a:pt x="11005" y="1271"/>
                  </a:cubicBezTo>
                  <a:close/>
                  <a:moveTo>
                    <a:pt x="65348" y="1294"/>
                  </a:moveTo>
                  <a:cubicBezTo>
                    <a:pt x="65401" y="1338"/>
                    <a:pt x="65410" y="1356"/>
                    <a:pt x="65348" y="1374"/>
                  </a:cubicBezTo>
                  <a:cubicBezTo>
                    <a:pt x="65348" y="1347"/>
                    <a:pt x="65348" y="1320"/>
                    <a:pt x="65348" y="1294"/>
                  </a:cubicBezTo>
                  <a:close/>
                  <a:moveTo>
                    <a:pt x="65713" y="1089"/>
                  </a:moveTo>
                  <a:lnTo>
                    <a:pt x="65713" y="1089"/>
                  </a:lnTo>
                  <a:cubicBezTo>
                    <a:pt x="65776" y="1196"/>
                    <a:pt x="65963" y="1579"/>
                    <a:pt x="65803" y="1677"/>
                  </a:cubicBezTo>
                  <a:cubicBezTo>
                    <a:pt x="65786" y="1689"/>
                    <a:pt x="65772" y="1694"/>
                    <a:pt x="65760" y="1694"/>
                  </a:cubicBezTo>
                  <a:cubicBezTo>
                    <a:pt x="65663" y="1694"/>
                    <a:pt x="65749" y="1327"/>
                    <a:pt x="65749" y="1303"/>
                  </a:cubicBezTo>
                  <a:cubicBezTo>
                    <a:pt x="65749" y="1133"/>
                    <a:pt x="65517" y="1285"/>
                    <a:pt x="65713" y="1089"/>
                  </a:cubicBezTo>
                  <a:close/>
                  <a:moveTo>
                    <a:pt x="1990" y="1954"/>
                  </a:moveTo>
                  <a:cubicBezTo>
                    <a:pt x="1990" y="1954"/>
                    <a:pt x="1990" y="1954"/>
                    <a:pt x="1990" y="1954"/>
                  </a:cubicBezTo>
                  <a:lnTo>
                    <a:pt x="1990" y="1954"/>
                  </a:lnTo>
                  <a:cubicBezTo>
                    <a:pt x="1990" y="1954"/>
                    <a:pt x="1990" y="1954"/>
                    <a:pt x="1990" y="1954"/>
                  </a:cubicBezTo>
                  <a:cubicBezTo>
                    <a:pt x="1990" y="1954"/>
                    <a:pt x="1990" y="1954"/>
                    <a:pt x="1990" y="1954"/>
                  </a:cubicBezTo>
                  <a:close/>
                  <a:moveTo>
                    <a:pt x="1711" y="2131"/>
                  </a:moveTo>
                  <a:cubicBezTo>
                    <a:pt x="1713" y="2131"/>
                    <a:pt x="1726" y="2134"/>
                    <a:pt x="1758" y="2141"/>
                  </a:cubicBezTo>
                  <a:cubicBezTo>
                    <a:pt x="1761" y="2142"/>
                    <a:pt x="1761" y="2143"/>
                    <a:pt x="1759" y="2143"/>
                  </a:cubicBezTo>
                  <a:cubicBezTo>
                    <a:pt x="1752" y="2143"/>
                    <a:pt x="1707" y="2131"/>
                    <a:pt x="1711" y="2131"/>
                  </a:cubicBezTo>
                  <a:close/>
                  <a:moveTo>
                    <a:pt x="66079" y="2444"/>
                  </a:moveTo>
                  <a:lnTo>
                    <a:pt x="66079" y="2444"/>
                  </a:lnTo>
                  <a:cubicBezTo>
                    <a:pt x="66070" y="2480"/>
                    <a:pt x="66061" y="2507"/>
                    <a:pt x="66061" y="2507"/>
                  </a:cubicBezTo>
                  <a:cubicBezTo>
                    <a:pt x="66061" y="2489"/>
                    <a:pt x="66070" y="2462"/>
                    <a:pt x="66079" y="2444"/>
                  </a:cubicBezTo>
                  <a:close/>
                  <a:moveTo>
                    <a:pt x="65929" y="1984"/>
                  </a:moveTo>
                  <a:cubicBezTo>
                    <a:pt x="65931" y="1984"/>
                    <a:pt x="65936" y="1994"/>
                    <a:pt x="65945" y="2016"/>
                  </a:cubicBezTo>
                  <a:cubicBezTo>
                    <a:pt x="65945" y="2025"/>
                    <a:pt x="65945" y="2034"/>
                    <a:pt x="65945" y="2061"/>
                  </a:cubicBezTo>
                  <a:cubicBezTo>
                    <a:pt x="65954" y="2121"/>
                    <a:pt x="66012" y="2509"/>
                    <a:pt x="66056" y="2509"/>
                  </a:cubicBezTo>
                  <a:cubicBezTo>
                    <a:pt x="66058" y="2509"/>
                    <a:pt x="66060" y="2508"/>
                    <a:pt x="66061" y="2507"/>
                  </a:cubicBezTo>
                  <a:lnTo>
                    <a:pt x="66061" y="2507"/>
                  </a:lnTo>
                  <a:lnTo>
                    <a:pt x="66035" y="2587"/>
                  </a:lnTo>
                  <a:cubicBezTo>
                    <a:pt x="65954" y="2560"/>
                    <a:pt x="65874" y="2534"/>
                    <a:pt x="65785" y="2498"/>
                  </a:cubicBezTo>
                  <a:cubicBezTo>
                    <a:pt x="65829" y="2498"/>
                    <a:pt x="65936" y="2079"/>
                    <a:pt x="65945" y="2061"/>
                  </a:cubicBezTo>
                  <a:cubicBezTo>
                    <a:pt x="65934" y="2015"/>
                    <a:pt x="65926" y="1984"/>
                    <a:pt x="65929" y="1984"/>
                  </a:cubicBezTo>
                  <a:close/>
                  <a:moveTo>
                    <a:pt x="1194" y="2983"/>
                  </a:moveTo>
                  <a:cubicBezTo>
                    <a:pt x="1209" y="2983"/>
                    <a:pt x="1228" y="2991"/>
                    <a:pt x="1250" y="3007"/>
                  </a:cubicBezTo>
                  <a:cubicBezTo>
                    <a:pt x="1312" y="3015"/>
                    <a:pt x="1179" y="3060"/>
                    <a:pt x="1152" y="3060"/>
                  </a:cubicBezTo>
                  <a:cubicBezTo>
                    <a:pt x="1152" y="3008"/>
                    <a:pt x="1167" y="2983"/>
                    <a:pt x="1194" y="2983"/>
                  </a:cubicBezTo>
                  <a:close/>
                  <a:moveTo>
                    <a:pt x="65911" y="3059"/>
                  </a:moveTo>
                  <a:cubicBezTo>
                    <a:pt x="65924" y="3059"/>
                    <a:pt x="66052" y="3139"/>
                    <a:pt x="66035" y="3292"/>
                  </a:cubicBezTo>
                  <a:cubicBezTo>
                    <a:pt x="65990" y="3212"/>
                    <a:pt x="65954" y="3140"/>
                    <a:pt x="65910" y="3060"/>
                  </a:cubicBezTo>
                  <a:cubicBezTo>
                    <a:pt x="65910" y="3060"/>
                    <a:pt x="65910" y="3059"/>
                    <a:pt x="65911" y="3059"/>
                  </a:cubicBezTo>
                  <a:close/>
                  <a:moveTo>
                    <a:pt x="1482" y="3256"/>
                  </a:moveTo>
                  <a:cubicBezTo>
                    <a:pt x="1482" y="3301"/>
                    <a:pt x="1482" y="3346"/>
                    <a:pt x="1473" y="3408"/>
                  </a:cubicBezTo>
                  <a:cubicBezTo>
                    <a:pt x="1472" y="3411"/>
                    <a:pt x="1471" y="3413"/>
                    <a:pt x="1470" y="3413"/>
                  </a:cubicBezTo>
                  <a:cubicBezTo>
                    <a:pt x="1464" y="3413"/>
                    <a:pt x="1466" y="3341"/>
                    <a:pt x="1482" y="3256"/>
                  </a:cubicBezTo>
                  <a:close/>
                  <a:moveTo>
                    <a:pt x="1032" y="3501"/>
                  </a:moveTo>
                  <a:cubicBezTo>
                    <a:pt x="1039" y="3501"/>
                    <a:pt x="1046" y="3503"/>
                    <a:pt x="1054" y="3506"/>
                  </a:cubicBezTo>
                  <a:cubicBezTo>
                    <a:pt x="991" y="3685"/>
                    <a:pt x="956" y="3702"/>
                    <a:pt x="875" y="3836"/>
                  </a:cubicBezTo>
                  <a:cubicBezTo>
                    <a:pt x="867" y="3737"/>
                    <a:pt x="943" y="3501"/>
                    <a:pt x="1032" y="3501"/>
                  </a:cubicBezTo>
                  <a:close/>
                  <a:moveTo>
                    <a:pt x="958" y="4220"/>
                  </a:moveTo>
                  <a:cubicBezTo>
                    <a:pt x="967" y="4220"/>
                    <a:pt x="973" y="4278"/>
                    <a:pt x="973" y="4434"/>
                  </a:cubicBezTo>
                  <a:cubicBezTo>
                    <a:pt x="967" y="4496"/>
                    <a:pt x="949" y="4520"/>
                    <a:pt x="925" y="4520"/>
                  </a:cubicBezTo>
                  <a:cubicBezTo>
                    <a:pt x="918" y="4520"/>
                    <a:pt x="910" y="4518"/>
                    <a:pt x="902" y="4514"/>
                  </a:cubicBezTo>
                  <a:cubicBezTo>
                    <a:pt x="919" y="4376"/>
                    <a:pt x="942" y="4220"/>
                    <a:pt x="958" y="4220"/>
                  </a:cubicBezTo>
                  <a:close/>
                  <a:moveTo>
                    <a:pt x="893" y="4514"/>
                  </a:moveTo>
                  <a:cubicBezTo>
                    <a:pt x="929" y="4523"/>
                    <a:pt x="929" y="4559"/>
                    <a:pt x="893" y="4612"/>
                  </a:cubicBezTo>
                  <a:cubicBezTo>
                    <a:pt x="962" y="4597"/>
                    <a:pt x="1004" y="4582"/>
                    <a:pt x="1035" y="4582"/>
                  </a:cubicBezTo>
                  <a:cubicBezTo>
                    <a:pt x="1077" y="4582"/>
                    <a:pt x="1098" y="4609"/>
                    <a:pt x="1134" y="4702"/>
                  </a:cubicBezTo>
                  <a:cubicBezTo>
                    <a:pt x="1118" y="4739"/>
                    <a:pt x="1100" y="4753"/>
                    <a:pt x="1082" y="4753"/>
                  </a:cubicBezTo>
                  <a:cubicBezTo>
                    <a:pt x="1027" y="4753"/>
                    <a:pt x="967" y="4621"/>
                    <a:pt x="923" y="4621"/>
                  </a:cubicBezTo>
                  <a:cubicBezTo>
                    <a:pt x="903" y="4621"/>
                    <a:pt x="887" y="4649"/>
                    <a:pt x="875" y="4728"/>
                  </a:cubicBezTo>
                  <a:cubicBezTo>
                    <a:pt x="875" y="4657"/>
                    <a:pt x="875" y="4586"/>
                    <a:pt x="893" y="4514"/>
                  </a:cubicBezTo>
                  <a:close/>
                  <a:moveTo>
                    <a:pt x="1181" y="4810"/>
                  </a:moveTo>
                  <a:cubicBezTo>
                    <a:pt x="1199" y="4810"/>
                    <a:pt x="1211" y="4834"/>
                    <a:pt x="1223" y="4871"/>
                  </a:cubicBezTo>
                  <a:cubicBezTo>
                    <a:pt x="1194" y="4841"/>
                    <a:pt x="1170" y="4824"/>
                    <a:pt x="1158" y="4824"/>
                  </a:cubicBezTo>
                  <a:cubicBezTo>
                    <a:pt x="1155" y="4824"/>
                    <a:pt x="1153" y="4825"/>
                    <a:pt x="1152" y="4826"/>
                  </a:cubicBezTo>
                  <a:cubicBezTo>
                    <a:pt x="1163" y="4815"/>
                    <a:pt x="1172" y="4810"/>
                    <a:pt x="1181" y="4810"/>
                  </a:cubicBezTo>
                  <a:close/>
                  <a:moveTo>
                    <a:pt x="1509" y="4862"/>
                  </a:moveTo>
                  <a:cubicBezTo>
                    <a:pt x="1516" y="4885"/>
                    <a:pt x="1517" y="4908"/>
                    <a:pt x="1506" y="4908"/>
                  </a:cubicBezTo>
                  <a:cubicBezTo>
                    <a:pt x="1504" y="4908"/>
                    <a:pt x="1502" y="4908"/>
                    <a:pt x="1500" y="4907"/>
                  </a:cubicBezTo>
                  <a:cubicBezTo>
                    <a:pt x="1500" y="4889"/>
                    <a:pt x="1500" y="4871"/>
                    <a:pt x="1509" y="4862"/>
                  </a:cubicBezTo>
                  <a:close/>
                  <a:moveTo>
                    <a:pt x="1036" y="4791"/>
                  </a:moveTo>
                  <a:cubicBezTo>
                    <a:pt x="1072" y="4898"/>
                    <a:pt x="1107" y="4996"/>
                    <a:pt x="1143" y="5103"/>
                  </a:cubicBezTo>
                  <a:cubicBezTo>
                    <a:pt x="1169" y="5155"/>
                    <a:pt x="1069" y="5407"/>
                    <a:pt x="1047" y="5407"/>
                  </a:cubicBezTo>
                  <a:cubicBezTo>
                    <a:pt x="1046" y="5407"/>
                    <a:pt x="1045" y="5407"/>
                    <a:pt x="1045" y="5406"/>
                  </a:cubicBezTo>
                  <a:cubicBezTo>
                    <a:pt x="929" y="5228"/>
                    <a:pt x="1054" y="4978"/>
                    <a:pt x="1036" y="4791"/>
                  </a:cubicBezTo>
                  <a:close/>
                  <a:moveTo>
                    <a:pt x="1013" y="5723"/>
                  </a:moveTo>
                  <a:cubicBezTo>
                    <a:pt x="1073" y="5723"/>
                    <a:pt x="1118" y="5742"/>
                    <a:pt x="1125" y="5834"/>
                  </a:cubicBezTo>
                  <a:cubicBezTo>
                    <a:pt x="1125" y="5853"/>
                    <a:pt x="1105" y="5864"/>
                    <a:pt x="1079" y="5864"/>
                  </a:cubicBezTo>
                  <a:cubicBezTo>
                    <a:pt x="1030" y="5864"/>
                    <a:pt x="958" y="5826"/>
                    <a:pt x="947" y="5727"/>
                  </a:cubicBezTo>
                  <a:cubicBezTo>
                    <a:pt x="970" y="5725"/>
                    <a:pt x="992" y="5723"/>
                    <a:pt x="1013" y="5723"/>
                  </a:cubicBezTo>
                  <a:close/>
                  <a:moveTo>
                    <a:pt x="1196" y="6124"/>
                  </a:moveTo>
                  <a:cubicBezTo>
                    <a:pt x="1232" y="6124"/>
                    <a:pt x="1268" y="6138"/>
                    <a:pt x="1303" y="6165"/>
                  </a:cubicBezTo>
                  <a:cubicBezTo>
                    <a:pt x="1268" y="6196"/>
                    <a:pt x="1232" y="6211"/>
                    <a:pt x="1196" y="6211"/>
                  </a:cubicBezTo>
                  <a:cubicBezTo>
                    <a:pt x="1161" y="6211"/>
                    <a:pt x="1125" y="6196"/>
                    <a:pt x="1089" y="6165"/>
                  </a:cubicBezTo>
                  <a:cubicBezTo>
                    <a:pt x="1125" y="6138"/>
                    <a:pt x="1161" y="6124"/>
                    <a:pt x="1196" y="6124"/>
                  </a:cubicBezTo>
                  <a:close/>
                  <a:moveTo>
                    <a:pt x="65580" y="6432"/>
                  </a:moveTo>
                  <a:lnTo>
                    <a:pt x="65580" y="6432"/>
                  </a:lnTo>
                  <a:cubicBezTo>
                    <a:pt x="65580" y="6432"/>
                    <a:pt x="65580" y="6433"/>
                    <a:pt x="65580" y="6433"/>
                  </a:cubicBezTo>
                  <a:lnTo>
                    <a:pt x="65580" y="6433"/>
                  </a:lnTo>
                  <a:cubicBezTo>
                    <a:pt x="65580" y="6433"/>
                    <a:pt x="65580" y="6432"/>
                    <a:pt x="65580" y="6432"/>
                  </a:cubicBezTo>
                  <a:close/>
                  <a:moveTo>
                    <a:pt x="65913" y="6569"/>
                  </a:moveTo>
                  <a:lnTo>
                    <a:pt x="65913" y="6569"/>
                  </a:lnTo>
                  <a:cubicBezTo>
                    <a:pt x="65916" y="6569"/>
                    <a:pt x="66013" y="6608"/>
                    <a:pt x="66010" y="6608"/>
                  </a:cubicBezTo>
                  <a:cubicBezTo>
                    <a:pt x="66009" y="6608"/>
                    <a:pt x="66003" y="6606"/>
                    <a:pt x="65990" y="6602"/>
                  </a:cubicBezTo>
                  <a:cubicBezTo>
                    <a:pt x="65931" y="6577"/>
                    <a:pt x="65912" y="6569"/>
                    <a:pt x="65913" y="6569"/>
                  </a:cubicBezTo>
                  <a:close/>
                  <a:moveTo>
                    <a:pt x="66017" y="6718"/>
                  </a:moveTo>
                  <a:cubicBezTo>
                    <a:pt x="66133" y="6905"/>
                    <a:pt x="66133" y="7039"/>
                    <a:pt x="66017" y="7110"/>
                  </a:cubicBezTo>
                  <a:cubicBezTo>
                    <a:pt x="66017" y="6976"/>
                    <a:pt x="66017" y="6843"/>
                    <a:pt x="66017" y="6718"/>
                  </a:cubicBezTo>
                  <a:close/>
                  <a:moveTo>
                    <a:pt x="65936" y="7175"/>
                  </a:moveTo>
                  <a:cubicBezTo>
                    <a:pt x="65939" y="7175"/>
                    <a:pt x="65941" y="7177"/>
                    <a:pt x="65945" y="7182"/>
                  </a:cubicBezTo>
                  <a:lnTo>
                    <a:pt x="65928" y="7182"/>
                  </a:lnTo>
                  <a:cubicBezTo>
                    <a:pt x="65932" y="7177"/>
                    <a:pt x="65934" y="7175"/>
                    <a:pt x="65936" y="7175"/>
                  </a:cubicBezTo>
                  <a:close/>
                  <a:moveTo>
                    <a:pt x="1812" y="7913"/>
                  </a:moveTo>
                  <a:cubicBezTo>
                    <a:pt x="1812" y="7913"/>
                    <a:pt x="1812" y="7914"/>
                    <a:pt x="1812" y="7914"/>
                  </a:cubicBezTo>
                  <a:lnTo>
                    <a:pt x="1812" y="7914"/>
                  </a:lnTo>
                  <a:cubicBezTo>
                    <a:pt x="1812" y="7914"/>
                    <a:pt x="1812" y="7913"/>
                    <a:pt x="1812" y="7913"/>
                  </a:cubicBezTo>
                  <a:close/>
                  <a:moveTo>
                    <a:pt x="1672" y="7922"/>
                  </a:moveTo>
                  <a:cubicBezTo>
                    <a:pt x="1706" y="7922"/>
                    <a:pt x="1618" y="8073"/>
                    <a:pt x="1598" y="8100"/>
                  </a:cubicBezTo>
                  <a:cubicBezTo>
                    <a:pt x="1473" y="8056"/>
                    <a:pt x="1464" y="8020"/>
                    <a:pt x="1598" y="7976"/>
                  </a:cubicBezTo>
                  <a:cubicBezTo>
                    <a:pt x="1638" y="7937"/>
                    <a:pt x="1661" y="7922"/>
                    <a:pt x="1672" y="7922"/>
                  </a:cubicBezTo>
                  <a:close/>
                  <a:moveTo>
                    <a:pt x="65742" y="9251"/>
                  </a:moveTo>
                  <a:cubicBezTo>
                    <a:pt x="65759" y="9251"/>
                    <a:pt x="65779" y="9269"/>
                    <a:pt x="65803" y="9305"/>
                  </a:cubicBezTo>
                  <a:cubicBezTo>
                    <a:pt x="65787" y="9361"/>
                    <a:pt x="65769" y="9391"/>
                    <a:pt x="65746" y="9391"/>
                  </a:cubicBezTo>
                  <a:cubicBezTo>
                    <a:pt x="65729" y="9391"/>
                    <a:pt x="65709" y="9375"/>
                    <a:pt x="65687" y="9340"/>
                  </a:cubicBezTo>
                  <a:cubicBezTo>
                    <a:pt x="65702" y="9281"/>
                    <a:pt x="65719" y="9251"/>
                    <a:pt x="65742" y="9251"/>
                  </a:cubicBezTo>
                  <a:close/>
                  <a:moveTo>
                    <a:pt x="65936" y="9885"/>
                  </a:moveTo>
                  <a:cubicBezTo>
                    <a:pt x="65963" y="9920"/>
                    <a:pt x="65954" y="9938"/>
                    <a:pt x="65928" y="9947"/>
                  </a:cubicBezTo>
                  <a:cubicBezTo>
                    <a:pt x="65928" y="9929"/>
                    <a:pt x="65928" y="9911"/>
                    <a:pt x="65936" y="9885"/>
                  </a:cubicBezTo>
                  <a:close/>
                  <a:moveTo>
                    <a:pt x="65230" y="10205"/>
                  </a:moveTo>
                  <a:cubicBezTo>
                    <a:pt x="65230" y="10208"/>
                    <a:pt x="65231" y="10212"/>
                    <a:pt x="65232" y="10215"/>
                  </a:cubicBezTo>
                  <a:cubicBezTo>
                    <a:pt x="65231" y="10211"/>
                    <a:pt x="65231" y="10208"/>
                    <a:pt x="65230" y="10205"/>
                  </a:cubicBezTo>
                  <a:close/>
                  <a:moveTo>
                    <a:pt x="65608" y="9946"/>
                  </a:moveTo>
                  <a:cubicBezTo>
                    <a:pt x="65637" y="9946"/>
                    <a:pt x="65672" y="9958"/>
                    <a:pt x="65713" y="9983"/>
                  </a:cubicBezTo>
                  <a:cubicBezTo>
                    <a:pt x="65785" y="9974"/>
                    <a:pt x="65856" y="9956"/>
                    <a:pt x="65928" y="9947"/>
                  </a:cubicBezTo>
                  <a:lnTo>
                    <a:pt x="65928" y="9947"/>
                  </a:lnTo>
                  <a:cubicBezTo>
                    <a:pt x="65919" y="10143"/>
                    <a:pt x="65910" y="10340"/>
                    <a:pt x="65910" y="10536"/>
                  </a:cubicBezTo>
                  <a:cubicBezTo>
                    <a:pt x="65776" y="10456"/>
                    <a:pt x="65473" y="10268"/>
                    <a:pt x="65731" y="10161"/>
                  </a:cubicBezTo>
                  <a:cubicBezTo>
                    <a:pt x="65651" y="10143"/>
                    <a:pt x="65580" y="10099"/>
                    <a:pt x="65517" y="10036"/>
                  </a:cubicBezTo>
                  <a:cubicBezTo>
                    <a:pt x="65534" y="9976"/>
                    <a:pt x="65563" y="9946"/>
                    <a:pt x="65608" y="9946"/>
                  </a:cubicBezTo>
                  <a:close/>
                  <a:moveTo>
                    <a:pt x="1129" y="10605"/>
                  </a:moveTo>
                  <a:lnTo>
                    <a:pt x="1129" y="10605"/>
                  </a:lnTo>
                  <a:cubicBezTo>
                    <a:pt x="1135" y="10605"/>
                    <a:pt x="1126" y="10623"/>
                    <a:pt x="1089" y="10670"/>
                  </a:cubicBezTo>
                  <a:cubicBezTo>
                    <a:pt x="1069" y="10737"/>
                    <a:pt x="1044" y="10769"/>
                    <a:pt x="1010" y="10769"/>
                  </a:cubicBezTo>
                  <a:cubicBezTo>
                    <a:pt x="999" y="10769"/>
                    <a:pt x="987" y="10765"/>
                    <a:pt x="973" y="10759"/>
                  </a:cubicBezTo>
                  <a:cubicBezTo>
                    <a:pt x="986" y="10727"/>
                    <a:pt x="1112" y="10605"/>
                    <a:pt x="1129" y="10605"/>
                  </a:cubicBezTo>
                  <a:close/>
                  <a:moveTo>
                    <a:pt x="65820" y="10902"/>
                  </a:moveTo>
                  <a:lnTo>
                    <a:pt x="65820" y="10902"/>
                  </a:lnTo>
                  <a:cubicBezTo>
                    <a:pt x="65865" y="10911"/>
                    <a:pt x="65892" y="10946"/>
                    <a:pt x="65892" y="11018"/>
                  </a:cubicBezTo>
                  <a:cubicBezTo>
                    <a:pt x="65874" y="10973"/>
                    <a:pt x="65856" y="10928"/>
                    <a:pt x="65820" y="10902"/>
                  </a:cubicBezTo>
                  <a:close/>
                  <a:moveTo>
                    <a:pt x="1113" y="10830"/>
                  </a:moveTo>
                  <a:cubicBezTo>
                    <a:pt x="1115" y="10830"/>
                    <a:pt x="1118" y="10830"/>
                    <a:pt x="1121" y="10830"/>
                  </a:cubicBezTo>
                  <a:lnTo>
                    <a:pt x="1121" y="10830"/>
                  </a:lnTo>
                  <a:cubicBezTo>
                    <a:pt x="1120" y="10830"/>
                    <a:pt x="1120" y="10830"/>
                    <a:pt x="1119" y="10830"/>
                  </a:cubicBezTo>
                  <a:cubicBezTo>
                    <a:pt x="1009" y="10830"/>
                    <a:pt x="1250" y="11071"/>
                    <a:pt x="1250" y="11071"/>
                  </a:cubicBezTo>
                  <a:cubicBezTo>
                    <a:pt x="1250" y="11154"/>
                    <a:pt x="1228" y="11186"/>
                    <a:pt x="1197" y="11186"/>
                  </a:cubicBezTo>
                  <a:cubicBezTo>
                    <a:pt x="1095" y="11186"/>
                    <a:pt x="898" y="10830"/>
                    <a:pt x="1113" y="10830"/>
                  </a:cubicBezTo>
                  <a:close/>
                  <a:moveTo>
                    <a:pt x="1241" y="11361"/>
                  </a:moveTo>
                  <a:cubicBezTo>
                    <a:pt x="1364" y="11361"/>
                    <a:pt x="1148" y="11447"/>
                    <a:pt x="1055" y="11447"/>
                  </a:cubicBezTo>
                  <a:cubicBezTo>
                    <a:pt x="1020" y="11447"/>
                    <a:pt x="1002" y="11435"/>
                    <a:pt x="1027" y="11401"/>
                  </a:cubicBezTo>
                  <a:cubicBezTo>
                    <a:pt x="1080" y="11392"/>
                    <a:pt x="1134" y="11374"/>
                    <a:pt x="1179" y="11365"/>
                  </a:cubicBezTo>
                  <a:cubicBezTo>
                    <a:pt x="1205" y="11363"/>
                    <a:pt x="1225" y="11361"/>
                    <a:pt x="1241" y="11361"/>
                  </a:cubicBezTo>
                  <a:close/>
                  <a:moveTo>
                    <a:pt x="65598" y="11313"/>
                  </a:moveTo>
                  <a:cubicBezTo>
                    <a:pt x="65708" y="11313"/>
                    <a:pt x="65994" y="11626"/>
                    <a:pt x="65820" y="11696"/>
                  </a:cubicBezTo>
                  <a:cubicBezTo>
                    <a:pt x="65804" y="11696"/>
                    <a:pt x="65595" y="11392"/>
                    <a:pt x="65565" y="11392"/>
                  </a:cubicBezTo>
                  <a:cubicBezTo>
                    <a:pt x="65562" y="11392"/>
                    <a:pt x="65561" y="11395"/>
                    <a:pt x="65562" y="11401"/>
                  </a:cubicBezTo>
                  <a:cubicBezTo>
                    <a:pt x="65550" y="11338"/>
                    <a:pt x="65567" y="11313"/>
                    <a:pt x="65598" y="11313"/>
                  </a:cubicBezTo>
                  <a:close/>
                  <a:moveTo>
                    <a:pt x="1821" y="11972"/>
                  </a:moveTo>
                  <a:cubicBezTo>
                    <a:pt x="1821" y="12079"/>
                    <a:pt x="1785" y="12151"/>
                    <a:pt x="1678" y="12151"/>
                  </a:cubicBezTo>
                  <a:cubicBezTo>
                    <a:pt x="1758" y="12151"/>
                    <a:pt x="1767" y="12017"/>
                    <a:pt x="1821" y="11972"/>
                  </a:cubicBezTo>
                  <a:close/>
                  <a:moveTo>
                    <a:pt x="1393" y="12258"/>
                  </a:moveTo>
                  <a:cubicBezTo>
                    <a:pt x="1464" y="12258"/>
                    <a:pt x="1384" y="12632"/>
                    <a:pt x="1375" y="12677"/>
                  </a:cubicBezTo>
                  <a:cubicBezTo>
                    <a:pt x="1223" y="12507"/>
                    <a:pt x="1223" y="12374"/>
                    <a:pt x="1393" y="12258"/>
                  </a:cubicBezTo>
                  <a:close/>
                  <a:moveTo>
                    <a:pt x="1414" y="13573"/>
                  </a:moveTo>
                  <a:lnTo>
                    <a:pt x="1414" y="13573"/>
                  </a:lnTo>
                  <a:cubicBezTo>
                    <a:pt x="1411" y="13583"/>
                    <a:pt x="1413" y="13589"/>
                    <a:pt x="1419" y="13596"/>
                  </a:cubicBezTo>
                  <a:cubicBezTo>
                    <a:pt x="1412" y="13606"/>
                    <a:pt x="1407" y="13613"/>
                    <a:pt x="1404" y="13613"/>
                  </a:cubicBezTo>
                  <a:cubicBezTo>
                    <a:pt x="1401" y="13613"/>
                    <a:pt x="1403" y="13601"/>
                    <a:pt x="1414" y="13573"/>
                  </a:cubicBezTo>
                  <a:close/>
                  <a:moveTo>
                    <a:pt x="1973" y="13480"/>
                  </a:moveTo>
                  <a:cubicBezTo>
                    <a:pt x="2080" y="13551"/>
                    <a:pt x="2080" y="13622"/>
                    <a:pt x="1964" y="13685"/>
                  </a:cubicBezTo>
                  <a:cubicBezTo>
                    <a:pt x="1848" y="13614"/>
                    <a:pt x="1848" y="13542"/>
                    <a:pt x="1973" y="13480"/>
                  </a:cubicBezTo>
                  <a:close/>
                  <a:moveTo>
                    <a:pt x="1232" y="13694"/>
                  </a:moveTo>
                  <a:cubicBezTo>
                    <a:pt x="1271" y="13694"/>
                    <a:pt x="1277" y="13766"/>
                    <a:pt x="1295" y="13766"/>
                  </a:cubicBezTo>
                  <a:cubicBezTo>
                    <a:pt x="1301" y="13766"/>
                    <a:pt x="1309" y="13756"/>
                    <a:pt x="1321" y="13730"/>
                  </a:cubicBezTo>
                  <a:cubicBezTo>
                    <a:pt x="1330" y="13730"/>
                    <a:pt x="1553" y="13953"/>
                    <a:pt x="1464" y="13970"/>
                  </a:cubicBezTo>
                  <a:cubicBezTo>
                    <a:pt x="1459" y="13972"/>
                    <a:pt x="1454" y="13972"/>
                    <a:pt x="1449" y="13972"/>
                  </a:cubicBezTo>
                  <a:cubicBezTo>
                    <a:pt x="1339" y="13972"/>
                    <a:pt x="1241" y="13694"/>
                    <a:pt x="1232" y="13694"/>
                  </a:cubicBezTo>
                  <a:close/>
                  <a:moveTo>
                    <a:pt x="1419" y="14077"/>
                  </a:moveTo>
                  <a:cubicBezTo>
                    <a:pt x="1384" y="14113"/>
                    <a:pt x="1348" y="14149"/>
                    <a:pt x="1321" y="14193"/>
                  </a:cubicBezTo>
                  <a:cubicBezTo>
                    <a:pt x="1321" y="14113"/>
                    <a:pt x="1348" y="14077"/>
                    <a:pt x="1419" y="14077"/>
                  </a:cubicBezTo>
                  <a:close/>
                  <a:moveTo>
                    <a:pt x="1125" y="14372"/>
                  </a:moveTo>
                  <a:lnTo>
                    <a:pt x="1125" y="14372"/>
                  </a:lnTo>
                  <a:cubicBezTo>
                    <a:pt x="1131" y="14372"/>
                    <a:pt x="1137" y="14396"/>
                    <a:pt x="1135" y="14396"/>
                  </a:cubicBezTo>
                  <a:cubicBezTo>
                    <a:pt x="1134" y="14396"/>
                    <a:pt x="1131" y="14390"/>
                    <a:pt x="1125" y="14372"/>
                  </a:cubicBezTo>
                  <a:close/>
                  <a:moveTo>
                    <a:pt x="1348" y="15407"/>
                  </a:moveTo>
                  <a:cubicBezTo>
                    <a:pt x="1339" y="15442"/>
                    <a:pt x="1321" y="15487"/>
                    <a:pt x="1303" y="15523"/>
                  </a:cubicBezTo>
                  <a:cubicBezTo>
                    <a:pt x="1303" y="15460"/>
                    <a:pt x="1321" y="15425"/>
                    <a:pt x="1348" y="15407"/>
                  </a:cubicBezTo>
                  <a:close/>
                  <a:moveTo>
                    <a:pt x="1045" y="15523"/>
                  </a:moveTo>
                  <a:cubicBezTo>
                    <a:pt x="1036" y="15585"/>
                    <a:pt x="1036" y="15648"/>
                    <a:pt x="1027" y="15719"/>
                  </a:cubicBezTo>
                  <a:cubicBezTo>
                    <a:pt x="1027" y="15826"/>
                    <a:pt x="1027" y="15942"/>
                    <a:pt x="1018" y="16049"/>
                  </a:cubicBezTo>
                  <a:cubicBezTo>
                    <a:pt x="822" y="15942"/>
                    <a:pt x="920" y="15764"/>
                    <a:pt x="1045" y="15523"/>
                  </a:cubicBezTo>
                  <a:close/>
                  <a:moveTo>
                    <a:pt x="795" y="16147"/>
                  </a:moveTo>
                  <a:lnTo>
                    <a:pt x="795" y="16147"/>
                  </a:lnTo>
                  <a:cubicBezTo>
                    <a:pt x="866" y="16165"/>
                    <a:pt x="929" y="16183"/>
                    <a:pt x="991" y="16201"/>
                  </a:cubicBezTo>
                  <a:cubicBezTo>
                    <a:pt x="996" y="16196"/>
                    <a:pt x="998" y="16194"/>
                    <a:pt x="999" y="16194"/>
                  </a:cubicBezTo>
                  <a:cubicBezTo>
                    <a:pt x="1000" y="16194"/>
                    <a:pt x="1000" y="16196"/>
                    <a:pt x="1000" y="16201"/>
                  </a:cubicBezTo>
                  <a:lnTo>
                    <a:pt x="991" y="16201"/>
                  </a:lnTo>
                  <a:cubicBezTo>
                    <a:pt x="982" y="16254"/>
                    <a:pt x="893" y="16584"/>
                    <a:pt x="893" y="16629"/>
                  </a:cubicBezTo>
                  <a:cubicBezTo>
                    <a:pt x="875" y="16379"/>
                    <a:pt x="759" y="16459"/>
                    <a:pt x="795" y="16147"/>
                  </a:cubicBezTo>
                  <a:close/>
                  <a:moveTo>
                    <a:pt x="1108" y="17787"/>
                  </a:moveTo>
                  <a:cubicBezTo>
                    <a:pt x="1128" y="17787"/>
                    <a:pt x="1151" y="17797"/>
                    <a:pt x="1179" y="17824"/>
                  </a:cubicBezTo>
                  <a:cubicBezTo>
                    <a:pt x="1179" y="17824"/>
                    <a:pt x="1018" y="17922"/>
                    <a:pt x="1009" y="17922"/>
                  </a:cubicBezTo>
                  <a:cubicBezTo>
                    <a:pt x="1009" y="17925"/>
                    <a:pt x="1008" y="17926"/>
                    <a:pt x="1008" y="17926"/>
                  </a:cubicBezTo>
                  <a:cubicBezTo>
                    <a:pt x="1007" y="17926"/>
                    <a:pt x="1035" y="17787"/>
                    <a:pt x="1108" y="17787"/>
                  </a:cubicBezTo>
                  <a:close/>
                  <a:moveTo>
                    <a:pt x="812" y="18051"/>
                  </a:moveTo>
                  <a:cubicBezTo>
                    <a:pt x="865" y="18051"/>
                    <a:pt x="920" y="18069"/>
                    <a:pt x="920" y="18092"/>
                  </a:cubicBezTo>
                  <a:cubicBezTo>
                    <a:pt x="884" y="18122"/>
                    <a:pt x="846" y="18138"/>
                    <a:pt x="807" y="18138"/>
                  </a:cubicBezTo>
                  <a:cubicBezTo>
                    <a:pt x="776" y="18138"/>
                    <a:pt x="746" y="18129"/>
                    <a:pt x="715" y="18110"/>
                  </a:cubicBezTo>
                  <a:cubicBezTo>
                    <a:pt x="715" y="18067"/>
                    <a:pt x="763" y="18051"/>
                    <a:pt x="812" y="18051"/>
                  </a:cubicBezTo>
                  <a:close/>
                  <a:moveTo>
                    <a:pt x="866" y="18288"/>
                  </a:moveTo>
                  <a:cubicBezTo>
                    <a:pt x="875" y="18297"/>
                    <a:pt x="875" y="18297"/>
                    <a:pt x="875" y="18297"/>
                  </a:cubicBezTo>
                  <a:cubicBezTo>
                    <a:pt x="866" y="18297"/>
                    <a:pt x="866" y="18297"/>
                    <a:pt x="866" y="18288"/>
                  </a:cubicBezTo>
                  <a:close/>
                  <a:moveTo>
                    <a:pt x="65883" y="18270"/>
                  </a:moveTo>
                  <a:lnTo>
                    <a:pt x="65883" y="18270"/>
                  </a:lnTo>
                  <a:cubicBezTo>
                    <a:pt x="65876" y="18291"/>
                    <a:pt x="65864" y="18444"/>
                    <a:pt x="65789" y="18444"/>
                  </a:cubicBezTo>
                  <a:cubicBezTo>
                    <a:pt x="65767" y="18444"/>
                    <a:pt x="65739" y="18430"/>
                    <a:pt x="65705" y="18395"/>
                  </a:cubicBezTo>
                  <a:cubicBezTo>
                    <a:pt x="65749" y="18342"/>
                    <a:pt x="65812" y="18297"/>
                    <a:pt x="65883" y="18270"/>
                  </a:cubicBezTo>
                  <a:close/>
                  <a:moveTo>
                    <a:pt x="1515" y="18496"/>
                  </a:moveTo>
                  <a:cubicBezTo>
                    <a:pt x="1520" y="18496"/>
                    <a:pt x="1526" y="18498"/>
                    <a:pt x="1535" y="18502"/>
                  </a:cubicBezTo>
                  <a:lnTo>
                    <a:pt x="1509" y="18502"/>
                  </a:lnTo>
                  <a:cubicBezTo>
                    <a:pt x="1509" y="18498"/>
                    <a:pt x="1511" y="18496"/>
                    <a:pt x="1515" y="18496"/>
                  </a:cubicBezTo>
                  <a:close/>
                  <a:moveTo>
                    <a:pt x="1166" y="18120"/>
                  </a:moveTo>
                  <a:cubicBezTo>
                    <a:pt x="1173" y="18123"/>
                    <a:pt x="1177" y="18130"/>
                    <a:pt x="1170" y="18137"/>
                  </a:cubicBezTo>
                  <a:cubicBezTo>
                    <a:pt x="1196" y="18181"/>
                    <a:pt x="1366" y="18368"/>
                    <a:pt x="1366" y="18422"/>
                  </a:cubicBezTo>
                  <a:cubicBezTo>
                    <a:pt x="1366" y="18440"/>
                    <a:pt x="927" y="18681"/>
                    <a:pt x="903" y="18681"/>
                  </a:cubicBezTo>
                  <a:cubicBezTo>
                    <a:pt x="902" y="18681"/>
                    <a:pt x="902" y="18681"/>
                    <a:pt x="902" y="18681"/>
                  </a:cubicBezTo>
                  <a:cubicBezTo>
                    <a:pt x="886" y="18675"/>
                    <a:pt x="870" y="18672"/>
                    <a:pt x="853" y="18672"/>
                  </a:cubicBezTo>
                  <a:cubicBezTo>
                    <a:pt x="795" y="18672"/>
                    <a:pt x="739" y="18707"/>
                    <a:pt x="733" y="18770"/>
                  </a:cubicBezTo>
                  <a:cubicBezTo>
                    <a:pt x="743" y="18554"/>
                    <a:pt x="692" y="18501"/>
                    <a:pt x="723" y="18501"/>
                  </a:cubicBezTo>
                  <a:cubicBezTo>
                    <a:pt x="743" y="18501"/>
                    <a:pt x="798" y="18524"/>
                    <a:pt x="929" y="18538"/>
                  </a:cubicBezTo>
                  <a:cubicBezTo>
                    <a:pt x="971" y="18329"/>
                    <a:pt x="993" y="18295"/>
                    <a:pt x="1017" y="18295"/>
                  </a:cubicBezTo>
                  <a:cubicBezTo>
                    <a:pt x="1028" y="18295"/>
                    <a:pt x="1040" y="18303"/>
                    <a:pt x="1054" y="18303"/>
                  </a:cubicBezTo>
                  <a:cubicBezTo>
                    <a:pt x="1080" y="18303"/>
                    <a:pt x="1114" y="18277"/>
                    <a:pt x="1170" y="18137"/>
                  </a:cubicBezTo>
                  <a:cubicBezTo>
                    <a:pt x="1170" y="18129"/>
                    <a:pt x="1168" y="18124"/>
                    <a:pt x="1166" y="18120"/>
                  </a:cubicBezTo>
                  <a:close/>
                  <a:moveTo>
                    <a:pt x="65874" y="18618"/>
                  </a:moveTo>
                  <a:lnTo>
                    <a:pt x="65874" y="18618"/>
                  </a:lnTo>
                  <a:cubicBezTo>
                    <a:pt x="65865" y="18672"/>
                    <a:pt x="65865" y="18734"/>
                    <a:pt x="65865" y="18788"/>
                  </a:cubicBezTo>
                  <a:cubicBezTo>
                    <a:pt x="65855" y="18792"/>
                    <a:pt x="65847" y="18794"/>
                    <a:pt x="65841" y="18794"/>
                  </a:cubicBezTo>
                  <a:cubicBezTo>
                    <a:pt x="65784" y="18794"/>
                    <a:pt x="65858" y="18634"/>
                    <a:pt x="65874" y="18618"/>
                  </a:cubicBezTo>
                  <a:close/>
                  <a:moveTo>
                    <a:pt x="1126" y="19050"/>
                  </a:moveTo>
                  <a:cubicBezTo>
                    <a:pt x="1214" y="19050"/>
                    <a:pt x="1279" y="19083"/>
                    <a:pt x="1161" y="19127"/>
                  </a:cubicBezTo>
                  <a:cubicBezTo>
                    <a:pt x="1123" y="19191"/>
                    <a:pt x="1083" y="19223"/>
                    <a:pt x="1041" y="19223"/>
                  </a:cubicBezTo>
                  <a:cubicBezTo>
                    <a:pt x="1013" y="19223"/>
                    <a:pt x="984" y="19209"/>
                    <a:pt x="956" y="19180"/>
                  </a:cubicBezTo>
                  <a:cubicBezTo>
                    <a:pt x="919" y="19085"/>
                    <a:pt x="1035" y="19050"/>
                    <a:pt x="1126" y="19050"/>
                  </a:cubicBezTo>
                  <a:close/>
                  <a:moveTo>
                    <a:pt x="65866" y="18850"/>
                  </a:moveTo>
                  <a:cubicBezTo>
                    <a:pt x="65870" y="18850"/>
                    <a:pt x="65888" y="19343"/>
                    <a:pt x="65788" y="19343"/>
                  </a:cubicBezTo>
                  <a:cubicBezTo>
                    <a:pt x="65784" y="19343"/>
                    <a:pt x="65780" y="19342"/>
                    <a:pt x="65776" y="19341"/>
                  </a:cubicBezTo>
                  <a:cubicBezTo>
                    <a:pt x="65758" y="19332"/>
                    <a:pt x="65580" y="19055"/>
                    <a:pt x="65580" y="19029"/>
                  </a:cubicBezTo>
                  <a:cubicBezTo>
                    <a:pt x="65687" y="18993"/>
                    <a:pt x="65776" y="18939"/>
                    <a:pt x="65865" y="18868"/>
                  </a:cubicBezTo>
                  <a:cubicBezTo>
                    <a:pt x="65865" y="18856"/>
                    <a:pt x="65865" y="18850"/>
                    <a:pt x="65866" y="18850"/>
                  </a:cubicBezTo>
                  <a:close/>
                  <a:moveTo>
                    <a:pt x="1553" y="22159"/>
                  </a:moveTo>
                  <a:lnTo>
                    <a:pt x="1553" y="22159"/>
                  </a:lnTo>
                  <a:cubicBezTo>
                    <a:pt x="1553" y="22160"/>
                    <a:pt x="1553" y="22160"/>
                    <a:pt x="1553" y="22160"/>
                  </a:cubicBezTo>
                  <a:cubicBezTo>
                    <a:pt x="1553" y="22160"/>
                    <a:pt x="1553" y="22160"/>
                    <a:pt x="1553" y="22159"/>
                  </a:cubicBezTo>
                  <a:close/>
                  <a:moveTo>
                    <a:pt x="64884" y="22659"/>
                  </a:moveTo>
                  <a:cubicBezTo>
                    <a:pt x="64890" y="22666"/>
                    <a:pt x="64892" y="22672"/>
                    <a:pt x="64889" y="22672"/>
                  </a:cubicBezTo>
                  <a:cubicBezTo>
                    <a:pt x="64888" y="22672"/>
                    <a:pt x="64886" y="22671"/>
                    <a:pt x="64884" y="22668"/>
                  </a:cubicBezTo>
                  <a:cubicBezTo>
                    <a:pt x="64884" y="22668"/>
                    <a:pt x="64884" y="22668"/>
                    <a:pt x="64884" y="22659"/>
                  </a:cubicBezTo>
                  <a:close/>
                  <a:moveTo>
                    <a:pt x="65562" y="22615"/>
                  </a:moveTo>
                  <a:cubicBezTo>
                    <a:pt x="65589" y="22651"/>
                    <a:pt x="65615" y="22686"/>
                    <a:pt x="65633" y="22722"/>
                  </a:cubicBezTo>
                  <a:cubicBezTo>
                    <a:pt x="65627" y="22722"/>
                    <a:pt x="65621" y="22721"/>
                    <a:pt x="65616" y="22721"/>
                  </a:cubicBezTo>
                  <a:cubicBezTo>
                    <a:pt x="65502" y="22721"/>
                    <a:pt x="65726" y="22811"/>
                    <a:pt x="65812" y="22811"/>
                  </a:cubicBezTo>
                  <a:cubicBezTo>
                    <a:pt x="65717" y="22915"/>
                    <a:pt x="65640" y="22959"/>
                    <a:pt x="65587" y="22959"/>
                  </a:cubicBezTo>
                  <a:cubicBezTo>
                    <a:pt x="65489" y="22959"/>
                    <a:pt x="65469" y="22811"/>
                    <a:pt x="65562" y="22615"/>
                  </a:cubicBezTo>
                  <a:close/>
                  <a:moveTo>
                    <a:pt x="1107" y="23013"/>
                  </a:moveTo>
                  <a:lnTo>
                    <a:pt x="1107" y="23013"/>
                  </a:lnTo>
                  <a:cubicBezTo>
                    <a:pt x="1107" y="23017"/>
                    <a:pt x="1107" y="23021"/>
                    <a:pt x="1107" y="23025"/>
                  </a:cubicBezTo>
                  <a:cubicBezTo>
                    <a:pt x="1107" y="23021"/>
                    <a:pt x="1107" y="23017"/>
                    <a:pt x="1107" y="23013"/>
                  </a:cubicBezTo>
                  <a:close/>
                  <a:moveTo>
                    <a:pt x="65781" y="23015"/>
                  </a:moveTo>
                  <a:cubicBezTo>
                    <a:pt x="65795" y="23015"/>
                    <a:pt x="65811" y="23015"/>
                    <a:pt x="65829" y="23016"/>
                  </a:cubicBezTo>
                  <a:cubicBezTo>
                    <a:pt x="65945" y="23061"/>
                    <a:pt x="65928" y="23088"/>
                    <a:pt x="65794" y="23088"/>
                  </a:cubicBezTo>
                  <a:cubicBezTo>
                    <a:pt x="65692" y="23041"/>
                    <a:pt x="65686" y="23015"/>
                    <a:pt x="65781" y="23015"/>
                  </a:cubicBezTo>
                  <a:close/>
                  <a:moveTo>
                    <a:pt x="65580" y="23088"/>
                  </a:moveTo>
                  <a:cubicBezTo>
                    <a:pt x="65687" y="23088"/>
                    <a:pt x="65616" y="23389"/>
                    <a:pt x="65551" y="23389"/>
                  </a:cubicBezTo>
                  <a:cubicBezTo>
                    <a:pt x="65535" y="23389"/>
                    <a:pt x="65520" y="23372"/>
                    <a:pt x="65508" y="23329"/>
                  </a:cubicBezTo>
                  <a:cubicBezTo>
                    <a:pt x="65473" y="23221"/>
                    <a:pt x="65490" y="23141"/>
                    <a:pt x="65580" y="23088"/>
                  </a:cubicBezTo>
                  <a:close/>
                  <a:moveTo>
                    <a:pt x="65487" y="23488"/>
                  </a:moveTo>
                  <a:cubicBezTo>
                    <a:pt x="65558" y="23488"/>
                    <a:pt x="65791" y="23766"/>
                    <a:pt x="65713" y="23766"/>
                  </a:cubicBezTo>
                  <a:cubicBezTo>
                    <a:pt x="65678" y="23766"/>
                    <a:pt x="65366" y="23507"/>
                    <a:pt x="65481" y="23489"/>
                  </a:cubicBezTo>
                  <a:cubicBezTo>
                    <a:pt x="65483" y="23489"/>
                    <a:pt x="65485" y="23488"/>
                    <a:pt x="65487" y="23488"/>
                  </a:cubicBezTo>
                  <a:close/>
                  <a:moveTo>
                    <a:pt x="64982" y="23775"/>
                  </a:moveTo>
                  <a:cubicBezTo>
                    <a:pt x="65098" y="23846"/>
                    <a:pt x="65089" y="23908"/>
                    <a:pt x="64973" y="23971"/>
                  </a:cubicBezTo>
                  <a:cubicBezTo>
                    <a:pt x="64857" y="23908"/>
                    <a:pt x="64857" y="23837"/>
                    <a:pt x="64982" y="23775"/>
                  </a:cubicBezTo>
                  <a:close/>
                  <a:moveTo>
                    <a:pt x="1268" y="24845"/>
                  </a:moveTo>
                  <a:cubicBezTo>
                    <a:pt x="1277" y="24845"/>
                    <a:pt x="1277" y="24845"/>
                    <a:pt x="1277" y="24854"/>
                  </a:cubicBezTo>
                  <a:cubicBezTo>
                    <a:pt x="1268" y="24854"/>
                    <a:pt x="1268" y="24845"/>
                    <a:pt x="1268" y="24845"/>
                  </a:cubicBezTo>
                  <a:close/>
                  <a:moveTo>
                    <a:pt x="1474" y="24946"/>
                  </a:moveTo>
                  <a:cubicBezTo>
                    <a:pt x="1473" y="24948"/>
                    <a:pt x="1473" y="24950"/>
                    <a:pt x="1473" y="24952"/>
                  </a:cubicBezTo>
                  <a:cubicBezTo>
                    <a:pt x="1473" y="24950"/>
                    <a:pt x="1473" y="24948"/>
                    <a:pt x="1474" y="24946"/>
                  </a:cubicBezTo>
                  <a:close/>
                  <a:moveTo>
                    <a:pt x="831" y="24899"/>
                  </a:moveTo>
                  <a:cubicBezTo>
                    <a:pt x="857" y="24952"/>
                    <a:pt x="875" y="25006"/>
                    <a:pt x="893" y="25059"/>
                  </a:cubicBezTo>
                  <a:cubicBezTo>
                    <a:pt x="866" y="25095"/>
                    <a:pt x="848" y="25131"/>
                    <a:pt x="822" y="25166"/>
                  </a:cubicBezTo>
                  <a:cubicBezTo>
                    <a:pt x="715" y="25095"/>
                    <a:pt x="715" y="25006"/>
                    <a:pt x="831" y="24899"/>
                  </a:cubicBezTo>
                  <a:close/>
                  <a:moveTo>
                    <a:pt x="65583" y="24778"/>
                  </a:moveTo>
                  <a:cubicBezTo>
                    <a:pt x="65701" y="24778"/>
                    <a:pt x="65814" y="25185"/>
                    <a:pt x="65553" y="25202"/>
                  </a:cubicBezTo>
                  <a:cubicBezTo>
                    <a:pt x="65464" y="25202"/>
                    <a:pt x="65562" y="24934"/>
                    <a:pt x="65553" y="24916"/>
                  </a:cubicBezTo>
                  <a:cubicBezTo>
                    <a:pt x="65553" y="24872"/>
                    <a:pt x="65553" y="24827"/>
                    <a:pt x="65562" y="24783"/>
                  </a:cubicBezTo>
                  <a:cubicBezTo>
                    <a:pt x="65569" y="24780"/>
                    <a:pt x="65576" y="24778"/>
                    <a:pt x="65583" y="24778"/>
                  </a:cubicBezTo>
                  <a:close/>
                  <a:moveTo>
                    <a:pt x="828" y="25263"/>
                  </a:moveTo>
                  <a:cubicBezTo>
                    <a:pt x="911" y="25263"/>
                    <a:pt x="957" y="25308"/>
                    <a:pt x="973" y="25389"/>
                  </a:cubicBezTo>
                  <a:cubicBezTo>
                    <a:pt x="973" y="25421"/>
                    <a:pt x="924" y="25467"/>
                    <a:pt x="879" y="25467"/>
                  </a:cubicBezTo>
                  <a:cubicBezTo>
                    <a:pt x="833" y="25467"/>
                    <a:pt x="791" y="25421"/>
                    <a:pt x="804" y="25264"/>
                  </a:cubicBezTo>
                  <a:cubicBezTo>
                    <a:pt x="812" y="25264"/>
                    <a:pt x="820" y="25263"/>
                    <a:pt x="828" y="25263"/>
                  </a:cubicBezTo>
                  <a:close/>
                  <a:moveTo>
                    <a:pt x="838" y="25807"/>
                  </a:moveTo>
                  <a:cubicBezTo>
                    <a:pt x="845" y="25807"/>
                    <a:pt x="855" y="25810"/>
                    <a:pt x="866" y="25818"/>
                  </a:cubicBezTo>
                  <a:cubicBezTo>
                    <a:pt x="884" y="25853"/>
                    <a:pt x="902" y="25898"/>
                    <a:pt x="920" y="25933"/>
                  </a:cubicBezTo>
                  <a:cubicBezTo>
                    <a:pt x="920" y="26005"/>
                    <a:pt x="909" y="26031"/>
                    <a:pt x="894" y="26031"/>
                  </a:cubicBezTo>
                  <a:cubicBezTo>
                    <a:pt x="852" y="26031"/>
                    <a:pt x="776" y="25807"/>
                    <a:pt x="838" y="25807"/>
                  </a:cubicBezTo>
                  <a:close/>
                  <a:moveTo>
                    <a:pt x="65890" y="26013"/>
                  </a:moveTo>
                  <a:cubicBezTo>
                    <a:pt x="65926" y="26013"/>
                    <a:pt x="65943" y="26025"/>
                    <a:pt x="65919" y="26058"/>
                  </a:cubicBezTo>
                  <a:cubicBezTo>
                    <a:pt x="65865" y="26067"/>
                    <a:pt x="65812" y="26076"/>
                    <a:pt x="65758" y="26094"/>
                  </a:cubicBezTo>
                  <a:cubicBezTo>
                    <a:pt x="65732" y="26097"/>
                    <a:pt x="65713" y="26098"/>
                    <a:pt x="65698" y="26098"/>
                  </a:cubicBezTo>
                  <a:cubicBezTo>
                    <a:pt x="65580" y="26098"/>
                    <a:pt x="65797" y="26013"/>
                    <a:pt x="65890" y="26013"/>
                  </a:cubicBezTo>
                  <a:close/>
                  <a:moveTo>
                    <a:pt x="1125" y="25764"/>
                  </a:moveTo>
                  <a:cubicBezTo>
                    <a:pt x="1139" y="25764"/>
                    <a:pt x="1354" y="26066"/>
                    <a:pt x="1374" y="26066"/>
                  </a:cubicBezTo>
                  <a:cubicBezTo>
                    <a:pt x="1375" y="26066"/>
                    <a:pt x="1376" y="26065"/>
                    <a:pt x="1376" y="26063"/>
                  </a:cubicBezTo>
                  <a:lnTo>
                    <a:pt x="1376" y="26063"/>
                  </a:lnTo>
                  <a:cubicBezTo>
                    <a:pt x="1386" y="26117"/>
                    <a:pt x="1370" y="26139"/>
                    <a:pt x="1342" y="26139"/>
                  </a:cubicBezTo>
                  <a:cubicBezTo>
                    <a:pt x="1236" y="26139"/>
                    <a:pt x="950" y="25834"/>
                    <a:pt x="1125" y="25764"/>
                  </a:cubicBezTo>
                  <a:cubicBezTo>
                    <a:pt x="1125" y="25764"/>
                    <a:pt x="1125" y="25764"/>
                    <a:pt x="1125" y="25764"/>
                  </a:cubicBezTo>
                  <a:close/>
                  <a:moveTo>
                    <a:pt x="715" y="26219"/>
                  </a:moveTo>
                  <a:cubicBezTo>
                    <a:pt x="768" y="26264"/>
                    <a:pt x="822" y="26308"/>
                    <a:pt x="884" y="26353"/>
                  </a:cubicBezTo>
                  <a:cubicBezTo>
                    <a:pt x="908" y="26442"/>
                    <a:pt x="831" y="26494"/>
                    <a:pt x="755" y="26494"/>
                  </a:cubicBezTo>
                  <a:cubicBezTo>
                    <a:pt x="685" y="26494"/>
                    <a:pt x="617" y="26450"/>
                    <a:pt x="625" y="26353"/>
                  </a:cubicBezTo>
                  <a:lnTo>
                    <a:pt x="625" y="26353"/>
                  </a:lnTo>
                  <a:cubicBezTo>
                    <a:pt x="660" y="26398"/>
                    <a:pt x="682" y="26416"/>
                    <a:pt x="696" y="26416"/>
                  </a:cubicBezTo>
                  <a:cubicBezTo>
                    <a:pt x="739" y="26416"/>
                    <a:pt x="701" y="26246"/>
                    <a:pt x="715" y="26219"/>
                  </a:cubicBezTo>
                  <a:close/>
                  <a:moveTo>
                    <a:pt x="65739" y="26268"/>
                  </a:moveTo>
                  <a:cubicBezTo>
                    <a:pt x="65842" y="26268"/>
                    <a:pt x="66045" y="26629"/>
                    <a:pt x="65827" y="26629"/>
                  </a:cubicBezTo>
                  <a:cubicBezTo>
                    <a:pt x="65825" y="26629"/>
                    <a:pt x="65823" y="26629"/>
                    <a:pt x="65820" y="26629"/>
                  </a:cubicBezTo>
                  <a:cubicBezTo>
                    <a:pt x="65945" y="26629"/>
                    <a:pt x="65687" y="26388"/>
                    <a:pt x="65687" y="26380"/>
                  </a:cubicBezTo>
                  <a:cubicBezTo>
                    <a:pt x="65687" y="26299"/>
                    <a:pt x="65708" y="26268"/>
                    <a:pt x="65739" y="26268"/>
                  </a:cubicBezTo>
                  <a:close/>
                  <a:moveTo>
                    <a:pt x="65945" y="26692"/>
                  </a:moveTo>
                  <a:cubicBezTo>
                    <a:pt x="65999" y="26692"/>
                    <a:pt x="65828" y="26861"/>
                    <a:pt x="65805" y="26861"/>
                  </a:cubicBezTo>
                  <a:cubicBezTo>
                    <a:pt x="65797" y="26861"/>
                    <a:pt x="65807" y="26842"/>
                    <a:pt x="65847" y="26790"/>
                  </a:cubicBezTo>
                  <a:cubicBezTo>
                    <a:pt x="65883" y="26754"/>
                    <a:pt x="65910" y="26719"/>
                    <a:pt x="65945" y="26692"/>
                  </a:cubicBezTo>
                  <a:close/>
                  <a:moveTo>
                    <a:pt x="1105" y="26747"/>
                  </a:moveTo>
                  <a:cubicBezTo>
                    <a:pt x="1288" y="26747"/>
                    <a:pt x="1737" y="26985"/>
                    <a:pt x="1526" y="27102"/>
                  </a:cubicBezTo>
                  <a:cubicBezTo>
                    <a:pt x="1526" y="27102"/>
                    <a:pt x="1000" y="26817"/>
                    <a:pt x="1045" y="26763"/>
                  </a:cubicBezTo>
                  <a:cubicBezTo>
                    <a:pt x="1057" y="26752"/>
                    <a:pt x="1078" y="26747"/>
                    <a:pt x="1105" y="26747"/>
                  </a:cubicBezTo>
                  <a:close/>
                  <a:moveTo>
                    <a:pt x="905" y="26980"/>
                  </a:moveTo>
                  <a:cubicBezTo>
                    <a:pt x="914" y="26980"/>
                    <a:pt x="920" y="26996"/>
                    <a:pt x="920" y="27040"/>
                  </a:cubicBezTo>
                  <a:cubicBezTo>
                    <a:pt x="920" y="27122"/>
                    <a:pt x="899" y="27168"/>
                    <a:pt x="856" y="27168"/>
                  </a:cubicBezTo>
                  <a:cubicBezTo>
                    <a:pt x="843" y="27168"/>
                    <a:pt x="829" y="27164"/>
                    <a:pt x="813" y="27156"/>
                  </a:cubicBezTo>
                  <a:cubicBezTo>
                    <a:pt x="820" y="27142"/>
                    <a:pt x="878" y="26980"/>
                    <a:pt x="905" y="26980"/>
                  </a:cubicBezTo>
                  <a:close/>
                  <a:moveTo>
                    <a:pt x="572" y="27058"/>
                  </a:moveTo>
                  <a:lnTo>
                    <a:pt x="572" y="27058"/>
                  </a:lnTo>
                  <a:cubicBezTo>
                    <a:pt x="590" y="27084"/>
                    <a:pt x="599" y="27111"/>
                    <a:pt x="608" y="27120"/>
                  </a:cubicBezTo>
                  <a:cubicBezTo>
                    <a:pt x="617" y="27111"/>
                    <a:pt x="617" y="27102"/>
                    <a:pt x="617" y="27093"/>
                  </a:cubicBezTo>
                  <a:cubicBezTo>
                    <a:pt x="628" y="27121"/>
                    <a:pt x="628" y="27135"/>
                    <a:pt x="623" y="27135"/>
                  </a:cubicBezTo>
                  <a:cubicBezTo>
                    <a:pt x="620" y="27135"/>
                    <a:pt x="614" y="27130"/>
                    <a:pt x="608" y="27120"/>
                  </a:cubicBezTo>
                  <a:cubicBezTo>
                    <a:pt x="599" y="27147"/>
                    <a:pt x="583" y="27176"/>
                    <a:pt x="573" y="27176"/>
                  </a:cubicBezTo>
                  <a:cubicBezTo>
                    <a:pt x="563" y="27176"/>
                    <a:pt x="559" y="27147"/>
                    <a:pt x="572" y="27058"/>
                  </a:cubicBezTo>
                  <a:close/>
                  <a:moveTo>
                    <a:pt x="1263" y="27005"/>
                  </a:moveTo>
                  <a:cubicBezTo>
                    <a:pt x="1273" y="27005"/>
                    <a:pt x="1295" y="27054"/>
                    <a:pt x="1336" y="27188"/>
                  </a:cubicBezTo>
                  <a:lnTo>
                    <a:pt x="1336" y="27188"/>
                  </a:lnTo>
                  <a:cubicBezTo>
                    <a:pt x="1325" y="27168"/>
                    <a:pt x="1295" y="27137"/>
                    <a:pt x="1259" y="27093"/>
                  </a:cubicBezTo>
                  <a:cubicBezTo>
                    <a:pt x="1255" y="27044"/>
                    <a:pt x="1254" y="27005"/>
                    <a:pt x="1263" y="27005"/>
                  </a:cubicBezTo>
                  <a:close/>
                  <a:moveTo>
                    <a:pt x="930" y="27336"/>
                  </a:moveTo>
                  <a:cubicBezTo>
                    <a:pt x="931" y="27336"/>
                    <a:pt x="933" y="27339"/>
                    <a:pt x="938" y="27343"/>
                  </a:cubicBezTo>
                  <a:lnTo>
                    <a:pt x="929" y="27343"/>
                  </a:lnTo>
                  <a:cubicBezTo>
                    <a:pt x="929" y="27339"/>
                    <a:pt x="929" y="27336"/>
                    <a:pt x="930" y="27336"/>
                  </a:cubicBezTo>
                  <a:close/>
                  <a:moveTo>
                    <a:pt x="804" y="27254"/>
                  </a:moveTo>
                  <a:cubicBezTo>
                    <a:pt x="817" y="27254"/>
                    <a:pt x="826" y="27281"/>
                    <a:pt x="831" y="27334"/>
                  </a:cubicBezTo>
                  <a:cubicBezTo>
                    <a:pt x="808" y="27392"/>
                    <a:pt x="791" y="27421"/>
                    <a:pt x="777" y="27421"/>
                  </a:cubicBezTo>
                  <a:cubicBezTo>
                    <a:pt x="764" y="27421"/>
                    <a:pt x="755" y="27392"/>
                    <a:pt x="750" y="27334"/>
                  </a:cubicBezTo>
                  <a:cubicBezTo>
                    <a:pt x="773" y="27281"/>
                    <a:pt x="791" y="27254"/>
                    <a:pt x="804" y="27254"/>
                  </a:cubicBezTo>
                  <a:close/>
                  <a:moveTo>
                    <a:pt x="1018" y="26915"/>
                  </a:moveTo>
                  <a:cubicBezTo>
                    <a:pt x="1239" y="26915"/>
                    <a:pt x="1355" y="27495"/>
                    <a:pt x="1383" y="27495"/>
                  </a:cubicBezTo>
                  <a:cubicBezTo>
                    <a:pt x="1383" y="27495"/>
                    <a:pt x="1384" y="27495"/>
                    <a:pt x="1384" y="27495"/>
                  </a:cubicBezTo>
                  <a:lnTo>
                    <a:pt x="1384" y="27495"/>
                  </a:lnTo>
                  <a:cubicBezTo>
                    <a:pt x="1380" y="27496"/>
                    <a:pt x="1375" y="27496"/>
                    <a:pt x="1369" y="27496"/>
                  </a:cubicBezTo>
                  <a:cubicBezTo>
                    <a:pt x="1321" y="27496"/>
                    <a:pt x="1206" y="27459"/>
                    <a:pt x="1122" y="27459"/>
                  </a:cubicBezTo>
                  <a:cubicBezTo>
                    <a:pt x="1070" y="27459"/>
                    <a:pt x="1030" y="27473"/>
                    <a:pt x="1027" y="27521"/>
                  </a:cubicBezTo>
                  <a:cubicBezTo>
                    <a:pt x="1036" y="27388"/>
                    <a:pt x="857" y="27468"/>
                    <a:pt x="1089" y="27281"/>
                  </a:cubicBezTo>
                  <a:cubicBezTo>
                    <a:pt x="1089" y="27263"/>
                    <a:pt x="893" y="26915"/>
                    <a:pt x="1018" y="26915"/>
                  </a:cubicBezTo>
                  <a:close/>
                  <a:moveTo>
                    <a:pt x="65786" y="27486"/>
                  </a:moveTo>
                  <a:cubicBezTo>
                    <a:pt x="65799" y="27486"/>
                    <a:pt x="65822" y="27492"/>
                    <a:pt x="65856" y="27504"/>
                  </a:cubicBezTo>
                  <a:cubicBezTo>
                    <a:pt x="65917" y="27564"/>
                    <a:pt x="65932" y="27596"/>
                    <a:pt x="65905" y="27596"/>
                  </a:cubicBezTo>
                  <a:cubicBezTo>
                    <a:pt x="65892" y="27596"/>
                    <a:pt x="65870" y="27589"/>
                    <a:pt x="65838" y="27575"/>
                  </a:cubicBezTo>
                  <a:cubicBezTo>
                    <a:pt x="65777" y="27514"/>
                    <a:pt x="65758" y="27486"/>
                    <a:pt x="65786" y="27486"/>
                  </a:cubicBezTo>
                  <a:close/>
                  <a:moveTo>
                    <a:pt x="65715" y="27646"/>
                  </a:moveTo>
                  <a:cubicBezTo>
                    <a:pt x="65729" y="27646"/>
                    <a:pt x="65740" y="27664"/>
                    <a:pt x="65749" y="27700"/>
                  </a:cubicBezTo>
                  <a:cubicBezTo>
                    <a:pt x="65727" y="27740"/>
                    <a:pt x="65709" y="27760"/>
                    <a:pt x="65694" y="27760"/>
                  </a:cubicBezTo>
                  <a:cubicBezTo>
                    <a:pt x="65680" y="27760"/>
                    <a:pt x="65669" y="27740"/>
                    <a:pt x="65660" y="27700"/>
                  </a:cubicBezTo>
                  <a:cubicBezTo>
                    <a:pt x="65682" y="27664"/>
                    <a:pt x="65700" y="27646"/>
                    <a:pt x="65715" y="27646"/>
                  </a:cubicBezTo>
                  <a:close/>
                  <a:moveTo>
                    <a:pt x="563" y="28003"/>
                  </a:moveTo>
                  <a:lnTo>
                    <a:pt x="563" y="28003"/>
                  </a:lnTo>
                  <a:cubicBezTo>
                    <a:pt x="688" y="28021"/>
                    <a:pt x="724" y="28066"/>
                    <a:pt x="679" y="28137"/>
                  </a:cubicBezTo>
                  <a:cubicBezTo>
                    <a:pt x="657" y="28146"/>
                    <a:pt x="638" y="28151"/>
                    <a:pt x="623" y="28151"/>
                  </a:cubicBezTo>
                  <a:cubicBezTo>
                    <a:pt x="552" y="28151"/>
                    <a:pt x="548" y="28062"/>
                    <a:pt x="563" y="28003"/>
                  </a:cubicBezTo>
                  <a:close/>
                  <a:moveTo>
                    <a:pt x="1196" y="28066"/>
                  </a:moveTo>
                  <a:cubicBezTo>
                    <a:pt x="1212" y="28066"/>
                    <a:pt x="1230" y="28084"/>
                    <a:pt x="1250" y="28119"/>
                  </a:cubicBezTo>
                  <a:cubicBezTo>
                    <a:pt x="1235" y="28179"/>
                    <a:pt x="1217" y="28208"/>
                    <a:pt x="1197" y="28208"/>
                  </a:cubicBezTo>
                  <a:cubicBezTo>
                    <a:pt x="1180" y="28208"/>
                    <a:pt x="1163" y="28190"/>
                    <a:pt x="1143" y="28155"/>
                  </a:cubicBezTo>
                  <a:cubicBezTo>
                    <a:pt x="1158" y="28095"/>
                    <a:pt x="1176" y="28066"/>
                    <a:pt x="1196" y="28066"/>
                  </a:cubicBezTo>
                  <a:close/>
                  <a:moveTo>
                    <a:pt x="866" y="28574"/>
                  </a:moveTo>
                  <a:lnTo>
                    <a:pt x="866" y="28574"/>
                  </a:lnTo>
                  <a:cubicBezTo>
                    <a:pt x="866" y="28580"/>
                    <a:pt x="852" y="28593"/>
                    <a:pt x="839" y="28601"/>
                  </a:cubicBezTo>
                  <a:lnTo>
                    <a:pt x="839" y="28601"/>
                  </a:lnTo>
                  <a:cubicBezTo>
                    <a:pt x="839" y="28601"/>
                    <a:pt x="839" y="28601"/>
                    <a:pt x="840" y="28601"/>
                  </a:cubicBezTo>
                  <a:cubicBezTo>
                    <a:pt x="857" y="28583"/>
                    <a:pt x="866" y="28574"/>
                    <a:pt x="866" y="28574"/>
                  </a:cubicBezTo>
                  <a:close/>
                  <a:moveTo>
                    <a:pt x="822" y="28610"/>
                  </a:moveTo>
                  <a:cubicBezTo>
                    <a:pt x="822" y="28610"/>
                    <a:pt x="822" y="28610"/>
                    <a:pt x="822" y="28610"/>
                  </a:cubicBezTo>
                  <a:cubicBezTo>
                    <a:pt x="822" y="28610"/>
                    <a:pt x="822" y="28610"/>
                    <a:pt x="822" y="28610"/>
                  </a:cubicBezTo>
                  <a:close/>
                  <a:moveTo>
                    <a:pt x="866" y="28833"/>
                  </a:moveTo>
                  <a:lnTo>
                    <a:pt x="866" y="28833"/>
                  </a:lnTo>
                  <a:cubicBezTo>
                    <a:pt x="902" y="28877"/>
                    <a:pt x="929" y="28922"/>
                    <a:pt x="956" y="28967"/>
                  </a:cubicBezTo>
                  <a:cubicBezTo>
                    <a:pt x="875" y="28922"/>
                    <a:pt x="804" y="28931"/>
                    <a:pt x="866" y="28833"/>
                  </a:cubicBezTo>
                  <a:close/>
                  <a:moveTo>
                    <a:pt x="512" y="28802"/>
                  </a:moveTo>
                  <a:cubicBezTo>
                    <a:pt x="643" y="28802"/>
                    <a:pt x="666" y="29074"/>
                    <a:pt x="506" y="29074"/>
                  </a:cubicBezTo>
                  <a:cubicBezTo>
                    <a:pt x="501" y="29074"/>
                    <a:pt x="497" y="29074"/>
                    <a:pt x="492" y="29074"/>
                  </a:cubicBezTo>
                  <a:cubicBezTo>
                    <a:pt x="458" y="29074"/>
                    <a:pt x="575" y="28947"/>
                    <a:pt x="588" y="28947"/>
                  </a:cubicBezTo>
                  <a:cubicBezTo>
                    <a:pt x="589" y="28947"/>
                    <a:pt x="590" y="28948"/>
                    <a:pt x="590" y="28949"/>
                  </a:cubicBezTo>
                  <a:lnTo>
                    <a:pt x="590" y="28949"/>
                  </a:lnTo>
                  <a:cubicBezTo>
                    <a:pt x="590" y="28886"/>
                    <a:pt x="492" y="28877"/>
                    <a:pt x="483" y="28806"/>
                  </a:cubicBezTo>
                  <a:cubicBezTo>
                    <a:pt x="493" y="28803"/>
                    <a:pt x="503" y="28802"/>
                    <a:pt x="512" y="28802"/>
                  </a:cubicBezTo>
                  <a:close/>
                  <a:moveTo>
                    <a:pt x="768" y="29056"/>
                  </a:moveTo>
                  <a:lnTo>
                    <a:pt x="768" y="29056"/>
                  </a:lnTo>
                  <a:cubicBezTo>
                    <a:pt x="822" y="29083"/>
                    <a:pt x="884" y="29100"/>
                    <a:pt x="938" y="29118"/>
                  </a:cubicBezTo>
                  <a:cubicBezTo>
                    <a:pt x="964" y="29163"/>
                    <a:pt x="982" y="29207"/>
                    <a:pt x="1009" y="29243"/>
                  </a:cubicBezTo>
                  <a:cubicBezTo>
                    <a:pt x="990" y="29287"/>
                    <a:pt x="957" y="29300"/>
                    <a:pt x="919" y="29300"/>
                  </a:cubicBezTo>
                  <a:cubicBezTo>
                    <a:pt x="864" y="29300"/>
                    <a:pt x="799" y="29272"/>
                    <a:pt x="754" y="29272"/>
                  </a:cubicBezTo>
                  <a:cubicBezTo>
                    <a:pt x="742" y="29272"/>
                    <a:pt x="732" y="29274"/>
                    <a:pt x="724" y="29279"/>
                  </a:cubicBezTo>
                  <a:cubicBezTo>
                    <a:pt x="759" y="29225"/>
                    <a:pt x="804" y="29190"/>
                    <a:pt x="857" y="29172"/>
                  </a:cubicBezTo>
                  <a:cubicBezTo>
                    <a:pt x="840" y="29127"/>
                    <a:pt x="804" y="29092"/>
                    <a:pt x="768" y="29056"/>
                  </a:cubicBezTo>
                  <a:close/>
                  <a:moveTo>
                    <a:pt x="982" y="29386"/>
                  </a:moveTo>
                  <a:cubicBezTo>
                    <a:pt x="1018" y="29439"/>
                    <a:pt x="1009" y="29475"/>
                    <a:pt x="947" y="29502"/>
                  </a:cubicBezTo>
                  <a:cubicBezTo>
                    <a:pt x="902" y="29457"/>
                    <a:pt x="911" y="29413"/>
                    <a:pt x="982" y="29386"/>
                  </a:cubicBezTo>
                  <a:close/>
                  <a:moveTo>
                    <a:pt x="65374" y="29252"/>
                  </a:moveTo>
                  <a:cubicBezTo>
                    <a:pt x="65401" y="29288"/>
                    <a:pt x="65669" y="29225"/>
                    <a:pt x="65615" y="29377"/>
                  </a:cubicBezTo>
                  <a:cubicBezTo>
                    <a:pt x="65597" y="29413"/>
                    <a:pt x="65294" y="29466"/>
                    <a:pt x="65250" y="29502"/>
                  </a:cubicBezTo>
                  <a:cubicBezTo>
                    <a:pt x="65294" y="29422"/>
                    <a:pt x="65330" y="29341"/>
                    <a:pt x="65374" y="29252"/>
                  </a:cubicBezTo>
                  <a:close/>
                  <a:moveTo>
                    <a:pt x="728" y="29468"/>
                  </a:moveTo>
                  <a:cubicBezTo>
                    <a:pt x="744" y="29468"/>
                    <a:pt x="766" y="29475"/>
                    <a:pt x="795" y="29493"/>
                  </a:cubicBezTo>
                  <a:cubicBezTo>
                    <a:pt x="866" y="29600"/>
                    <a:pt x="840" y="29671"/>
                    <a:pt x="733" y="29707"/>
                  </a:cubicBezTo>
                  <a:cubicBezTo>
                    <a:pt x="710" y="29699"/>
                    <a:pt x="636" y="29468"/>
                    <a:pt x="728" y="29468"/>
                  </a:cubicBezTo>
                  <a:close/>
                  <a:moveTo>
                    <a:pt x="1009" y="30269"/>
                  </a:moveTo>
                  <a:lnTo>
                    <a:pt x="1009" y="30269"/>
                  </a:lnTo>
                  <a:cubicBezTo>
                    <a:pt x="1009" y="30275"/>
                    <a:pt x="1005" y="30282"/>
                    <a:pt x="999" y="30282"/>
                  </a:cubicBezTo>
                  <a:cubicBezTo>
                    <a:pt x="996" y="30282"/>
                    <a:pt x="994" y="30281"/>
                    <a:pt x="991" y="30278"/>
                  </a:cubicBezTo>
                  <a:cubicBezTo>
                    <a:pt x="1000" y="30278"/>
                    <a:pt x="1009" y="30269"/>
                    <a:pt x="1009" y="30269"/>
                  </a:cubicBezTo>
                  <a:close/>
                  <a:moveTo>
                    <a:pt x="679" y="30189"/>
                  </a:moveTo>
                  <a:lnTo>
                    <a:pt x="679" y="30189"/>
                  </a:lnTo>
                  <a:cubicBezTo>
                    <a:pt x="724" y="30269"/>
                    <a:pt x="724" y="30349"/>
                    <a:pt x="661" y="30421"/>
                  </a:cubicBezTo>
                  <a:cubicBezTo>
                    <a:pt x="670" y="30340"/>
                    <a:pt x="679" y="30269"/>
                    <a:pt x="679" y="30189"/>
                  </a:cubicBezTo>
                  <a:close/>
                  <a:moveTo>
                    <a:pt x="920" y="30350"/>
                  </a:moveTo>
                  <a:lnTo>
                    <a:pt x="920" y="30350"/>
                  </a:lnTo>
                  <a:cubicBezTo>
                    <a:pt x="955" y="30502"/>
                    <a:pt x="929" y="30902"/>
                    <a:pt x="956" y="30902"/>
                  </a:cubicBezTo>
                  <a:cubicBezTo>
                    <a:pt x="942" y="30903"/>
                    <a:pt x="928" y="30903"/>
                    <a:pt x="916" y="30903"/>
                  </a:cubicBezTo>
                  <a:cubicBezTo>
                    <a:pt x="380" y="30903"/>
                    <a:pt x="918" y="30369"/>
                    <a:pt x="920" y="30350"/>
                  </a:cubicBezTo>
                  <a:close/>
                  <a:moveTo>
                    <a:pt x="625" y="30831"/>
                  </a:moveTo>
                  <a:cubicBezTo>
                    <a:pt x="715" y="30929"/>
                    <a:pt x="750" y="31045"/>
                    <a:pt x="741" y="31188"/>
                  </a:cubicBezTo>
                  <a:cubicBezTo>
                    <a:pt x="697" y="31206"/>
                    <a:pt x="652" y="31233"/>
                    <a:pt x="599" y="31259"/>
                  </a:cubicBezTo>
                  <a:cubicBezTo>
                    <a:pt x="590" y="31117"/>
                    <a:pt x="599" y="30974"/>
                    <a:pt x="625" y="30831"/>
                  </a:cubicBezTo>
                  <a:close/>
                  <a:moveTo>
                    <a:pt x="65778" y="31236"/>
                  </a:moveTo>
                  <a:cubicBezTo>
                    <a:pt x="65780" y="31236"/>
                    <a:pt x="65785" y="31259"/>
                    <a:pt x="65794" y="31331"/>
                  </a:cubicBezTo>
                  <a:cubicBezTo>
                    <a:pt x="65782" y="31331"/>
                    <a:pt x="65774" y="31236"/>
                    <a:pt x="65778" y="31236"/>
                  </a:cubicBezTo>
                  <a:close/>
                  <a:moveTo>
                    <a:pt x="795" y="31313"/>
                  </a:moveTo>
                  <a:cubicBezTo>
                    <a:pt x="804" y="31366"/>
                    <a:pt x="813" y="31420"/>
                    <a:pt x="822" y="31473"/>
                  </a:cubicBezTo>
                  <a:cubicBezTo>
                    <a:pt x="875" y="31420"/>
                    <a:pt x="920" y="31375"/>
                    <a:pt x="973" y="31331"/>
                  </a:cubicBezTo>
                  <a:lnTo>
                    <a:pt x="973" y="31331"/>
                  </a:lnTo>
                  <a:cubicBezTo>
                    <a:pt x="874" y="31550"/>
                    <a:pt x="821" y="31623"/>
                    <a:pt x="794" y="31623"/>
                  </a:cubicBezTo>
                  <a:cubicBezTo>
                    <a:pt x="738" y="31623"/>
                    <a:pt x="795" y="31313"/>
                    <a:pt x="795" y="31313"/>
                  </a:cubicBezTo>
                  <a:close/>
                  <a:moveTo>
                    <a:pt x="65886" y="31673"/>
                  </a:moveTo>
                  <a:cubicBezTo>
                    <a:pt x="65890" y="31673"/>
                    <a:pt x="65898" y="31688"/>
                    <a:pt x="65910" y="31732"/>
                  </a:cubicBezTo>
                  <a:cubicBezTo>
                    <a:pt x="65886" y="31732"/>
                    <a:pt x="65878" y="31673"/>
                    <a:pt x="65886" y="31673"/>
                  </a:cubicBezTo>
                  <a:close/>
                  <a:moveTo>
                    <a:pt x="1419" y="32062"/>
                  </a:moveTo>
                  <a:lnTo>
                    <a:pt x="1419" y="32062"/>
                  </a:lnTo>
                  <a:cubicBezTo>
                    <a:pt x="1419" y="32062"/>
                    <a:pt x="1419" y="32062"/>
                    <a:pt x="1419" y="32062"/>
                  </a:cubicBezTo>
                  <a:cubicBezTo>
                    <a:pt x="1419" y="32062"/>
                    <a:pt x="1419" y="32062"/>
                    <a:pt x="1419" y="32062"/>
                  </a:cubicBezTo>
                  <a:close/>
                  <a:moveTo>
                    <a:pt x="65874" y="32053"/>
                  </a:moveTo>
                  <a:lnTo>
                    <a:pt x="65874" y="32053"/>
                  </a:lnTo>
                  <a:cubicBezTo>
                    <a:pt x="65886" y="32302"/>
                    <a:pt x="65877" y="32429"/>
                    <a:pt x="65849" y="32429"/>
                  </a:cubicBezTo>
                  <a:cubicBezTo>
                    <a:pt x="65837" y="32429"/>
                    <a:pt x="65822" y="32405"/>
                    <a:pt x="65803" y="32357"/>
                  </a:cubicBezTo>
                  <a:cubicBezTo>
                    <a:pt x="65740" y="32232"/>
                    <a:pt x="65758" y="32125"/>
                    <a:pt x="65874" y="32053"/>
                  </a:cubicBezTo>
                  <a:close/>
                  <a:moveTo>
                    <a:pt x="647" y="32493"/>
                  </a:moveTo>
                  <a:cubicBezTo>
                    <a:pt x="684" y="32493"/>
                    <a:pt x="686" y="32513"/>
                    <a:pt x="652" y="32553"/>
                  </a:cubicBezTo>
                  <a:cubicBezTo>
                    <a:pt x="620" y="32585"/>
                    <a:pt x="596" y="32597"/>
                    <a:pt x="579" y="32597"/>
                  </a:cubicBezTo>
                  <a:cubicBezTo>
                    <a:pt x="532" y="32597"/>
                    <a:pt x="546" y="32499"/>
                    <a:pt x="599" y="32499"/>
                  </a:cubicBezTo>
                  <a:cubicBezTo>
                    <a:pt x="619" y="32495"/>
                    <a:pt x="635" y="32493"/>
                    <a:pt x="647" y="32493"/>
                  </a:cubicBezTo>
                  <a:close/>
                  <a:moveTo>
                    <a:pt x="556" y="33236"/>
                  </a:moveTo>
                  <a:lnTo>
                    <a:pt x="556" y="33236"/>
                  </a:lnTo>
                  <a:cubicBezTo>
                    <a:pt x="565" y="33236"/>
                    <a:pt x="598" y="33285"/>
                    <a:pt x="581" y="33302"/>
                  </a:cubicBezTo>
                  <a:cubicBezTo>
                    <a:pt x="555" y="33253"/>
                    <a:pt x="551" y="33236"/>
                    <a:pt x="556" y="33236"/>
                  </a:cubicBezTo>
                  <a:close/>
                  <a:moveTo>
                    <a:pt x="759" y="33722"/>
                  </a:moveTo>
                  <a:cubicBezTo>
                    <a:pt x="875" y="33722"/>
                    <a:pt x="733" y="33900"/>
                    <a:pt x="724" y="33918"/>
                  </a:cubicBezTo>
                  <a:cubicBezTo>
                    <a:pt x="685" y="33972"/>
                    <a:pt x="663" y="33994"/>
                    <a:pt x="654" y="33994"/>
                  </a:cubicBezTo>
                  <a:cubicBezTo>
                    <a:pt x="619" y="33994"/>
                    <a:pt x="738" y="33722"/>
                    <a:pt x="759" y="33722"/>
                  </a:cubicBezTo>
                  <a:close/>
                  <a:moveTo>
                    <a:pt x="758" y="34145"/>
                  </a:moveTo>
                  <a:cubicBezTo>
                    <a:pt x="762" y="34145"/>
                    <a:pt x="768" y="34150"/>
                    <a:pt x="777" y="34159"/>
                  </a:cubicBezTo>
                  <a:lnTo>
                    <a:pt x="759" y="34159"/>
                  </a:lnTo>
                  <a:cubicBezTo>
                    <a:pt x="755" y="34150"/>
                    <a:pt x="755" y="34145"/>
                    <a:pt x="758" y="34145"/>
                  </a:cubicBezTo>
                  <a:close/>
                  <a:moveTo>
                    <a:pt x="65462" y="34362"/>
                  </a:moveTo>
                  <a:cubicBezTo>
                    <a:pt x="65462" y="34363"/>
                    <a:pt x="65463" y="34363"/>
                    <a:pt x="65464" y="34364"/>
                  </a:cubicBezTo>
                  <a:cubicBezTo>
                    <a:pt x="65463" y="34363"/>
                    <a:pt x="65462" y="34363"/>
                    <a:pt x="65462" y="34362"/>
                  </a:cubicBezTo>
                  <a:close/>
                  <a:moveTo>
                    <a:pt x="777" y="34159"/>
                  </a:moveTo>
                  <a:cubicBezTo>
                    <a:pt x="840" y="34168"/>
                    <a:pt x="1027" y="34203"/>
                    <a:pt x="1027" y="34399"/>
                  </a:cubicBezTo>
                  <a:cubicBezTo>
                    <a:pt x="1027" y="34414"/>
                    <a:pt x="1023" y="34421"/>
                    <a:pt x="1016" y="34421"/>
                  </a:cubicBezTo>
                  <a:cubicBezTo>
                    <a:pt x="975" y="34421"/>
                    <a:pt x="838" y="34219"/>
                    <a:pt x="777" y="34159"/>
                  </a:cubicBezTo>
                  <a:close/>
                  <a:moveTo>
                    <a:pt x="65913" y="34206"/>
                  </a:moveTo>
                  <a:cubicBezTo>
                    <a:pt x="65952" y="34206"/>
                    <a:pt x="66005" y="34273"/>
                    <a:pt x="65972" y="34435"/>
                  </a:cubicBezTo>
                  <a:cubicBezTo>
                    <a:pt x="65874" y="34426"/>
                    <a:pt x="65847" y="34373"/>
                    <a:pt x="65883" y="34284"/>
                  </a:cubicBezTo>
                  <a:cubicBezTo>
                    <a:pt x="65869" y="34234"/>
                    <a:pt x="65888" y="34206"/>
                    <a:pt x="65913" y="34206"/>
                  </a:cubicBezTo>
                  <a:close/>
                  <a:moveTo>
                    <a:pt x="65681" y="34868"/>
                  </a:moveTo>
                  <a:cubicBezTo>
                    <a:pt x="65695" y="34868"/>
                    <a:pt x="65718" y="34879"/>
                    <a:pt x="65758" y="34908"/>
                  </a:cubicBezTo>
                  <a:cubicBezTo>
                    <a:pt x="65705" y="34935"/>
                    <a:pt x="65669" y="34953"/>
                    <a:pt x="65624" y="34962"/>
                  </a:cubicBezTo>
                  <a:cubicBezTo>
                    <a:pt x="65662" y="34930"/>
                    <a:pt x="65647" y="34868"/>
                    <a:pt x="65681" y="34868"/>
                  </a:cubicBezTo>
                  <a:close/>
                  <a:moveTo>
                    <a:pt x="1505" y="34902"/>
                  </a:moveTo>
                  <a:cubicBezTo>
                    <a:pt x="1595" y="34902"/>
                    <a:pt x="1696" y="34934"/>
                    <a:pt x="1696" y="34988"/>
                  </a:cubicBezTo>
                  <a:cubicBezTo>
                    <a:pt x="1696" y="35023"/>
                    <a:pt x="1655" y="35035"/>
                    <a:pt x="1602" y="35035"/>
                  </a:cubicBezTo>
                  <a:cubicBezTo>
                    <a:pt x="1504" y="35035"/>
                    <a:pt x="1366" y="34994"/>
                    <a:pt x="1366" y="34970"/>
                  </a:cubicBezTo>
                  <a:cubicBezTo>
                    <a:pt x="1366" y="34923"/>
                    <a:pt x="1432" y="34902"/>
                    <a:pt x="1505" y="34902"/>
                  </a:cubicBezTo>
                  <a:close/>
                  <a:moveTo>
                    <a:pt x="980" y="34851"/>
                  </a:moveTo>
                  <a:cubicBezTo>
                    <a:pt x="1199" y="34851"/>
                    <a:pt x="1020" y="35099"/>
                    <a:pt x="991" y="35336"/>
                  </a:cubicBezTo>
                  <a:cubicBezTo>
                    <a:pt x="1004" y="35416"/>
                    <a:pt x="1016" y="35471"/>
                    <a:pt x="1011" y="35471"/>
                  </a:cubicBezTo>
                  <a:cubicBezTo>
                    <a:pt x="1008" y="35471"/>
                    <a:pt x="1002" y="35459"/>
                    <a:pt x="991" y="35434"/>
                  </a:cubicBezTo>
                  <a:cubicBezTo>
                    <a:pt x="982" y="35408"/>
                    <a:pt x="982" y="35372"/>
                    <a:pt x="991" y="35336"/>
                  </a:cubicBezTo>
                  <a:cubicBezTo>
                    <a:pt x="956" y="35193"/>
                    <a:pt x="920" y="35051"/>
                    <a:pt x="875" y="34908"/>
                  </a:cubicBezTo>
                  <a:cubicBezTo>
                    <a:pt x="849" y="35050"/>
                    <a:pt x="824" y="35121"/>
                    <a:pt x="802" y="35121"/>
                  </a:cubicBezTo>
                  <a:cubicBezTo>
                    <a:pt x="780" y="35121"/>
                    <a:pt x="759" y="35047"/>
                    <a:pt x="741" y="34899"/>
                  </a:cubicBezTo>
                  <a:cubicBezTo>
                    <a:pt x="850" y="34866"/>
                    <a:pt x="927" y="34851"/>
                    <a:pt x="980" y="34851"/>
                  </a:cubicBezTo>
                  <a:close/>
                  <a:moveTo>
                    <a:pt x="66017" y="35247"/>
                  </a:moveTo>
                  <a:cubicBezTo>
                    <a:pt x="66075" y="35445"/>
                    <a:pt x="66099" y="35544"/>
                    <a:pt x="66084" y="35544"/>
                  </a:cubicBezTo>
                  <a:cubicBezTo>
                    <a:pt x="66076" y="35544"/>
                    <a:pt x="66057" y="35517"/>
                    <a:pt x="66026" y="35461"/>
                  </a:cubicBezTo>
                  <a:cubicBezTo>
                    <a:pt x="65963" y="35381"/>
                    <a:pt x="65963" y="35309"/>
                    <a:pt x="66017" y="35247"/>
                  </a:cubicBezTo>
                  <a:close/>
                  <a:moveTo>
                    <a:pt x="64464" y="35880"/>
                  </a:moveTo>
                  <a:cubicBezTo>
                    <a:pt x="64472" y="35882"/>
                    <a:pt x="64479" y="35884"/>
                    <a:pt x="64487" y="35886"/>
                  </a:cubicBezTo>
                  <a:lnTo>
                    <a:pt x="64487" y="35886"/>
                  </a:lnTo>
                  <a:cubicBezTo>
                    <a:pt x="64479" y="35884"/>
                    <a:pt x="64472" y="35882"/>
                    <a:pt x="64464" y="35880"/>
                  </a:cubicBezTo>
                  <a:close/>
                  <a:moveTo>
                    <a:pt x="1134" y="35773"/>
                  </a:moveTo>
                  <a:lnTo>
                    <a:pt x="1134" y="35773"/>
                  </a:lnTo>
                  <a:cubicBezTo>
                    <a:pt x="1143" y="35773"/>
                    <a:pt x="1295" y="35996"/>
                    <a:pt x="1268" y="36005"/>
                  </a:cubicBezTo>
                  <a:cubicBezTo>
                    <a:pt x="1257" y="36010"/>
                    <a:pt x="1246" y="36012"/>
                    <a:pt x="1233" y="36012"/>
                  </a:cubicBezTo>
                  <a:cubicBezTo>
                    <a:pt x="1133" y="36012"/>
                    <a:pt x="999" y="35861"/>
                    <a:pt x="1134" y="35773"/>
                  </a:cubicBezTo>
                  <a:close/>
                  <a:moveTo>
                    <a:pt x="65829" y="35916"/>
                  </a:moveTo>
                  <a:cubicBezTo>
                    <a:pt x="65842" y="35935"/>
                    <a:pt x="65864" y="35941"/>
                    <a:pt x="65887" y="35941"/>
                  </a:cubicBezTo>
                  <a:cubicBezTo>
                    <a:pt x="65917" y="35941"/>
                    <a:pt x="65949" y="35931"/>
                    <a:pt x="65962" y="35931"/>
                  </a:cubicBezTo>
                  <a:cubicBezTo>
                    <a:pt x="65980" y="35931"/>
                    <a:pt x="65963" y="35950"/>
                    <a:pt x="65856" y="36041"/>
                  </a:cubicBezTo>
                  <a:cubicBezTo>
                    <a:pt x="65820" y="36023"/>
                    <a:pt x="65803" y="35952"/>
                    <a:pt x="65829" y="35916"/>
                  </a:cubicBezTo>
                  <a:close/>
                  <a:moveTo>
                    <a:pt x="33006" y="36143"/>
                  </a:moveTo>
                  <a:lnTo>
                    <a:pt x="33006" y="36143"/>
                  </a:lnTo>
                  <a:cubicBezTo>
                    <a:pt x="33004" y="36144"/>
                    <a:pt x="33002" y="36146"/>
                    <a:pt x="33000" y="36148"/>
                  </a:cubicBezTo>
                  <a:cubicBezTo>
                    <a:pt x="33002" y="36146"/>
                    <a:pt x="33004" y="36145"/>
                    <a:pt x="33006" y="36143"/>
                  </a:cubicBezTo>
                  <a:close/>
                  <a:moveTo>
                    <a:pt x="64785" y="36153"/>
                  </a:moveTo>
                  <a:lnTo>
                    <a:pt x="64785" y="36153"/>
                  </a:lnTo>
                  <a:cubicBezTo>
                    <a:pt x="64781" y="36155"/>
                    <a:pt x="64777" y="36157"/>
                    <a:pt x="64773" y="36159"/>
                  </a:cubicBezTo>
                  <a:lnTo>
                    <a:pt x="64773" y="36159"/>
                  </a:lnTo>
                  <a:cubicBezTo>
                    <a:pt x="64777" y="36159"/>
                    <a:pt x="64781" y="36158"/>
                    <a:pt x="64786" y="36157"/>
                  </a:cubicBezTo>
                  <a:cubicBezTo>
                    <a:pt x="64786" y="36156"/>
                    <a:pt x="64785" y="36155"/>
                    <a:pt x="64785" y="36153"/>
                  </a:cubicBezTo>
                  <a:close/>
                  <a:moveTo>
                    <a:pt x="65624" y="36264"/>
                  </a:moveTo>
                  <a:cubicBezTo>
                    <a:pt x="65604" y="36269"/>
                    <a:pt x="65577" y="36274"/>
                    <a:pt x="65575" y="36274"/>
                  </a:cubicBezTo>
                  <a:cubicBezTo>
                    <a:pt x="65574" y="36274"/>
                    <a:pt x="65587" y="36272"/>
                    <a:pt x="65624" y="36264"/>
                  </a:cubicBezTo>
                  <a:close/>
                  <a:moveTo>
                    <a:pt x="12173" y="36280"/>
                  </a:moveTo>
                  <a:cubicBezTo>
                    <a:pt x="12181" y="36280"/>
                    <a:pt x="12192" y="36280"/>
                    <a:pt x="12205" y="36282"/>
                  </a:cubicBezTo>
                  <a:cubicBezTo>
                    <a:pt x="12191" y="36286"/>
                    <a:pt x="12178" y="36288"/>
                    <a:pt x="12169" y="36288"/>
                  </a:cubicBezTo>
                  <a:cubicBezTo>
                    <a:pt x="12147" y="36288"/>
                    <a:pt x="12141" y="36280"/>
                    <a:pt x="12173" y="36280"/>
                  </a:cubicBezTo>
                  <a:close/>
                  <a:moveTo>
                    <a:pt x="65783" y="36231"/>
                  </a:moveTo>
                  <a:cubicBezTo>
                    <a:pt x="65790" y="36231"/>
                    <a:pt x="65804" y="36242"/>
                    <a:pt x="65829" y="36273"/>
                  </a:cubicBezTo>
                  <a:cubicBezTo>
                    <a:pt x="65812" y="36282"/>
                    <a:pt x="65794" y="36291"/>
                    <a:pt x="65767" y="36309"/>
                  </a:cubicBezTo>
                  <a:cubicBezTo>
                    <a:pt x="65779" y="36284"/>
                    <a:pt x="65766" y="36231"/>
                    <a:pt x="65783" y="36231"/>
                  </a:cubicBezTo>
                  <a:close/>
                  <a:moveTo>
                    <a:pt x="65451" y="36295"/>
                  </a:moveTo>
                  <a:cubicBezTo>
                    <a:pt x="65549" y="36295"/>
                    <a:pt x="65647" y="36302"/>
                    <a:pt x="65749" y="36318"/>
                  </a:cubicBezTo>
                  <a:cubicBezTo>
                    <a:pt x="65758" y="36309"/>
                    <a:pt x="65767" y="36309"/>
                    <a:pt x="65767" y="36309"/>
                  </a:cubicBezTo>
                  <a:lnTo>
                    <a:pt x="65767" y="36309"/>
                  </a:lnTo>
                  <a:cubicBezTo>
                    <a:pt x="65767" y="36309"/>
                    <a:pt x="65758" y="36318"/>
                    <a:pt x="65749" y="36318"/>
                  </a:cubicBezTo>
                  <a:cubicBezTo>
                    <a:pt x="65627" y="36376"/>
                    <a:pt x="65503" y="36413"/>
                    <a:pt x="65379" y="36413"/>
                  </a:cubicBezTo>
                  <a:cubicBezTo>
                    <a:pt x="65276" y="36413"/>
                    <a:pt x="65172" y="36387"/>
                    <a:pt x="65071" y="36326"/>
                  </a:cubicBezTo>
                  <a:cubicBezTo>
                    <a:pt x="65201" y="36306"/>
                    <a:pt x="65326" y="36295"/>
                    <a:pt x="65451" y="36295"/>
                  </a:cubicBezTo>
                  <a:close/>
                  <a:moveTo>
                    <a:pt x="24165" y="36459"/>
                  </a:moveTo>
                  <a:cubicBezTo>
                    <a:pt x="24164" y="36459"/>
                    <a:pt x="24163" y="36459"/>
                    <a:pt x="24162" y="36460"/>
                  </a:cubicBezTo>
                  <a:lnTo>
                    <a:pt x="24168" y="36460"/>
                  </a:lnTo>
                  <a:cubicBezTo>
                    <a:pt x="24167" y="36459"/>
                    <a:pt x="24166" y="36459"/>
                    <a:pt x="24165" y="36459"/>
                  </a:cubicBezTo>
                  <a:close/>
                  <a:moveTo>
                    <a:pt x="11900" y="36349"/>
                  </a:moveTo>
                  <a:cubicBezTo>
                    <a:pt x="11936" y="36349"/>
                    <a:pt x="11965" y="36351"/>
                    <a:pt x="11973" y="36353"/>
                  </a:cubicBezTo>
                  <a:cubicBezTo>
                    <a:pt x="12000" y="36353"/>
                    <a:pt x="11946" y="36398"/>
                    <a:pt x="12044" y="36416"/>
                  </a:cubicBezTo>
                  <a:cubicBezTo>
                    <a:pt x="11928" y="36451"/>
                    <a:pt x="11804" y="36478"/>
                    <a:pt x="11679" y="36487"/>
                  </a:cubicBezTo>
                  <a:cubicBezTo>
                    <a:pt x="11576" y="36371"/>
                    <a:pt x="11782" y="36349"/>
                    <a:pt x="11900" y="36349"/>
                  </a:cubicBezTo>
                  <a:close/>
                  <a:moveTo>
                    <a:pt x="16915" y="36505"/>
                  </a:moveTo>
                  <a:cubicBezTo>
                    <a:pt x="16917" y="36505"/>
                    <a:pt x="16918" y="36506"/>
                    <a:pt x="16919" y="36507"/>
                  </a:cubicBezTo>
                  <a:lnTo>
                    <a:pt x="16919" y="36507"/>
                  </a:lnTo>
                  <a:cubicBezTo>
                    <a:pt x="16921" y="36506"/>
                    <a:pt x="16923" y="36505"/>
                    <a:pt x="16924" y="36505"/>
                  </a:cubicBezTo>
                  <a:close/>
                  <a:moveTo>
                    <a:pt x="55160" y="36219"/>
                  </a:moveTo>
                  <a:cubicBezTo>
                    <a:pt x="55276" y="36219"/>
                    <a:pt x="55124" y="36469"/>
                    <a:pt x="55169" y="36514"/>
                  </a:cubicBezTo>
                  <a:cubicBezTo>
                    <a:pt x="55173" y="36518"/>
                    <a:pt x="55174" y="36519"/>
                    <a:pt x="55174" y="36519"/>
                  </a:cubicBezTo>
                  <a:cubicBezTo>
                    <a:pt x="55173" y="36519"/>
                    <a:pt x="54878" y="36219"/>
                    <a:pt x="55160" y="36219"/>
                  </a:cubicBezTo>
                  <a:close/>
                  <a:moveTo>
                    <a:pt x="39324" y="36557"/>
                  </a:moveTo>
                  <a:cubicBezTo>
                    <a:pt x="39357" y="36557"/>
                    <a:pt x="39385" y="36569"/>
                    <a:pt x="39325" y="36569"/>
                  </a:cubicBezTo>
                  <a:cubicBezTo>
                    <a:pt x="39314" y="36569"/>
                    <a:pt x="39299" y="36568"/>
                    <a:pt x="39280" y="36567"/>
                  </a:cubicBezTo>
                  <a:cubicBezTo>
                    <a:pt x="39290" y="36560"/>
                    <a:pt x="39308" y="36557"/>
                    <a:pt x="39324" y="36557"/>
                  </a:cubicBezTo>
                  <a:close/>
                  <a:moveTo>
                    <a:pt x="33196" y="36612"/>
                  </a:moveTo>
                  <a:cubicBezTo>
                    <a:pt x="33196" y="36617"/>
                    <a:pt x="33190" y="36622"/>
                    <a:pt x="33189" y="36622"/>
                  </a:cubicBezTo>
                  <a:cubicBezTo>
                    <a:pt x="33187" y="36622"/>
                    <a:pt x="33189" y="36619"/>
                    <a:pt x="33196" y="36612"/>
                  </a:cubicBezTo>
                  <a:close/>
                  <a:moveTo>
                    <a:pt x="35004" y="36559"/>
                  </a:moveTo>
                  <a:cubicBezTo>
                    <a:pt x="35006" y="36559"/>
                    <a:pt x="34984" y="36603"/>
                    <a:pt x="34963" y="36630"/>
                  </a:cubicBezTo>
                  <a:cubicBezTo>
                    <a:pt x="34991" y="36577"/>
                    <a:pt x="35002" y="36559"/>
                    <a:pt x="35004" y="36559"/>
                  </a:cubicBezTo>
                  <a:close/>
                  <a:moveTo>
                    <a:pt x="22527" y="36612"/>
                  </a:moveTo>
                  <a:lnTo>
                    <a:pt x="22527" y="36612"/>
                  </a:lnTo>
                  <a:cubicBezTo>
                    <a:pt x="22571" y="36621"/>
                    <a:pt x="22616" y="36639"/>
                    <a:pt x="22660" y="36648"/>
                  </a:cubicBezTo>
                  <a:cubicBezTo>
                    <a:pt x="22626" y="36682"/>
                    <a:pt x="22582" y="36703"/>
                    <a:pt x="22551" y="36703"/>
                  </a:cubicBezTo>
                  <a:cubicBezTo>
                    <a:pt x="22517" y="36703"/>
                    <a:pt x="22499" y="36677"/>
                    <a:pt x="22527" y="36612"/>
                  </a:cubicBezTo>
                  <a:close/>
                  <a:moveTo>
                    <a:pt x="37826" y="36728"/>
                  </a:moveTo>
                  <a:cubicBezTo>
                    <a:pt x="37828" y="36729"/>
                    <a:pt x="37830" y="36729"/>
                    <a:pt x="37832" y="36730"/>
                  </a:cubicBezTo>
                  <a:lnTo>
                    <a:pt x="37832" y="36730"/>
                  </a:lnTo>
                  <a:cubicBezTo>
                    <a:pt x="37833" y="36729"/>
                    <a:pt x="37834" y="36728"/>
                    <a:pt x="37835" y="36728"/>
                  </a:cubicBezTo>
                  <a:close/>
                  <a:moveTo>
                    <a:pt x="27608" y="36603"/>
                  </a:moveTo>
                  <a:cubicBezTo>
                    <a:pt x="27623" y="36603"/>
                    <a:pt x="27638" y="36639"/>
                    <a:pt x="27656" y="36710"/>
                  </a:cubicBezTo>
                  <a:cubicBezTo>
                    <a:pt x="27656" y="36737"/>
                    <a:pt x="27634" y="36750"/>
                    <a:pt x="27612" y="36750"/>
                  </a:cubicBezTo>
                  <a:cubicBezTo>
                    <a:pt x="27589" y="36750"/>
                    <a:pt x="27567" y="36737"/>
                    <a:pt x="27567" y="36710"/>
                  </a:cubicBezTo>
                  <a:cubicBezTo>
                    <a:pt x="27580" y="36639"/>
                    <a:pt x="27594" y="36603"/>
                    <a:pt x="27608" y="36603"/>
                  </a:cubicBezTo>
                  <a:close/>
                  <a:moveTo>
                    <a:pt x="14078" y="36683"/>
                  </a:moveTo>
                  <a:lnTo>
                    <a:pt x="14078" y="36683"/>
                  </a:lnTo>
                  <a:cubicBezTo>
                    <a:pt x="14052" y="36719"/>
                    <a:pt x="14034" y="36746"/>
                    <a:pt x="14034" y="36755"/>
                  </a:cubicBezTo>
                  <a:cubicBezTo>
                    <a:pt x="14007" y="36719"/>
                    <a:pt x="14025" y="36692"/>
                    <a:pt x="14078" y="36683"/>
                  </a:cubicBezTo>
                  <a:close/>
                  <a:moveTo>
                    <a:pt x="26372" y="36683"/>
                  </a:moveTo>
                  <a:cubicBezTo>
                    <a:pt x="26345" y="36719"/>
                    <a:pt x="26327" y="36746"/>
                    <a:pt x="26327" y="36755"/>
                  </a:cubicBezTo>
                  <a:cubicBezTo>
                    <a:pt x="26300" y="36719"/>
                    <a:pt x="26318" y="36692"/>
                    <a:pt x="26372" y="36683"/>
                  </a:cubicBezTo>
                  <a:close/>
                  <a:moveTo>
                    <a:pt x="26725" y="36720"/>
                  </a:moveTo>
                  <a:cubicBezTo>
                    <a:pt x="26755" y="36720"/>
                    <a:pt x="26779" y="36734"/>
                    <a:pt x="26809" y="36764"/>
                  </a:cubicBezTo>
                  <a:lnTo>
                    <a:pt x="26595" y="36764"/>
                  </a:lnTo>
                  <a:cubicBezTo>
                    <a:pt x="26655" y="36736"/>
                    <a:pt x="26693" y="36720"/>
                    <a:pt x="26725" y="36720"/>
                  </a:cubicBezTo>
                  <a:close/>
                  <a:moveTo>
                    <a:pt x="12457" y="36514"/>
                  </a:moveTo>
                  <a:cubicBezTo>
                    <a:pt x="12487" y="36514"/>
                    <a:pt x="12508" y="36547"/>
                    <a:pt x="12508" y="36639"/>
                  </a:cubicBezTo>
                  <a:cubicBezTo>
                    <a:pt x="12508" y="36719"/>
                    <a:pt x="12312" y="36764"/>
                    <a:pt x="12250" y="36764"/>
                  </a:cubicBezTo>
                  <a:cubicBezTo>
                    <a:pt x="12249" y="36764"/>
                    <a:pt x="12248" y="36764"/>
                    <a:pt x="12248" y="36764"/>
                  </a:cubicBezTo>
                  <a:cubicBezTo>
                    <a:pt x="12224" y="36764"/>
                    <a:pt x="12375" y="36514"/>
                    <a:pt x="12457" y="36514"/>
                  </a:cubicBezTo>
                  <a:close/>
                  <a:moveTo>
                    <a:pt x="39510" y="36638"/>
                  </a:moveTo>
                  <a:cubicBezTo>
                    <a:pt x="39584" y="36638"/>
                    <a:pt x="39702" y="36683"/>
                    <a:pt x="39726" y="36719"/>
                  </a:cubicBezTo>
                  <a:cubicBezTo>
                    <a:pt x="39629" y="36758"/>
                    <a:pt x="39557" y="36778"/>
                    <a:pt x="39510" y="36778"/>
                  </a:cubicBezTo>
                  <a:cubicBezTo>
                    <a:pt x="39449" y="36778"/>
                    <a:pt x="39430" y="36745"/>
                    <a:pt x="39450" y="36674"/>
                  </a:cubicBezTo>
                  <a:cubicBezTo>
                    <a:pt x="39450" y="36648"/>
                    <a:pt x="39475" y="36638"/>
                    <a:pt x="39510" y="36638"/>
                  </a:cubicBezTo>
                  <a:close/>
                  <a:moveTo>
                    <a:pt x="51803" y="36638"/>
                  </a:moveTo>
                  <a:cubicBezTo>
                    <a:pt x="51877" y="36638"/>
                    <a:pt x="51995" y="36683"/>
                    <a:pt x="52020" y="36719"/>
                  </a:cubicBezTo>
                  <a:cubicBezTo>
                    <a:pt x="51922" y="36758"/>
                    <a:pt x="51850" y="36778"/>
                    <a:pt x="51803" y="36778"/>
                  </a:cubicBezTo>
                  <a:cubicBezTo>
                    <a:pt x="51742" y="36778"/>
                    <a:pt x="51723" y="36745"/>
                    <a:pt x="51743" y="36674"/>
                  </a:cubicBezTo>
                  <a:cubicBezTo>
                    <a:pt x="51743" y="36648"/>
                    <a:pt x="51768" y="36638"/>
                    <a:pt x="51803" y="36638"/>
                  </a:cubicBezTo>
                  <a:close/>
                  <a:moveTo>
                    <a:pt x="19785" y="36761"/>
                  </a:moveTo>
                  <a:cubicBezTo>
                    <a:pt x="19793" y="36761"/>
                    <a:pt x="19807" y="36766"/>
                    <a:pt x="19815" y="36781"/>
                  </a:cubicBezTo>
                  <a:cubicBezTo>
                    <a:pt x="19773" y="36771"/>
                    <a:pt x="19774" y="36761"/>
                    <a:pt x="19785" y="36761"/>
                  </a:cubicBezTo>
                  <a:close/>
                  <a:moveTo>
                    <a:pt x="32078" y="36761"/>
                  </a:moveTo>
                  <a:cubicBezTo>
                    <a:pt x="32086" y="36761"/>
                    <a:pt x="32100" y="36766"/>
                    <a:pt x="32108" y="36781"/>
                  </a:cubicBezTo>
                  <a:cubicBezTo>
                    <a:pt x="32067" y="36771"/>
                    <a:pt x="32067" y="36761"/>
                    <a:pt x="32078" y="36761"/>
                  </a:cubicBezTo>
                  <a:close/>
                  <a:moveTo>
                    <a:pt x="34534" y="36737"/>
                  </a:moveTo>
                  <a:lnTo>
                    <a:pt x="34534" y="36737"/>
                  </a:lnTo>
                  <a:cubicBezTo>
                    <a:pt x="34508" y="36781"/>
                    <a:pt x="34472" y="36799"/>
                    <a:pt x="34418" y="36799"/>
                  </a:cubicBezTo>
                  <a:cubicBezTo>
                    <a:pt x="34436" y="36799"/>
                    <a:pt x="34481" y="36772"/>
                    <a:pt x="34534" y="36737"/>
                  </a:cubicBezTo>
                  <a:close/>
                  <a:moveTo>
                    <a:pt x="46828" y="36737"/>
                  </a:moveTo>
                  <a:lnTo>
                    <a:pt x="46828" y="36737"/>
                  </a:lnTo>
                  <a:cubicBezTo>
                    <a:pt x="46801" y="36781"/>
                    <a:pt x="46756" y="36799"/>
                    <a:pt x="46712" y="36799"/>
                  </a:cubicBezTo>
                  <a:cubicBezTo>
                    <a:pt x="46729" y="36799"/>
                    <a:pt x="46774" y="36772"/>
                    <a:pt x="46828" y="36737"/>
                  </a:cubicBezTo>
                  <a:close/>
                  <a:moveTo>
                    <a:pt x="11876" y="36706"/>
                  </a:moveTo>
                  <a:cubicBezTo>
                    <a:pt x="11885" y="36706"/>
                    <a:pt x="11897" y="36707"/>
                    <a:pt x="11911" y="36710"/>
                  </a:cubicBezTo>
                  <a:cubicBezTo>
                    <a:pt x="12018" y="36764"/>
                    <a:pt x="11982" y="36790"/>
                    <a:pt x="11884" y="36808"/>
                  </a:cubicBezTo>
                  <a:cubicBezTo>
                    <a:pt x="11832" y="36741"/>
                    <a:pt x="11829" y="36706"/>
                    <a:pt x="11876" y="36706"/>
                  </a:cubicBezTo>
                  <a:close/>
                  <a:moveTo>
                    <a:pt x="20022" y="36654"/>
                  </a:moveTo>
                  <a:cubicBezTo>
                    <a:pt x="20049" y="36654"/>
                    <a:pt x="20078" y="36670"/>
                    <a:pt x="20109" y="36701"/>
                  </a:cubicBezTo>
                  <a:cubicBezTo>
                    <a:pt x="20156" y="36770"/>
                    <a:pt x="20086" y="36819"/>
                    <a:pt x="20020" y="36819"/>
                  </a:cubicBezTo>
                  <a:cubicBezTo>
                    <a:pt x="19974" y="36819"/>
                    <a:pt x="19931" y="36795"/>
                    <a:pt x="19931" y="36737"/>
                  </a:cubicBezTo>
                  <a:cubicBezTo>
                    <a:pt x="19956" y="36681"/>
                    <a:pt x="19987" y="36654"/>
                    <a:pt x="20022" y="36654"/>
                  </a:cubicBezTo>
                  <a:close/>
                  <a:moveTo>
                    <a:pt x="23205" y="36683"/>
                  </a:moveTo>
                  <a:lnTo>
                    <a:pt x="23205" y="36683"/>
                  </a:lnTo>
                  <a:cubicBezTo>
                    <a:pt x="23338" y="36764"/>
                    <a:pt x="23196" y="36826"/>
                    <a:pt x="23160" y="36826"/>
                  </a:cubicBezTo>
                  <a:cubicBezTo>
                    <a:pt x="23142" y="36772"/>
                    <a:pt x="23160" y="36728"/>
                    <a:pt x="23205" y="36683"/>
                  </a:cubicBezTo>
                  <a:close/>
                  <a:moveTo>
                    <a:pt x="34811" y="36772"/>
                  </a:moveTo>
                  <a:lnTo>
                    <a:pt x="34811" y="36772"/>
                  </a:lnTo>
                  <a:cubicBezTo>
                    <a:pt x="34802" y="36808"/>
                    <a:pt x="34793" y="36826"/>
                    <a:pt x="34757" y="36826"/>
                  </a:cubicBezTo>
                  <a:cubicBezTo>
                    <a:pt x="34793" y="36817"/>
                    <a:pt x="34802" y="36799"/>
                    <a:pt x="34811" y="36772"/>
                  </a:cubicBezTo>
                  <a:close/>
                  <a:moveTo>
                    <a:pt x="47104" y="36772"/>
                  </a:moveTo>
                  <a:lnTo>
                    <a:pt x="47104" y="36772"/>
                  </a:lnTo>
                  <a:cubicBezTo>
                    <a:pt x="47095" y="36808"/>
                    <a:pt x="47086" y="36826"/>
                    <a:pt x="47051" y="36826"/>
                  </a:cubicBezTo>
                  <a:cubicBezTo>
                    <a:pt x="47086" y="36817"/>
                    <a:pt x="47095" y="36799"/>
                    <a:pt x="47104" y="36772"/>
                  </a:cubicBezTo>
                  <a:close/>
                  <a:moveTo>
                    <a:pt x="10795" y="36799"/>
                  </a:moveTo>
                  <a:lnTo>
                    <a:pt x="10795" y="36799"/>
                  </a:lnTo>
                  <a:cubicBezTo>
                    <a:pt x="10806" y="36819"/>
                    <a:pt x="10779" y="36837"/>
                    <a:pt x="10768" y="36837"/>
                  </a:cubicBezTo>
                  <a:cubicBezTo>
                    <a:pt x="10759" y="36837"/>
                    <a:pt x="10761" y="36826"/>
                    <a:pt x="10795" y="36799"/>
                  </a:cubicBezTo>
                  <a:close/>
                  <a:moveTo>
                    <a:pt x="23089" y="36799"/>
                  </a:moveTo>
                  <a:cubicBezTo>
                    <a:pt x="23099" y="36819"/>
                    <a:pt x="23072" y="36837"/>
                    <a:pt x="23061" y="36837"/>
                  </a:cubicBezTo>
                  <a:cubicBezTo>
                    <a:pt x="23053" y="36837"/>
                    <a:pt x="23054" y="36826"/>
                    <a:pt x="23089" y="36799"/>
                  </a:cubicBezTo>
                  <a:close/>
                  <a:moveTo>
                    <a:pt x="34406" y="36512"/>
                  </a:moveTo>
                  <a:cubicBezTo>
                    <a:pt x="34418" y="36512"/>
                    <a:pt x="34428" y="36516"/>
                    <a:pt x="34436" y="36523"/>
                  </a:cubicBezTo>
                  <a:lnTo>
                    <a:pt x="34436" y="36523"/>
                  </a:lnTo>
                  <a:cubicBezTo>
                    <a:pt x="34436" y="36523"/>
                    <a:pt x="34436" y="36523"/>
                    <a:pt x="34436" y="36523"/>
                  </a:cubicBezTo>
                  <a:cubicBezTo>
                    <a:pt x="34426" y="36523"/>
                    <a:pt x="34251" y="36860"/>
                    <a:pt x="34131" y="36860"/>
                  </a:cubicBezTo>
                  <a:cubicBezTo>
                    <a:pt x="34100" y="36860"/>
                    <a:pt x="34073" y="36838"/>
                    <a:pt x="34053" y="36781"/>
                  </a:cubicBezTo>
                  <a:cubicBezTo>
                    <a:pt x="34045" y="36773"/>
                    <a:pt x="34297" y="36512"/>
                    <a:pt x="34406" y="36512"/>
                  </a:cubicBezTo>
                  <a:close/>
                  <a:moveTo>
                    <a:pt x="46699" y="36512"/>
                  </a:moveTo>
                  <a:cubicBezTo>
                    <a:pt x="46711" y="36512"/>
                    <a:pt x="46721" y="36516"/>
                    <a:pt x="46729" y="36523"/>
                  </a:cubicBezTo>
                  <a:lnTo>
                    <a:pt x="46729" y="36523"/>
                  </a:lnTo>
                  <a:cubicBezTo>
                    <a:pt x="46729" y="36523"/>
                    <a:pt x="46729" y="36523"/>
                    <a:pt x="46729" y="36523"/>
                  </a:cubicBezTo>
                  <a:cubicBezTo>
                    <a:pt x="46719" y="36523"/>
                    <a:pt x="46544" y="36860"/>
                    <a:pt x="46424" y="36860"/>
                  </a:cubicBezTo>
                  <a:cubicBezTo>
                    <a:pt x="46393" y="36860"/>
                    <a:pt x="46366" y="36838"/>
                    <a:pt x="46346" y="36781"/>
                  </a:cubicBezTo>
                  <a:cubicBezTo>
                    <a:pt x="46338" y="36773"/>
                    <a:pt x="46590" y="36512"/>
                    <a:pt x="46699" y="36512"/>
                  </a:cubicBezTo>
                  <a:close/>
                  <a:moveTo>
                    <a:pt x="13026" y="36674"/>
                  </a:moveTo>
                  <a:lnTo>
                    <a:pt x="13026" y="36674"/>
                  </a:lnTo>
                  <a:cubicBezTo>
                    <a:pt x="12881" y="36757"/>
                    <a:pt x="13204" y="36919"/>
                    <a:pt x="13027" y="36919"/>
                  </a:cubicBezTo>
                  <a:cubicBezTo>
                    <a:pt x="12974" y="36919"/>
                    <a:pt x="12878" y="36905"/>
                    <a:pt x="12713" y="36871"/>
                  </a:cubicBezTo>
                  <a:cubicBezTo>
                    <a:pt x="12865" y="36835"/>
                    <a:pt x="12776" y="36683"/>
                    <a:pt x="13026" y="36674"/>
                  </a:cubicBezTo>
                  <a:close/>
                  <a:moveTo>
                    <a:pt x="63403" y="526"/>
                  </a:moveTo>
                  <a:cubicBezTo>
                    <a:pt x="63460" y="526"/>
                    <a:pt x="63465" y="580"/>
                    <a:pt x="63421" y="687"/>
                  </a:cubicBezTo>
                  <a:cubicBezTo>
                    <a:pt x="63563" y="642"/>
                    <a:pt x="63715" y="598"/>
                    <a:pt x="63867" y="553"/>
                  </a:cubicBezTo>
                  <a:cubicBezTo>
                    <a:pt x="63884" y="542"/>
                    <a:pt x="63901" y="537"/>
                    <a:pt x="63916" y="537"/>
                  </a:cubicBezTo>
                  <a:cubicBezTo>
                    <a:pt x="63962" y="537"/>
                    <a:pt x="63990" y="584"/>
                    <a:pt x="63956" y="651"/>
                  </a:cubicBezTo>
                  <a:cubicBezTo>
                    <a:pt x="63938" y="607"/>
                    <a:pt x="63902" y="571"/>
                    <a:pt x="63867" y="553"/>
                  </a:cubicBezTo>
                  <a:lnTo>
                    <a:pt x="63867" y="553"/>
                  </a:lnTo>
                  <a:cubicBezTo>
                    <a:pt x="63894" y="616"/>
                    <a:pt x="63929" y="678"/>
                    <a:pt x="63965" y="741"/>
                  </a:cubicBezTo>
                  <a:cubicBezTo>
                    <a:pt x="63989" y="628"/>
                    <a:pt x="64028" y="575"/>
                    <a:pt x="64075" y="575"/>
                  </a:cubicBezTo>
                  <a:cubicBezTo>
                    <a:pt x="64078" y="575"/>
                    <a:pt x="64082" y="575"/>
                    <a:pt x="64085" y="576"/>
                  </a:cubicBezTo>
                  <a:lnTo>
                    <a:pt x="64085" y="576"/>
                  </a:lnTo>
                  <a:cubicBezTo>
                    <a:pt x="64081" y="571"/>
                    <a:pt x="64083" y="571"/>
                    <a:pt x="64090" y="571"/>
                  </a:cubicBezTo>
                  <a:cubicBezTo>
                    <a:pt x="64090" y="571"/>
                    <a:pt x="64090" y="571"/>
                    <a:pt x="64090" y="576"/>
                  </a:cubicBezTo>
                  <a:lnTo>
                    <a:pt x="64090" y="576"/>
                  </a:lnTo>
                  <a:cubicBezTo>
                    <a:pt x="64088" y="576"/>
                    <a:pt x="64087" y="576"/>
                    <a:pt x="64085" y="576"/>
                  </a:cubicBezTo>
                  <a:lnTo>
                    <a:pt x="64085" y="576"/>
                  </a:lnTo>
                  <a:cubicBezTo>
                    <a:pt x="64086" y="577"/>
                    <a:pt x="64088" y="578"/>
                    <a:pt x="64090" y="580"/>
                  </a:cubicBezTo>
                  <a:cubicBezTo>
                    <a:pt x="64090" y="579"/>
                    <a:pt x="64090" y="577"/>
                    <a:pt x="64090" y="576"/>
                  </a:cubicBezTo>
                  <a:lnTo>
                    <a:pt x="64090" y="576"/>
                  </a:lnTo>
                  <a:cubicBezTo>
                    <a:pt x="64110" y="581"/>
                    <a:pt x="64131" y="594"/>
                    <a:pt x="64152" y="616"/>
                  </a:cubicBezTo>
                  <a:cubicBezTo>
                    <a:pt x="64233" y="642"/>
                    <a:pt x="64241" y="669"/>
                    <a:pt x="64188" y="687"/>
                  </a:cubicBezTo>
                  <a:cubicBezTo>
                    <a:pt x="64509" y="687"/>
                    <a:pt x="65901" y="1213"/>
                    <a:pt x="65071" y="1543"/>
                  </a:cubicBezTo>
                  <a:cubicBezTo>
                    <a:pt x="65437" y="1606"/>
                    <a:pt x="65098" y="2097"/>
                    <a:pt x="65214" y="2400"/>
                  </a:cubicBezTo>
                  <a:cubicBezTo>
                    <a:pt x="65223" y="2427"/>
                    <a:pt x="65232" y="2444"/>
                    <a:pt x="65250" y="2471"/>
                  </a:cubicBezTo>
                  <a:cubicBezTo>
                    <a:pt x="65250" y="2435"/>
                    <a:pt x="65294" y="2422"/>
                    <a:pt x="65351" y="2422"/>
                  </a:cubicBezTo>
                  <a:cubicBezTo>
                    <a:pt x="65448" y="2422"/>
                    <a:pt x="65580" y="2461"/>
                    <a:pt x="65580" y="2489"/>
                  </a:cubicBezTo>
                  <a:cubicBezTo>
                    <a:pt x="65580" y="2535"/>
                    <a:pt x="65512" y="2555"/>
                    <a:pt x="65438" y="2555"/>
                  </a:cubicBezTo>
                  <a:cubicBezTo>
                    <a:pt x="65383" y="2555"/>
                    <a:pt x="65323" y="2544"/>
                    <a:pt x="65285" y="2525"/>
                  </a:cubicBezTo>
                  <a:lnTo>
                    <a:pt x="65285" y="2525"/>
                  </a:lnTo>
                  <a:cubicBezTo>
                    <a:pt x="65401" y="2650"/>
                    <a:pt x="65580" y="2703"/>
                    <a:pt x="65660" y="2828"/>
                  </a:cubicBezTo>
                  <a:cubicBezTo>
                    <a:pt x="65803" y="3060"/>
                    <a:pt x="65615" y="2926"/>
                    <a:pt x="65660" y="3203"/>
                  </a:cubicBezTo>
                  <a:cubicBezTo>
                    <a:pt x="65687" y="3372"/>
                    <a:pt x="66008" y="3185"/>
                    <a:pt x="65972" y="3435"/>
                  </a:cubicBezTo>
                  <a:cubicBezTo>
                    <a:pt x="65972" y="3444"/>
                    <a:pt x="65613" y="3899"/>
                    <a:pt x="65702" y="3899"/>
                  </a:cubicBezTo>
                  <a:cubicBezTo>
                    <a:pt x="65703" y="3899"/>
                    <a:pt x="65704" y="3899"/>
                    <a:pt x="65705" y="3899"/>
                  </a:cubicBezTo>
                  <a:cubicBezTo>
                    <a:pt x="65901" y="3899"/>
                    <a:pt x="65847" y="3711"/>
                    <a:pt x="65999" y="3631"/>
                  </a:cubicBezTo>
                  <a:lnTo>
                    <a:pt x="65999" y="3631"/>
                  </a:lnTo>
                  <a:cubicBezTo>
                    <a:pt x="65928" y="4318"/>
                    <a:pt x="66035" y="4978"/>
                    <a:pt x="66008" y="5656"/>
                  </a:cubicBezTo>
                  <a:cubicBezTo>
                    <a:pt x="65999" y="5799"/>
                    <a:pt x="66026" y="6031"/>
                    <a:pt x="65981" y="6120"/>
                  </a:cubicBezTo>
                  <a:cubicBezTo>
                    <a:pt x="65964" y="6155"/>
                    <a:pt x="65610" y="6433"/>
                    <a:pt x="65581" y="6433"/>
                  </a:cubicBezTo>
                  <a:cubicBezTo>
                    <a:pt x="65581" y="6433"/>
                    <a:pt x="65580" y="6433"/>
                    <a:pt x="65580" y="6433"/>
                  </a:cubicBezTo>
                  <a:lnTo>
                    <a:pt x="65580" y="6433"/>
                  </a:lnTo>
                  <a:cubicBezTo>
                    <a:pt x="65678" y="6540"/>
                    <a:pt x="65758" y="6655"/>
                    <a:pt x="65847" y="6771"/>
                  </a:cubicBezTo>
                  <a:cubicBezTo>
                    <a:pt x="65829" y="6914"/>
                    <a:pt x="65803" y="7057"/>
                    <a:pt x="65749" y="7199"/>
                  </a:cubicBezTo>
                  <a:cubicBezTo>
                    <a:pt x="65756" y="7199"/>
                    <a:pt x="65763" y="7199"/>
                    <a:pt x="65770" y="7199"/>
                  </a:cubicBezTo>
                  <a:cubicBezTo>
                    <a:pt x="66183" y="7199"/>
                    <a:pt x="65818" y="7738"/>
                    <a:pt x="65660" y="7958"/>
                  </a:cubicBezTo>
                  <a:cubicBezTo>
                    <a:pt x="65660" y="7967"/>
                    <a:pt x="65642" y="8136"/>
                    <a:pt x="65446" y="8261"/>
                  </a:cubicBezTo>
                  <a:cubicBezTo>
                    <a:pt x="65285" y="8368"/>
                    <a:pt x="65098" y="8395"/>
                    <a:pt x="64928" y="8422"/>
                  </a:cubicBezTo>
                  <a:cubicBezTo>
                    <a:pt x="64790" y="8448"/>
                    <a:pt x="64650" y="8459"/>
                    <a:pt x="64509" y="8459"/>
                  </a:cubicBezTo>
                  <a:cubicBezTo>
                    <a:pt x="64369" y="8459"/>
                    <a:pt x="64228" y="8448"/>
                    <a:pt x="64090" y="8430"/>
                  </a:cubicBezTo>
                  <a:lnTo>
                    <a:pt x="64090" y="8457"/>
                  </a:lnTo>
                  <a:cubicBezTo>
                    <a:pt x="64509" y="8529"/>
                    <a:pt x="64955" y="8502"/>
                    <a:pt x="65366" y="8645"/>
                  </a:cubicBezTo>
                  <a:cubicBezTo>
                    <a:pt x="65368" y="8642"/>
                    <a:pt x="65371" y="8641"/>
                    <a:pt x="65374" y="8641"/>
                  </a:cubicBezTo>
                  <a:cubicBezTo>
                    <a:pt x="65379" y="8641"/>
                    <a:pt x="65383" y="8645"/>
                    <a:pt x="65383" y="8645"/>
                  </a:cubicBezTo>
                  <a:lnTo>
                    <a:pt x="65366" y="8645"/>
                  </a:lnTo>
                  <a:cubicBezTo>
                    <a:pt x="65258" y="8671"/>
                    <a:pt x="64911" y="8859"/>
                    <a:pt x="64919" y="9001"/>
                  </a:cubicBezTo>
                  <a:cubicBezTo>
                    <a:pt x="64919" y="8960"/>
                    <a:pt x="65245" y="8866"/>
                    <a:pt x="65518" y="8866"/>
                  </a:cubicBezTo>
                  <a:cubicBezTo>
                    <a:pt x="65661" y="8866"/>
                    <a:pt x="65789" y="8892"/>
                    <a:pt x="65847" y="8966"/>
                  </a:cubicBezTo>
                  <a:cubicBezTo>
                    <a:pt x="65762" y="8960"/>
                    <a:pt x="65707" y="8951"/>
                    <a:pt x="65668" y="8951"/>
                  </a:cubicBezTo>
                  <a:cubicBezTo>
                    <a:pt x="65584" y="8951"/>
                    <a:pt x="65575" y="8994"/>
                    <a:pt x="65508" y="9207"/>
                  </a:cubicBezTo>
                  <a:cubicBezTo>
                    <a:pt x="65414" y="9490"/>
                    <a:pt x="65500" y="9541"/>
                    <a:pt x="65596" y="9541"/>
                  </a:cubicBezTo>
                  <a:cubicBezTo>
                    <a:pt x="65649" y="9541"/>
                    <a:pt x="65705" y="9525"/>
                    <a:pt x="65735" y="9525"/>
                  </a:cubicBezTo>
                  <a:cubicBezTo>
                    <a:pt x="65748" y="9525"/>
                    <a:pt x="65757" y="9528"/>
                    <a:pt x="65758" y="9537"/>
                  </a:cubicBezTo>
                  <a:cubicBezTo>
                    <a:pt x="65767" y="9563"/>
                    <a:pt x="65749" y="9911"/>
                    <a:pt x="65749" y="9911"/>
                  </a:cubicBezTo>
                  <a:cubicBezTo>
                    <a:pt x="65544" y="9804"/>
                    <a:pt x="65214" y="9858"/>
                    <a:pt x="65044" y="9706"/>
                  </a:cubicBezTo>
                  <a:lnTo>
                    <a:pt x="65044" y="9706"/>
                  </a:lnTo>
                  <a:cubicBezTo>
                    <a:pt x="65100" y="9834"/>
                    <a:pt x="65113" y="9868"/>
                    <a:pt x="65106" y="9868"/>
                  </a:cubicBezTo>
                  <a:cubicBezTo>
                    <a:pt x="65097" y="9868"/>
                    <a:pt x="65062" y="9822"/>
                    <a:pt x="65036" y="9822"/>
                  </a:cubicBezTo>
                  <a:cubicBezTo>
                    <a:pt x="65021" y="9822"/>
                    <a:pt x="65009" y="9839"/>
                    <a:pt x="65009" y="9894"/>
                  </a:cubicBezTo>
                  <a:cubicBezTo>
                    <a:pt x="65009" y="10041"/>
                    <a:pt x="65203" y="10087"/>
                    <a:pt x="65230" y="10205"/>
                  </a:cubicBezTo>
                  <a:lnTo>
                    <a:pt x="65230" y="10205"/>
                  </a:lnTo>
                  <a:cubicBezTo>
                    <a:pt x="65216" y="10120"/>
                    <a:pt x="65243" y="10053"/>
                    <a:pt x="65321" y="10027"/>
                  </a:cubicBezTo>
                  <a:cubicBezTo>
                    <a:pt x="65392" y="10072"/>
                    <a:pt x="65410" y="10304"/>
                    <a:pt x="65410" y="10375"/>
                  </a:cubicBezTo>
                  <a:cubicBezTo>
                    <a:pt x="65410" y="10438"/>
                    <a:pt x="65990" y="10598"/>
                    <a:pt x="65892" y="10687"/>
                  </a:cubicBezTo>
                  <a:cubicBezTo>
                    <a:pt x="65888" y="10693"/>
                    <a:pt x="65879" y="10695"/>
                    <a:pt x="65867" y="10695"/>
                  </a:cubicBezTo>
                  <a:cubicBezTo>
                    <a:pt x="65769" y="10695"/>
                    <a:pt x="65448" y="10553"/>
                    <a:pt x="65344" y="10553"/>
                  </a:cubicBezTo>
                  <a:cubicBezTo>
                    <a:pt x="65324" y="10553"/>
                    <a:pt x="65312" y="10558"/>
                    <a:pt x="65312" y="10572"/>
                  </a:cubicBezTo>
                  <a:cubicBezTo>
                    <a:pt x="65303" y="10964"/>
                    <a:pt x="65526" y="10866"/>
                    <a:pt x="65785" y="10893"/>
                  </a:cubicBezTo>
                  <a:cubicBezTo>
                    <a:pt x="65473" y="11026"/>
                    <a:pt x="65874" y="11116"/>
                    <a:pt x="65829" y="11312"/>
                  </a:cubicBezTo>
                  <a:cubicBezTo>
                    <a:pt x="65813" y="11315"/>
                    <a:pt x="65797" y="11317"/>
                    <a:pt x="65782" y="11317"/>
                  </a:cubicBezTo>
                  <a:cubicBezTo>
                    <a:pt x="65669" y="11317"/>
                    <a:pt x="65604" y="11227"/>
                    <a:pt x="65589" y="11053"/>
                  </a:cubicBezTo>
                  <a:cubicBezTo>
                    <a:pt x="65587" y="11053"/>
                    <a:pt x="65586" y="11053"/>
                    <a:pt x="65584" y="11053"/>
                  </a:cubicBezTo>
                  <a:cubicBezTo>
                    <a:pt x="65516" y="11053"/>
                    <a:pt x="64960" y="11227"/>
                    <a:pt x="65499" y="11401"/>
                  </a:cubicBezTo>
                  <a:cubicBezTo>
                    <a:pt x="65205" y="11580"/>
                    <a:pt x="65865" y="11910"/>
                    <a:pt x="65874" y="12186"/>
                  </a:cubicBezTo>
                  <a:cubicBezTo>
                    <a:pt x="65759" y="12164"/>
                    <a:pt x="65687" y="12155"/>
                    <a:pt x="65645" y="12155"/>
                  </a:cubicBezTo>
                  <a:cubicBezTo>
                    <a:pt x="65477" y="12155"/>
                    <a:pt x="65808" y="12302"/>
                    <a:pt x="65870" y="12302"/>
                  </a:cubicBezTo>
                  <a:cubicBezTo>
                    <a:pt x="65872" y="12302"/>
                    <a:pt x="65873" y="12302"/>
                    <a:pt x="65874" y="12302"/>
                  </a:cubicBezTo>
                  <a:lnTo>
                    <a:pt x="65874" y="12302"/>
                  </a:lnTo>
                  <a:cubicBezTo>
                    <a:pt x="65879" y="12477"/>
                    <a:pt x="65811" y="12562"/>
                    <a:pt x="65722" y="12562"/>
                  </a:cubicBezTo>
                  <a:cubicBezTo>
                    <a:pt x="65666" y="12562"/>
                    <a:pt x="65603" y="12528"/>
                    <a:pt x="65544" y="12463"/>
                  </a:cubicBezTo>
                  <a:lnTo>
                    <a:pt x="65544" y="12463"/>
                  </a:lnTo>
                  <a:cubicBezTo>
                    <a:pt x="65428" y="12490"/>
                    <a:pt x="65615" y="12632"/>
                    <a:pt x="65624" y="12668"/>
                  </a:cubicBezTo>
                  <a:cubicBezTo>
                    <a:pt x="65631" y="12685"/>
                    <a:pt x="65644" y="12692"/>
                    <a:pt x="65660" y="12692"/>
                  </a:cubicBezTo>
                  <a:cubicBezTo>
                    <a:pt x="65729" y="12692"/>
                    <a:pt x="65861" y="12570"/>
                    <a:pt x="65883" y="12570"/>
                  </a:cubicBezTo>
                  <a:cubicBezTo>
                    <a:pt x="65892" y="12829"/>
                    <a:pt x="65990" y="13221"/>
                    <a:pt x="65928" y="13471"/>
                  </a:cubicBezTo>
                  <a:cubicBezTo>
                    <a:pt x="65869" y="13688"/>
                    <a:pt x="65850" y="13721"/>
                    <a:pt x="65825" y="13721"/>
                  </a:cubicBezTo>
                  <a:cubicBezTo>
                    <a:pt x="65813" y="13721"/>
                    <a:pt x="65801" y="13715"/>
                    <a:pt x="65783" y="13715"/>
                  </a:cubicBezTo>
                  <a:cubicBezTo>
                    <a:pt x="65749" y="13715"/>
                    <a:pt x="65697" y="13739"/>
                    <a:pt x="65597" y="13881"/>
                  </a:cubicBezTo>
                  <a:cubicBezTo>
                    <a:pt x="65617" y="13942"/>
                    <a:pt x="65657" y="13963"/>
                    <a:pt x="65704" y="13963"/>
                  </a:cubicBezTo>
                  <a:cubicBezTo>
                    <a:pt x="65788" y="13963"/>
                    <a:pt x="65894" y="13898"/>
                    <a:pt x="65945" y="13881"/>
                  </a:cubicBezTo>
                  <a:lnTo>
                    <a:pt x="65945" y="13881"/>
                  </a:lnTo>
                  <a:cubicBezTo>
                    <a:pt x="65963" y="14211"/>
                    <a:pt x="66026" y="14434"/>
                    <a:pt x="65901" y="14711"/>
                  </a:cubicBezTo>
                  <a:cubicBezTo>
                    <a:pt x="65901" y="14711"/>
                    <a:pt x="65901" y="14711"/>
                    <a:pt x="65901" y="14711"/>
                  </a:cubicBezTo>
                  <a:cubicBezTo>
                    <a:pt x="65893" y="14711"/>
                    <a:pt x="65482" y="15193"/>
                    <a:pt x="65535" y="15210"/>
                  </a:cubicBezTo>
                  <a:cubicBezTo>
                    <a:pt x="65633" y="15121"/>
                    <a:pt x="65740" y="15068"/>
                    <a:pt x="65856" y="15023"/>
                  </a:cubicBezTo>
                  <a:cubicBezTo>
                    <a:pt x="65910" y="15041"/>
                    <a:pt x="65936" y="15433"/>
                    <a:pt x="65919" y="15433"/>
                  </a:cubicBezTo>
                  <a:cubicBezTo>
                    <a:pt x="65865" y="15433"/>
                    <a:pt x="65383" y="15300"/>
                    <a:pt x="65383" y="15300"/>
                  </a:cubicBezTo>
                  <a:lnTo>
                    <a:pt x="65383" y="15300"/>
                  </a:lnTo>
                  <a:cubicBezTo>
                    <a:pt x="65473" y="15433"/>
                    <a:pt x="65571" y="15549"/>
                    <a:pt x="65687" y="15648"/>
                  </a:cubicBezTo>
                  <a:cubicBezTo>
                    <a:pt x="65710" y="15543"/>
                    <a:pt x="65747" y="15492"/>
                    <a:pt x="65797" y="15492"/>
                  </a:cubicBezTo>
                  <a:cubicBezTo>
                    <a:pt x="65841" y="15492"/>
                    <a:pt x="65896" y="15532"/>
                    <a:pt x="65963" y="15612"/>
                  </a:cubicBezTo>
                  <a:cubicBezTo>
                    <a:pt x="65874" y="15692"/>
                    <a:pt x="65776" y="15737"/>
                    <a:pt x="65660" y="15764"/>
                  </a:cubicBezTo>
                  <a:cubicBezTo>
                    <a:pt x="65681" y="15761"/>
                    <a:pt x="65700" y="15759"/>
                    <a:pt x="65718" y="15759"/>
                  </a:cubicBezTo>
                  <a:cubicBezTo>
                    <a:pt x="66073" y="15759"/>
                    <a:pt x="65840" y="16326"/>
                    <a:pt x="65874" y="16334"/>
                  </a:cubicBezTo>
                  <a:cubicBezTo>
                    <a:pt x="65852" y="16337"/>
                    <a:pt x="65831" y="16338"/>
                    <a:pt x="65809" y="16338"/>
                  </a:cubicBezTo>
                  <a:cubicBezTo>
                    <a:pt x="65751" y="16338"/>
                    <a:pt x="65692" y="16330"/>
                    <a:pt x="65633" y="16317"/>
                  </a:cubicBezTo>
                  <a:lnTo>
                    <a:pt x="65633" y="16317"/>
                  </a:lnTo>
                  <a:cubicBezTo>
                    <a:pt x="65687" y="16379"/>
                    <a:pt x="65713" y="16834"/>
                    <a:pt x="65713" y="16843"/>
                  </a:cubicBezTo>
                  <a:cubicBezTo>
                    <a:pt x="65807" y="16723"/>
                    <a:pt x="65864" y="16677"/>
                    <a:pt x="65894" y="16677"/>
                  </a:cubicBezTo>
                  <a:cubicBezTo>
                    <a:pt x="65960" y="16677"/>
                    <a:pt x="65905" y="16887"/>
                    <a:pt x="65838" y="17039"/>
                  </a:cubicBezTo>
                  <a:cubicBezTo>
                    <a:pt x="65838" y="17048"/>
                    <a:pt x="65847" y="17057"/>
                    <a:pt x="65847" y="17057"/>
                  </a:cubicBezTo>
                  <a:cubicBezTo>
                    <a:pt x="65838" y="17066"/>
                    <a:pt x="65829" y="17066"/>
                    <a:pt x="65820" y="17066"/>
                  </a:cubicBezTo>
                  <a:cubicBezTo>
                    <a:pt x="65784" y="17143"/>
                    <a:pt x="65745" y="17200"/>
                    <a:pt x="65718" y="17200"/>
                  </a:cubicBezTo>
                  <a:cubicBezTo>
                    <a:pt x="65693" y="17200"/>
                    <a:pt x="65678" y="17148"/>
                    <a:pt x="65687" y="17012"/>
                  </a:cubicBezTo>
                  <a:lnTo>
                    <a:pt x="65687" y="17012"/>
                  </a:lnTo>
                  <a:cubicBezTo>
                    <a:pt x="65722" y="17048"/>
                    <a:pt x="65776" y="17066"/>
                    <a:pt x="65820" y="17066"/>
                  </a:cubicBezTo>
                  <a:cubicBezTo>
                    <a:pt x="65829" y="17057"/>
                    <a:pt x="65829" y="17048"/>
                    <a:pt x="65838" y="17039"/>
                  </a:cubicBezTo>
                  <a:cubicBezTo>
                    <a:pt x="65770" y="16974"/>
                    <a:pt x="65725" y="16944"/>
                    <a:pt x="65693" y="16944"/>
                  </a:cubicBezTo>
                  <a:cubicBezTo>
                    <a:pt x="65635" y="16944"/>
                    <a:pt x="65627" y="17052"/>
                    <a:pt x="65615" y="17244"/>
                  </a:cubicBezTo>
                  <a:cubicBezTo>
                    <a:pt x="65619" y="17231"/>
                    <a:pt x="65630" y="17225"/>
                    <a:pt x="65647" y="17225"/>
                  </a:cubicBezTo>
                  <a:cubicBezTo>
                    <a:pt x="65719" y="17225"/>
                    <a:pt x="65881" y="17331"/>
                    <a:pt x="65874" y="17396"/>
                  </a:cubicBezTo>
                  <a:cubicBezTo>
                    <a:pt x="65856" y="17512"/>
                    <a:pt x="65803" y="17601"/>
                    <a:pt x="65767" y="17690"/>
                  </a:cubicBezTo>
                  <a:cubicBezTo>
                    <a:pt x="65678" y="17958"/>
                    <a:pt x="65374" y="18110"/>
                    <a:pt x="65374" y="18538"/>
                  </a:cubicBezTo>
                  <a:cubicBezTo>
                    <a:pt x="65374" y="18458"/>
                    <a:pt x="65455" y="18368"/>
                    <a:pt x="65455" y="18279"/>
                  </a:cubicBezTo>
                  <a:lnTo>
                    <a:pt x="65455" y="18368"/>
                  </a:lnTo>
                  <a:cubicBezTo>
                    <a:pt x="65455" y="18199"/>
                    <a:pt x="65517" y="18065"/>
                    <a:pt x="65624" y="17940"/>
                  </a:cubicBezTo>
                  <a:lnTo>
                    <a:pt x="65624" y="17940"/>
                  </a:lnTo>
                  <a:cubicBezTo>
                    <a:pt x="65678" y="18128"/>
                    <a:pt x="65562" y="18368"/>
                    <a:pt x="65544" y="18556"/>
                  </a:cubicBezTo>
                  <a:cubicBezTo>
                    <a:pt x="65651" y="18511"/>
                    <a:pt x="65758" y="18484"/>
                    <a:pt x="65874" y="18484"/>
                  </a:cubicBezTo>
                  <a:cubicBezTo>
                    <a:pt x="65874" y="18627"/>
                    <a:pt x="65562" y="18939"/>
                    <a:pt x="65428" y="18957"/>
                  </a:cubicBezTo>
                  <a:cubicBezTo>
                    <a:pt x="65376" y="18940"/>
                    <a:pt x="65250" y="18608"/>
                    <a:pt x="65145" y="18608"/>
                  </a:cubicBezTo>
                  <a:cubicBezTo>
                    <a:pt x="65141" y="18608"/>
                    <a:pt x="65137" y="18608"/>
                    <a:pt x="65134" y="18609"/>
                  </a:cubicBezTo>
                  <a:cubicBezTo>
                    <a:pt x="65134" y="18609"/>
                    <a:pt x="65134" y="18609"/>
                    <a:pt x="65134" y="18609"/>
                  </a:cubicBezTo>
                  <a:cubicBezTo>
                    <a:pt x="65183" y="18609"/>
                    <a:pt x="65732" y="19594"/>
                    <a:pt x="65801" y="19678"/>
                  </a:cubicBezTo>
                  <a:lnTo>
                    <a:pt x="65801" y="19678"/>
                  </a:lnTo>
                  <a:cubicBezTo>
                    <a:pt x="65792" y="19668"/>
                    <a:pt x="65786" y="19662"/>
                    <a:pt x="65781" y="19662"/>
                  </a:cubicBezTo>
                  <a:lnTo>
                    <a:pt x="65781" y="19662"/>
                  </a:lnTo>
                  <a:cubicBezTo>
                    <a:pt x="65765" y="19662"/>
                    <a:pt x="65782" y="19737"/>
                    <a:pt x="65838" y="19876"/>
                  </a:cubicBezTo>
                  <a:cubicBezTo>
                    <a:pt x="65830" y="19873"/>
                    <a:pt x="65820" y="19871"/>
                    <a:pt x="65811" y="19871"/>
                  </a:cubicBezTo>
                  <a:cubicBezTo>
                    <a:pt x="65701" y="19871"/>
                    <a:pt x="65528" y="20054"/>
                    <a:pt x="65603" y="20054"/>
                  </a:cubicBezTo>
                  <a:cubicBezTo>
                    <a:pt x="65634" y="20054"/>
                    <a:pt x="65705" y="20023"/>
                    <a:pt x="65838" y="19939"/>
                  </a:cubicBezTo>
                  <a:cubicBezTo>
                    <a:pt x="65838" y="20394"/>
                    <a:pt x="65856" y="20849"/>
                    <a:pt x="65856" y="21295"/>
                  </a:cubicBezTo>
                  <a:cubicBezTo>
                    <a:pt x="65508" y="21223"/>
                    <a:pt x="65820" y="21179"/>
                    <a:pt x="65713" y="21000"/>
                  </a:cubicBezTo>
                  <a:cubicBezTo>
                    <a:pt x="65696" y="20970"/>
                    <a:pt x="65682" y="20957"/>
                    <a:pt x="65672" y="20957"/>
                  </a:cubicBezTo>
                  <a:cubicBezTo>
                    <a:pt x="65619" y="20957"/>
                    <a:pt x="65665" y="21322"/>
                    <a:pt x="65660" y="21322"/>
                  </a:cubicBezTo>
                  <a:cubicBezTo>
                    <a:pt x="65660" y="21322"/>
                    <a:pt x="65660" y="21322"/>
                    <a:pt x="65660" y="21321"/>
                  </a:cubicBezTo>
                  <a:lnTo>
                    <a:pt x="65660" y="21321"/>
                  </a:lnTo>
                  <a:cubicBezTo>
                    <a:pt x="65731" y="21598"/>
                    <a:pt x="65874" y="21794"/>
                    <a:pt x="65847" y="22178"/>
                  </a:cubicBezTo>
                  <a:cubicBezTo>
                    <a:pt x="65847" y="22178"/>
                    <a:pt x="65464" y="22062"/>
                    <a:pt x="65490" y="22026"/>
                  </a:cubicBezTo>
                  <a:lnTo>
                    <a:pt x="65490" y="22026"/>
                  </a:lnTo>
                  <a:cubicBezTo>
                    <a:pt x="65423" y="22100"/>
                    <a:pt x="65568" y="22371"/>
                    <a:pt x="65713" y="22371"/>
                  </a:cubicBezTo>
                  <a:cubicBezTo>
                    <a:pt x="65760" y="22371"/>
                    <a:pt x="65808" y="22342"/>
                    <a:pt x="65847" y="22267"/>
                  </a:cubicBezTo>
                  <a:lnTo>
                    <a:pt x="65847" y="22267"/>
                  </a:lnTo>
                  <a:cubicBezTo>
                    <a:pt x="65839" y="22358"/>
                    <a:pt x="65854" y="22739"/>
                    <a:pt x="65693" y="22739"/>
                  </a:cubicBezTo>
                  <a:cubicBezTo>
                    <a:pt x="65680" y="22739"/>
                    <a:pt x="65666" y="22736"/>
                    <a:pt x="65651" y="22731"/>
                  </a:cubicBezTo>
                  <a:cubicBezTo>
                    <a:pt x="65642" y="22633"/>
                    <a:pt x="65633" y="22526"/>
                    <a:pt x="65633" y="22428"/>
                  </a:cubicBezTo>
                  <a:cubicBezTo>
                    <a:pt x="65633" y="22427"/>
                    <a:pt x="65633" y="22427"/>
                    <a:pt x="65632" y="22427"/>
                  </a:cubicBezTo>
                  <a:cubicBezTo>
                    <a:pt x="65610" y="22427"/>
                    <a:pt x="65278" y="22669"/>
                    <a:pt x="65339" y="22677"/>
                  </a:cubicBezTo>
                  <a:cubicBezTo>
                    <a:pt x="65410" y="22686"/>
                    <a:pt x="65125" y="22758"/>
                    <a:pt x="65116" y="22758"/>
                  </a:cubicBezTo>
                  <a:cubicBezTo>
                    <a:pt x="65115" y="22758"/>
                    <a:pt x="65115" y="22758"/>
                    <a:pt x="65114" y="22758"/>
                  </a:cubicBezTo>
                  <a:cubicBezTo>
                    <a:pt x="65088" y="22758"/>
                    <a:pt x="65036" y="22525"/>
                    <a:pt x="64976" y="22525"/>
                  </a:cubicBezTo>
                  <a:cubicBezTo>
                    <a:pt x="64975" y="22525"/>
                    <a:pt x="64974" y="22525"/>
                    <a:pt x="64973" y="22526"/>
                  </a:cubicBezTo>
                  <a:cubicBezTo>
                    <a:pt x="64934" y="22597"/>
                    <a:pt x="64901" y="22624"/>
                    <a:pt x="64870" y="22624"/>
                  </a:cubicBezTo>
                  <a:cubicBezTo>
                    <a:pt x="64767" y="22624"/>
                    <a:pt x="64693" y="22310"/>
                    <a:pt x="64490" y="22310"/>
                  </a:cubicBezTo>
                  <a:cubicBezTo>
                    <a:pt x="64482" y="22310"/>
                    <a:pt x="64473" y="22310"/>
                    <a:pt x="64464" y="22312"/>
                  </a:cubicBezTo>
                  <a:cubicBezTo>
                    <a:pt x="64275" y="22337"/>
                    <a:pt x="65320" y="23072"/>
                    <a:pt x="65421" y="23072"/>
                  </a:cubicBezTo>
                  <a:cubicBezTo>
                    <a:pt x="65424" y="23072"/>
                    <a:pt x="65427" y="23072"/>
                    <a:pt x="65428" y="23070"/>
                  </a:cubicBezTo>
                  <a:lnTo>
                    <a:pt x="65428" y="23070"/>
                  </a:lnTo>
                  <a:cubicBezTo>
                    <a:pt x="65407" y="23102"/>
                    <a:pt x="65383" y="23113"/>
                    <a:pt x="65357" y="23113"/>
                  </a:cubicBezTo>
                  <a:cubicBezTo>
                    <a:pt x="65282" y="23113"/>
                    <a:pt x="65190" y="23012"/>
                    <a:pt x="65123" y="23012"/>
                  </a:cubicBezTo>
                  <a:cubicBezTo>
                    <a:pt x="65103" y="23012"/>
                    <a:pt x="65085" y="23021"/>
                    <a:pt x="65071" y="23043"/>
                  </a:cubicBezTo>
                  <a:cubicBezTo>
                    <a:pt x="65078" y="23033"/>
                    <a:pt x="65086" y="23028"/>
                    <a:pt x="65095" y="23028"/>
                  </a:cubicBezTo>
                  <a:cubicBezTo>
                    <a:pt x="65199" y="23028"/>
                    <a:pt x="65430" y="23640"/>
                    <a:pt x="65246" y="23640"/>
                  </a:cubicBezTo>
                  <a:cubicBezTo>
                    <a:pt x="65234" y="23640"/>
                    <a:pt x="65221" y="23637"/>
                    <a:pt x="65205" y="23632"/>
                  </a:cubicBezTo>
                  <a:lnTo>
                    <a:pt x="65205" y="23632"/>
                  </a:lnTo>
                  <a:cubicBezTo>
                    <a:pt x="65258" y="23712"/>
                    <a:pt x="65312" y="23784"/>
                    <a:pt x="65374" y="23855"/>
                  </a:cubicBezTo>
                  <a:cubicBezTo>
                    <a:pt x="65377" y="23857"/>
                    <a:pt x="65379" y="23858"/>
                    <a:pt x="65380" y="23858"/>
                  </a:cubicBezTo>
                  <a:cubicBezTo>
                    <a:pt x="65398" y="23858"/>
                    <a:pt x="65239" y="23605"/>
                    <a:pt x="65357" y="23596"/>
                  </a:cubicBezTo>
                  <a:cubicBezTo>
                    <a:pt x="65358" y="23596"/>
                    <a:pt x="65359" y="23596"/>
                    <a:pt x="65360" y="23596"/>
                  </a:cubicBezTo>
                  <a:cubicBezTo>
                    <a:pt x="65440" y="23596"/>
                    <a:pt x="65562" y="23945"/>
                    <a:pt x="65562" y="23980"/>
                  </a:cubicBezTo>
                  <a:cubicBezTo>
                    <a:pt x="65560" y="24063"/>
                    <a:pt x="65541" y="24090"/>
                    <a:pt x="65517" y="24090"/>
                  </a:cubicBezTo>
                  <a:cubicBezTo>
                    <a:pt x="65473" y="24090"/>
                    <a:pt x="65410" y="24002"/>
                    <a:pt x="65388" y="24002"/>
                  </a:cubicBezTo>
                  <a:cubicBezTo>
                    <a:pt x="65374" y="24002"/>
                    <a:pt x="65377" y="24036"/>
                    <a:pt x="65410" y="24149"/>
                  </a:cubicBezTo>
                  <a:cubicBezTo>
                    <a:pt x="65409" y="24149"/>
                    <a:pt x="65408" y="24149"/>
                    <a:pt x="65407" y="24149"/>
                  </a:cubicBezTo>
                  <a:cubicBezTo>
                    <a:pt x="65264" y="24149"/>
                    <a:pt x="65063" y="23595"/>
                    <a:pt x="65125" y="23391"/>
                  </a:cubicBezTo>
                  <a:cubicBezTo>
                    <a:pt x="65124" y="23390"/>
                    <a:pt x="65121" y="23390"/>
                    <a:pt x="65117" y="23390"/>
                  </a:cubicBezTo>
                  <a:cubicBezTo>
                    <a:pt x="65068" y="23390"/>
                    <a:pt x="64793" y="23436"/>
                    <a:pt x="64777" y="23436"/>
                  </a:cubicBezTo>
                  <a:cubicBezTo>
                    <a:pt x="64857" y="23587"/>
                    <a:pt x="64866" y="24114"/>
                    <a:pt x="64866" y="24292"/>
                  </a:cubicBezTo>
                  <a:cubicBezTo>
                    <a:pt x="64866" y="24399"/>
                    <a:pt x="65018" y="24337"/>
                    <a:pt x="64928" y="24560"/>
                  </a:cubicBezTo>
                  <a:cubicBezTo>
                    <a:pt x="64928" y="24577"/>
                    <a:pt x="64696" y="24818"/>
                    <a:pt x="64696" y="24836"/>
                  </a:cubicBezTo>
                  <a:cubicBezTo>
                    <a:pt x="64696" y="25131"/>
                    <a:pt x="65134" y="24997"/>
                    <a:pt x="65134" y="25229"/>
                  </a:cubicBezTo>
                  <a:cubicBezTo>
                    <a:pt x="65134" y="25262"/>
                    <a:pt x="65076" y="25271"/>
                    <a:pt x="65007" y="25271"/>
                  </a:cubicBezTo>
                  <a:cubicBezTo>
                    <a:pt x="64932" y="25271"/>
                    <a:pt x="64844" y="25261"/>
                    <a:pt x="64798" y="25261"/>
                  </a:cubicBezTo>
                  <a:cubicBezTo>
                    <a:pt x="64783" y="25261"/>
                    <a:pt x="64773" y="25262"/>
                    <a:pt x="64768" y="25264"/>
                  </a:cubicBezTo>
                  <a:cubicBezTo>
                    <a:pt x="64643" y="25327"/>
                    <a:pt x="64991" y="25425"/>
                    <a:pt x="65027" y="25452"/>
                  </a:cubicBezTo>
                  <a:cubicBezTo>
                    <a:pt x="65054" y="25479"/>
                    <a:pt x="65074" y="25490"/>
                    <a:pt x="65092" y="25490"/>
                  </a:cubicBezTo>
                  <a:cubicBezTo>
                    <a:pt x="65104" y="25490"/>
                    <a:pt x="65114" y="25485"/>
                    <a:pt x="65125" y="25479"/>
                  </a:cubicBezTo>
                  <a:cubicBezTo>
                    <a:pt x="65116" y="25380"/>
                    <a:pt x="65151" y="25300"/>
                    <a:pt x="65267" y="25300"/>
                  </a:cubicBezTo>
                  <a:cubicBezTo>
                    <a:pt x="65187" y="25300"/>
                    <a:pt x="65178" y="25443"/>
                    <a:pt x="65125" y="25479"/>
                  </a:cubicBezTo>
                  <a:cubicBezTo>
                    <a:pt x="65133" y="25702"/>
                    <a:pt x="65341" y="26055"/>
                    <a:pt x="65417" y="26055"/>
                  </a:cubicBezTo>
                  <a:cubicBezTo>
                    <a:pt x="65424" y="26055"/>
                    <a:pt x="65430" y="26052"/>
                    <a:pt x="65434" y="26046"/>
                  </a:cubicBezTo>
                  <a:lnTo>
                    <a:pt x="65434" y="26046"/>
                  </a:lnTo>
                  <a:cubicBezTo>
                    <a:pt x="65391" y="26117"/>
                    <a:pt x="65185" y="26228"/>
                    <a:pt x="65116" y="26255"/>
                  </a:cubicBezTo>
                  <a:cubicBezTo>
                    <a:pt x="65437" y="26397"/>
                    <a:pt x="65847" y="26656"/>
                    <a:pt x="65820" y="27066"/>
                  </a:cubicBezTo>
                  <a:cubicBezTo>
                    <a:pt x="65812" y="27200"/>
                    <a:pt x="65446" y="27575"/>
                    <a:pt x="65473" y="27602"/>
                  </a:cubicBezTo>
                  <a:cubicBezTo>
                    <a:pt x="65391" y="27772"/>
                    <a:pt x="65635" y="28296"/>
                    <a:pt x="65867" y="28296"/>
                  </a:cubicBezTo>
                  <a:cubicBezTo>
                    <a:pt x="65891" y="28296"/>
                    <a:pt x="65914" y="28291"/>
                    <a:pt x="65936" y="28280"/>
                  </a:cubicBezTo>
                  <a:lnTo>
                    <a:pt x="65936" y="28280"/>
                  </a:lnTo>
                  <a:cubicBezTo>
                    <a:pt x="65919" y="28529"/>
                    <a:pt x="65883" y="28788"/>
                    <a:pt x="65767" y="29020"/>
                  </a:cubicBezTo>
                  <a:cubicBezTo>
                    <a:pt x="65749" y="29011"/>
                    <a:pt x="65428" y="28761"/>
                    <a:pt x="65428" y="28761"/>
                  </a:cubicBezTo>
                  <a:cubicBezTo>
                    <a:pt x="65595" y="28706"/>
                    <a:pt x="65602" y="28569"/>
                    <a:pt x="65503" y="28569"/>
                  </a:cubicBezTo>
                  <a:cubicBezTo>
                    <a:pt x="65443" y="28569"/>
                    <a:pt x="65346" y="28618"/>
                    <a:pt x="65223" y="28761"/>
                  </a:cubicBezTo>
                  <a:cubicBezTo>
                    <a:pt x="65164" y="28837"/>
                    <a:pt x="65073" y="29320"/>
                    <a:pt x="64943" y="29320"/>
                  </a:cubicBezTo>
                  <a:cubicBezTo>
                    <a:pt x="64935" y="29320"/>
                    <a:pt x="64927" y="29318"/>
                    <a:pt x="64919" y="29315"/>
                  </a:cubicBezTo>
                  <a:cubicBezTo>
                    <a:pt x="64893" y="29252"/>
                    <a:pt x="64893" y="29199"/>
                    <a:pt x="64937" y="29136"/>
                  </a:cubicBezTo>
                  <a:lnTo>
                    <a:pt x="64937" y="29136"/>
                  </a:lnTo>
                  <a:cubicBezTo>
                    <a:pt x="64534" y="29440"/>
                    <a:pt x="64948" y="29557"/>
                    <a:pt x="65084" y="29557"/>
                  </a:cubicBezTo>
                  <a:cubicBezTo>
                    <a:pt x="65108" y="29557"/>
                    <a:pt x="65123" y="29553"/>
                    <a:pt x="65125" y="29546"/>
                  </a:cubicBezTo>
                  <a:cubicBezTo>
                    <a:pt x="65116" y="29477"/>
                    <a:pt x="65116" y="29424"/>
                    <a:pt x="65174" y="29405"/>
                  </a:cubicBezTo>
                  <a:lnTo>
                    <a:pt x="65174" y="29405"/>
                  </a:lnTo>
                  <a:cubicBezTo>
                    <a:pt x="65158" y="29415"/>
                    <a:pt x="65141" y="29488"/>
                    <a:pt x="65125" y="29546"/>
                  </a:cubicBezTo>
                  <a:cubicBezTo>
                    <a:pt x="65160" y="29645"/>
                    <a:pt x="65196" y="29752"/>
                    <a:pt x="65241" y="29850"/>
                  </a:cubicBezTo>
                  <a:cubicBezTo>
                    <a:pt x="65241" y="29850"/>
                    <a:pt x="64991" y="29939"/>
                    <a:pt x="64991" y="29939"/>
                  </a:cubicBezTo>
                  <a:cubicBezTo>
                    <a:pt x="65009" y="29948"/>
                    <a:pt x="65321" y="30144"/>
                    <a:pt x="65276" y="30171"/>
                  </a:cubicBezTo>
                  <a:cubicBezTo>
                    <a:pt x="65428" y="30108"/>
                    <a:pt x="65419" y="29618"/>
                    <a:pt x="65535" y="29618"/>
                  </a:cubicBezTo>
                  <a:lnTo>
                    <a:pt x="65535" y="29618"/>
                  </a:lnTo>
                  <a:cubicBezTo>
                    <a:pt x="65490" y="29618"/>
                    <a:pt x="65526" y="30207"/>
                    <a:pt x="65526" y="30269"/>
                  </a:cubicBezTo>
                  <a:cubicBezTo>
                    <a:pt x="65526" y="30261"/>
                    <a:pt x="65530" y="30258"/>
                    <a:pt x="65538" y="30258"/>
                  </a:cubicBezTo>
                  <a:cubicBezTo>
                    <a:pt x="65592" y="30258"/>
                    <a:pt x="65810" y="30434"/>
                    <a:pt x="65803" y="30528"/>
                  </a:cubicBezTo>
                  <a:cubicBezTo>
                    <a:pt x="65802" y="30540"/>
                    <a:pt x="65794" y="30546"/>
                    <a:pt x="65781" y="30546"/>
                  </a:cubicBezTo>
                  <a:cubicBezTo>
                    <a:pt x="65682" y="30546"/>
                    <a:pt x="65285" y="30242"/>
                    <a:pt x="65185" y="30242"/>
                  </a:cubicBezTo>
                  <a:cubicBezTo>
                    <a:pt x="65183" y="30242"/>
                    <a:pt x="65180" y="30242"/>
                    <a:pt x="65178" y="30242"/>
                  </a:cubicBezTo>
                  <a:cubicBezTo>
                    <a:pt x="64982" y="30287"/>
                    <a:pt x="65499" y="30635"/>
                    <a:pt x="65499" y="30644"/>
                  </a:cubicBezTo>
                  <a:cubicBezTo>
                    <a:pt x="65544" y="30769"/>
                    <a:pt x="65267" y="30974"/>
                    <a:pt x="65481" y="31108"/>
                  </a:cubicBezTo>
                  <a:cubicBezTo>
                    <a:pt x="65482" y="31108"/>
                    <a:pt x="65482" y="31108"/>
                    <a:pt x="65482" y="31108"/>
                  </a:cubicBezTo>
                  <a:cubicBezTo>
                    <a:pt x="65490" y="31108"/>
                    <a:pt x="65612" y="30861"/>
                    <a:pt x="65688" y="30861"/>
                  </a:cubicBezTo>
                  <a:cubicBezTo>
                    <a:pt x="65728" y="30861"/>
                    <a:pt x="65755" y="30927"/>
                    <a:pt x="65749" y="31125"/>
                  </a:cubicBezTo>
                  <a:cubicBezTo>
                    <a:pt x="65699" y="31080"/>
                    <a:pt x="65657" y="31060"/>
                    <a:pt x="65624" y="31060"/>
                  </a:cubicBezTo>
                  <a:cubicBezTo>
                    <a:pt x="65414" y="31060"/>
                    <a:pt x="65501" y="31825"/>
                    <a:pt x="65455" y="31848"/>
                  </a:cubicBezTo>
                  <a:cubicBezTo>
                    <a:pt x="65517" y="31821"/>
                    <a:pt x="65571" y="31634"/>
                    <a:pt x="65615" y="31634"/>
                  </a:cubicBezTo>
                  <a:cubicBezTo>
                    <a:pt x="65615" y="31652"/>
                    <a:pt x="65615" y="31670"/>
                    <a:pt x="65615" y="31688"/>
                  </a:cubicBezTo>
                  <a:cubicBezTo>
                    <a:pt x="65625" y="31661"/>
                    <a:pt x="65636" y="31648"/>
                    <a:pt x="65648" y="31648"/>
                  </a:cubicBezTo>
                  <a:cubicBezTo>
                    <a:pt x="65668" y="31648"/>
                    <a:pt x="65691" y="31686"/>
                    <a:pt x="65713" y="31759"/>
                  </a:cubicBezTo>
                  <a:cubicBezTo>
                    <a:pt x="65713" y="31803"/>
                    <a:pt x="65758" y="32615"/>
                    <a:pt x="65749" y="32642"/>
                  </a:cubicBezTo>
                  <a:cubicBezTo>
                    <a:pt x="65535" y="32633"/>
                    <a:pt x="65357" y="32196"/>
                    <a:pt x="65125" y="32160"/>
                  </a:cubicBezTo>
                  <a:cubicBezTo>
                    <a:pt x="65084" y="32153"/>
                    <a:pt x="65049" y="32150"/>
                    <a:pt x="65018" y="32150"/>
                  </a:cubicBezTo>
                  <a:cubicBezTo>
                    <a:pt x="64728" y="32150"/>
                    <a:pt x="64846" y="32431"/>
                    <a:pt x="65160" y="32544"/>
                  </a:cubicBezTo>
                  <a:cubicBezTo>
                    <a:pt x="65090" y="32651"/>
                    <a:pt x="65073" y="32687"/>
                    <a:pt x="65087" y="32687"/>
                  </a:cubicBezTo>
                  <a:cubicBezTo>
                    <a:pt x="65117" y="32687"/>
                    <a:pt x="65273" y="32543"/>
                    <a:pt x="65375" y="32543"/>
                  </a:cubicBezTo>
                  <a:cubicBezTo>
                    <a:pt x="65395" y="32543"/>
                    <a:pt x="65413" y="32548"/>
                    <a:pt x="65428" y="32562"/>
                  </a:cubicBezTo>
                  <a:cubicBezTo>
                    <a:pt x="65428" y="32553"/>
                    <a:pt x="65428" y="32544"/>
                    <a:pt x="65437" y="32544"/>
                  </a:cubicBezTo>
                  <a:cubicBezTo>
                    <a:pt x="65446" y="32544"/>
                    <a:pt x="65446" y="32553"/>
                    <a:pt x="65428" y="32562"/>
                  </a:cubicBezTo>
                  <a:cubicBezTo>
                    <a:pt x="65633" y="32767"/>
                    <a:pt x="65464" y="32696"/>
                    <a:pt x="65464" y="32901"/>
                  </a:cubicBezTo>
                  <a:cubicBezTo>
                    <a:pt x="65486" y="32864"/>
                    <a:pt x="65496" y="32842"/>
                    <a:pt x="65500" y="32842"/>
                  </a:cubicBezTo>
                  <a:cubicBezTo>
                    <a:pt x="65507" y="32842"/>
                    <a:pt x="65503" y="32885"/>
                    <a:pt x="65508" y="32990"/>
                  </a:cubicBezTo>
                  <a:cubicBezTo>
                    <a:pt x="65517" y="32883"/>
                    <a:pt x="65532" y="32847"/>
                    <a:pt x="65550" y="32847"/>
                  </a:cubicBezTo>
                  <a:cubicBezTo>
                    <a:pt x="65586" y="32847"/>
                    <a:pt x="65637" y="32985"/>
                    <a:pt x="65696" y="33026"/>
                  </a:cubicBezTo>
                  <a:cubicBezTo>
                    <a:pt x="65905" y="33180"/>
                    <a:pt x="65796" y="33312"/>
                    <a:pt x="65840" y="33312"/>
                  </a:cubicBezTo>
                  <a:cubicBezTo>
                    <a:pt x="65859" y="33312"/>
                    <a:pt x="65910" y="33286"/>
                    <a:pt x="66035" y="33222"/>
                  </a:cubicBezTo>
                  <a:lnTo>
                    <a:pt x="66035" y="33222"/>
                  </a:lnTo>
                  <a:cubicBezTo>
                    <a:pt x="66008" y="33445"/>
                    <a:pt x="65856" y="33623"/>
                    <a:pt x="65874" y="33855"/>
                  </a:cubicBezTo>
                  <a:cubicBezTo>
                    <a:pt x="65936" y="33766"/>
                    <a:pt x="65981" y="33677"/>
                    <a:pt x="66017" y="33570"/>
                  </a:cubicBezTo>
                  <a:lnTo>
                    <a:pt x="66017" y="33570"/>
                  </a:lnTo>
                  <a:cubicBezTo>
                    <a:pt x="66013" y="33884"/>
                    <a:pt x="65986" y="33976"/>
                    <a:pt x="65937" y="33976"/>
                  </a:cubicBezTo>
                  <a:cubicBezTo>
                    <a:pt x="65866" y="33976"/>
                    <a:pt x="65753" y="33788"/>
                    <a:pt x="65605" y="33788"/>
                  </a:cubicBezTo>
                  <a:cubicBezTo>
                    <a:pt x="65577" y="33788"/>
                    <a:pt x="65548" y="33795"/>
                    <a:pt x="65517" y="33811"/>
                  </a:cubicBezTo>
                  <a:cubicBezTo>
                    <a:pt x="65214" y="33971"/>
                    <a:pt x="65116" y="34131"/>
                    <a:pt x="65462" y="34362"/>
                  </a:cubicBezTo>
                  <a:lnTo>
                    <a:pt x="65462" y="34362"/>
                  </a:lnTo>
                  <a:cubicBezTo>
                    <a:pt x="65429" y="34335"/>
                    <a:pt x="65455" y="34051"/>
                    <a:pt x="65481" y="34025"/>
                  </a:cubicBezTo>
                  <a:cubicBezTo>
                    <a:pt x="65488" y="34018"/>
                    <a:pt x="65496" y="34015"/>
                    <a:pt x="65504" y="34015"/>
                  </a:cubicBezTo>
                  <a:cubicBezTo>
                    <a:pt x="65607" y="34015"/>
                    <a:pt x="65799" y="34552"/>
                    <a:pt x="65827" y="34625"/>
                  </a:cubicBezTo>
                  <a:lnTo>
                    <a:pt x="65827" y="34625"/>
                  </a:lnTo>
                  <a:cubicBezTo>
                    <a:pt x="65796" y="34555"/>
                    <a:pt x="65639" y="34486"/>
                    <a:pt x="65555" y="34486"/>
                  </a:cubicBezTo>
                  <a:cubicBezTo>
                    <a:pt x="65514" y="34486"/>
                    <a:pt x="65491" y="34502"/>
                    <a:pt x="65508" y="34542"/>
                  </a:cubicBezTo>
                  <a:cubicBezTo>
                    <a:pt x="65535" y="34614"/>
                    <a:pt x="65731" y="34649"/>
                    <a:pt x="65785" y="34712"/>
                  </a:cubicBezTo>
                  <a:cubicBezTo>
                    <a:pt x="65767" y="34777"/>
                    <a:pt x="65726" y="34810"/>
                    <a:pt x="65662" y="34810"/>
                  </a:cubicBezTo>
                  <a:cubicBezTo>
                    <a:pt x="65629" y="34810"/>
                    <a:pt x="65589" y="34801"/>
                    <a:pt x="65544" y="34783"/>
                  </a:cubicBezTo>
                  <a:lnTo>
                    <a:pt x="65544" y="34783"/>
                  </a:lnTo>
                  <a:cubicBezTo>
                    <a:pt x="65544" y="34854"/>
                    <a:pt x="65562" y="34917"/>
                    <a:pt x="65597" y="34970"/>
                  </a:cubicBezTo>
                  <a:cubicBezTo>
                    <a:pt x="65546" y="34989"/>
                    <a:pt x="65506" y="34998"/>
                    <a:pt x="65476" y="34998"/>
                  </a:cubicBezTo>
                  <a:cubicBezTo>
                    <a:pt x="65279" y="34998"/>
                    <a:pt x="65490" y="34635"/>
                    <a:pt x="65250" y="34480"/>
                  </a:cubicBezTo>
                  <a:lnTo>
                    <a:pt x="65250" y="34480"/>
                  </a:lnTo>
                  <a:cubicBezTo>
                    <a:pt x="65241" y="34480"/>
                    <a:pt x="65276" y="34935"/>
                    <a:pt x="65267" y="34970"/>
                  </a:cubicBezTo>
                  <a:cubicBezTo>
                    <a:pt x="65160" y="35318"/>
                    <a:pt x="65437" y="35140"/>
                    <a:pt x="65107" y="35345"/>
                  </a:cubicBezTo>
                  <a:cubicBezTo>
                    <a:pt x="65152" y="35421"/>
                    <a:pt x="65206" y="35451"/>
                    <a:pt x="65264" y="35451"/>
                  </a:cubicBezTo>
                  <a:cubicBezTo>
                    <a:pt x="65469" y="35451"/>
                    <a:pt x="65733" y="35093"/>
                    <a:pt x="65881" y="35093"/>
                  </a:cubicBezTo>
                  <a:cubicBezTo>
                    <a:pt x="65911" y="35093"/>
                    <a:pt x="65935" y="35107"/>
                    <a:pt x="65954" y="35140"/>
                  </a:cubicBezTo>
                  <a:cubicBezTo>
                    <a:pt x="65080" y="35541"/>
                    <a:pt x="66186" y="35193"/>
                    <a:pt x="65936" y="35524"/>
                  </a:cubicBezTo>
                  <a:cubicBezTo>
                    <a:pt x="65847" y="35648"/>
                    <a:pt x="65464" y="35720"/>
                    <a:pt x="65428" y="35871"/>
                  </a:cubicBezTo>
                  <a:cubicBezTo>
                    <a:pt x="65481" y="35996"/>
                    <a:pt x="65589" y="36086"/>
                    <a:pt x="65740" y="36112"/>
                  </a:cubicBezTo>
                  <a:cubicBezTo>
                    <a:pt x="65654" y="36143"/>
                    <a:pt x="65566" y="36158"/>
                    <a:pt x="65477" y="36158"/>
                  </a:cubicBezTo>
                  <a:cubicBezTo>
                    <a:pt x="65383" y="36158"/>
                    <a:pt x="65288" y="36140"/>
                    <a:pt x="65196" y="36103"/>
                  </a:cubicBezTo>
                  <a:cubicBezTo>
                    <a:pt x="64928" y="36103"/>
                    <a:pt x="64866" y="36041"/>
                    <a:pt x="65000" y="35916"/>
                  </a:cubicBezTo>
                  <a:cubicBezTo>
                    <a:pt x="64943" y="35903"/>
                    <a:pt x="64880" y="35901"/>
                    <a:pt x="64815" y="35901"/>
                  </a:cubicBezTo>
                  <a:cubicBezTo>
                    <a:pt x="64772" y="35901"/>
                    <a:pt x="64728" y="35902"/>
                    <a:pt x="64685" y="35902"/>
                  </a:cubicBezTo>
                  <a:cubicBezTo>
                    <a:pt x="64617" y="35902"/>
                    <a:pt x="64550" y="35899"/>
                    <a:pt x="64487" y="35886"/>
                  </a:cubicBezTo>
                  <a:lnTo>
                    <a:pt x="64487" y="35886"/>
                  </a:lnTo>
                  <a:cubicBezTo>
                    <a:pt x="64630" y="35921"/>
                    <a:pt x="64767" y="35970"/>
                    <a:pt x="64785" y="36153"/>
                  </a:cubicBezTo>
                  <a:lnTo>
                    <a:pt x="64785" y="36153"/>
                  </a:lnTo>
                  <a:cubicBezTo>
                    <a:pt x="64804" y="36145"/>
                    <a:pt x="64825" y="36141"/>
                    <a:pt x="64846" y="36141"/>
                  </a:cubicBezTo>
                  <a:cubicBezTo>
                    <a:pt x="64877" y="36141"/>
                    <a:pt x="64910" y="36149"/>
                    <a:pt x="64946" y="36166"/>
                  </a:cubicBezTo>
                  <a:cubicBezTo>
                    <a:pt x="64857" y="36166"/>
                    <a:pt x="64768" y="36255"/>
                    <a:pt x="64688" y="36255"/>
                  </a:cubicBezTo>
                  <a:cubicBezTo>
                    <a:pt x="64710" y="36210"/>
                    <a:pt x="64739" y="36178"/>
                    <a:pt x="64773" y="36159"/>
                  </a:cubicBezTo>
                  <a:lnTo>
                    <a:pt x="64773" y="36159"/>
                  </a:lnTo>
                  <a:cubicBezTo>
                    <a:pt x="64768" y="36160"/>
                    <a:pt x="64764" y="36160"/>
                    <a:pt x="64760" y="36160"/>
                  </a:cubicBezTo>
                  <a:cubicBezTo>
                    <a:pt x="64645" y="36160"/>
                    <a:pt x="64513" y="35984"/>
                    <a:pt x="64431" y="35984"/>
                  </a:cubicBezTo>
                  <a:cubicBezTo>
                    <a:pt x="64394" y="35984"/>
                    <a:pt x="64368" y="36019"/>
                    <a:pt x="64357" y="36121"/>
                  </a:cubicBezTo>
                  <a:cubicBezTo>
                    <a:pt x="64572" y="36300"/>
                    <a:pt x="64482" y="36425"/>
                    <a:pt x="64857" y="36425"/>
                  </a:cubicBezTo>
                  <a:cubicBezTo>
                    <a:pt x="64776" y="36474"/>
                    <a:pt x="64700" y="36494"/>
                    <a:pt x="64628" y="36494"/>
                  </a:cubicBezTo>
                  <a:cubicBezTo>
                    <a:pt x="64286" y="36494"/>
                    <a:pt x="64029" y="36038"/>
                    <a:pt x="63706" y="36038"/>
                  </a:cubicBezTo>
                  <a:cubicBezTo>
                    <a:pt x="63677" y="36038"/>
                    <a:pt x="63647" y="36042"/>
                    <a:pt x="63617" y="36050"/>
                  </a:cubicBezTo>
                  <a:cubicBezTo>
                    <a:pt x="63662" y="36050"/>
                    <a:pt x="63706" y="36050"/>
                    <a:pt x="63742" y="36059"/>
                  </a:cubicBezTo>
                  <a:lnTo>
                    <a:pt x="63581" y="36059"/>
                  </a:lnTo>
                  <a:cubicBezTo>
                    <a:pt x="63572" y="36068"/>
                    <a:pt x="63572" y="36068"/>
                    <a:pt x="63563" y="36068"/>
                  </a:cubicBezTo>
                  <a:cubicBezTo>
                    <a:pt x="63388" y="36144"/>
                    <a:pt x="63285" y="36454"/>
                    <a:pt x="63514" y="36454"/>
                  </a:cubicBezTo>
                  <a:cubicBezTo>
                    <a:pt x="63553" y="36454"/>
                    <a:pt x="63602" y="36445"/>
                    <a:pt x="63662" y="36425"/>
                  </a:cubicBezTo>
                  <a:lnTo>
                    <a:pt x="63662" y="36425"/>
                  </a:lnTo>
                  <a:cubicBezTo>
                    <a:pt x="63492" y="36558"/>
                    <a:pt x="63328" y="36611"/>
                    <a:pt x="63166" y="36611"/>
                  </a:cubicBezTo>
                  <a:cubicBezTo>
                    <a:pt x="62605" y="36611"/>
                    <a:pt x="62080" y="35976"/>
                    <a:pt x="61512" y="35907"/>
                  </a:cubicBezTo>
                  <a:lnTo>
                    <a:pt x="61512" y="35907"/>
                  </a:lnTo>
                  <a:cubicBezTo>
                    <a:pt x="61583" y="36041"/>
                    <a:pt x="61663" y="36148"/>
                    <a:pt x="61770" y="36255"/>
                  </a:cubicBezTo>
                  <a:cubicBezTo>
                    <a:pt x="61306" y="36442"/>
                    <a:pt x="60807" y="36541"/>
                    <a:pt x="60325" y="36665"/>
                  </a:cubicBezTo>
                  <a:cubicBezTo>
                    <a:pt x="60298" y="36603"/>
                    <a:pt x="60227" y="36255"/>
                    <a:pt x="60263" y="36202"/>
                  </a:cubicBezTo>
                  <a:lnTo>
                    <a:pt x="60263" y="36202"/>
                  </a:lnTo>
                  <a:cubicBezTo>
                    <a:pt x="60070" y="36467"/>
                    <a:pt x="59937" y="36548"/>
                    <a:pt x="59792" y="36548"/>
                  </a:cubicBezTo>
                  <a:cubicBezTo>
                    <a:pt x="59649" y="36548"/>
                    <a:pt x="59494" y="36469"/>
                    <a:pt x="59255" y="36407"/>
                  </a:cubicBezTo>
                  <a:cubicBezTo>
                    <a:pt x="59085" y="36359"/>
                    <a:pt x="58960" y="36337"/>
                    <a:pt x="58844" y="36337"/>
                  </a:cubicBezTo>
                  <a:cubicBezTo>
                    <a:pt x="58680" y="36337"/>
                    <a:pt x="58534" y="36382"/>
                    <a:pt x="58309" y="36460"/>
                  </a:cubicBezTo>
                  <a:cubicBezTo>
                    <a:pt x="58051" y="36545"/>
                    <a:pt x="57842" y="36692"/>
                    <a:pt x="57627" y="36692"/>
                  </a:cubicBezTo>
                  <a:cubicBezTo>
                    <a:pt x="57500" y="36692"/>
                    <a:pt x="57372" y="36641"/>
                    <a:pt x="57230" y="36496"/>
                  </a:cubicBezTo>
                  <a:cubicBezTo>
                    <a:pt x="56971" y="36237"/>
                    <a:pt x="57060" y="35773"/>
                    <a:pt x="56712" y="35559"/>
                  </a:cubicBezTo>
                  <a:lnTo>
                    <a:pt x="56712" y="35559"/>
                  </a:lnTo>
                  <a:cubicBezTo>
                    <a:pt x="56712" y="35880"/>
                    <a:pt x="56917" y="36157"/>
                    <a:pt x="57060" y="36425"/>
                  </a:cubicBezTo>
                  <a:cubicBezTo>
                    <a:pt x="56828" y="36487"/>
                    <a:pt x="56587" y="36532"/>
                    <a:pt x="56355" y="36567"/>
                  </a:cubicBezTo>
                  <a:cubicBezTo>
                    <a:pt x="56330" y="36404"/>
                    <a:pt x="56420" y="36289"/>
                    <a:pt x="56372" y="36289"/>
                  </a:cubicBezTo>
                  <a:cubicBezTo>
                    <a:pt x="56352" y="36289"/>
                    <a:pt x="56308" y="36309"/>
                    <a:pt x="56221" y="36353"/>
                  </a:cubicBezTo>
                  <a:cubicBezTo>
                    <a:pt x="56213" y="36345"/>
                    <a:pt x="56121" y="35971"/>
                    <a:pt x="56065" y="35971"/>
                  </a:cubicBezTo>
                  <a:cubicBezTo>
                    <a:pt x="56060" y="35971"/>
                    <a:pt x="56056" y="35973"/>
                    <a:pt x="56052" y="35979"/>
                  </a:cubicBezTo>
                  <a:cubicBezTo>
                    <a:pt x="56020" y="36186"/>
                    <a:pt x="55944" y="36246"/>
                    <a:pt x="55842" y="36246"/>
                  </a:cubicBezTo>
                  <a:cubicBezTo>
                    <a:pt x="55703" y="36246"/>
                    <a:pt x="55514" y="36135"/>
                    <a:pt x="55318" y="36135"/>
                  </a:cubicBezTo>
                  <a:cubicBezTo>
                    <a:pt x="55257" y="36135"/>
                    <a:pt x="55194" y="36146"/>
                    <a:pt x="55133" y="36175"/>
                  </a:cubicBezTo>
                  <a:cubicBezTo>
                    <a:pt x="54848" y="36309"/>
                    <a:pt x="54830" y="36639"/>
                    <a:pt x="54526" y="36737"/>
                  </a:cubicBezTo>
                  <a:cubicBezTo>
                    <a:pt x="54465" y="36755"/>
                    <a:pt x="54240" y="36761"/>
                    <a:pt x="53991" y="36761"/>
                  </a:cubicBezTo>
                  <a:cubicBezTo>
                    <a:pt x="53623" y="36761"/>
                    <a:pt x="53202" y="36747"/>
                    <a:pt x="53170" y="36737"/>
                  </a:cubicBezTo>
                  <a:cubicBezTo>
                    <a:pt x="53215" y="36665"/>
                    <a:pt x="53260" y="36594"/>
                    <a:pt x="53295" y="36523"/>
                  </a:cubicBezTo>
                  <a:lnTo>
                    <a:pt x="53295" y="36523"/>
                  </a:lnTo>
                  <a:cubicBezTo>
                    <a:pt x="53083" y="36644"/>
                    <a:pt x="52677" y="36727"/>
                    <a:pt x="52379" y="36727"/>
                  </a:cubicBezTo>
                  <a:cubicBezTo>
                    <a:pt x="52327" y="36727"/>
                    <a:pt x="52278" y="36724"/>
                    <a:pt x="52234" y="36719"/>
                  </a:cubicBezTo>
                  <a:cubicBezTo>
                    <a:pt x="52105" y="36701"/>
                    <a:pt x="51787" y="36499"/>
                    <a:pt x="51642" y="36499"/>
                  </a:cubicBezTo>
                  <a:cubicBezTo>
                    <a:pt x="51567" y="36499"/>
                    <a:pt x="51539" y="36554"/>
                    <a:pt x="51609" y="36719"/>
                  </a:cubicBezTo>
                  <a:cubicBezTo>
                    <a:pt x="51511" y="36683"/>
                    <a:pt x="51440" y="36630"/>
                    <a:pt x="51368" y="36549"/>
                  </a:cubicBezTo>
                  <a:cubicBezTo>
                    <a:pt x="51235" y="36621"/>
                    <a:pt x="51101" y="36674"/>
                    <a:pt x="50958" y="36728"/>
                  </a:cubicBezTo>
                  <a:cubicBezTo>
                    <a:pt x="50797" y="36744"/>
                    <a:pt x="50646" y="36757"/>
                    <a:pt x="50494" y="36757"/>
                  </a:cubicBezTo>
                  <a:cubicBezTo>
                    <a:pt x="50392" y="36757"/>
                    <a:pt x="50289" y="36751"/>
                    <a:pt x="50182" y="36737"/>
                  </a:cubicBezTo>
                  <a:cubicBezTo>
                    <a:pt x="50111" y="36728"/>
                    <a:pt x="49263" y="36514"/>
                    <a:pt x="49620" y="36451"/>
                  </a:cubicBezTo>
                  <a:cubicBezTo>
                    <a:pt x="49620" y="36433"/>
                    <a:pt x="49531" y="36362"/>
                    <a:pt x="49424" y="36273"/>
                  </a:cubicBezTo>
                  <a:cubicBezTo>
                    <a:pt x="49343" y="36309"/>
                    <a:pt x="49263" y="36335"/>
                    <a:pt x="49174" y="36362"/>
                  </a:cubicBezTo>
                  <a:cubicBezTo>
                    <a:pt x="49325" y="36567"/>
                    <a:pt x="49477" y="36764"/>
                    <a:pt x="49477" y="36790"/>
                  </a:cubicBezTo>
                  <a:cubicBezTo>
                    <a:pt x="49272" y="36621"/>
                    <a:pt x="49022" y="36514"/>
                    <a:pt x="48781" y="36478"/>
                  </a:cubicBezTo>
                  <a:cubicBezTo>
                    <a:pt x="48639" y="36514"/>
                    <a:pt x="48496" y="36549"/>
                    <a:pt x="48362" y="36585"/>
                  </a:cubicBezTo>
                  <a:cubicBezTo>
                    <a:pt x="48291" y="36664"/>
                    <a:pt x="48158" y="36770"/>
                    <a:pt x="48073" y="36770"/>
                  </a:cubicBezTo>
                  <a:cubicBezTo>
                    <a:pt x="48061" y="36770"/>
                    <a:pt x="48050" y="36768"/>
                    <a:pt x="48041" y="36764"/>
                  </a:cubicBezTo>
                  <a:cubicBezTo>
                    <a:pt x="48041" y="36764"/>
                    <a:pt x="48050" y="36719"/>
                    <a:pt x="48059" y="36657"/>
                  </a:cubicBezTo>
                  <a:cubicBezTo>
                    <a:pt x="48050" y="36657"/>
                    <a:pt x="48041" y="36657"/>
                    <a:pt x="48032" y="36665"/>
                  </a:cubicBezTo>
                  <a:cubicBezTo>
                    <a:pt x="48032" y="36648"/>
                    <a:pt x="48023" y="36630"/>
                    <a:pt x="48014" y="36594"/>
                  </a:cubicBezTo>
                  <a:cubicBezTo>
                    <a:pt x="47987" y="36674"/>
                    <a:pt x="47907" y="36772"/>
                    <a:pt x="47880" y="36817"/>
                  </a:cubicBezTo>
                  <a:cubicBezTo>
                    <a:pt x="47861" y="36843"/>
                    <a:pt x="47811" y="36851"/>
                    <a:pt x="47751" y="36851"/>
                  </a:cubicBezTo>
                  <a:cubicBezTo>
                    <a:pt x="47647" y="36851"/>
                    <a:pt x="47515" y="36826"/>
                    <a:pt x="47470" y="36826"/>
                  </a:cubicBezTo>
                  <a:cubicBezTo>
                    <a:pt x="47548" y="36650"/>
                    <a:pt x="47616" y="36561"/>
                    <a:pt x="47678" y="36561"/>
                  </a:cubicBezTo>
                  <a:cubicBezTo>
                    <a:pt x="47722" y="36561"/>
                    <a:pt x="47763" y="36608"/>
                    <a:pt x="47800" y="36701"/>
                  </a:cubicBezTo>
                  <a:cubicBezTo>
                    <a:pt x="47845" y="36630"/>
                    <a:pt x="47880" y="36567"/>
                    <a:pt x="47916" y="36496"/>
                  </a:cubicBezTo>
                  <a:cubicBezTo>
                    <a:pt x="47952" y="36496"/>
                    <a:pt x="47978" y="36496"/>
                    <a:pt x="47996" y="36505"/>
                  </a:cubicBezTo>
                  <a:cubicBezTo>
                    <a:pt x="47969" y="36389"/>
                    <a:pt x="47952" y="36237"/>
                    <a:pt x="47978" y="36202"/>
                  </a:cubicBezTo>
                  <a:lnTo>
                    <a:pt x="47978" y="36202"/>
                  </a:lnTo>
                  <a:cubicBezTo>
                    <a:pt x="47791" y="36451"/>
                    <a:pt x="47657" y="36541"/>
                    <a:pt x="47523" y="36549"/>
                  </a:cubicBezTo>
                  <a:cubicBezTo>
                    <a:pt x="47470" y="36674"/>
                    <a:pt x="47407" y="36826"/>
                    <a:pt x="47291" y="36826"/>
                  </a:cubicBezTo>
                  <a:cubicBezTo>
                    <a:pt x="47291" y="36808"/>
                    <a:pt x="47336" y="36665"/>
                    <a:pt x="47381" y="36532"/>
                  </a:cubicBezTo>
                  <a:cubicBezTo>
                    <a:pt x="47300" y="36514"/>
                    <a:pt x="47220" y="36478"/>
                    <a:pt x="47122" y="36451"/>
                  </a:cubicBezTo>
                  <a:cubicBezTo>
                    <a:pt x="47105" y="36529"/>
                    <a:pt x="47112" y="36631"/>
                    <a:pt x="47105" y="36741"/>
                  </a:cubicBezTo>
                  <a:lnTo>
                    <a:pt x="47105" y="36741"/>
                  </a:lnTo>
                  <a:cubicBezTo>
                    <a:pt x="47109" y="36668"/>
                    <a:pt x="47083" y="36643"/>
                    <a:pt x="47043" y="36643"/>
                  </a:cubicBezTo>
                  <a:cubicBezTo>
                    <a:pt x="46986" y="36643"/>
                    <a:pt x="46900" y="36696"/>
                    <a:pt x="46828" y="36737"/>
                  </a:cubicBezTo>
                  <a:cubicBezTo>
                    <a:pt x="46881" y="36657"/>
                    <a:pt x="46881" y="36487"/>
                    <a:pt x="46854" y="36371"/>
                  </a:cubicBezTo>
                  <a:cubicBezTo>
                    <a:pt x="46783" y="36362"/>
                    <a:pt x="46721" y="36353"/>
                    <a:pt x="46667" y="36344"/>
                  </a:cubicBezTo>
                  <a:cubicBezTo>
                    <a:pt x="46649" y="36380"/>
                    <a:pt x="46640" y="36416"/>
                    <a:pt x="46622" y="36469"/>
                  </a:cubicBezTo>
                  <a:cubicBezTo>
                    <a:pt x="46611" y="36450"/>
                    <a:pt x="46591" y="36442"/>
                    <a:pt x="46565" y="36442"/>
                  </a:cubicBezTo>
                  <a:cubicBezTo>
                    <a:pt x="46396" y="36442"/>
                    <a:pt x="45966" y="36773"/>
                    <a:pt x="45893" y="36773"/>
                  </a:cubicBezTo>
                  <a:cubicBezTo>
                    <a:pt x="45869" y="36773"/>
                    <a:pt x="45884" y="36736"/>
                    <a:pt x="45962" y="36639"/>
                  </a:cubicBezTo>
                  <a:lnTo>
                    <a:pt x="45962" y="36639"/>
                  </a:lnTo>
                  <a:cubicBezTo>
                    <a:pt x="45940" y="36650"/>
                    <a:pt x="45814" y="36675"/>
                    <a:pt x="45716" y="36675"/>
                  </a:cubicBezTo>
                  <a:cubicBezTo>
                    <a:pt x="45656" y="36675"/>
                    <a:pt x="45607" y="36666"/>
                    <a:pt x="45596" y="36639"/>
                  </a:cubicBezTo>
                  <a:cubicBezTo>
                    <a:pt x="45512" y="36671"/>
                    <a:pt x="45428" y="36694"/>
                    <a:pt x="45341" y="36694"/>
                  </a:cubicBezTo>
                  <a:cubicBezTo>
                    <a:pt x="45308" y="36694"/>
                    <a:pt x="45274" y="36691"/>
                    <a:pt x="45240" y="36683"/>
                  </a:cubicBezTo>
                  <a:cubicBezTo>
                    <a:pt x="45069" y="36738"/>
                    <a:pt x="44848" y="36858"/>
                    <a:pt x="44672" y="36858"/>
                  </a:cubicBezTo>
                  <a:cubicBezTo>
                    <a:pt x="44562" y="36858"/>
                    <a:pt x="44470" y="36811"/>
                    <a:pt x="44419" y="36674"/>
                  </a:cubicBezTo>
                  <a:lnTo>
                    <a:pt x="44419" y="36674"/>
                  </a:lnTo>
                  <a:cubicBezTo>
                    <a:pt x="44423" y="36681"/>
                    <a:pt x="44426" y="36684"/>
                    <a:pt x="44428" y="36684"/>
                  </a:cubicBezTo>
                  <a:cubicBezTo>
                    <a:pt x="44443" y="36684"/>
                    <a:pt x="44437" y="36580"/>
                    <a:pt x="44437" y="36496"/>
                  </a:cubicBezTo>
                  <a:lnTo>
                    <a:pt x="44437" y="36496"/>
                  </a:lnTo>
                  <a:cubicBezTo>
                    <a:pt x="44330" y="36523"/>
                    <a:pt x="44214" y="36541"/>
                    <a:pt x="44098" y="36558"/>
                  </a:cubicBezTo>
                  <a:cubicBezTo>
                    <a:pt x="43950" y="36689"/>
                    <a:pt x="43811" y="36844"/>
                    <a:pt x="43614" y="36844"/>
                  </a:cubicBezTo>
                  <a:cubicBezTo>
                    <a:pt x="43609" y="36844"/>
                    <a:pt x="43604" y="36844"/>
                    <a:pt x="43598" y="36844"/>
                  </a:cubicBezTo>
                  <a:cubicBezTo>
                    <a:pt x="43455" y="36844"/>
                    <a:pt x="43107" y="36621"/>
                    <a:pt x="43000" y="36541"/>
                  </a:cubicBezTo>
                  <a:lnTo>
                    <a:pt x="43000" y="36541"/>
                  </a:lnTo>
                  <a:cubicBezTo>
                    <a:pt x="43144" y="36734"/>
                    <a:pt x="43161" y="36797"/>
                    <a:pt x="43118" y="36797"/>
                  </a:cubicBezTo>
                  <a:cubicBezTo>
                    <a:pt x="43063" y="36797"/>
                    <a:pt x="42906" y="36690"/>
                    <a:pt x="42795" y="36630"/>
                  </a:cubicBezTo>
                  <a:cubicBezTo>
                    <a:pt x="42786" y="36630"/>
                    <a:pt x="42831" y="36567"/>
                    <a:pt x="42867" y="36505"/>
                  </a:cubicBezTo>
                  <a:cubicBezTo>
                    <a:pt x="42849" y="36487"/>
                    <a:pt x="42822" y="36451"/>
                    <a:pt x="42795" y="36416"/>
                  </a:cubicBezTo>
                  <a:cubicBezTo>
                    <a:pt x="42763" y="36432"/>
                    <a:pt x="42738" y="36439"/>
                    <a:pt x="42718" y="36439"/>
                  </a:cubicBezTo>
                  <a:cubicBezTo>
                    <a:pt x="42669" y="36439"/>
                    <a:pt x="42650" y="36398"/>
                    <a:pt x="42644" y="36335"/>
                  </a:cubicBezTo>
                  <a:cubicBezTo>
                    <a:pt x="42519" y="36487"/>
                    <a:pt x="42447" y="36665"/>
                    <a:pt x="42233" y="36737"/>
                  </a:cubicBezTo>
                  <a:cubicBezTo>
                    <a:pt x="42172" y="36755"/>
                    <a:pt x="41947" y="36761"/>
                    <a:pt x="41697" y="36761"/>
                  </a:cubicBezTo>
                  <a:cubicBezTo>
                    <a:pt x="41330" y="36761"/>
                    <a:pt x="40909" y="36747"/>
                    <a:pt x="40877" y="36737"/>
                  </a:cubicBezTo>
                  <a:cubicBezTo>
                    <a:pt x="40895" y="36710"/>
                    <a:pt x="40913" y="36683"/>
                    <a:pt x="40922" y="36657"/>
                  </a:cubicBezTo>
                  <a:lnTo>
                    <a:pt x="40922" y="36657"/>
                  </a:lnTo>
                  <a:cubicBezTo>
                    <a:pt x="40813" y="36684"/>
                    <a:pt x="40699" y="36695"/>
                    <a:pt x="40575" y="36695"/>
                  </a:cubicBezTo>
                  <a:cubicBezTo>
                    <a:pt x="40537" y="36695"/>
                    <a:pt x="40498" y="36694"/>
                    <a:pt x="40458" y="36692"/>
                  </a:cubicBezTo>
                  <a:cubicBezTo>
                    <a:pt x="40333" y="36716"/>
                    <a:pt x="40208" y="36728"/>
                    <a:pt x="40096" y="36728"/>
                  </a:cubicBezTo>
                  <a:cubicBezTo>
                    <a:pt x="40041" y="36728"/>
                    <a:pt x="39988" y="36725"/>
                    <a:pt x="39941" y="36719"/>
                  </a:cubicBezTo>
                  <a:cubicBezTo>
                    <a:pt x="39878" y="36710"/>
                    <a:pt x="39762" y="36657"/>
                    <a:pt x="39646" y="36603"/>
                  </a:cubicBezTo>
                  <a:cubicBezTo>
                    <a:pt x="39548" y="36576"/>
                    <a:pt x="39450" y="36532"/>
                    <a:pt x="39423" y="36505"/>
                  </a:cubicBezTo>
                  <a:cubicBezTo>
                    <a:pt x="39398" y="36500"/>
                    <a:pt x="39375" y="36496"/>
                    <a:pt x="39355" y="36496"/>
                  </a:cubicBezTo>
                  <a:cubicBezTo>
                    <a:pt x="39276" y="36496"/>
                    <a:pt x="39245" y="36548"/>
                    <a:pt x="39316" y="36719"/>
                  </a:cubicBezTo>
                  <a:cubicBezTo>
                    <a:pt x="39218" y="36683"/>
                    <a:pt x="39147" y="36630"/>
                    <a:pt x="39075" y="36549"/>
                  </a:cubicBezTo>
                  <a:cubicBezTo>
                    <a:pt x="38941" y="36621"/>
                    <a:pt x="38808" y="36674"/>
                    <a:pt x="38665" y="36728"/>
                  </a:cubicBezTo>
                  <a:cubicBezTo>
                    <a:pt x="38504" y="36744"/>
                    <a:pt x="38353" y="36757"/>
                    <a:pt x="38200" y="36757"/>
                  </a:cubicBezTo>
                  <a:cubicBezTo>
                    <a:pt x="38098" y="36757"/>
                    <a:pt x="37996" y="36751"/>
                    <a:pt x="37889" y="36737"/>
                  </a:cubicBezTo>
                  <a:cubicBezTo>
                    <a:pt x="37880" y="36737"/>
                    <a:pt x="37857" y="36737"/>
                    <a:pt x="37832" y="36730"/>
                  </a:cubicBezTo>
                  <a:lnTo>
                    <a:pt x="37832" y="36730"/>
                  </a:lnTo>
                  <a:cubicBezTo>
                    <a:pt x="37714" y="36802"/>
                    <a:pt x="37560" y="36821"/>
                    <a:pt x="37412" y="36821"/>
                  </a:cubicBezTo>
                  <a:cubicBezTo>
                    <a:pt x="37325" y="36821"/>
                    <a:pt x="37241" y="36815"/>
                    <a:pt x="37166" y="36808"/>
                  </a:cubicBezTo>
                  <a:cubicBezTo>
                    <a:pt x="37166" y="36799"/>
                    <a:pt x="37166" y="36790"/>
                    <a:pt x="37166" y="36781"/>
                  </a:cubicBezTo>
                  <a:cubicBezTo>
                    <a:pt x="37139" y="36764"/>
                    <a:pt x="37113" y="36737"/>
                    <a:pt x="37086" y="36719"/>
                  </a:cubicBezTo>
                  <a:cubicBezTo>
                    <a:pt x="37068" y="36755"/>
                    <a:pt x="37050" y="36790"/>
                    <a:pt x="37005" y="36799"/>
                  </a:cubicBezTo>
                  <a:cubicBezTo>
                    <a:pt x="36934" y="36806"/>
                    <a:pt x="36844" y="36809"/>
                    <a:pt x="36750" y="36809"/>
                  </a:cubicBezTo>
                  <a:cubicBezTo>
                    <a:pt x="36597" y="36809"/>
                    <a:pt x="36431" y="36801"/>
                    <a:pt x="36310" y="36790"/>
                  </a:cubicBezTo>
                  <a:cubicBezTo>
                    <a:pt x="36354" y="36790"/>
                    <a:pt x="36417" y="36523"/>
                    <a:pt x="36443" y="36469"/>
                  </a:cubicBezTo>
                  <a:lnTo>
                    <a:pt x="36319" y="36469"/>
                  </a:lnTo>
                  <a:cubicBezTo>
                    <a:pt x="36194" y="36523"/>
                    <a:pt x="36060" y="36692"/>
                    <a:pt x="36220" y="36799"/>
                  </a:cubicBezTo>
                  <a:cubicBezTo>
                    <a:pt x="36177" y="36813"/>
                    <a:pt x="36141" y="36819"/>
                    <a:pt x="36110" y="36819"/>
                  </a:cubicBezTo>
                  <a:cubicBezTo>
                    <a:pt x="36020" y="36819"/>
                    <a:pt x="35975" y="36767"/>
                    <a:pt x="35935" y="36701"/>
                  </a:cubicBezTo>
                  <a:cubicBezTo>
                    <a:pt x="35878" y="36743"/>
                    <a:pt x="35822" y="36769"/>
                    <a:pt x="35783" y="36769"/>
                  </a:cubicBezTo>
                  <a:cubicBezTo>
                    <a:pt x="35773" y="36769"/>
                    <a:pt x="35764" y="36767"/>
                    <a:pt x="35757" y="36764"/>
                  </a:cubicBezTo>
                  <a:cubicBezTo>
                    <a:pt x="35748" y="36764"/>
                    <a:pt x="35765" y="36665"/>
                    <a:pt x="35792" y="36541"/>
                  </a:cubicBezTo>
                  <a:cubicBezTo>
                    <a:pt x="35792" y="36532"/>
                    <a:pt x="35783" y="36523"/>
                    <a:pt x="35774" y="36523"/>
                  </a:cubicBezTo>
                  <a:cubicBezTo>
                    <a:pt x="35771" y="36521"/>
                    <a:pt x="35767" y="36520"/>
                    <a:pt x="35764" y="36520"/>
                  </a:cubicBezTo>
                  <a:cubicBezTo>
                    <a:pt x="35713" y="36520"/>
                    <a:pt x="35721" y="36773"/>
                    <a:pt x="35721" y="36781"/>
                  </a:cubicBezTo>
                  <a:cubicBezTo>
                    <a:pt x="35694" y="36755"/>
                    <a:pt x="35676" y="36737"/>
                    <a:pt x="35658" y="36719"/>
                  </a:cubicBezTo>
                  <a:cubicBezTo>
                    <a:pt x="35632" y="36764"/>
                    <a:pt x="35605" y="36790"/>
                    <a:pt x="35587" y="36817"/>
                  </a:cubicBezTo>
                  <a:cubicBezTo>
                    <a:pt x="35571" y="36843"/>
                    <a:pt x="35522" y="36851"/>
                    <a:pt x="35462" y="36851"/>
                  </a:cubicBezTo>
                  <a:cubicBezTo>
                    <a:pt x="35358" y="36851"/>
                    <a:pt x="35222" y="36826"/>
                    <a:pt x="35177" y="36826"/>
                  </a:cubicBezTo>
                  <a:cubicBezTo>
                    <a:pt x="35230" y="36710"/>
                    <a:pt x="35275" y="36639"/>
                    <a:pt x="35319" y="36594"/>
                  </a:cubicBezTo>
                  <a:cubicBezTo>
                    <a:pt x="35284" y="36594"/>
                    <a:pt x="35248" y="36576"/>
                    <a:pt x="35221" y="36567"/>
                  </a:cubicBezTo>
                  <a:cubicBezTo>
                    <a:pt x="35168" y="36692"/>
                    <a:pt x="35105" y="36826"/>
                    <a:pt x="34998" y="36826"/>
                  </a:cubicBezTo>
                  <a:cubicBezTo>
                    <a:pt x="34998" y="36781"/>
                    <a:pt x="35177" y="36282"/>
                    <a:pt x="35123" y="36282"/>
                  </a:cubicBezTo>
                  <a:lnTo>
                    <a:pt x="35087" y="36282"/>
                  </a:lnTo>
                  <a:cubicBezTo>
                    <a:pt x="35070" y="36282"/>
                    <a:pt x="35052" y="36291"/>
                    <a:pt x="35034" y="36291"/>
                  </a:cubicBezTo>
                  <a:cubicBezTo>
                    <a:pt x="35007" y="36291"/>
                    <a:pt x="34989" y="36300"/>
                    <a:pt x="34963" y="36300"/>
                  </a:cubicBezTo>
                  <a:cubicBezTo>
                    <a:pt x="34963" y="36309"/>
                    <a:pt x="34963" y="36318"/>
                    <a:pt x="34963" y="36326"/>
                  </a:cubicBezTo>
                  <a:cubicBezTo>
                    <a:pt x="34963" y="36371"/>
                    <a:pt x="34909" y="36416"/>
                    <a:pt x="34829" y="36451"/>
                  </a:cubicBezTo>
                  <a:cubicBezTo>
                    <a:pt x="34821" y="36500"/>
                    <a:pt x="34820" y="36548"/>
                    <a:pt x="34820" y="36603"/>
                  </a:cubicBezTo>
                  <a:lnTo>
                    <a:pt x="34820" y="36603"/>
                  </a:lnTo>
                  <a:cubicBezTo>
                    <a:pt x="34864" y="36523"/>
                    <a:pt x="34918" y="36469"/>
                    <a:pt x="35007" y="36442"/>
                  </a:cubicBezTo>
                  <a:cubicBezTo>
                    <a:pt x="35096" y="36442"/>
                    <a:pt x="34873" y="36594"/>
                    <a:pt x="34820" y="36603"/>
                  </a:cubicBezTo>
                  <a:lnTo>
                    <a:pt x="34820" y="36603"/>
                  </a:lnTo>
                  <a:cubicBezTo>
                    <a:pt x="34820" y="36603"/>
                    <a:pt x="34820" y="36603"/>
                    <a:pt x="34820" y="36603"/>
                  </a:cubicBezTo>
                  <a:lnTo>
                    <a:pt x="34820" y="36603"/>
                  </a:lnTo>
                  <a:cubicBezTo>
                    <a:pt x="34820" y="36603"/>
                    <a:pt x="34820" y="36603"/>
                    <a:pt x="34820" y="36603"/>
                  </a:cubicBezTo>
                  <a:lnTo>
                    <a:pt x="34820" y="36603"/>
                  </a:lnTo>
                  <a:cubicBezTo>
                    <a:pt x="34820" y="36603"/>
                    <a:pt x="34820" y="36603"/>
                    <a:pt x="34820" y="36603"/>
                  </a:cubicBezTo>
                  <a:lnTo>
                    <a:pt x="34820" y="36603"/>
                  </a:lnTo>
                  <a:cubicBezTo>
                    <a:pt x="34820" y="36606"/>
                    <a:pt x="34820" y="36609"/>
                    <a:pt x="34820" y="36612"/>
                  </a:cubicBezTo>
                  <a:lnTo>
                    <a:pt x="34820" y="36612"/>
                  </a:lnTo>
                  <a:cubicBezTo>
                    <a:pt x="34820" y="36612"/>
                    <a:pt x="34820" y="36612"/>
                    <a:pt x="34820" y="36612"/>
                  </a:cubicBezTo>
                  <a:cubicBezTo>
                    <a:pt x="34820" y="36612"/>
                    <a:pt x="34820" y="36612"/>
                    <a:pt x="34820" y="36621"/>
                  </a:cubicBezTo>
                  <a:cubicBezTo>
                    <a:pt x="34820" y="36618"/>
                    <a:pt x="34820" y="36615"/>
                    <a:pt x="34820" y="36612"/>
                  </a:cubicBezTo>
                  <a:lnTo>
                    <a:pt x="34820" y="36612"/>
                  </a:lnTo>
                  <a:cubicBezTo>
                    <a:pt x="34864" y="36621"/>
                    <a:pt x="34909" y="36639"/>
                    <a:pt x="34945" y="36648"/>
                  </a:cubicBezTo>
                  <a:cubicBezTo>
                    <a:pt x="34919" y="36680"/>
                    <a:pt x="34874" y="36703"/>
                    <a:pt x="34845" y="36703"/>
                  </a:cubicBezTo>
                  <a:cubicBezTo>
                    <a:pt x="34834" y="36703"/>
                    <a:pt x="34825" y="36700"/>
                    <a:pt x="34820" y="36692"/>
                  </a:cubicBezTo>
                  <a:cubicBezTo>
                    <a:pt x="34820" y="36706"/>
                    <a:pt x="34814" y="36720"/>
                    <a:pt x="34812" y="36738"/>
                  </a:cubicBezTo>
                  <a:lnTo>
                    <a:pt x="34812" y="36738"/>
                  </a:lnTo>
                  <a:cubicBezTo>
                    <a:pt x="34815" y="36668"/>
                    <a:pt x="34789" y="36643"/>
                    <a:pt x="34750" y="36643"/>
                  </a:cubicBezTo>
                  <a:cubicBezTo>
                    <a:pt x="34693" y="36643"/>
                    <a:pt x="34606" y="36696"/>
                    <a:pt x="34534" y="36737"/>
                  </a:cubicBezTo>
                  <a:cubicBezTo>
                    <a:pt x="34561" y="36692"/>
                    <a:pt x="34579" y="36621"/>
                    <a:pt x="34579" y="36549"/>
                  </a:cubicBezTo>
                  <a:cubicBezTo>
                    <a:pt x="34454" y="36549"/>
                    <a:pt x="34543" y="36460"/>
                    <a:pt x="34570" y="36407"/>
                  </a:cubicBezTo>
                  <a:cubicBezTo>
                    <a:pt x="34561" y="36389"/>
                    <a:pt x="34561" y="36371"/>
                    <a:pt x="34552" y="36362"/>
                  </a:cubicBezTo>
                  <a:cubicBezTo>
                    <a:pt x="34547" y="36360"/>
                    <a:pt x="34541" y="36359"/>
                    <a:pt x="34534" y="36359"/>
                  </a:cubicBezTo>
                  <a:cubicBezTo>
                    <a:pt x="34513" y="36359"/>
                    <a:pt x="34482" y="36367"/>
                    <a:pt x="34436" y="36380"/>
                  </a:cubicBezTo>
                  <a:cubicBezTo>
                    <a:pt x="34436" y="36353"/>
                    <a:pt x="34463" y="36309"/>
                    <a:pt x="34508" y="36273"/>
                  </a:cubicBezTo>
                  <a:cubicBezTo>
                    <a:pt x="34495" y="36258"/>
                    <a:pt x="34481" y="36249"/>
                    <a:pt x="34467" y="36249"/>
                  </a:cubicBezTo>
                  <a:cubicBezTo>
                    <a:pt x="34428" y="36249"/>
                    <a:pt x="34381" y="36308"/>
                    <a:pt x="34329" y="36469"/>
                  </a:cubicBezTo>
                  <a:cubicBezTo>
                    <a:pt x="34319" y="36451"/>
                    <a:pt x="34300" y="36444"/>
                    <a:pt x="34275" y="36444"/>
                  </a:cubicBezTo>
                  <a:cubicBezTo>
                    <a:pt x="34112" y="36444"/>
                    <a:pt x="33682" y="36772"/>
                    <a:pt x="33608" y="36772"/>
                  </a:cubicBezTo>
                  <a:cubicBezTo>
                    <a:pt x="33584" y="36772"/>
                    <a:pt x="33596" y="36740"/>
                    <a:pt x="33660" y="36657"/>
                  </a:cubicBezTo>
                  <a:lnTo>
                    <a:pt x="33615" y="36657"/>
                  </a:lnTo>
                  <a:cubicBezTo>
                    <a:pt x="33565" y="36665"/>
                    <a:pt x="33497" y="36673"/>
                    <a:pt x="33437" y="36673"/>
                  </a:cubicBezTo>
                  <a:cubicBezTo>
                    <a:pt x="33369" y="36673"/>
                    <a:pt x="33313" y="36663"/>
                    <a:pt x="33303" y="36630"/>
                  </a:cubicBezTo>
                  <a:cubicBezTo>
                    <a:pt x="33294" y="36603"/>
                    <a:pt x="33375" y="36576"/>
                    <a:pt x="33446" y="36549"/>
                  </a:cubicBezTo>
                  <a:cubicBezTo>
                    <a:pt x="33419" y="36487"/>
                    <a:pt x="33473" y="36478"/>
                    <a:pt x="33544" y="36478"/>
                  </a:cubicBezTo>
                  <a:cubicBezTo>
                    <a:pt x="33544" y="36469"/>
                    <a:pt x="33544" y="36451"/>
                    <a:pt x="33535" y="36442"/>
                  </a:cubicBezTo>
                  <a:cubicBezTo>
                    <a:pt x="33473" y="36326"/>
                    <a:pt x="33089" y="36398"/>
                    <a:pt x="33169" y="36112"/>
                  </a:cubicBezTo>
                  <a:cubicBezTo>
                    <a:pt x="33169" y="36112"/>
                    <a:pt x="33169" y="36103"/>
                    <a:pt x="33169" y="36103"/>
                  </a:cubicBezTo>
                  <a:cubicBezTo>
                    <a:pt x="33178" y="36086"/>
                    <a:pt x="33187" y="36059"/>
                    <a:pt x="33205" y="36032"/>
                  </a:cubicBezTo>
                  <a:lnTo>
                    <a:pt x="33205" y="36032"/>
                  </a:lnTo>
                  <a:cubicBezTo>
                    <a:pt x="33196" y="36037"/>
                    <a:pt x="33187" y="36039"/>
                    <a:pt x="33178" y="36039"/>
                  </a:cubicBezTo>
                  <a:cubicBezTo>
                    <a:pt x="33169" y="36039"/>
                    <a:pt x="33161" y="36037"/>
                    <a:pt x="33152" y="36032"/>
                  </a:cubicBezTo>
                  <a:cubicBezTo>
                    <a:pt x="33100" y="36066"/>
                    <a:pt x="33049" y="36108"/>
                    <a:pt x="33006" y="36143"/>
                  </a:cubicBezTo>
                  <a:lnTo>
                    <a:pt x="33006" y="36143"/>
                  </a:lnTo>
                  <a:cubicBezTo>
                    <a:pt x="33012" y="36139"/>
                    <a:pt x="33018" y="36139"/>
                    <a:pt x="33018" y="36139"/>
                  </a:cubicBezTo>
                  <a:lnTo>
                    <a:pt x="33018" y="36139"/>
                  </a:lnTo>
                  <a:cubicBezTo>
                    <a:pt x="33045" y="36318"/>
                    <a:pt x="32973" y="36389"/>
                    <a:pt x="33161" y="36496"/>
                  </a:cubicBezTo>
                  <a:cubicBezTo>
                    <a:pt x="32973" y="36514"/>
                    <a:pt x="33214" y="36567"/>
                    <a:pt x="33089" y="36594"/>
                  </a:cubicBezTo>
                  <a:cubicBezTo>
                    <a:pt x="33107" y="36603"/>
                    <a:pt x="33116" y="36621"/>
                    <a:pt x="33107" y="36657"/>
                  </a:cubicBezTo>
                  <a:cubicBezTo>
                    <a:pt x="33098" y="36655"/>
                    <a:pt x="33088" y="36654"/>
                    <a:pt x="33077" y="36654"/>
                  </a:cubicBezTo>
                  <a:cubicBezTo>
                    <a:pt x="32972" y="36654"/>
                    <a:pt x="32824" y="36733"/>
                    <a:pt x="32670" y="36790"/>
                  </a:cubicBezTo>
                  <a:cubicBezTo>
                    <a:pt x="32670" y="36799"/>
                    <a:pt x="32670" y="36808"/>
                    <a:pt x="32661" y="36808"/>
                  </a:cubicBezTo>
                  <a:cubicBezTo>
                    <a:pt x="32645" y="36819"/>
                    <a:pt x="32633" y="36823"/>
                    <a:pt x="32621" y="36823"/>
                  </a:cubicBezTo>
                  <a:cubicBezTo>
                    <a:pt x="32613" y="36823"/>
                    <a:pt x="32606" y="36821"/>
                    <a:pt x="32598" y="36817"/>
                  </a:cubicBezTo>
                  <a:cubicBezTo>
                    <a:pt x="32524" y="36841"/>
                    <a:pt x="32450" y="36858"/>
                    <a:pt x="32383" y="36858"/>
                  </a:cubicBezTo>
                  <a:cubicBezTo>
                    <a:pt x="32274" y="36858"/>
                    <a:pt x="32181" y="36812"/>
                    <a:pt x="32126" y="36674"/>
                  </a:cubicBezTo>
                  <a:lnTo>
                    <a:pt x="32126" y="36674"/>
                  </a:lnTo>
                  <a:cubicBezTo>
                    <a:pt x="32130" y="36679"/>
                    <a:pt x="32133" y="36682"/>
                    <a:pt x="32135" y="36682"/>
                  </a:cubicBezTo>
                  <a:cubicBezTo>
                    <a:pt x="32150" y="36682"/>
                    <a:pt x="32144" y="36598"/>
                    <a:pt x="32144" y="36514"/>
                  </a:cubicBezTo>
                  <a:lnTo>
                    <a:pt x="32144" y="36514"/>
                  </a:lnTo>
                  <a:cubicBezTo>
                    <a:pt x="32065" y="36571"/>
                    <a:pt x="31975" y="36588"/>
                    <a:pt x="31865" y="36588"/>
                  </a:cubicBezTo>
                  <a:cubicBezTo>
                    <a:pt x="31837" y="36588"/>
                    <a:pt x="31808" y="36587"/>
                    <a:pt x="31778" y="36585"/>
                  </a:cubicBezTo>
                  <a:cubicBezTo>
                    <a:pt x="31648" y="36706"/>
                    <a:pt x="31510" y="36844"/>
                    <a:pt x="31322" y="36844"/>
                  </a:cubicBezTo>
                  <a:cubicBezTo>
                    <a:pt x="31317" y="36844"/>
                    <a:pt x="31311" y="36844"/>
                    <a:pt x="31305" y="36844"/>
                  </a:cubicBezTo>
                  <a:cubicBezTo>
                    <a:pt x="31198" y="36844"/>
                    <a:pt x="30948" y="36701"/>
                    <a:pt x="30805" y="36603"/>
                  </a:cubicBezTo>
                  <a:cubicBezTo>
                    <a:pt x="30788" y="36612"/>
                    <a:pt x="30779" y="36612"/>
                    <a:pt x="30761" y="36612"/>
                  </a:cubicBezTo>
                  <a:cubicBezTo>
                    <a:pt x="30857" y="36751"/>
                    <a:pt x="30864" y="36798"/>
                    <a:pt x="30825" y="36798"/>
                  </a:cubicBezTo>
                  <a:cubicBezTo>
                    <a:pt x="30775" y="36798"/>
                    <a:pt x="30648" y="36717"/>
                    <a:pt x="30547" y="36657"/>
                  </a:cubicBezTo>
                  <a:cubicBezTo>
                    <a:pt x="30323" y="36696"/>
                    <a:pt x="30099" y="36729"/>
                    <a:pt x="29863" y="36729"/>
                  </a:cubicBezTo>
                  <a:cubicBezTo>
                    <a:pt x="29835" y="36729"/>
                    <a:pt x="29807" y="36729"/>
                    <a:pt x="29779" y="36728"/>
                  </a:cubicBezTo>
                  <a:cubicBezTo>
                    <a:pt x="29788" y="36719"/>
                    <a:pt x="30018" y="36413"/>
                    <a:pt x="30021" y="36398"/>
                  </a:cubicBezTo>
                  <a:lnTo>
                    <a:pt x="30021" y="36398"/>
                  </a:lnTo>
                  <a:cubicBezTo>
                    <a:pt x="30056" y="36494"/>
                    <a:pt x="30115" y="36536"/>
                    <a:pt x="30158" y="36536"/>
                  </a:cubicBezTo>
                  <a:cubicBezTo>
                    <a:pt x="30212" y="36536"/>
                    <a:pt x="30241" y="36471"/>
                    <a:pt x="30172" y="36362"/>
                  </a:cubicBezTo>
                  <a:lnTo>
                    <a:pt x="30172" y="36362"/>
                  </a:lnTo>
                  <a:cubicBezTo>
                    <a:pt x="30150" y="36374"/>
                    <a:pt x="30128" y="36380"/>
                    <a:pt x="30106" y="36380"/>
                  </a:cubicBezTo>
                  <a:cubicBezTo>
                    <a:pt x="30048" y="36380"/>
                    <a:pt x="29990" y="36340"/>
                    <a:pt x="29931" y="36282"/>
                  </a:cubicBezTo>
                  <a:cubicBezTo>
                    <a:pt x="29931" y="36317"/>
                    <a:pt x="29549" y="36630"/>
                    <a:pt x="29582" y="36630"/>
                  </a:cubicBezTo>
                  <a:cubicBezTo>
                    <a:pt x="29582" y="36630"/>
                    <a:pt x="29583" y="36630"/>
                    <a:pt x="29583" y="36630"/>
                  </a:cubicBezTo>
                  <a:lnTo>
                    <a:pt x="29583" y="36630"/>
                  </a:lnTo>
                  <a:cubicBezTo>
                    <a:pt x="29521" y="36657"/>
                    <a:pt x="29280" y="36701"/>
                    <a:pt x="29226" y="36701"/>
                  </a:cubicBezTo>
                  <a:cubicBezTo>
                    <a:pt x="29104" y="36705"/>
                    <a:pt x="29057" y="36725"/>
                    <a:pt x="29043" y="36725"/>
                  </a:cubicBezTo>
                  <a:cubicBezTo>
                    <a:pt x="29025" y="36725"/>
                    <a:pt x="29066" y="36689"/>
                    <a:pt x="29066" y="36532"/>
                  </a:cubicBezTo>
                  <a:lnTo>
                    <a:pt x="29066" y="36532"/>
                  </a:lnTo>
                  <a:cubicBezTo>
                    <a:pt x="29021" y="36656"/>
                    <a:pt x="28923" y="36737"/>
                    <a:pt x="28771" y="36746"/>
                  </a:cubicBezTo>
                  <a:lnTo>
                    <a:pt x="28771" y="36746"/>
                  </a:lnTo>
                  <a:cubicBezTo>
                    <a:pt x="28781" y="36745"/>
                    <a:pt x="28958" y="36576"/>
                    <a:pt x="28843" y="36576"/>
                  </a:cubicBezTo>
                  <a:cubicBezTo>
                    <a:pt x="28727" y="36639"/>
                    <a:pt x="28593" y="36674"/>
                    <a:pt x="28459" y="36692"/>
                  </a:cubicBezTo>
                  <a:cubicBezTo>
                    <a:pt x="28432" y="36719"/>
                    <a:pt x="28388" y="36737"/>
                    <a:pt x="28299" y="36737"/>
                  </a:cubicBezTo>
                  <a:cubicBezTo>
                    <a:pt x="28299" y="36728"/>
                    <a:pt x="28307" y="36719"/>
                    <a:pt x="28316" y="36701"/>
                  </a:cubicBezTo>
                  <a:cubicBezTo>
                    <a:pt x="28218" y="36701"/>
                    <a:pt x="28120" y="36692"/>
                    <a:pt x="28013" y="36674"/>
                  </a:cubicBezTo>
                  <a:cubicBezTo>
                    <a:pt x="27995" y="36701"/>
                    <a:pt x="27924" y="36719"/>
                    <a:pt x="27763" y="36719"/>
                  </a:cubicBezTo>
                  <a:cubicBezTo>
                    <a:pt x="27790" y="36692"/>
                    <a:pt x="27808" y="36665"/>
                    <a:pt x="27817" y="36639"/>
                  </a:cubicBezTo>
                  <a:cubicBezTo>
                    <a:pt x="27710" y="36612"/>
                    <a:pt x="27612" y="36585"/>
                    <a:pt x="27505" y="36549"/>
                  </a:cubicBezTo>
                  <a:lnTo>
                    <a:pt x="27505" y="36549"/>
                  </a:lnTo>
                  <a:cubicBezTo>
                    <a:pt x="27560" y="36602"/>
                    <a:pt x="27539" y="36621"/>
                    <a:pt x="27487" y="36621"/>
                  </a:cubicBezTo>
                  <a:cubicBezTo>
                    <a:pt x="27377" y="36621"/>
                    <a:pt x="27127" y="36538"/>
                    <a:pt x="27121" y="36496"/>
                  </a:cubicBezTo>
                  <a:cubicBezTo>
                    <a:pt x="27121" y="36496"/>
                    <a:pt x="27121" y="36487"/>
                    <a:pt x="27121" y="36478"/>
                  </a:cubicBezTo>
                  <a:cubicBezTo>
                    <a:pt x="27121" y="36478"/>
                    <a:pt x="27112" y="36469"/>
                    <a:pt x="27112" y="36469"/>
                  </a:cubicBezTo>
                  <a:lnTo>
                    <a:pt x="27112" y="36469"/>
                  </a:lnTo>
                  <a:cubicBezTo>
                    <a:pt x="27112" y="36539"/>
                    <a:pt x="27146" y="36591"/>
                    <a:pt x="27206" y="36619"/>
                  </a:cubicBezTo>
                  <a:lnTo>
                    <a:pt x="27206" y="36619"/>
                  </a:lnTo>
                  <a:cubicBezTo>
                    <a:pt x="27196" y="36616"/>
                    <a:pt x="27176" y="36615"/>
                    <a:pt x="27149" y="36615"/>
                  </a:cubicBezTo>
                  <a:cubicBezTo>
                    <a:pt x="26964" y="36615"/>
                    <a:pt x="26432" y="36668"/>
                    <a:pt x="26372" y="36683"/>
                  </a:cubicBezTo>
                  <a:cubicBezTo>
                    <a:pt x="26398" y="36657"/>
                    <a:pt x="26425" y="36621"/>
                    <a:pt x="26461" y="36585"/>
                  </a:cubicBezTo>
                  <a:lnTo>
                    <a:pt x="26461" y="36585"/>
                  </a:lnTo>
                  <a:cubicBezTo>
                    <a:pt x="26238" y="36630"/>
                    <a:pt x="26050" y="36665"/>
                    <a:pt x="25988" y="36683"/>
                  </a:cubicBezTo>
                  <a:cubicBezTo>
                    <a:pt x="25997" y="36665"/>
                    <a:pt x="25997" y="36639"/>
                    <a:pt x="25997" y="36621"/>
                  </a:cubicBezTo>
                  <a:lnTo>
                    <a:pt x="25997" y="36621"/>
                  </a:lnTo>
                  <a:cubicBezTo>
                    <a:pt x="25934" y="36657"/>
                    <a:pt x="25872" y="36683"/>
                    <a:pt x="25854" y="36683"/>
                  </a:cubicBezTo>
                  <a:cubicBezTo>
                    <a:pt x="25890" y="36648"/>
                    <a:pt x="25810" y="36621"/>
                    <a:pt x="25694" y="36594"/>
                  </a:cubicBezTo>
                  <a:cubicBezTo>
                    <a:pt x="25667" y="36630"/>
                    <a:pt x="25640" y="36657"/>
                    <a:pt x="25604" y="36683"/>
                  </a:cubicBezTo>
                  <a:cubicBezTo>
                    <a:pt x="25595" y="36674"/>
                    <a:pt x="25542" y="36612"/>
                    <a:pt x="25488" y="36558"/>
                  </a:cubicBezTo>
                  <a:cubicBezTo>
                    <a:pt x="25426" y="36558"/>
                    <a:pt x="25364" y="36549"/>
                    <a:pt x="25310" y="36549"/>
                  </a:cubicBezTo>
                  <a:cubicBezTo>
                    <a:pt x="25310" y="36549"/>
                    <a:pt x="25310" y="36549"/>
                    <a:pt x="25310" y="36558"/>
                  </a:cubicBezTo>
                  <a:cubicBezTo>
                    <a:pt x="25310" y="36556"/>
                    <a:pt x="25311" y="36554"/>
                    <a:pt x="25314" y="36554"/>
                  </a:cubicBezTo>
                  <a:cubicBezTo>
                    <a:pt x="25343" y="36554"/>
                    <a:pt x="25526" y="36728"/>
                    <a:pt x="25542" y="36728"/>
                  </a:cubicBezTo>
                  <a:cubicBezTo>
                    <a:pt x="25471" y="36772"/>
                    <a:pt x="25399" y="36790"/>
                    <a:pt x="25310" y="36808"/>
                  </a:cubicBezTo>
                  <a:cubicBezTo>
                    <a:pt x="25357" y="36867"/>
                    <a:pt x="25419" y="36918"/>
                    <a:pt x="25319" y="36918"/>
                  </a:cubicBezTo>
                  <a:cubicBezTo>
                    <a:pt x="25267" y="36918"/>
                    <a:pt x="25171" y="36904"/>
                    <a:pt x="25007" y="36871"/>
                  </a:cubicBezTo>
                  <a:cubicBezTo>
                    <a:pt x="25042" y="36862"/>
                    <a:pt x="25069" y="36844"/>
                    <a:pt x="25087" y="36817"/>
                  </a:cubicBezTo>
                  <a:cubicBezTo>
                    <a:pt x="25016" y="36817"/>
                    <a:pt x="24935" y="36808"/>
                    <a:pt x="24873" y="36808"/>
                  </a:cubicBezTo>
                  <a:cubicBezTo>
                    <a:pt x="24909" y="36680"/>
                    <a:pt x="24933" y="36644"/>
                    <a:pt x="24957" y="36644"/>
                  </a:cubicBezTo>
                  <a:cubicBezTo>
                    <a:pt x="24989" y="36644"/>
                    <a:pt x="25022" y="36706"/>
                    <a:pt x="25082" y="36706"/>
                  </a:cubicBezTo>
                  <a:cubicBezTo>
                    <a:pt x="25102" y="36706"/>
                    <a:pt x="25124" y="36700"/>
                    <a:pt x="25149" y="36683"/>
                  </a:cubicBezTo>
                  <a:cubicBezTo>
                    <a:pt x="25158" y="36674"/>
                    <a:pt x="24971" y="36558"/>
                    <a:pt x="24926" y="36549"/>
                  </a:cubicBezTo>
                  <a:cubicBezTo>
                    <a:pt x="24921" y="36549"/>
                    <a:pt x="24916" y="36549"/>
                    <a:pt x="24912" y="36549"/>
                  </a:cubicBezTo>
                  <a:cubicBezTo>
                    <a:pt x="24780" y="36549"/>
                    <a:pt x="24850" y="36782"/>
                    <a:pt x="24712" y="36799"/>
                  </a:cubicBezTo>
                  <a:cubicBezTo>
                    <a:pt x="24656" y="36807"/>
                    <a:pt x="24588" y="36810"/>
                    <a:pt x="24516" y="36810"/>
                  </a:cubicBezTo>
                  <a:cubicBezTo>
                    <a:pt x="24417" y="36810"/>
                    <a:pt x="24311" y="36804"/>
                    <a:pt x="24213" y="36799"/>
                  </a:cubicBezTo>
                  <a:cubicBezTo>
                    <a:pt x="24204" y="36808"/>
                    <a:pt x="24195" y="36808"/>
                    <a:pt x="24177" y="36808"/>
                  </a:cubicBezTo>
                  <a:cubicBezTo>
                    <a:pt x="24168" y="36808"/>
                    <a:pt x="24168" y="36799"/>
                    <a:pt x="24168" y="36799"/>
                  </a:cubicBezTo>
                  <a:cubicBezTo>
                    <a:pt x="24115" y="36799"/>
                    <a:pt x="24061" y="36790"/>
                    <a:pt x="24016" y="36790"/>
                  </a:cubicBezTo>
                  <a:cubicBezTo>
                    <a:pt x="24066" y="36790"/>
                    <a:pt x="24131" y="36484"/>
                    <a:pt x="24162" y="36460"/>
                  </a:cubicBezTo>
                  <a:lnTo>
                    <a:pt x="24159" y="36460"/>
                  </a:lnTo>
                  <a:cubicBezTo>
                    <a:pt x="24106" y="36469"/>
                    <a:pt x="24052" y="36478"/>
                    <a:pt x="23999" y="36478"/>
                  </a:cubicBezTo>
                  <a:cubicBezTo>
                    <a:pt x="23936" y="36523"/>
                    <a:pt x="23874" y="36585"/>
                    <a:pt x="23856" y="36648"/>
                  </a:cubicBezTo>
                  <a:cubicBezTo>
                    <a:pt x="23909" y="36719"/>
                    <a:pt x="23963" y="36781"/>
                    <a:pt x="23972" y="36826"/>
                  </a:cubicBezTo>
                  <a:cubicBezTo>
                    <a:pt x="23954" y="36826"/>
                    <a:pt x="23936" y="36817"/>
                    <a:pt x="23918" y="36808"/>
                  </a:cubicBezTo>
                  <a:cubicBezTo>
                    <a:pt x="23884" y="36815"/>
                    <a:pt x="23855" y="36818"/>
                    <a:pt x="23830" y="36818"/>
                  </a:cubicBezTo>
                  <a:cubicBezTo>
                    <a:pt x="23790" y="36818"/>
                    <a:pt x="23759" y="36810"/>
                    <a:pt x="23731" y="36799"/>
                  </a:cubicBezTo>
                  <a:cubicBezTo>
                    <a:pt x="23722" y="36808"/>
                    <a:pt x="23713" y="36817"/>
                    <a:pt x="23695" y="36826"/>
                  </a:cubicBezTo>
                  <a:cubicBezTo>
                    <a:pt x="23615" y="36781"/>
                    <a:pt x="23535" y="36657"/>
                    <a:pt x="23446" y="36558"/>
                  </a:cubicBezTo>
                  <a:cubicBezTo>
                    <a:pt x="23428" y="36630"/>
                    <a:pt x="23428" y="36772"/>
                    <a:pt x="23428" y="36781"/>
                  </a:cubicBezTo>
                  <a:cubicBezTo>
                    <a:pt x="23160" y="36549"/>
                    <a:pt x="23240" y="36496"/>
                    <a:pt x="23374" y="36487"/>
                  </a:cubicBezTo>
                  <a:cubicBezTo>
                    <a:pt x="23317" y="36437"/>
                    <a:pt x="23260" y="36399"/>
                    <a:pt x="23194" y="36399"/>
                  </a:cubicBezTo>
                  <a:cubicBezTo>
                    <a:pt x="23178" y="36399"/>
                    <a:pt x="23160" y="36401"/>
                    <a:pt x="23142" y="36407"/>
                  </a:cubicBezTo>
                  <a:cubicBezTo>
                    <a:pt x="23080" y="36416"/>
                    <a:pt x="23035" y="36442"/>
                    <a:pt x="22999" y="36469"/>
                  </a:cubicBezTo>
                  <a:cubicBezTo>
                    <a:pt x="23071" y="36469"/>
                    <a:pt x="23160" y="36496"/>
                    <a:pt x="23160" y="36549"/>
                  </a:cubicBezTo>
                  <a:cubicBezTo>
                    <a:pt x="23160" y="36585"/>
                    <a:pt x="23124" y="36599"/>
                    <a:pt x="23078" y="36599"/>
                  </a:cubicBezTo>
                  <a:cubicBezTo>
                    <a:pt x="23031" y="36599"/>
                    <a:pt x="22973" y="36585"/>
                    <a:pt x="22928" y="36567"/>
                  </a:cubicBezTo>
                  <a:lnTo>
                    <a:pt x="22928" y="36567"/>
                  </a:lnTo>
                  <a:cubicBezTo>
                    <a:pt x="22892" y="36648"/>
                    <a:pt x="22901" y="36737"/>
                    <a:pt x="22955" y="36826"/>
                  </a:cubicBezTo>
                  <a:lnTo>
                    <a:pt x="22643" y="36826"/>
                  </a:lnTo>
                  <a:cubicBezTo>
                    <a:pt x="22714" y="36737"/>
                    <a:pt x="22723" y="36657"/>
                    <a:pt x="22696" y="36603"/>
                  </a:cubicBezTo>
                  <a:lnTo>
                    <a:pt x="22696" y="36603"/>
                  </a:lnTo>
                  <a:cubicBezTo>
                    <a:pt x="22687" y="36612"/>
                    <a:pt x="22678" y="36621"/>
                    <a:pt x="22669" y="36630"/>
                  </a:cubicBezTo>
                  <a:cubicBezTo>
                    <a:pt x="22678" y="36612"/>
                    <a:pt x="22687" y="36603"/>
                    <a:pt x="22687" y="36594"/>
                  </a:cubicBezTo>
                  <a:cubicBezTo>
                    <a:pt x="22678" y="36576"/>
                    <a:pt x="22669" y="36558"/>
                    <a:pt x="22652" y="36541"/>
                  </a:cubicBezTo>
                  <a:cubicBezTo>
                    <a:pt x="22607" y="36567"/>
                    <a:pt x="22553" y="36603"/>
                    <a:pt x="22536" y="36603"/>
                  </a:cubicBezTo>
                  <a:lnTo>
                    <a:pt x="22536" y="36603"/>
                  </a:lnTo>
                  <a:cubicBezTo>
                    <a:pt x="22553" y="36558"/>
                    <a:pt x="22580" y="36523"/>
                    <a:pt x="22607" y="36496"/>
                  </a:cubicBezTo>
                  <a:cubicBezTo>
                    <a:pt x="22589" y="36478"/>
                    <a:pt x="22571" y="36469"/>
                    <a:pt x="22544" y="36451"/>
                  </a:cubicBezTo>
                  <a:cubicBezTo>
                    <a:pt x="22464" y="36496"/>
                    <a:pt x="22357" y="36541"/>
                    <a:pt x="22313" y="36541"/>
                  </a:cubicBezTo>
                  <a:cubicBezTo>
                    <a:pt x="22295" y="36549"/>
                    <a:pt x="22286" y="36549"/>
                    <a:pt x="22277" y="36549"/>
                  </a:cubicBezTo>
                  <a:cubicBezTo>
                    <a:pt x="22266" y="36582"/>
                    <a:pt x="22254" y="36604"/>
                    <a:pt x="22240" y="36604"/>
                  </a:cubicBezTo>
                  <a:cubicBezTo>
                    <a:pt x="22219" y="36604"/>
                    <a:pt x="22193" y="36555"/>
                    <a:pt x="22161" y="36416"/>
                  </a:cubicBezTo>
                  <a:cubicBezTo>
                    <a:pt x="22143" y="36478"/>
                    <a:pt x="21759" y="36665"/>
                    <a:pt x="21849" y="36728"/>
                  </a:cubicBezTo>
                  <a:cubicBezTo>
                    <a:pt x="21918" y="36778"/>
                    <a:pt x="21984" y="36795"/>
                    <a:pt x="22049" y="36795"/>
                  </a:cubicBezTo>
                  <a:cubicBezTo>
                    <a:pt x="22164" y="36795"/>
                    <a:pt x="22273" y="36743"/>
                    <a:pt x="22379" y="36743"/>
                  </a:cubicBezTo>
                  <a:cubicBezTo>
                    <a:pt x="22444" y="36743"/>
                    <a:pt x="22508" y="36763"/>
                    <a:pt x="22571" y="36826"/>
                  </a:cubicBezTo>
                  <a:cubicBezTo>
                    <a:pt x="22472" y="36826"/>
                    <a:pt x="22325" y="36838"/>
                    <a:pt x="22171" y="36838"/>
                  </a:cubicBezTo>
                  <a:cubicBezTo>
                    <a:pt x="21910" y="36838"/>
                    <a:pt x="21629" y="36803"/>
                    <a:pt x="21527" y="36612"/>
                  </a:cubicBezTo>
                  <a:cubicBezTo>
                    <a:pt x="21492" y="36648"/>
                    <a:pt x="21412" y="36657"/>
                    <a:pt x="21349" y="36657"/>
                  </a:cubicBezTo>
                  <a:cubicBezTo>
                    <a:pt x="21358" y="36719"/>
                    <a:pt x="21412" y="36790"/>
                    <a:pt x="21483" y="36862"/>
                  </a:cubicBezTo>
                  <a:cubicBezTo>
                    <a:pt x="21108" y="36737"/>
                    <a:pt x="20725" y="36683"/>
                    <a:pt x="20332" y="36657"/>
                  </a:cubicBezTo>
                  <a:lnTo>
                    <a:pt x="20332" y="36657"/>
                  </a:lnTo>
                  <a:cubicBezTo>
                    <a:pt x="20359" y="36683"/>
                    <a:pt x="20395" y="36764"/>
                    <a:pt x="20377" y="36808"/>
                  </a:cubicBezTo>
                  <a:cubicBezTo>
                    <a:pt x="20357" y="36815"/>
                    <a:pt x="20340" y="36818"/>
                    <a:pt x="20326" y="36818"/>
                  </a:cubicBezTo>
                  <a:cubicBezTo>
                    <a:pt x="20286" y="36818"/>
                    <a:pt x="20274" y="36788"/>
                    <a:pt x="20287" y="36728"/>
                  </a:cubicBezTo>
                  <a:cubicBezTo>
                    <a:pt x="20279" y="36692"/>
                    <a:pt x="20287" y="36665"/>
                    <a:pt x="20287" y="36657"/>
                  </a:cubicBezTo>
                  <a:cubicBezTo>
                    <a:pt x="20115" y="36648"/>
                    <a:pt x="19941" y="36645"/>
                    <a:pt x="19766" y="36645"/>
                  </a:cubicBezTo>
                  <a:cubicBezTo>
                    <a:pt x="19416" y="36645"/>
                    <a:pt x="19065" y="36657"/>
                    <a:pt x="18726" y="36657"/>
                  </a:cubicBezTo>
                  <a:cubicBezTo>
                    <a:pt x="18664" y="36657"/>
                    <a:pt x="18503" y="36630"/>
                    <a:pt x="18378" y="36630"/>
                  </a:cubicBezTo>
                  <a:cubicBezTo>
                    <a:pt x="18316" y="36639"/>
                    <a:pt x="18253" y="36648"/>
                    <a:pt x="18191" y="36665"/>
                  </a:cubicBezTo>
                  <a:cubicBezTo>
                    <a:pt x="18182" y="36683"/>
                    <a:pt x="18182" y="36719"/>
                    <a:pt x="18236" y="36764"/>
                  </a:cubicBezTo>
                  <a:cubicBezTo>
                    <a:pt x="18111" y="36764"/>
                    <a:pt x="17941" y="36746"/>
                    <a:pt x="17754" y="36728"/>
                  </a:cubicBezTo>
                  <a:cubicBezTo>
                    <a:pt x="17700" y="36728"/>
                    <a:pt x="17639" y="36732"/>
                    <a:pt x="17577" y="36732"/>
                  </a:cubicBezTo>
                  <a:cubicBezTo>
                    <a:pt x="17547" y="36732"/>
                    <a:pt x="17516" y="36731"/>
                    <a:pt x="17486" y="36728"/>
                  </a:cubicBezTo>
                  <a:cubicBezTo>
                    <a:pt x="17486" y="36728"/>
                    <a:pt x="17504" y="36710"/>
                    <a:pt x="17522" y="36683"/>
                  </a:cubicBezTo>
                  <a:cubicBezTo>
                    <a:pt x="17309" y="36648"/>
                    <a:pt x="17097" y="36586"/>
                    <a:pt x="16919" y="36507"/>
                  </a:cubicBezTo>
                  <a:lnTo>
                    <a:pt x="16919" y="36507"/>
                  </a:lnTo>
                  <a:cubicBezTo>
                    <a:pt x="16876" y="36523"/>
                    <a:pt x="16836" y="36529"/>
                    <a:pt x="16796" y="36529"/>
                  </a:cubicBezTo>
                  <a:cubicBezTo>
                    <a:pt x="16731" y="36529"/>
                    <a:pt x="16669" y="36512"/>
                    <a:pt x="16603" y="36496"/>
                  </a:cubicBezTo>
                  <a:cubicBezTo>
                    <a:pt x="16585" y="36585"/>
                    <a:pt x="16550" y="36657"/>
                    <a:pt x="16478" y="36683"/>
                  </a:cubicBezTo>
                  <a:cubicBezTo>
                    <a:pt x="16511" y="36590"/>
                    <a:pt x="16466" y="36556"/>
                    <a:pt x="16404" y="36556"/>
                  </a:cubicBezTo>
                  <a:cubicBezTo>
                    <a:pt x="16284" y="36556"/>
                    <a:pt x="16102" y="36684"/>
                    <a:pt x="16327" y="36737"/>
                  </a:cubicBezTo>
                  <a:cubicBezTo>
                    <a:pt x="16207" y="36777"/>
                    <a:pt x="15832" y="36838"/>
                    <a:pt x="15645" y="36838"/>
                  </a:cubicBezTo>
                  <a:cubicBezTo>
                    <a:pt x="15622" y="36838"/>
                    <a:pt x="15602" y="36837"/>
                    <a:pt x="15586" y="36835"/>
                  </a:cubicBezTo>
                  <a:cubicBezTo>
                    <a:pt x="15580" y="36834"/>
                    <a:pt x="15573" y="36834"/>
                    <a:pt x="15565" y="36834"/>
                  </a:cubicBezTo>
                  <a:cubicBezTo>
                    <a:pt x="15485" y="36834"/>
                    <a:pt x="15294" y="36870"/>
                    <a:pt x="15266" y="36879"/>
                  </a:cubicBezTo>
                  <a:lnTo>
                    <a:pt x="15266" y="36879"/>
                  </a:lnTo>
                  <a:cubicBezTo>
                    <a:pt x="15276" y="36873"/>
                    <a:pt x="15300" y="36789"/>
                    <a:pt x="15292" y="36746"/>
                  </a:cubicBezTo>
                  <a:cubicBezTo>
                    <a:pt x="15283" y="36737"/>
                    <a:pt x="15274" y="36728"/>
                    <a:pt x="15274" y="36710"/>
                  </a:cubicBezTo>
                  <a:cubicBezTo>
                    <a:pt x="15167" y="36746"/>
                    <a:pt x="15131" y="36817"/>
                    <a:pt x="15149" y="36924"/>
                  </a:cubicBezTo>
                  <a:cubicBezTo>
                    <a:pt x="15113" y="36933"/>
                    <a:pt x="15070" y="36938"/>
                    <a:pt x="15021" y="36938"/>
                  </a:cubicBezTo>
                  <a:cubicBezTo>
                    <a:pt x="14788" y="36938"/>
                    <a:pt x="14422" y="36837"/>
                    <a:pt x="14105" y="36674"/>
                  </a:cubicBezTo>
                  <a:cubicBezTo>
                    <a:pt x="14096" y="36683"/>
                    <a:pt x="14087" y="36683"/>
                    <a:pt x="14078" y="36683"/>
                  </a:cubicBezTo>
                  <a:cubicBezTo>
                    <a:pt x="14087" y="36674"/>
                    <a:pt x="14087" y="36674"/>
                    <a:pt x="14096" y="36674"/>
                  </a:cubicBezTo>
                  <a:cubicBezTo>
                    <a:pt x="14007" y="36630"/>
                    <a:pt x="13927" y="36576"/>
                    <a:pt x="13855" y="36532"/>
                  </a:cubicBezTo>
                  <a:cubicBezTo>
                    <a:pt x="13748" y="36594"/>
                    <a:pt x="13606" y="36683"/>
                    <a:pt x="13561" y="36683"/>
                  </a:cubicBezTo>
                  <a:cubicBezTo>
                    <a:pt x="13640" y="36604"/>
                    <a:pt x="13174" y="36546"/>
                    <a:pt x="12918" y="36546"/>
                  </a:cubicBezTo>
                  <a:cubicBezTo>
                    <a:pt x="12884" y="36546"/>
                    <a:pt x="12854" y="36547"/>
                    <a:pt x="12829" y="36549"/>
                  </a:cubicBezTo>
                  <a:cubicBezTo>
                    <a:pt x="12989" y="36536"/>
                    <a:pt x="12804" y="36237"/>
                    <a:pt x="12568" y="36237"/>
                  </a:cubicBezTo>
                  <a:cubicBezTo>
                    <a:pt x="12499" y="36237"/>
                    <a:pt x="12427" y="36262"/>
                    <a:pt x="12357" y="36326"/>
                  </a:cubicBezTo>
                  <a:cubicBezTo>
                    <a:pt x="12348" y="36416"/>
                    <a:pt x="12383" y="36469"/>
                    <a:pt x="12464" y="36487"/>
                  </a:cubicBezTo>
                  <a:cubicBezTo>
                    <a:pt x="12564" y="36472"/>
                    <a:pt x="12664" y="36450"/>
                    <a:pt x="12695" y="36450"/>
                  </a:cubicBezTo>
                  <a:cubicBezTo>
                    <a:pt x="12700" y="36450"/>
                    <a:pt x="12703" y="36450"/>
                    <a:pt x="12705" y="36451"/>
                  </a:cubicBezTo>
                  <a:cubicBezTo>
                    <a:pt x="12623" y="36479"/>
                    <a:pt x="12557" y="36490"/>
                    <a:pt x="12506" y="36490"/>
                  </a:cubicBezTo>
                  <a:cubicBezTo>
                    <a:pt x="12490" y="36490"/>
                    <a:pt x="12476" y="36489"/>
                    <a:pt x="12464" y="36487"/>
                  </a:cubicBezTo>
                  <a:cubicBezTo>
                    <a:pt x="12420" y="36492"/>
                    <a:pt x="12375" y="36496"/>
                    <a:pt x="12334" y="36496"/>
                  </a:cubicBezTo>
                  <a:cubicBezTo>
                    <a:pt x="12232" y="36496"/>
                    <a:pt x="12151" y="36474"/>
                    <a:pt x="12151" y="36398"/>
                  </a:cubicBezTo>
                  <a:cubicBezTo>
                    <a:pt x="12473" y="36237"/>
                    <a:pt x="12169" y="36380"/>
                    <a:pt x="12267" y="36219"/>
                  </a:cubicBezTo>
                  <a:cubicBezTo>
                    <a:pt x="12107" y="36219"/>
                    <a:pt x="11955" y="36184"/>
                    <a:pt x="11804" y="36121"/>
                  </a:cubicBezTo>
                  <a:lnTo>
                    <a:pt x="11804" y="36121"/>
                  </a:lnTo>
                  <a:cubicBezTo>
                    <a:pt x="11848" y="36175"/>
                    <a:pt x="11788" y="36213"/>
                    <a:pt x="11702" y="36213"/>
                  </a:cubicBezTo>
                  <a:cubicBezTo>
                    <a:pt x="11616" y="36213"/>
                    <a:pt x="11505" y="36175"/>
                    <a:pt x="11447" y="36077"/>
                  </a:cubicBezTo>
                  <a:lnTo>
                    <a:pt x="11447" y="36077"/>
                  </a:lnTo>
                  <a:cubicBezTo>
                    <a:pt x="11161" y="36255"/>
                    <a:pt x="11625" y="36665"/>
                    <a:pt x="11679" y="36826"/>
                  </a:cubicBezTo>
                  <a:cubicBezTo>
                    <a:pt x="11607" y="36799"/>
                    <a:pt x="11536" y="36764"/>
                    <a:pt x="11473" y="36719"/>
                  </a:cubicBezTo>
                  <a:cubicBezTo>
                    <a:pt x="11465" y="36764"/>
                    <a:pt x="11447" y="36799"/>
                    <a:pt x="11402" y="36826"/>
                  </a:cubicBezTo>
                  <a:cubicBezTo>
                    <a:pt x="11260" y="36743"/>
                    <a:pt x="11103" y="36402"/>
                    <a:pt x="10893" y="36402"/>
                  </a:cubicBezTo>
                  <a:cubicBezTo>
                    <a:pt x="10879" y="36402"/>
                    <a:pt x="10864" y="36403"/>
                    <a:pt x="10849" y="36407"/>
                  </a:cubicBezTo>
                  <a:cubicBezTo>
                    <a:pt x="10617" y="36451"/>
                    <a:pt x="10564" y="36648"/>
                    <a:pt x="10662" y="36826"/>
                  </a:cubicBezTo>
                  <a:lnTo>
                    <a:pt x="10358" y="36826"/>
                  </a:lnTo>
                  <a:cubicBezTo>
                    <a:pt x="10581" y="36505"/>
                    <a:pt x="10117" y="36425"/>
                    <a:pt x="10037" y="36282"/>
                  </a:cubicBezTo>
                  <a:cubicBezTo>
                    <a:pt x="10020" y="36411"/>
                    <a:pt x="9994" y="36603"/>
                    <a:pt x="9951" y="36603"/>
                  </a:cubicBezTo>
                  <a:cubicBezTo>
                    <a:pt x="9928" y="36603"/>
                    <a:pt x="9901" y="36552"/>
                    <a:pt x="9868" y="36416"/>
                  </a:cubicBezTo>
                  <a:cubicBezTo>
                    <a:pt x="9850" y="36478"/>
                    <a:pt x="9466" y="36665"/>
                    <a:pt x="9555" y="36728"/>
                  </a:cubicBezTo>
                  <a:cubicBezTo>
                    <a:pt x="9624" y="36778"/>
                    <a:pt x="9691" y="36795"/>
                    <a:pt x="9756" y="36795"/>
                  </a:cubicBezTo>
                  <a:cubicBezTo>
                    <a:pt x="9871" y="36795"/>
                    <a:pt x="9980" y="36743"/>
                    <a:pt x="10086" y="36743"/>
                  </a:cubicBezTo>
                  <a:cubicBezTo>
                    <a:pt x="10151" y="36743"/>
                    <a:pt x="10215" y="36763"/>
                    <a:pt x="10278" y="36826"/>
                  </a:cubicBezTo>
                  <a:cubicBezTo>
                    <a:pt x="10181" y="36826"/>
                    <a:pt x="10040" y="36837"/>
                    <a:pt x="9892" y="36837"/>
                  </a:cubicBezTo>
                  <a:cubicBezTo>
                    <a:pt x="9560" y="36837"/>
                    <a:pt x="9190" y="36782"/>
                    <a:pt x="9190" y="36425"/>
                  </a:cubicBezTo>
                  <a:cubicBezTo>
                    <a:pt x="8976" y="36567"/>
                    <a:pt x="9038" y="36701"/>
                    <a:pt x="9190" y="36862"/>
                  </a:cubicBezTo>
                  <a:cubicBezTo>
                    <a:pt x="8645" y="36678"/>
                    <a:pt x="8063" y="36644"/>
                    <a:pt x="7481" y="36644"/>
                  </a:cubicBezTo>
                  <a:cubicBezTo>
                    <a:pt x="7129" y="36644"/>
                    <a:pt x="6776" y="36657"/>
                    <a:pt x="6433" y="36657"/>
                  </a:cubicBezTo>
                  <a:cubicBezTo>
                    <a:pt x="6366" y="36657"/>
                    <a:pt x="6190" y="36630"/>
                    <a:pt x="6057" y="36630"/>
                  </a:cubicBezTo>
                  <a:cubicBezTo>
                    <a:pt x="5925" y="36630"/>
                    <a:pt x="5835" y="36657"/>
                    <a:pt x="5942" y="36764"/>
                  </a:cubicBezTo>
                  <a:cubicBezTo>
                    <a:pt x="5523" y="36755"/>
                    <a:pt x="4569" y="36630"/>
                    <a:pt x="4310" y="36273"/>
                  </a:cubicBezTo>
                  <a:lnTo>
                    <a:pt x="4310" y="36273"/>
                  </a:lnTo>
                  <a:cubicBezTo>
                    <a:pt x="4337" y="36407"/>
                    <a:pt x="4319" y="36630"/>
                    <a:pt x="4185" y="36683"/>
                  </a:cubicBezTo>
                  <a:cubicBezTo>
                    <a:pt x="4218" y="36590"/>
                    <a:pt x="4174" y="36556"/>
                    <a:pt x="4113" y="36556"/>
                  </a:cubicBezTo>
                  <a:cubicBezTo>
                    <a:pt x="3995" y="36556"/>
                    <a:pt x="3815" y="36684"/>
                    <a:pt x="4033" y="36737"/>
                  </a:cubicBezTo>
                  <a:cubicBezTo>
                    <a:pt x="3914" y="36777"/>
                    <a:pt x="3539" y="36838"/>
                    <a:pt x="3352" y="36838"/>
                  </a:cubicBezTo>
                  <a:cubicBezTo>
                    <a:pt x="3329" y="36838"/>
                    <a:pt x="3309" y="36837"/>
                    <a:pt x="3293" y="36835"/>
                  </a:cubicBezTo>
                  <a:cubicBezTo>
                    <a:pt x="3287" y="36834"/>
                    <a:pt x="3280" y="36834"/>
                    <a:pt x="3272" y="36834"/>
                  </a:cubicBezTo>
                  <a:cubicBezTo>
                    <a:pt x="3190" y="36834"/>
                    <a:pt x="2996" y="36871"/>
                    <a:pt x="2972" y="36880"/>
                  </a:cubicBezTo>
                  <a:cubicBezTo>
                    <a:pt x="2990" y="36871"/>
                    <a:pt x="3016" y="36710"/>
                    <a:pt x="2981" y="36710"/>
                  </a:cubicBezTo>
                  <a:lnTo>
                    <a:pt x="2981" y="36710"/>
                  </a:lnTo>
                  <a:cubicBezTo>
                    <a:pt x="2882" y="36746"/>
                    <a:pt x="2838" y="36817"/>
                    <a:pt x="2856" y="36924"/>
                  </a:cubicBezTo>
                  <a:cubicBezTo>
                    <a:pt x="2819" y="36934"/>
                    <a:pt x="2775" y="36939"/>
                    <a:pt x="2723" y="36939"/>
                  </a:cubicBezTo>
                  <a:cubicBezTo>
                    <a:pt x="2322" y="36939"/>
                    <a:pt x="1523" y="36642"/>
                    <a:pt x="1286" y="36246"/>
                  </a:cubicBezTo>
                  <a:cubicBezTo>
                    <a:pt x="1305" y="36244"/>
                    <a:pt x="1324" y="36243"/>
                    <a:pt x="1342" y="36243"/>
                  </a:cubicBezTo>
                  <a:cubicBezTo>
                    <a:pt x="1451" y="36243"/>
                    <a:pt x="1537" y="36274"/>
                    <a:pt x="1580" y="36274"/>
                  </a:cubicBezTo>
                  <a:cubicBezTo>
                    <a:pt x="1627" y="36274"/>
                    <a:pt x="1626" y="36239"/>
                    <a:pt x="1553" y="36094"/>
                  </a:cubicBezTo>
                  <a:cubicBezTo>
                    <a:pt x="1571" y="36086"/>
                    <a:pt x="2017" y="35987"/>
                    <a:pt x="1946" y="35916"/>
                  </a:cubicBezTo>
                  <a:cubicBezTo>
                    <a:pt x="1348" y="35827"/>
                    <a:pt x="1865" y="35470"/>
                    <a:pt x="1750" y="35069"/>
                  </a:cubicBezTo>
                  <a:cubicBezTo>
                    <a:pt x="1625" y="34649"/>
                    <a:pt x="1491" y="34854"/>
                    <a:pt x="1303" y="34614"/>
                  </a:cubicBezTo>
                  <a:cubicBezTo>
                    <a:pt x="1214" y="34480"/>
                    <a:pt x="1375" y="34373"/>
                    <a:pt x="1286" y="34248"/>
                  </a:cubicBezTo>
                  <a:cubicBezTo>
                    <a:pt x="1170" y="34114"/>
                    <a:pt x="911" y="34221"/>
                    <a:pt x="893" y="33971"/>
                  </a:cubicBezTo>
                  <a:cubicBezTo>
                    <a:pt x="893" y="33945"/>
                    <a:pt x="1303" y="33748"/>
                    <a:pt x="1295" y="33588"/>
                  </a:cubicBezTo>
                  <a:cubicBezTo>
                    <a:pt x="1295" y="33561"/>
                    <a:pt x="1285" y="33550"/>
                    <a:pt x="1269" y="33550"/>
                  </a:cubicBezTo>
                  <a:cubicBezTo>
                    <a:pt x="1187" y="33550"/>
                    <a:pt x="940" y="33829"/>
                    <a:pt x="912" y="33829"/>
                  </a:cubicBezTo>
                  <a:cubicBezTo>
                    <a:pt x="912" y="33829"/>
                    <a:pt x="911" y="33829"/>
                    <a:pt x="911" y="33829"/>
                  </a:cubicBezTo>
                  <a:cubicBezTo>
                    <a:pt x="625" y="33802"/>
                    <a:pt x="1009" y="33436"/>
                    <a:pt x="1000" y="33436"/>
                  </a:cubicBezTo>
                  <a:cubicBezTo>
                    <a:pt x="1012" y="33373"/>
                    <a:pt x="979" y="33355"/>
                    <a:pt x="929" y="33355"/>
                  </a:cubicBezTo>
                  <a:cubicBezTo>
                    <a:pt x="864" y="33355"/>
                    <a:pt x="769" y="33386"/>
                    <a:pt x="707" y="33386"/>
                  </a:cubicBezTo>
                  <a:cubicBezTo>
                    <a:pt x="669" y="33386"/>
                    <a:pt x="643" y="33374"/>
                    <a:pt x="643" y="33338"/>
                  </a:cubicBezTo>
                  <a:cubicBezTo>
                    <a:pt x="1009" y="33044"/>
                    <a:pt x="527" y="33008"/>
                    <a:pt x="518" y="32740"/>
                  </a:cubicBezTo>
                  <a:cubicBezTo>
                    <a:pt x="552" y="32719"/>
                    <a:pt x="581" y="32711"/>
                    <a:pt x="606" y="32711"/>
                  </a:cubicBezTo>
                  <a:cubicBezTo>
                    <a:pt x="734" y="32711"/>
                    <a:pt x="777" y="32931"/>
                    <a:pt x="886" y="32931"/>
                  </a:cubicBezTo>
                  <a:cubicBezTo>
                    <a:pt x="894" y="32931"/>
                    <a:pt x="902" y="32930"/>
                    <a:pt x="911" y="32928"/>
                  </a:cubicBezTo>
                  <a:cubicBezTo>
                    <a:pt x="982" y="32901"/>
                    <a:pt x="1116" y="32615"/>
                    <a:pt x="1000" y="32571"/>
                  </a:cubicBezTo>
                  <a:lnTo>
                    <a:pt x="1000" y="32571"/>
                  </a:lnTo>
                  <a:cubicBezTo>
                    <a:pt x="899" y="32638"/>
                    <a:pt x="841" y="32665"/>
                    <a:pt x="811" y="32665"/>
                  </a:cubicBezTo>
                  <a:cubicBezTo>
                    <a:pt x="691" y="32665"/>
                    <a:pt x="1031" y="32226"/>
                    <a:pt x="824" y="32226"/>
                  </a:cubicBezTo>
                  <a:cubicBezTo>
                    <a:pt x="802" y="32226"/>
                    <a:pt x="775" y="32230"/>
                    <a:pt x="741" y="32241"/>
                  </a:cubicBezTo>
                  <a:cubicBezTo>
                    <a:pt x="806" y="32176"/>
                    <a:pt x="1323" y="32059"/>
                    <a:pt x="1408" y="32059"/>
                  </a:cubicBezTo>
                  <a:cubicBezTo>
                    <a:pt x="1416" y="32059"/>
                    <a:pt x="1420" y="32060"/>
                    <a:pt x="1419" y="32062"/>
                  </a:cubicBezTo>
                  <a:lnTo>
                    <a:pt x="1419" y="32062"/>
                  </a:lnTo>
                  <a:cubicBezTo>
                    <a:pt x="1464" y="31909"/>
                    <a:pt x="1440" y="31878"/>
                    <a:pt x="1388" y="31878"/>
                  </a:cubicBezTo>
                  <a:cubicBezTo>
                    <a:pt x="1352" y="31878"/>
                    <a:pt x="1304" y="31892"/>
                    <a:pt x="1256" y="31892"/>
                  </a:cubicBezTo>
                  <a:cubicBezTo>
                    <a:pt x="1205" y="31892"/>
                    <a:pt x="1153" y="31876"/>
                    <a:pt x="1116" y="31812"/>
                  </a:cubicBezTo>
                  <a:cubicBezTo>
                    <a:pt x="982" y="31598"/>
                    <a:pt x="893" y="31563"/>
                    <a:pt x="1036" y="31206"/>
                  </a:cubicBezTo>
                  <a:cubicBezTo>
                    <a:pt x="1072" y="31125"/>
                    <a:pt x="1375" y="31125"/>
                    <a:pt x="1357" y="31027"/>
                  </a:cubicBezTo>
                  <a:cubicBezTo>
                    <a:pt x="1268" y="30920"/>
                    <a:pt x="1179" y="30804"/>
                    <a:pt x="1098" y="30688"/>
                  </a:cubicBezTo>
                  <a:cubicBezTo>
                    <a:pt x="1107" y="30537"/>
                    <a:pt x="1143" y="30394"/>
                    <a:pt x="1187" y="30251"/>
                  </a:cubicBezTo>
                  <a:lnTo>
                    <a:pt x="1187" y="30251"/>
                  </a:lnTo>
                  <a:cubicBezTo>
                    <a:pt x="1177" y="30252"/>
                    <a:pt x="1166" y="30252"/>
                    <a:pt x="1156" y="30252"/>
                  </a:cubicBezTo>
                  <a:cubicBezTo>
                    <a:pt x="726" y="30252"/>
                    <a:pt x="1155" y="29702"/>
                    <a:pt x="1286" y="29493"/>
                  </a:cubicBezTo>
                  <a:cubicBezTo>
                    <a:pt x="1245" y="29411"/>
                    <a:pt x="1335" y="29097"/>
                    <a:pt x="1407" y="29097"/>
                  </a:cubicBezTo>
                  <a:cubicBezTo>
                    <a:pt x="1429" y="29097"/>
                    <a:pt x="1450" y="29126"/>
                    <a:pt x="1464" y="29199"/>
                  </a:cubicBezTo>
                  <a:cubicBezTo>
                    <a:pt x="1491" y="29145"/>
                    <a:pt x="1999" y="28494"/>
                    <a:pt x="1999" y="28467"/>
                  </a:cubicBezTo>
                  <a:cubicBezTo>
                    <a:pt x="2008" y="28414"/>
                    <a:pt x="1994" y="28394"/>
                    <a:pt x="1965" y="28394"/>
                  </a:cubicBezTo>
                  <a:cubicBezTo>
                    <a:pt x="1853" y="28394"/>
                    <a:pt x="1527" y="28708"/>
                    <a:pt x="1526" y="28708"/>
                  </a:cubicBezTo>
                  <a:cubicBezTo>
                    <a:pt x="1526" y="28708"/>
                    <a:pt x="1526" y="28708"/>
                    <a:pt x="1526" y="28708"/>
                  </a:cubicBezTo>
                  <a:lnTo>
                    <a:pt x="1526" y="28708"/>
                  </a:lnTo>
                  <a:cubicBezTo>
                    <a:pt x="1378" y="28821"/>
                    <a:pt x="1297" y="29023"/>
                    <a:pt x="1119" y="29023"/>
                  </a:cubicBezTo>
                  <a:cubicBezTo>
                    <a:pt x="1072" y="29023"/>
                    <a:pt x="1019" y="29009"/>
                    <a:pt x="956" y="28976"/>
                  </a:cubicBezTo>
                  <a:cubicBezTo>
                    <a:pt x="973" y="28779"/>
                    <a:pt x="1366" y="28610"/>
                    <a:pt x="1366" y="28485"/>
                  </a:cubicBezTo>
                  <a:cubicBezTo>
                    <a:pt x="1366" y="28271"/>
                    <a:pt x="1509" y="28146"/>
                    <a:pt x="1455" y="27950"/>
                  </a:cubicBezTo>
                  <a:cubicBezTo>
                    <a:pt x="1436" y="27891"/>
                    <a:pt x="1352" y="27862"/>
                    <a:pt x="1282" y="27862"/>
                  </a:cubicBezTo>
                  <a:cubicBezTo>
                    <a:pt x="1229" y="27862"/>
                    <a:pt x="1183" y="27879"/>
                    <a:pt x="1179" y="27913"/>
                  </a:cubicBezTo>
                  <a:lnTo>
                    <a:pt x="1179" y="27913"/>
                  </a:lnTo>
                  <a:cubicBezTo>
                    <a:pt x="1180" y="27849"/>
                    <a:pt x="1188" y="27548"/>
                    <a:pt x="1196" y="27548"/>
                  </a:cubicBezTo>
                  <a:cubicBezTo>
                    <a:pt x="1196" y="27548"/>
                    <a:pt x="1196" y="27548"/>
                    <a:pt x="1196" y="27548"/>
                  </a:cubicBezTo>
                  <a:cubicBezTo>
                    <a:pt x="1393" y="27646"/>
                    <a:pt x="1723" y="27602"/>
                    <a:pt x="1892" y="27744"/>
                  </a:cubicBezTo>
                  <a:cubicBezTo>
                    <a:pt x="1840" y="27622"/>
                    <a:pt x="1829" y="27589"/>
                    <a:pt x="1837" y="27589"/>
                  </a:cubicBezTo>
                  <a:lnTo>
                    <a:pt x="1837" y="27589"/>
                  </a:lnTo>
                  <a:cubicBezTo>
                    <a:pt x="1846" y="27589"/>
                    <a:pt x="1883" y="27638"/>
                    <a:pt x="1910" y="27638"/>
                  </a:cubicBezTo>
                  <a:cubicBezTo>
                    <a:pt x="1925" y="27638"/>
                    <a:pt x="1937" y="27621"/>
                    <a:pt x="1937" y="27566"/>
                  </a:cubicBezTo>
                  <a:cubicBezTo>
                    <a:pt x="1937" y="27414"/>
                    <a:pt x="1732" y="27370"/>
                    <a:pt x="1705" y="27236"/>
                  </a:cubicBezTo>
                  <a:cubicBezTo>
                    <a:pt x="1693" y="27331"/>
                    <a:pt x="1649" y="27372"/>
                    <a:pt x="1598" y="27372"/>
                  </a:cubicBezTo>
                  <a:cubicBezTo>
                    <a:pt x="1535" y="27372"/>
                    <a:pt x="1459" y="27308"/>
                    <a:pt x="1419" y="27209"/>
                  </a:cubicBezTo>
                  <a:cubicBezTo>
                    <a:pt x="1571" y="27111"/>
                    <a:pt x="1821" y="27129"/>
                    <a:pt x="1883" y="26915"/>
                  </a:cubicBezTo>
                  <a:cubicBezTo>
                    <a:pt x="1482" y="26906"/>
                    <a:pt x="1705" y="26647"/>
                    <a:pt x="1491" y="26558"/>
                  </a:cubicBezTo>
                  <a:cubicBezTo>
                    <a:pt x="1477" y="26551"/>
                    <a:pt x="1460" y="26549"/>
                    <a:pt x="1442" y="26549"/>
                  </a:cubicBezTo>
                  <a:cubicBezTo>
                    <a:pt x="1412" y="26549"/>
                    <a:pt x="1377" y="26555"/>
                    <a:pt x="1344" y="26555"/>
                  </a:cubicBezTo>
                  <a:cubicBezTo>
                    <a:pt x="1320" y="26555"/>
                    <a:pt x="1297" y="26551"/>
                    <a:pt x="1277" y="26540"/>
                  </a:cubicBezTo>
                  <a:lnTo>
                    <a:pt x="1277" y="26540"/>
                  </a:lnTo>
                  <a:cubicBezTo>
                    <a:pt x="1303" y="26558"/>
                    <a:pt x="1241" y="26567"/>
                    <a:pt x="1161" y="26576"/>
                  </a:cubicBezTo>
                  <a:cubicBezTo>
                    <a:pt x="1161" y="26604"/>
                    <a:pt x="1156" y="26619"/>
                    <a:pt x="1146" y="26619"/>
                  </a:cubicBezTo>
                  <a:cubicBezTo>
                    <a:pt x="1137" y="26619"/>
                    <a:pt x="1124" y="26606"/>
                    <a:pt x="1107" y="26576"/>
                  </a:cubicBezTo>
                  <a:cubicBezTo>
                    <a:pt x="1009" y="26567"/>
                    <a:pt x="929" y="26531"/>
                    <a:pt x="1045" y="26424"/>
                  </a:cubicBezTo>
                  <a:lnTo>
                    <a:pt x="1045" y="26424"/>
                  </a:lnTo>
                  <a:cubicBezTo>
                    <a:pt x="1072" y="26495"/>
                    <a:pt x="1089" y="26540"/>
                    <a:pt x="1107" y="26576"/>
                  </a:cubicBezTo>
                  <a:lnTo>
                    <a:pt x="1161" y="26576"/>
                  </a:lnTo>
                  <a:cubicBezTo>
                    <a:pt x="1179" y="26460"/>
                    <a:pt x="1134" y="26183"/>
                    <a:pt x="1116" y="26139"/>
                  </a:cubicBezTo>
                  <a:lnTo>
                    <a:pt x="1107" y="26139"/>
                  </a:lnTo>
                  <a:cubicBezTo>
                    <a:pt x="1112" y="26134"/>
                    <a:pt x="1114" y="26132"/>
                    <a:pt x="1115" y="26132"/>
                  </a:cubicBezTo>
                  <a:cubicBezTo>
                    <a:pt x="1116" y="26132"/>
                    <a:pt x="1116" y="26134"/>
                    <a:pt x="1116" y="26139"/>
                  </a:cubicBezTo>
                  <a:cubicBezTo>
                    <a:pt x="1128" y="26137"/>
                    <a:pt x="1139" y="26136"/>
                    <a:pt x="1150" y="26136"/>
                  </a:cubicBezTo>
                  <a:cubicBezTo>
                    <a:pt x="1270" y="26136"/>
                    <a:pt x="1332" y="26226"/>
                    <a:pt x="1357" y="26397"/>
                  </a:cubicBezTo>
                  <a:cubicBezTo>
                    <a:pt x="1372" y="26403"/>
                    <a:pt x="1390" y="26406"/>
                    <a:pt x="1408" y="26406"/>
                  </a:cubicBezTo>
                  <a:cubicBezTo>
                    <a:pt x="1565" y="26406"/>
                    <a:pt x="1805" y="26217"/>
                    <a:pt x="1446" y="26049"/>
                  </a:cubicBezTo>
                  <a:cubicBezTo>
                    <a:pt x="1482" y="26023"/>
                    <a:pt x="1518" y="26005"/>
                    <a:pt x="1562" y="25996"/>
                  </a:cubicBezTo>
                  <a:cubicBezTo>
                    <a:pt x="1535" y="25782"/>
                    <a:pt x="938" y="25479"/>
                    <a:pt x="1063" y="25273"/>
                  </a:cubicBezTo>
                  <a:lnTo>
                    <a:pt x="1063" y="25273"/>
                  </a:lnTo>
                  <a:cubicBezTo>
                    <a:pt x="1102" y="25278"/>
                    <a:pt x="1136" y="25280"/>
                    <a:pt x="1165" y="25280"/>
                  </a:cubicBezTo>
                  <a:cubicBezTo>
                    <a:pt x="1430" y="25280"/>
                    <a:pt x="1307" y="25114"/>
                    <a:pt x="1018" y="25041"/>
                  </a:cubicBezTo>
                  <a:cubicBezTo>
                    <a:pt x="1000" y="25050"/>
                    <a:pt x="991" y="25050"/>
                    <a:pt x="991" y="25050"/>
                  </a:cubicBezTo>
                  <a:cubicBezTo>
                    <a:pt x="991" y="25040"/>
                    <a:pt x="994" y="25036"/>
                    <a:pt x="1000" y="25036"/>
                  </a:cubicBezTo>
                  <a:cubicBezTo>
                    <a:pt x="1005" y="25036"/>
                    <a:pt x="1011" y="25038"/>
                    <a:pt x="1018" y="25041"/>
                  </a:cubicBezTo>
                  <a:cubicBezTo>
                    <a:pt x="1095" y="24996"/>
                    <a:pt x="1308" y="24904"/>
                    <a:pt x="1413" y="24904"/>
                  </a:cubicBezTo>
                  <a:cubicBezTo>
                    <a:pt x="1451" y="24904"/>
                    <a:pt x="1475" y="24916"/>
                    <a:pt x="1474" y="24946"/>
                  </a:cubicBezTo>
                  <a:lnTo>
                    <a:pt x="1474" y="24946"/>
                  </a:lnTo>
                  <a:cubicBezTo>
                    <a:pt x="1481" y="24837"/>
                    <a:pt x="1309" y="24810"/>
                    <a:pt x="1145" y="24810"/>
                  </a:cubicBezTo>
                  <a:cubicBezTo>
                    <a:pt x="998" y="24810"/>
                    <a:pt x="857" y="24832"/>
                    <a:pt x="857" y="24836"/>
                  </a:cubicBezTo>
                  <a:cubicBezTo>
                    <a:pt x="840" y="24720"/>
                    <a:pt x="848" y="24604"/>
                    <a:pt x="866" y="24497"/>
                  </a:cubicBezTo>
                  <a:cubicBezTo>
                    <a:pt x="1098" y="24417"/>
                    <a:pt x="991" y="24515"/>
                    <a:pt x="1036" y="24221"/>
                  </a:cubicBezTo>
                  <a:cubicBezTo>
                    <a:pt x="1043" y="24162"/>
                    <a:pt x="1093" y="23842"/>
                    <a:pt x="1020" y="23842"/>
                  </a:cubicBezTo>
                  <a:cubicBezTo>
                    <a:pt x="1005" y="23842"/>
                    <a:pt x="984" y="23856"/>
                    <a:pt x="956" y="23891"/>
                  </a:cubicBezTo>
                  <a:cubicBezTo>
                    <a:pt x="973" y="23766"/>
                    <a:pt x="1366" y="23641"/>
                    <a:pt x="1348" y="23578"/>
                  </a:cubicBezTo>
                  <a:cubicBezTo>
                    <a:pt x="1326" y="23514"/>
                    <a:pt x="1284" y="23493"/>
                    <a:pt x="1235" y="23493"/>
                  </a:cubicBezTo>
                  <a:cubicBezTo>
                    <a:pt x="1148" y="23493"/>
                    <a:pt x="1039" y="23561"/>
                    <a:pt x="982" y="23578"/>
                  </a:cubicBezTo>
                  <a:cubicBezTo>
                    <a:pt x="991" y="23471"/>
                    <a:pt x="938" y="22659"/>
                    <a:pt x="1089" y="22633"/>
                  </a:cubicBezTo>
                  <a:cubicBezTo>
                    <a:pt x="1098" y="22763"/>
                    <a:pt x="1107" y="22884"/>
                    <a:pt x="1107" y="23013"/>
                  </a:cubicBezTo>
                  <a:lnTo>
                    <a:pt x="1107" y="23013"/>
                  </a:lnTo>
                  <a:cubicBezTo>
                    <a:pt x="1110" y="22977"/>
                    <a:pt x="1138" y="22969"/>
                    <a:pt x="1174" y="22969"/>
                  </a:cubicBezTo>
                  <a:cubicBezTo>
                    <a:pt x="1205" y="22969"/>
                    <a:pt x="1242" y="22975"/>
                    <a:pt x="1275" y="22975"/>
                  </a:cubicBezTo>
                  <a:cubicBezTo>
                    <a:pt x="1323" y="22975"/>
                    <a:pt x="1360" y="22962"/>
                    <a:pt x="1357" y="22900"/>
                  </a:cubicBezTo>
                  <a:cubicBezTo>
                    <a:pt x="884" y="22900"/>
                    <a:pt x="1411" y="22249"/>
                    <a:pt x="1402" y="22249"/>
                  </a:cubicBezTo>
                  <a:lnTo>
                    <a:pt x="1402" y="22249"/>
                  </a:lnTo>
                  <a:cubicBezTo>
                    <a:pt x="1312" y="22329"/>
                    <a:pt x="1205" y="22392"/>
                    <a:pt x="1080" y="22428"/>
                  </a:cubicBezTo>
                  <a:cubicBezTo>
                    <a:pt x="1000" y="22401"/>
                    <a:pt x="1036" y="22080"/>
                    <a:pt x="1036" y="22026"/>
                  </a:cubicBezTo>
                  <a:lnTo>
                    <a:pt x="1036" y="22026"/>
                  </a:lnTo>
                  <a:cubicBezTo>
                    <a:pt x="1089" y="22035"/>
                    <a:pt x="1541" y="22148"/>
                    <a:pt x="1553" y="22159"/>
                  </a:cubicBezTo>
                  <a:lnTo>
                    <a:pt x="1553" y="22159"/>
                  </a:lnTo>
                  <a:cubicBezTo>
                    <a:pt x="1473" y="22026"/>
                    <a:pt x="1375" y="21910"/>
                    <a:pt x="1250" y="21812"/>
                  </a:cubicBezTo>
                  <a:cubicBezTo>
                    <a:pt x="1248" y="21811"/>
                    <a:pt x="1246" y="21810"/>
                    <a:pt x="1244" y="21810"/>
                  </a:cubicBezTo>
                  <a:cubicBezTo>
                    <a:pt x="1213" y="21810"/>
                    <a:pt x="1202" y="21953"/>
                    <a:pt x="1122" y="21953"/>
                  </a:cubicBezTo>
                  <a:cubicBezTo>
                    <a:pt x="1102" y="21953"/>
                    <a:pt x="1076" y="21944"/>
                    <a:pt x="1045" y="21919"/>
                  </a:cubicBezTo>
                  <a:cubicBezTo>
                    <a:pt x="893" y="21803"/>
                    <a:pt x="1241" y="21705"/>
                    <a:pt x="1277" y="21687"/>
                  </a:cubicBezTo>
                  <a:cubicBezTo>
                    <a:pt x="848" y="21678"/>
                    <a:pt x="1179" y="21116"/>
                    <a:pt x="1348" y="20973"/>
                  </a:cubicBezTo>
                  <a:cubicBezTo>
                    <a:pt x="1206" y="20822"/>
                    <a:pt x="1063" y="20608"/>
                    <a:pt x="1142" y="20244"/>
                  </a:cubicBezTo>
                  <a:lnTo>
                    <a:pt x="1142" y="20244"/>
                  </a:lnTo>
                  <a:cubicBezTo>
                    <a:pt x="1133" y="20294"/>
                    <a:pt x="1229" y="20347"/>
                    <a:pt x="1287" y="20347"/>
                  </a:cubicBezTo>
                  <a:cubicBezTo>
                    <a:pt x="1312" y="20347"/>
                    <a:pt x="1330" y="20337"/>
                    <a:pt x="1330" y="20313"/>
                  </a:cubicBezTo>
                  <a:cubicBezTo>
                    <a:pt x="1330" y="19983"/>
                    <a:pt x="777" y="20081"/>
                    <a:pt x="1321" y="19724"/>
                  </a:cubicBezTo>
                  <a:cubicBezTo>
                    <a:pt x="1348" y="19707"/>
                    <a:pt x="1348" y="18984"/>
                    <a:pt x="1375" y="18913"/>
                  </a:cubicBezTo>
                  <a:lnTo>
                    <a:pt x="1375" y="18913"/>
                  </a:lnTo>
                  <a:cubicBezTo>
                    <a:pt x="1332" y="18934"/>
                    <a:pt x="986" y="18985"/>
                    <a:pt x="859" y="18985"/>
                  </a:cubicBezTo>
                  <a:cubicBezTo>
                    <a:pt x="829" y="18985"/>
                    <a:pt x="811" y="18982"/>
                    <a:pt x="813" y="18975"/>
                  </a:cubicBezTo>
                  <a:cubicBezTo>
                    <a:pt x="843" y="18904"/>
                    <a:pt x="1043" y="18662"/>
                    <a:pt x="1107" y="18662"/>
                  </a:cubicBezTo>
                  <a:cubicBezTo>
                    <a:pt x="1139" y="18662"/>
                    <a:pt x="1137" y="18722"/>
                    <a:pt x="1063" y="18895"/>
                  </a:cubicBezTo>
                  <a:cubicBezTo>
                    <a:pt x="1098" y="18832"/>
                    <a:pt x="1455" y="18511"/>
                    <a:pt x="1509" y="18502"/>
                  </a:cubicBezTo>
                  <a:lnTo>
                    <a:pt x="1509" y="18502"/>
                  </a:lnTo>
                  <a:cubicBezTo>
                    <a:pt x="1500" y="18563"/>
                    <a:pt x="1735" y="18851"/>
                    <a:pt x="1806" y="18851"/>
                  </a:cubicBezTo>
                  <a:cubicBezTo>
                    <a:pt x="1808" y="18851"/>
                    <a:pt x="1810" y="18851"/>
                    <a:pt x="1812" y="18850"/>
                  </a:cubicBezTo>
                  <a:cubicBezTo>
                    <a:pt x="1839" y="18841"/>
                    <a:pt x="1125" y="17717"/>
                    <a:pt x="1072" y="17628"/>
                  </a:cubicBezTo>
                  <a:cubicBezTo>
                    <a:pt x="857" y="17298"/>
                    <a:pt x="875" y="17441"/>
                    <a:pt x="848" y="17111"/>
                  </a:cubicBezTo>
                  <a:cubicBezTo>
                    <a:pt x="831" y="16888"/>
                    <a:pt x="1000" y="16379"/>
                    <a:pt x="1063" y="16156"/>
                  </a:cubicBezTo>
                  <a:cubicBezTo>
                    <a:pt x="1161" y="16165"/>
                    <a:pt x="1214" y="16174"/>
                    <a:pt x="1232" y="16201"/>
                  </a:cubicBezTo>
                  <a:cubicBezTo>
                    <a:pt x="1220" y="16126"/>
                    <a:pt x="1203" y="16064"/>
                    <a:pt x="1194" y="16064"/>
                  </a:cubicBezTo>
                  <a:cubicBezTo>
                    <a:pt x="1193" y="16064"/>
                    <a:pt x="1193" y="16064"/>
                    <a:pt x="1192" y="16065"/>
                  </a:cubicBezTo>
                  <a:lnTo>
                    <a:pt x="1192" y="16065"/>
                  </a:lnTo>
                  <a:cubicBezTo>
                    <a:pt x="1197" y="15948"/>
                    <a:pt x="1210" y="15663"/>
                    <a:pt x="1276" y="15663"/>
                  </a:cubicBezTo>
                  <a:cubicBezTo>
                    <a:pt x="1297" y="15663"/>
                    <a:pt x="1324" y="15692"/>
                    <a:pt x="1357" y="15764"/>
                  </a:cubicBezTo>
                  <a:cubicBezTo>
                    <a:pt x="1339" y="15487"/>
                    <a:pt x="1803" y="15478"/>
                    <a:pt x="1732" y="15175"/>
                  </a:cubicBezTo>
                  <a:lnTo>
                    <a:pt x="1732" y="15175"/>
                  </a:lnTo>
                  <a:cubicBezTo>
                    <a:pt x="1681" y="15300"/>
                    <a:pt x="1600" y="15363"/>
                    <a:pt x="1472" y="15363"/>
                  </a:cubicBezTo>
                  <a:cubicBezTo>
                    <a:pt x="1464" y="15363"/>
                    <a:pt x="1455" y="15363"/>
                    <a:pt x="1446" y="15362"/>
                  </a:cubicBezTo>
                  <a:cubicBezTo>
                    <a:pt x="1372" y="15103"/>
                    <a:pt x="1337" y="15013"/>
                    <a:pt x="1309" y="15013"/>
                  </a:cubicBezTo>
                  <a:cubicBezTo>
                    <a:pt x="1258" y="15013"/>
                    <a:pt x="1237" y="15334"/>
                    <a:pt x="1045" y="15433"/>
                  </a:cubicBezTo>
                  <a:cubicBezTo>
                    <a:pt x="982" y="15202"/>
                    <a:pt x="1303" y="14577"/>
                    <a:pt x="1419" y="14515"/>
                  </a:cubicBezTo>
                  <a:cubicBezTo>
                    <a:pt x="1428" y="14532"/>
                    <a:pt x="1419" y="14987"/>
                    <a:pt x="1446" y="14987"/>
                  </a:cubicBezTo>
                  <a:cubicBezTo>
                    <a:pt x="1572" y="14987"/>
                    <a:pt x="1691" y="14675"/>
                    <a:pt x="1846" y="14675"/>
                  </a:cubicBezTo>
                  <a:cubicBezTo>
                    <a:pt x="1867" y="14675"/>
                    <a:pt x="1888" y="14680"/>
                    <a:pt x="1910" y="14693"/>
                  </a:cubicBezTo>
                  <a:cubicBezTo>
                    <a:pt x="1937" y="14711"/>
                    <a:pt x="1973" y="14996"/>
                    <a:pt x="1981" y="15032"/>
                  </a:cubicBezTo>
                  <a:cubicBezTo>
                    <a:pt x="1990" y="14944"/>
                    <a:pt x="2008" y="14864"/>
                    <a:pt x="2052" y="14784"/>
                  </a:cubicBezTo>
                  <a:lnTo>
                    <a:pt x="2052" y="14784"/>
                  </a:lnTo>
                  <a:cubicBezTo>
                    <a:pt x="2042" y="14822"/>
                    <a:pt x="2369" y="15142"/>
                    <a:pt x="2476" y="15142"/>
                  </a:cubicBezTo>
                  <a:cubicBezTo>
                    <a:pt x="2481" y="15142"/>
                    <a:pt x="2486" y="15141"/>
                    <a:pt x="2490" y="15139"/>
                  </a:cubicBezTo>
                  <a:cubicBezTo>
                    <a:pt x="2694" y="15068"/>
                    <a:pt x="1541" y="14381"/>
                    <a:pt x="1518" y="14381"/>
                  </a:cubicBezTo>
                  <a:cubicBezTo>
                    <a:pt x="1518" y="14381"/>
                    <a:pt x="1518" y="14381"/>
                    <a:pt x="1518" y="14381"/>
                  </a:cubicBezTo>
                  <a:cubicBezTo>
                    <a:pt x="1538" y="14350"/>
                    <a:pt x="1561" y="14338"/>
                    <a:pt x="1585" y="14338"/>
                  </a:cubicBezTo>
                  <a:cubicBezTo>
                    <a:pt x="1660" y="14338"/>
                    <a:pt x="1751" y="14447"/>
                    <a:pt x="1821" y="14447"/>
                  </a:cubicBezTo>
                  <a:cubicBezTo>
                    <a:pt x="1841" y="14447"/>
                    <a:pt x="1859" y="14438"/>
                    <a:pt x="1874" y="14416"/>
                  </a:cubicBezTo>
                  <a:lnTo>
                    <a:pt x="1874" y="14416"/>
                  </a:lnTo>
                  <a:cubicBezTo>
                    <a:pt x="1867" y="14427"/>
                    <a:pt x="1858" y="14431"/>
                    <a:pt x="1849" y="14431"/>
                  </a:cubicBezTo>
                  <a:cubicBezTo>
                    <a:pt x="1738" y="14431"/>
                    <a:pt x="1505" y="13812"/>
                    <a:pt x="1701" y="13812"/>
                  </a:cubicBezTo>
                  <a:cubicBezTo>
                    <a:pt x="1713" y="13812"/>
                    <a:pt x="1726" y="13814"/>
                    <a:pt x="1741" y="13819"/>
                  </a:cubicBezTo>
                  <a:cubicBezTo>
                    <a:pt x="1687" y="13747"/>
                    <a:pt x="1634" y="13667"/>
                    <a:pt x="1562" y="13596"/>
                  </a:cubicBezTo>
                  <a:cubicBezTo>
                    <a:pt x="1560" y="13594"/>
                    <a:pt x="1558" y="13593"/>
                    <a:pt x="1557" y="13593"/>
                  </a:cubicBezTo>
                  <a:lnTo>
                    <a:pt x="1557" y="13593"/>
                  </a:lnTo>
                  <a:cubicBezTo>
                    <a:pt x="1539" y="13593"/>
                    <a:pt x="1707" y="13855"/>
                    <a:pt x="1589" y="13863"/>
                  </a:cubicBezTo>
                  <a:cubicBezTo>
                    <a:pt x="1587" y="13863"/>
                    <a:pt x="1585" y="13863"/>
                    <a:pt x="1583" y="13863"/>
                  </a:cubicBezTo>
                  <a:cubicBezTo>
                    <a:pt x="1325" y="13863"/>
                    <a:pt x="1535" y="13328"/>
                    <a:pt x="1526" y="13301"/>
                  </a:cubicBezTo>
                  <a:cubicBezTo>
                    <a:pt x="1678" y="13301"/>
                    <a:pt x="1874" y="13863"/>
                    <a:pt x="1821" y="14060"/>
                  </a:cubicBezTo>
                  <a:cubicBezTo>
                    <a:pt x="1822" y="14062"/>
                    <a:pt x="1828" y="14063"/>
                    <a:pt x="1838" y="14063"/>
                  </a:cubicBezTo>
                  <a:cubicBezTo>
                    <a:pt x="1899" y="14063"/>
                    <a:pt x="2110" y="14023"/>
                    <a:pt x="2167" y="14023"/>
                  </a:cubicBezTo>
                  <a:cubicBezTo>
                    <a:pt x="2172" y="14023"/>
                    <a:pt x="2175" y="14023"/>
                    <a:pt x="2178" y="14024"/>
                  </a:cubicBezTo>
                  <a:cubicBezTo>
                    <a:pt x="2124" y="13935"/>
                    <a:pt x="1981" y="13141"/>
                    <a:pt x="1999" y="13060"/>
                  </a:cubicBezTo>
                  <a:cubicBezTo>
                    <a:pt x="2026" y="12820"/>
                    <a:pt x="2240" y="12686"/>
                    <a:pt x="2213" y="12498"/>
                  </a:cubicBezTo>
                  <a:cubicBezTo>
                    <a:pt x="2196" y="12374"/>
                    <a:pt x="1803" y="12409"/>
                    <a:pt x="1803" y="12222"/>
                  </a:cubicBezTo>
                  <a:cubicBezTo>
                    <a:pt x="1803" y="12194"/>
                    <a:pt x="1853" y="12187"/>
                    <a:pt x="1917" y="12187"/>
                  </a:cubicBezTo>
                  <a:cubicBezTo>
                    <a:pt x="1996" y="12187"/>
                    <a:pt x="2095" y="12199"/>
                    <a:pt x="2142" y="12199"/>
                  </a:cubicBezTo>
                  <a:cubicBezTo>
                    <a:pt x="2156" y="12199"/>
                    <a:pt x="2165" y="12198"/>
                    <a:pt x="2169" y="12195"/>
                  </a:cubicBezTo>
                  <a:cubicBezTo>
                    <a:pt x="2294" y="12133"/>
                    <a:pt x="1955" y="12026"/>
                    <a:pt x="1919" y="11999"/>
                  </a:cubicBezTo>
                  <a:cubicBezTo>
                    <a:pt x="1889" y="11975"/>
                    <a:pt x="1864" y="11967"/>
                    <a:pt x="1844" y="11967"/>
                  </a:cubicBezTo>
                  <a:cubicBezTo>
                    <a:pt x="1835" y="11967"/>
                    <a:pt x="1827" y="11969"/>
                    <a:pt x="1821" y="11972"/>
                  </a:cubicBezTo>
                  <a:cubicBezTo>
                    <a:pt x="1805" y="11750"/>
                    <a:pt x="1606" y="11402"/>
                    <a:pt x="1531" y="11402"/>
                  </a:cubicBezTo>
                  <a:cubicBezTo>
                    <a:pt x="1524" y="11402"/>
                    <a:pt x="1519" y="11404"/>
                    <a:pt x="1515" y="11409"/>
                  </a:cubicBezTo>
                  <a:lnTo>
                    <a:pt x="1515" y="11409"/>
                  </a:lnTo>
                  <a:cubicBezTo>
                    <a:pt x="1563" y="11337"/>
                    <a:pt x="1762" y="11230"/>
                    <a:pt x="1830" y="11205"/>
                  </a:cubicBezTo>
                  <a:cubicBezTo>
                    <a:pt x="866" y="10777"/>
                    <a:pt x="1419" y="10402"/>
                    <a:pt x="1419" y="9662"/>
                  </a:cubicBezTo>
                  <a:cubicBezTo>
                    <a:pt x="1428" y="9430"/>
                    <a:pt x="1161" y="9358"/>
                    <a:pt x="1125" y="9135"/>
                  </a:cubicBezTo>
                  <a:cubicBezTo>
                    <a:pt x="1107" y="9001"/>
                    <a:pt x="1143" y="8877"/>
                    <a:pt x="1161" y="8743"/>
                  </a:cubicBezTo>
                  <a:cubicBezTo>
                    <a:pt x="1187" y="8596"/>
                    <a:pt x="1234" y="8549"/>
                    <a:pt x="1285" y="8549"/>
                  </a:cubicBezTo>
                  <a:cubicBezTo>
                    <a:pt x="1371" y="8549"/>
                    <a:pt x="1470" y="8681"/>
                    <a:pt x="1509" y="8698"/>
                  </a:cubicBezTo>
                  <a:cubicBezTo>
                    <a:pt x="1509" y="8698"/>
                    <a:pt x="1509" y="8689"/>
                    <a:pt x="1518" y="8689"/>
                  </a:cubicBezTo>
                  <a:lnTo>
                    <a:pt x="1518" y="8689"/>
                  </a:lnTo>
                  <a:cubicBezTo>
                    <a:pt x="1518" y="8698"/>
                    <a:pt x="1509" y="8698"/>
                    <a:pt x="1509" y="8698"/>
                  </a:cubicBezTo>
                  <a:cubicBezTo>
                    <a:pt x="1365" y="8751"/>
                    <a:pt x="1351" y="8874"/>
                    <a:pt x="1436" y="8874"/>
                  </a:cubicBezTo>
                  <a:cubicBezTo>
                    <a:pt x="1493" y="8874"/>
                    <a:pt x="1595" y="8818"/>
                    <a:pt x="1732" y="8645"/>
                  </a:cubicBezTo>
                  <a:cubicBezTo>
                    <a:pt x="1746" y="8623"/>
                    <a:pt x="2012" y="8196"/>
                    <a:pt x="2044" y="8196"/>
                  </a:cubicBezTo>
                  <a:lnTo>
                    <a:pt x="2044" y="8196"/>
                  </a:lnTo>
                  <a:cubicBezTo>
                    <a:pt x="2052" y="8196"/>
                    <a:pt x="2046" y="8222"/>
                    <a:pt x="2017" y="8288"/>
                  </a:cubicBezTo>
                  <a:cubicBezTo>
                    <a:pt x="2115" y="8163"/>
                    <a:pt x="2276" y="8002"/>
                    <a:pt x="2419" y="7913"/>
                  </a:cubicBezTo>
                  <a:lnTo>
                    <a:pt x="2419" y="7913"/>
                  </a:lnTo>
                  <a:cubicBezTo>
                    <a:pt x="2338" y="7934"/>
                    <a:pt x="2227" y="7941"/>
                    <a:pt x="2123" y="7941"/>
                  </a:cubicBezTo>
                  <a:cubicBezTo>
                    <a:pt x="1964" y="7941"/>
                    <a:pt x="1818" y="7925"/>
                    <a:pt x="1812" y="7914"/>
                  </a:cubicBezTo>
                  <a:lnTo>
                    <a:pt x="1812" y="7914"/>
                  </a:lnTo>
                  <a:cubicBezTo>
                    <a:pt x="1830" y="7976"/>
                    <a:pt x="1821" y="8037"/>
                    <a:pt x="1769" y="8055"/>
                  </a:cubicBezTo>
                  <a:lnTo>
                    <a:pt x="1769" y="8055"/>
                  </a:lnTo>
                  <a:cubicBezTo>
                    <a:pt x="1778" y="8049"/>
                    <a:pt x="1803" y="7973"/>
                    <a:pt x="1812" y="7913"/>
                  </a:cubicBezTo>
                  <a:lnTo>
                    <a:pt x="1812" y="7913"/>
                  </a:lnTo>
                  <a:cubicBezTo>
                    <a:pt x="1812" y="7913"/>
                    <a:pt x="1812" y="7913"/>
                    <a:pt x="1812" y="7913"/>
                  </a:cubicBezTo>
                  <a:cubicBezTo>
                    <a:pt x="1785" y="7806"/>
                    <a:pt x="1741" y="7708"/>
                    <a:pt x="1696" y="7610"/>
                  </a:cubicBezTo>
                  <a:cubicBezTo>
                    <a:pt x="1696" y="7610"/>
                    <a:pt x="1946" y="7521"/>
                    <a:pt x="1946" y="7521"/>
                  </a:cubicBezTo>
                  <a:cubicBezTo>
                    <a:pt x="1937" y="7512"/>
                    <a:pt x="1625" y="7306"/>
                    <a:pt x="1669" y="7289"/>
                  </a:cubicBezTo>
                  <a:lnTo>
                    <a:pt x="1669" y="7289"/>
                  </a:lnTo>
                  <a:cubicBezTo>
                    <a:pt x="1509" y="7342"/>
                    <a:pt x="1526" y="7833"/>
                    <a:pt x="1411" y="7842"/>
                  </a:cubicBezTo>
                  <a:cubicBezTo>
                    <a:pt x="1491" y="7824"/>
                    <a:pt x="1419" y="7137"/>
                    <a:pt x="1419" y="7057"/>
                  </a:cubicBezTo>
                  <a:lnTo>
                    <a:pt x="1419" y="7057"/>
                  </a:lnTo>
                  <a:cubicBezTo>
                    <a:pt x="1459" y="7063"/>
                    <a:pt x="1648" y="7208"/>
                    <a:pt x="1745" y="7208"/>
                  </a:cubicBezTo>
                  <a:cubicBezTo>
                    <a:pt x="1778" y="7208"/>
                    <a:pt x="1801" y="7191"/>
                    <a:pt x="1803" y="7146"/>
                  </a:cubicBezTo>
                  <a:cubicBezTo>
                    <a:pt x="1812" y="6976"/>
                    <a:pt x="1491" y="6923"/>
                    <a:pt x="1455" y="6825"/>
                  </a:cubicBezTo>
                  <a:cubicBezTo>
                    <a:pt x="1428" y="6718"/>
                    <a:pt x="1598" y="6548"/>
                    <a:pt x="1526" y="6414"/>
                  </a:cubicBezTo>
                  <a:lnTo>
                    <a:pt x="1526" y="6414"/>
                  </a:lnTo>
                  <a:cubicBezTo>
                    <a:pt x="1549" y="6486"/>
                    <a:pt x="1487" y="6510"/>
                    <a:pt x="1403" y="6510"/>
                  </a:cubicBezTo>
                  <a:cubicBezTo>
                    <a:pt x="1217" y="6510"/>
                    <a:pt x="919" y="6391"/>
                    <a:pt x="1158" y="6391"/>
                  </a:cubicBezTo>
                  <a:cubicBezTo>
                    <a:pt x="1203" y="6391"/>
                    <a:pt x="1268" y="6395"/>
                    <a:pt x="1357" y="6405"/>
                  </a:cubicBezTo>
                  <a:cubicBezTo>
                    <a:pt x="1375" y="6334"/>
                    <a:pt x="1482" y="5647"/>
                    <a:pt x="1446" y="5647"/>
                  </a:cubicBezTo>
                  <a:cubicBezTo>
                    <a:pt x="1366" y="5647"/>
                    <a:pt x="1322" y="5683"/>
                    <a:pt x="1286" y="5745"/>
                  </a:cubicBezTo>
                  <a:lnTo>
                    <a:pt x="1286" y="5745"/>
                  </a:lnTo>
                  <a:cubicBezTo>
                    <a:pt x="1303" y="5711"/>
                    <a:pt x="1241" y="4933"/>
                    <a:pt x="1223" y="4871"/>
                  </a:cubicBezTo>
                  <a:lnTo>
                    <a:pt x="1223" y="4871"/>
                  </a:lnTo>
                  <a:cubicBezTo>
                    <a:pt x="1371" y="4993"/>
                    <a:pt x="1680" y="5336"/>
                    <a:pt x="1903" y="5336"/>
                  </a:cubicBezTo>
                  <a:cubicBezTo>
                    <a:pt x="1908" y="5336"/>
                    <a:pt x="1914" y="5335"/>
                    <a:pt x="1919" y="5335"/>
                  </a:cubicBezTo>
                  <a:cubicBezTo>
                    <a:pt x="2320" y="5290"/>
                    <a:pt x="2008" y="4987"/>
                    <a:pt x="1785" y="4916"/>
                  </a:cubicBezTo>
                  <a:cubicBezTo>
                    <a:pt x="1892" y="4907"/>
                    <a:pt x="1928" y="4862"/>
                    <a:pt x="1883" y="4791"/>
                  </a:cubicBezTo>
                  <a:cubicBezTo>
                    <a:pt x="1872" y="4788"/>
                    <a:pt x="1861" y="4788"/>
                    <a:pt x="1851" y="4788"/>
                  </a:cubicBezTo>
                  <a:cubicBezTo>
                    <a:pt x="1760" y="4788"/>
                    <a:pt x="1682" y="4859"/>
                    <a:pt x="1617" y="4859"/>
                  </a:cubicBezTo>
                  <a:cubicBezTo>
                    <a:pt x="1598" y="4859"/>
                    <a:pt x="1579" y="4852"/>
                    <a:pt x="1562" y="4835"/>
                  </a:cubicBezTo>
                  <a:cubicBezTo>
                    <a:pt x="1571" y="4835"/>
                    <a:pt x="1473" y="4755"/>
                    <a:pt x="1393" y="4719"/>
                  </a:cubicBezTo>
                  <a:cubicBezTo>
                    <a:pt x="1384" y="4728"/>
                    <a:pt x="1375" y="4728"/>
                    <a:pt x="1366" y="4737"/>
                  </a:cubicBezTo>
                  <a:cubicBezTo>
                    <a:pt x="1375" y="4719"/>
                    <a:pt x="1384" y="4719"/>
                    <a:pt x="1393" y="4719"/>
                  </a:cubicBezTo>
                  <a:cubicBezTo>
                    <a:pt x="1479" y="4680"/>
                    <a:pt x="1234" y="4199"/>
                    <a:pt x="1022" y="4199"/>
                  </a:cubicBezTo>
                  <a:cubicBezTo>
                    <a:pt x="993" y="4199"/>
                    <a:pt x="965" y="4208"/>
                    <a:pt x="938" y="4229"/>
                  </a:cubicBezTo>
                  <a:cubicBezTo>
                    <a:pt x="1018" y="3872"/>
                    <a:pt x="1205" y="3774"/>
                    <a:pt x="1419" y="3569"/>
                  </a:cubicBezTo>
                  <a:cubicBezTo>
                    <a:pt x="1437" y="3560"/>
                    <a:pt x="1669" y="3381"/>
                    <a:pt x="1776" y="3283"/>
                  </a:cubicBezTo>
                  <a:lnTo>
                    <a:pt x="1776" y="3283"/>
                  </a:lnTo>
                  <a:cubicBezTo>
                    <a:pt x="1739" y="3285"/>
                    <a:pt x="1710" y="3286"/>
                    <a:pt x="1688" y="3286"/>
                  </a:cubicBezTo>
                  <a:cubicBezTo>
                    <a:pt x="1522" y="3286"/>
                    <a:pt x="1719" y="3225"/>
                    <a:pt x="1625" y="3060"/>
                  </a:cubicBezTo>
                  <a:cubicBezTo>
                    <a:pt x="1611" y="3036"/>
                    <a:pt x="1597" y="3026"/>
                    <a:pt x="1585" y="3026"/>
                  </a:cubicBezTo>
                  <a:cubicBezTo>
                    <a:pt x="1540" y="3026"/>
                    <a:pt x="1503" y="3152"/>
                    <a:pt x="1482" y="3256"/>
                  </a:cubicBezTo>
                  <a:cubicBezTo>
                    <a:pt x="1485" y="3193"/>
                    <a:pt x="1482" y="3162"/>
                    <a:pt x="1473" y="3162"/>
                  </a:cubicBezTo>
                  <a:cubicBezTo>
                    <a:pt x="1458" y="3162"/>
                    <a:pt x="1430" y="3235"/>
                    <a:pt x="1393" y="3381"/>
                  </a:cubicBezTo>
                  <a:cubicBezTo>
                    <a:pt x="1293" y="3124"/>
                    <a:pt x="1664" y="2859"/>
                    <a:pt x="1315" y="2859"/>
                  </a:cubicBezTo>
                  <a:cubicBezTo>
                    <a:pt x="1289" y="2859"/>
                    <a:pt x="1258" y="2861"/>
                    <a:pt x="1223" y="2864"/>
                  </a:cubicBezTo>
                  <a:cubicBezTo>
                    <a:pt x="1312" y="2694"/>
                    <a:pt x="1437" y="2560"/>
                    <a:pt x="1607" y="2471"/>
                  </a:cubicBezTo>
                  <a:lnTo>
                    <a:pt x="1607" y="2471"/>
                  </a:lnTo>
                  <a:cubicBezTo>
                    <a:pt x="1678" y="2632"/>
                    <a:pt x="1518" y="2792"/>
                    <a:pt x="1634" y="2926"/>
                  </a:cubicBezTo>
                  <a:cubicBezTo>
                    <a:pt x="1473" y="2739"/>
                    <a:pt x="1892" y="2453"/>
                    <a:pt x="1946" y="2436"/>
                  </a:cubicBezTo>
                  <a:cubicBezTo>
                    <a:pt x="1937" y="2383"/>
                    <a:pt x="1988" y="1967"/>
                    <a:pt x="1990" y="1954"/>
                  </a:cubicBezTo>
                  <a:lnTo>
                    <a:pt x="1990" y="1954"/>
                  </a:lnTo>
                  <a:cubicBezTo>
                    <a:pt x="1910" y="2088"/>
                    <a:pt x="1886" y="2128"/>
                    <a:pt x="1865" y="2128"/>
                  </a:cubicBezTo>
                  <a:cubicBezTo>
                    <a:pt x="1845" y="2128"/>
                    <a:pt x="1830" y="2088"/>
                    <a:pt x="1767" y="2061"/>
                  </a:cubicBezTo>
                  <a:cubicBezTo>
                    <a:pt x="1710" y="2037"/>
                    <a:pt x="1688" y="2028"/>
                    <a:pt x="1674" y="2028"/>
                  </a:cubicBezTo>
                  <a:cubicBezTo>
                    <a:pt x="1646" y="2028"/>
                    <a:pt x="1647" y="2061"/>
                    <a:pt x="1464" y="2079"/>
                  </a:cubicBezTo>
                  <a:cubicBezTo>
                    <a:pt x="1428" y="1633"/>
                    <a:pt x="1865" y="1276"/>
                    <a:pt x="2204" y="1115"/>
                  </a:cubicBezTo>
                  <a:cubicBezTo>
                    <a:pt x="2258" y="1089"/>
                    <a:pt x="2579" y="1008"/>
                    <a:pt x="2651" y="999"/>
                  </a:cubicBezTo>
                  <a:cubicBezTo>
                    <a:pt x="2640" y="999"/>
                    <a:pt x="2724" y="926"/>
                    <a:pt x="2819" y="926"/>
                  </a:cubicBezTo>
                  <a:cubicBezTo>
                    <a:pt x="2887" y="926"/>
                    <a:pt x="2959" y="963"/>
                    <a:pt x="3007" y="1089"/>
                  </a:cubicBezTo>
                  <a:cubicBezTo>
                    <a:pt x="2927" y="865"/>
                    <a:pt x="3106" y="1008"/>
                    <a:pt x="2856" y="750"/>
                  </a:cubicBezTo>
                  <a:lnTo>
                    <a:pt x="2856" y="750"/>
                  </a:lnTo>
                  <a:cubicBezTo>
                    <a:pt x="2991" y="794"/>
                    <a:pt x="3097" y="811"/>
                    <a:pt x="3190" y="811"/>
                  </a:cubicBezTo>
                  <a:cubicBezTo>
                    <a:pt x="3264" y="811"/>
                    <a:pt x="3328" y="801"/>
                    <a:pt x="3391" y="785"/>
                  </a:cubicBezTo>
                  <a:cubicBezTo>
                    <a:pt x="3373" y="723"/>
                    <a:pt x="3373" y="669"/>
                    <a:pt x="3391" y="616"/>
                  </a:cubicBezTo>
                  <a:cubicBezTo>
                    <a:pt x="3507" y="616"/>
                    <a:pt x="3418" y="750"/>
                    <a:pt x="3400" y="776"/>
                  </a:cubicBezTo>
                  <a:cubicBezTo>
                    <a:pt x="3546" y="741"/>
                    <a:pt x="3676" y="679"/>
                    <a:pt x="3871" y="679"/>
                  </a:cubicBezTo>
                  <a:cubicBezTo>
                    <a:pt x="3925" y="679"/>
                    <a:pt x="3985" y="684"/>
                    <a:pt x="4051" y="696"/>
                  </a:cubicBezTo>
                  <a:cubicBezTo>
                    <a:pt x="3959" y="842"/>
                    <a:pt x="4021" y="906"/>
                    <a:pt x="4136" y="906"/>
                  </a:cubicBezTo>
                  <a:cubicBezTo>
                    <a:pt x="4211" y="906"/>
                    <a:pt x="4308" y="879"/>
                    <a:pt x="4399" y="830"/>
                  </a:cubicBezTo>
                  <a:cubicBezTo>
                    <a:pt x="4328" y="803"/>
                    <a:pt x="4256" y="767"/>
                    <a:pt x="4194" y="714"/>
                  </a:cubicBezTo>
                  <a:lnTo>
                    <a:pt x="4194" y="714"/>
                  </a:lnTo>
                  <a:cubicBezTo>
                    <a:pt x="4390" y="750"/>
                    <a:pt x="4586" y="848"/>
                    <a:pt x="4783" y="857"/>
                  </a:cubicBezTo>
                  <a:cubicBezTo>
                    <a:pt x="4787" y="857"/>
                    <a:pt x="4792" y="857"/>
                    <a:pt x="4796" y="857"/>
                  </a:cubicBezTo>
                  <a:cubicBezTo>
                    <a:pt x="4910" y="857"/>
                    <a:pt x="4942" y="750"/>
                    <a:pt x="4899" y="750"/>
                  </a:cubicBezTo>
                  <a:cubicBezTo>
                    <a:pt x="5003" y="750"/>
                    <a:pt x="5383" y="862"/>
                    <a:pt x="5556" y="862"/>
                  </a:cubicBezTo>
                  <a:cubicBezTo>
                    <a:pt x="5590" y="862"/>
                    <a:pt x="5616" y="858"/>
                    <a:pt x="5630" y="848"/>
                  </a:cubicBezTo>
                  <a:cubicBezTo>
                    <a:pt x="5719" y="794"/>
                    <a:pt x="5523" y="776"/>
                    <a:pt x="5586" y="723"/>
                  </a:cubicBezTo>
                  <a:cubicBezTo>
                    <a:pt x="5657" y="718"/>
                    <a:pt x="5728" y="716"/>
                    <a:pt x="5799" y="716"/>
                  </a:cubicBezTo>
                  <a:cubicBezTo>
                    <a:pt x="5869" y="716"/>
                    <a:pt x="5938" y="718"/>
                    <a:pt x="6005" y="723"/>
                  </a:cubicBezTo>
                  <a:cubicBezTo>
                    <a:pt x="5996" y="803"/>
                    <a:pt x="5630" y="981"/>
                    <a:pt x="5755" y="1106"/>
                  </a:cubicBezTo>
                  <a:cubicBezTo>
                    <a:pt x="5762" y="1115"/>
                    <a:pt x="5772" y="1119"/>
                    <a:pt x="5784" y="1119"/>
                  </a:cubicBezTo>
                  <a:cubicBezTo>
                    <a:pt x="5886" y="1119"/>
                    <a:pt x="6124" y="836"/>
                    <a:pt x="6076" y="732"/>
                  </a:cubicBezTo>
                  <a:lnTo>
                    <a:pt x="6076" y="732"/>
                  </a:lnTo>
                  <a:cubicBezTo>
                    <a:pt x="6388" y="803"/>
                    <a:pt x="6585" y="1169"/>
                    <a:pt x="6647" y="1445"/>
                  </a:cubicBezTo>
                  <a:cubicBezTo>
                    <a:pt x="6790" y="714"/>
                    <a:pt x="7789" y="678"/>
                    <a:pt x="8387" y="660"/>
                  </a:cubicBezTo>
                  <a:lnTo>
                    <a:pt x="8387" y="660"/>
                  </a:lnTo>
                  <a:cubicBezTo>
                    <a:pt x="8271" y="883"/>
                    <a:pt x="8369" y="857"/>
                    <a:pt x="8512" y="865"/>
                  </a:cubicBezTo>
                  <a:cubicBezTo>
                    <a:pt x="8525" y="866"/>
                    <a:pt x="8536" y="867"/>
                    <a:pt x="8547" y="867"/>
                  </a:cubicBezTo>
                  <a:cubicBezTo>
                    <a:pt x="8806" y="867"/>
                    <a:pt x="8484" y="669"/>
                    <a:pt x="8458" y="660"/>
                  </a:cubicBezTo>
                  <a:cubicBezTo>
                    <a:pt x="8694" y="656"/>
                    <a:pt x="8948" y="614"/>
                    <a:pt x="9192" y="614"/>
                  </a:cubicBezTo>
                  <a:cubicBezTo>
                    <a:pt x="9465" y="614"/>
                    <a:pt x="9727" y="667"/>
                    <a:pt x="9939" y="883"/>
                  </a:cubicBezTo>
                  <a:cubicBezTo>
                    <a:pt x="10010" y="723"/>
                    <a:pt x="10109" y="776"/>
                    <a:pt x="9877" y="642"/>
                  </a:cubicBezTo>
                  <a:cubicBezTo>
                    <a:pt x="9924" y="642"/>
                    <a:pt x="10035" y="650"/>
                    <a:pt x="10136" y="650"/>
                  </a:cubicBezTo>
                  <a:cubicBezTo>
                    <a:pt x="10165" y="650"/>
                    <a:pt x="10193" y="650"/>
                    <a:pt x="10219" y="648"/>
                  </a:cubicBezTo>
                  <a:lnTo>
                    <a:pt x="10219" y="648"/>
                  </a:lnTo>
                  <a:cubicBezTo>
                    <a:pt x="10170" y="657"/>
                    <a:pt x="10109" y="679"/>
                    <a:pt x="10109" y="723"/>
                  </a:cubicBezTo>
                  <a:cubicBezTo>
                    <a:pt x="10109" y="730"/>
                    <a:pt x="10122" y="733"/>
                    <a:pt x="10146" y="733"/>
                  </a:cubicBezTo>
                  <a:cubicBezTo>
                    <a:pt x="10277" y="733"/>
                    <a:pt x="10720" y="641"/>
                    <a:pt x="10914" y="641"/>
                  </a:cubicBezTo>
                  <a:cubicBezTo>
                    <a:pt x="10949" y="641"/>
                    <a:pt x="10976" y="644"/>
                    <a:pt x="10992" y="651"/>
                  </a:cubicBezTo>
                  <a:cubicBezTo>
                    <a:pt x="10981" y="647"/>
                    <a:pt x="10969" y="645"/>
                    <a:pt x="10956" y="645"/>
                  </a:cubicBezTo>
                  <a:cubicBezTo>
                    <a:pt x="10778" y="645"/>
                    <a:pt x="10477" y="1035"/>
                    <a:pt x="10519" y="1169"/>
                  </a:cubicBezTo>
                  <a:cubicBezTo>
                    <a:pt x="10546" y="1196"/>
                    <a:pt x="10574" y="1211"/>
                    <a:pt x="10601" y="1211"/>
                  </a:cubicBezTo>
                  <a:cubicBezTo>
                    <a:pt x="10644" y="1211"/>
                    <a:pt x="10686" y="1174"/>
                    <a:pt x="10724" y="1097"/>
                  </a:cubicBezTo>
                  <a:cubicBezTo>
                    <a:pt x="10732" y="1106"/>
                    <a:pt x="10817" y="1489"/>
                    <a:pt x="10879" y="1489"/>
                  </a:cubicBezTo>
                  <a:cubicBezTo>
                    <a:pt x="10884" y="1489"/>
                    <a:pt x="10889" y="1486"/>
                    <a:pt x="10894" y="1481"/>
                  </a:cubicBezTo>
                  <a:cubicBezTo>
                    <a:pt x="10956" y="1410"/>
                    <a:pt x="10965" y="1356"/>
                    <a:pt x="10911" y="1303"/>
                  </a:cubicBezTo>
                  <a:cubicBezTo>
                    <a:pt x="10903" y="1276"/>
                    <a:pt x="12098" y="1329"/>
                    <a:pt x="11795" y="973"/>
                  </a:cubicBezTo>
                  <a:lnTo>
                    <a:pt x="11795" y="973"/>
                  </a:lnTo>
                  <a:cubicBezTo>
                    <a:pt x="11839" y="1017"/>
                    <a:pt x="11875" y="1071"/>
                    <a:pt x="11902" y="1133"/>
                  </a:cubicBezTo>
                  <a:cubicBezTo>
                    <a:pt x="12227" y="874"/>
                    <a:pt x="12305" y="783"/>
                    <a:pt x="12575" y="783"/>
                  </a:cubicBezTo>
                  <a:cubicBezTo>
                    <a:pt x="12667" y="783"/>
                    <a:pt x="12782" y="794"/>
                    <a:pt x="12937" y="812"/>
                  </a:cubicBezTo>
                  <a:cubicBezTo>
                    <a:pt x="13097" y="830"/>
                    <a:pt x="13686" y="1017"/>
                    <a:pt x="13632" y="1017"/>
                  </a:cubicBezTo>
                  <a:cubicBezTo>
                    <a:pt x="13638" y="1017"/>
                    <a:pt x="13644" y="1018"/>
                    <a:pt x="13650" y="1018"/>
                  </a:cubicBezTo>
                  <a:cubicBezTo>
                    <a:pt x="13746" y="1018"/>
                    <a:pt x="13901" y="983"/>
                    <a:pt x="13993" y="983"/>
                  </a:cubicBezTo>
                  <a:cubicBezTo>
                    <a:pt x="14065" y="983"/>
                    <a:pt x="14098" y="1004"/>
                    <a:pt x="14034" y="1080"/>
                  </a:cubicBezTo>
                  <a:cubicBezTo>
                    <a:pt x="14176" y="1044"/>
                    <a:pt x="14390" y="986"/>
                    <a:pt x="14567" y="986"/>
                  </a:cubicBezTo>
                  <a:cubicBezTo>
                    <a:pt x="14612" y="986"/>
                    <a:pt x="14655" y="990"/>
                    <a:pt x="14694" y="999"/>
                  </a:cubicBezTo>
                  <a:cubicBezTo>
                    <a:pt x="14739" y="1008"/>
                    <a:pt x="14774" y="1017"/>
                    <a:pt x="14810" y="1026"/>
                  </a:cubicBezTo>
                  <a:cubicBezTo>
                    <a:pt x="14863" y="1017"/>
                    <a:pt x="14917" y="999"/>
                    <a:pt x="14944" y="999"/>
                  </a:cubicBezTo>
                  <a:cubicBezTo>
                    <a:pt x="14935" y="999"/>
                    <a:pt x="14995" y="946"/>
                    <a:pt x="15072" y="930"/>
                  </a:cubicBezTo>
                  <a:lnTo>
                    <a:pt x="15072" y="930"/>
                  </a:lnTo>
                  <a:cubicBezTo>
                    <a:pt x="15011" y="940"/>
                    <a:pt x="14928" y="943"/>
                    <a:pt x="14841" y="943"/>
                  </a:cubicBezTo>
                  <a:cubicBezTo>
                    <a:pt x="14705" y="943"/>
                    <a:pt x="14557" y="936"/>
                    <a:pt x="14463" y="936"/>
                  </a:cubicBezTo>
                  <a:cubicBezTo>
                    <a:pt x="14442" y="936"/>
                    <a:pt x="14423" y="936"/>
                    <a:pt x="14408" y="937"/>
                  </a:cubicBezTo>
                  <a:cubicBezTo>
                    <a:pt x="14455" y="851"/>
                    <a:pt x="14589" y="819"/>
                    <a:pt x="14732" y="819"/>
                  </a:cubicBezTo>
                  <a:cubicBezTo>
                    <a:pt x="14782" y="819"/>
                    <a:pt x="14833" y="823"/>
                    <a:pt x="14881" y="830"/>
                  </a:cubicBezTo>
                  <a:cubicBezTo>
                    <a:pt x="14935" y="794"/>
                    <a:pt x="14988" y="767"/>
                    <a:pt x="15042" y="741"/>
                  </a:cubicBezTo>
                  <a:lnTo>
                    <a:pt x="15042" y="741"/>
                  </a:lnTo>
                  <a:cubicBezTo>
                    <a:pt x="15015" y="767"/>
                    <a:pt x="15006" y="812"/>
                    <a:pt x="14988" y="848"/>
                  </a:cubicBezTo>
                  <a:cubicBezTo>
                    <a:pt x="15060" y="857"/>
                    <a:pt x="15122" y="883"/>
                    <a:pt x="15158" y="901"/>
                  </a:cubicBezTo>
                  <a:cubicBezTo>
                    <a:pt x="15145" y="913"/>
                    <a:pt x="15120" y="922"/>
                    <a:pt x="15086" y="928"/>
                  </a:cubicBezTo>
                  <a:lnTo>
                    <a:pt x="15086" y="928"/>
                  </a:lnTo>
                  <a:cubicBezTo>
                    <a:pt x="15095" y="927"/>
                    <a:pt x="15104" y="926"/>
                    <a:pt x="15113" y="926"/>
                  </a:cubicBezTo>
                  <a:cubicBezTo>
                    <a:pt x="15180" y="926"/>
                    <a:pt x="15253" y="963"/>
                    <a:pt x="15301" y="1089"/>
                  </a:cubicBezTo>
                  <a:cubicBezTo>
                    <a:pt x="15220" y="865"/>
                    <a:pt x="15399" y="1008"/>
                    <a:pt x="15149" y="750"/>
                  </a:cubicBezTo>
                  <a:lnTo>
                    <a:pt x="15149" y="750"/>
                  </a:lnTo>
                  <a:cubicBezTo>
                    <a:pt x="15280" y="797"/>
                    <a:pt x="15384" y="813"/>
                    <a:pt x="15474" y="813"/>
                  </a:cubicBezTo>
                  <a:cubicBezTo>
                    <a:pt x="15537" y="813"/>
                    <a:pt x="15593" y="805"/>
                    <a:pt x="15649" y="794"/>
                  </a:cubicBezTo>
                  <a:cubicBezTo>
                    <a:pt x="15657" y="776"/>
                    <a:pt x="15666" y="758"/>
                    <a:pt x="15675" y="750"/>
                  </a:cubicBezTo>
                  <a:cubicBezTo>
                    <a:pt x="15666" y="705"/>
                    <a:pt x="15666" y="660"/>
                    <a:pt x="15675" y="616"/>
                  </a:cubicBezTo>
                  <a:cubicBezTo>
                    <a:pt x="15738" y="616"/>
                    <a:pt x="15747" y="660"/>
                    <a:pt x="15738" y="696"/>
                  </a:cubicBezTo>
                  <a:cubicBezTo>
                    <a:pt x="15778" y="669"/>
                    <a:pt x="15827" y="658"/>
                    <a:pt x="15882" y="658"/>
                  </a:cubicBezTo>
                  <a:cubicBezTo>
                    <a:pt x="15936" y="658"/>
                    <a:pt x="15996" y="669"/>
                    <a:pt x="16059" y="687"/>
                  </a:cubicBezTo>
                  <a:cubicBezTo>
                    <a:pt x="16092" y="683"/>
                    <a:pt x="16127" y="681"/>
                    <a:pt x="16165" y="681"/>
                  </a:cubicBezTo>
                  <a:cubicBezTo>
                    <a:pt x="16218" y="681"/>
                    <a:pt x="16276" y="686"/>
                    <a:pt x="16344" y="696"/>
                  </a:cubicBezTo>
                  <a:cubicBezTo>
                    <a:pt x="16309" y="750"/>
                    <a:pt x="16300" y="785"/>
                    <a:pt x="16300" y="821"/>
                  </a:cubicBezTo>
                  <a:cubicBezTo>
                    <a:pt x="16327" y="848"/>
                    <a:pt x="16353" y="874"/>
                    <a:pt x="16371" y="901"/>
                  </a:cubicBezTo>
                  <a:cubicBezTo>
                    <a:pt x="16388" y="905"/>
                    <a:pt x="16406" y="907"/>
                    <a:pt x="16425" y="907"/>
                  </a:cubicBezTo>
                  <a:cubicBezTo>
                    <a:pt x="16502" y="907"/>
                    <a:pt x="16600" y="879"/>
                    <a:pt x="16692" y="830"/>
                  </a:cubicBezTo>
                  <a:cubicBezTo>
                    <a:pt x="16612" y="803"/>
                    <a:pt x="16550" y="767"/>
                    <a:pt x="16487" y="714"/>
                  </a:cubicBezTo>
                  <a:lnTo>
                    <a:pt x="16487" y="714"/>
                  </a:lnTo>
                  <a:cubicBezTo>
                    <a:pt x="16621" y="741"/>
                    <a:pt x="16755" y="785"/>
                    <a:pt x="16880" y="821"/>
                  </a:cubicBezTo>
                  <a:cubicBezTo>
                    <a:pt x="16942" y="812"/>
                    <a:pt x="16996" y="803"/>
                    <a:pt x="17005" y="803"/>
                  </a:cubicBezTo>
                  <a:cubicBezTo>
                    <a:pt x="17031" y="803"/>
                    <a:pt x="17094" y="812"/>
                    <a:pt x="17174" y="821"/>
                  </a:cubicBezTo>
                  <a:cubicBezTo>
                    <a:pt x="17210" y="794"/>
                    <a:pt x="17219" y="750"/>
                    <a:pt x="17183" y="750"/>
                  </a:cubicBezTo>
                  <a:cubicBezTo>
                    <a:pt x="17254" y="750"/>
                    <a:pt x="17424" y="794"/>
                    <a:pt x="17575" y="821"/>
                  </a:cubicBezTo>
                  <a:cubicBezTo>
                    <a:pt x="17522" y="767"/>
                    <a:pt x="17477" y="732"/>
                    <a:pt x="17468" y="723"/>
                  </a:cubicBezTo>
                  <a:lnTo>
                    <a:pt x="17879" y="723"/>
                  </a:lnTo>
                  <a:cubicBezTo>
                    <a:pt x="17950" y="718"/>
                    <a:pt x="18019" y="716"/>
                    <a:pt x="18088" y="716"/>
                  </a:cubicBezTo>
                  <a:cubicBezTo>
                    <a:pt x="18158" y="716"/>
                    <a:pt x="18227" y="718"/>
                    <a:pt x="18298" y="723"/>
                  </a:cubicBezTo>
                  <a:cubicBezTo>
                    <a:pt x="18289" y="776"/>
                    <a:pt x="18137" y="865"/>
                    <a:pt x="18066" y="955"/>
                  </a:cubicBezTo>
                  <a:cubicBezTo>
                    <a:pt x="18111" y="990"/>
                    <a:pt x="18164" y="1017"/>
                    <a:pt x="18227" y="1026"/>
                  </a:cubicBezTo>
                  <a:cubicBezTo>
                    <a:pt x="18316" y="937"/>
                    <a:pt x="18405" y="794"/>
                    <a:pt x="18369" y="732"/>
                  </a:cubicBezTo>
                  <a:lnTo>
                    <a:pt x="18369" y="732"/>
                  </a:lnTo>
                  <a:cubicBezTo>
                    <a:pt x="18450" y="750"/>
                    <a:pt x="18512" y="785"/>
                    <a:pt x="18575" y="830"/>
                  </a:cubicBezTo>
                  <a:cubicBezTo>
                    <a:pt x="18566" y="794"/>
                    <a:pt x="18557" y="758"/>
                    <a:pt x="18521" y="723"/>
                  </a:cubicBezTo>
                  <a:cubicBezTo>
                    <a:pt x="18577" y="707"/>
                    <a:pt x="18633" y="698"/>
                    <a:pt x="18690" y="698"/>
                  </a:cubicBezTo>
                  <a:cubicBezTo>
                    <a:pt x="18758" y="698"/>
                    <a:pt x="18827" y="711"/>
                    <a:pt x="18896" y="741"/>
                  </a:cubicBezTo>
                  <a:cubicBezTo>
                    <a:pt x="18842" y="848"/>
                    <a:pt x="18833" y="981"/>
                    <a:pt x="18815" y="1115"/>
                  </a:cubicBezTo>
                  <a:cubicBezTo>
                    <a:pt x="18851" y="1187"/>
                    <a:pt x="18887" y="1267"/>
                    <a:pt x="18905" y="1338"/>
                  </a:cubicBezTo>
                  <a:cubicBezTo>
                    <a:pt x="18931" y="1329"/>
                    <a:pt x="18949" y="1329"/>
                    <a:pt x="18976" y="1320"/>
                  </a:cubicBezTo>
                  <a:cubicBezTo>
                    <a:pt x="19056" y="1106"/>
                    <a:pt x="19208" y="973"/>
                    <a:pt x="19404" y="874"/>
                  </a:cubicBezTo>
                  <a:cubicBezTo>
                    <a:pt x="19502" y="785"/>
                    <a:pt x="19592" y="723"/>
                    <a:pt x="19601" y="723"/>
                  </a:cubicBezTo>
                  <a:lnTo>
                    <a:pt x="19601" y="723"/>
                  </a:lnTo>
                  <a:cubicBezTo>
                    <a:pt x="19601" y="732"/>
                    <a:pt x="19592" y="767"/>
                    <a:pt x="19574" y="803"/>
                  </a:cubicBezTo>
                  <a:cubicBezTo>
                    <a:pt x="19645" y="785"/>
                    <a:pt x="19717" y="758"/>
                    <a:pt x="19788" y="750"/>
                  </a:cubicBezTo>
                  <a:cubicBezTo>
                    <a:pt x="19788" y="741"/>
                    <a:pt x="19779" y="732"/>
                    <a:pt x="19779" y="723"/>
                  </a:cubicBezTo>
                  <a:lnTo>
                    <a:pt x="19779" y="723"/>
                  </a:lnTo>
                  <a:cubicBezTo>
                    <a:pt x="19815" y="723"/>
                    <a:pt x="19850" y="723"/>
                    <a:pt x="19868" y="732"/>
                  </a:cubicBezTo>
                  <a:cubicBezTo>
                    <a:pt x="20154" y="678"/>
                    <a:pt x="20448" y="669"/>
                    <a:pt x="20680" y="660"/>
                  </a:cubicBezTo>
                  <a:lnTo>
                    <a:pt x="20680" y="660"/>
                  </a:lnTo>
                  <a:cubicBezTo>
                    <a:pt x="20564" y="883"/>
                    <a:pt x="20662" y="857"/>
                    <a:pt x="20805" y="865"/>
                  </a:cubicBezTo>
                  <a:cubicBezTo>
                    <a:pt x="20818" y="866"/>
                    <a:pt x="20829" y="867"/>
                    <a:pt x="20840" y="867"/>
                  </a:cubicBezTo>
                  <a:cubicBezTo>
                    <a:pt x="21099" y="867"/>
                    <a:pt x="20777" y="669"/>
                    <a:pt x="20751" y="660"/>
                  </a:cubicBezTo>
                  <a:cubicBezTo>
                    <a:pt x="20987" y="656"/>
                    <a:pt x="21240" y="615"/>
                    <a:pt x="21484" y="615"/>
                  </a:cubicBezTo>
                  <a:cubicBezTo>
                    <a:pt x="21721" y="615"/>
                    <a:pt x="21950" y="654"/>
                    <a:pt x="22143" y="803"/>
                  </a:cubicBezTo>
                  <a:cubicBezTo>
                    <a:pt x="22179" y="803"/>
                    <a:pt x="22232" y="803"/>
                    <a:pt x="22277" y="812"/>
                  </a:cubicBezTo>
                  <a:cubicBezTo>
                    <a:pt x="22330" y="732"/>
                    <a:pt x="22357" y="750"/>
                    <a:pt x="22170" y="642"/>
                  </a:cubicBezTo>
                  <a:cubicBezTo>
                    <a:pt x="22217" y="642"/>
                    <a:pt x="22328" y="650"/>
                    <a:pt x="22429" y="650"/>
                  </a:cubicBezTo>
                  <a:cubicBezTo>
                    <a:pt x="22458" y="650"/>
                    <a:pt x="22486" y="650"/>
                    <a:pt x="22512" y="648"/>
                  </a:cubicBezTo>
                  <a:lnTo>
                    <a:pt x="22512" y="648"/>
                  </a:lnTo>
                  <a:cubicBezTo>
                    <a:pt x="22463" y="657"/>
                    <a:pt x="22402" y="679"/>
                    <a:pt x="22402" y="723"/>
                  </a:cubicBezTo>
                  <a:cubicBezTo>
                    <a:pt x="22402" y="730"/>
                    <a:pt x="22415" y="733"/>
                    <a:pt x="22439" y="733"/>
                  </a:cubicBezTo>
                  <a:cubicBezTo>
                    <a:pt x="22571" y="733"/>
                    <a:pt x="23013" y="641"/>
                    <a:pt x="23207" y="641"/>
                  </a:cubicBezTo>
                  <a:cubicBezTo>
                    <a:pt x="23243" y="641"/>
                    <a:pt x="23269" y="644"/>
                    <a:pt x="23285" y="651"/>
                  </a:cubicBezTo>
                  <a:cubicBezTo>
                    <a:pt x="23275" y="648"/>
                    <a:pt x="23263" y="646"/>
                    <a:pt x="23252" y="646"/>
                  </a:cubicBezTo>
                  <a:cubicBezTo>
                    <a:pt x="23181" y="646"/>
                    <a:pt x="23083" y="710"/>
                    <a:pt x="22999" y="794"/>
                  </a:cubicBezTo>
                  <a:cubicBezTo>
                    <a:pt x="23294" y="803"/>
                    <a:pt x="23660" y="821"/>
                    <a:pt x="23936" y="928"/>
                  </a:cubicBezTo>
                  <a:cubicBezTo>
                    <a:pt x="23856" y="830"/>
                    <a:pt x="23892" y="803"/>
                    <a:pt x="23956" y="803"/>
                  </a:cubicBezTo>
                  <a:cubicBezTo>
                    <a:pt x="24021" y="803"/>
                    <a:pt x="24115" y="830"/>
                    <a:pt x="24150" y="839"/>
                  </a:cubicBezTo>
                  <a:cubicBezTo>
                    <a:pt x="24150" y="839"/>
                    <a:pt x="24115" y="892"/>
                    <a:pt x="24079" y="955"/>
                  </a:cubicBezTo>
                  <a:cubicBezTo>
                    <a:pt x="24106" y="990"/>
                    <a:pt x="24132" y="1026"/>
                    <a:pt x="24159" y="1062"/>
                  </a:cubicBezTo>
                  <a:cubicBezTo>
                    <a:pt x="24311" y="990"/>
                    <a:pt x="24355" y="874"/>
                    <a:pt x="24561" y="857"/>
                  </a:cubicBezTo>
                  <a:cubicBezTo>
                    <a:pt x="24649" y="804"/>
                    <a:pt x="24735" y="783"/>
                    <a:pt x="24866" y="783"/>
                  </a:cubicBezTo>
                  <a:cubicBezTo>
                    <a:pt x="24959" y="783"/>
                    <a:pt x="25075" y="793"/>
                    <a:pt x="25230" y="812"/>
                  </a:cubicBezTo>
                  <a:cubicBezTo>
                    <a:pt x="25274" y="812"/>
                    <a:pt x="25364" y="839"/>
                    <a:pt x="25462" y="865"/>
                  </a:cubicBezTo>
                  <a:cubicBezTo>
                    <a:pt x="25747" y="865"/>
                    <a:pt x="26024" y="874"/>
                    <a:pt x="26300" y="892"/>
                  </a:cubicBezTo>
                  <a:cubicBezTo>
                    <a:pt x="26455" y="899"/>
                    <a:pt x="26742" y="962"/>
                    <a:pt x="26927" y="962"/>
                  </a:cubicBezTo>
                  <a:cubicBezTo>
                    <a:pt x="26977" y="962"/>
                    <a:pt x="27019" y="957"/>
                    <a:pt x="27050" y="946"/>
                  </a:cubicBezTo>
                  <a:cubicBezTo>
                    <a:pt x="26907" y="937"/>
                    <a:pt x="26773" y="937"/>
                    <a:pt x="26702" y="937"/>
                  </a:cubicBezTo>
                  <a:cubicBezTo>
                    <a:pt x="26746" y="848"/>
                    <a:pt x="26878" y="818"/>
                    <a:pt x="27021" y="818"/>
                  </a:cubicBezTo>
                  <a:cubicBezTo>
                    <a:pt x="27194" y="818"/>
                    <a:pt x="27383" y="862"/>
                    <a:pt x="27451" y="901"/>
                  </a:cubicBezTo>
                  <a:cubicBezTo>
                    <a:pt x="27442" y="910"/>
                    <a:pt x="27433" y="910"/>
                    <a:pt x="27415" y="919"/>
                  </a:cubicBezTo>
                  <a:cubicBezTo>
                    <a:pt x="27496" y="955"/>
                    <a:pt x="27558" y="1008"/>
                    <a:pt x="27540" y="1053"/>
                  </a:cubicBezTo>
                  <a:cubicBezTo>
                    <a:pt x="27540" y="1054"/>
                    <a:pt x="27540" y="1054"/>
                    <a:pt x="27540" y="1055"/>
                  </a:cubicBezTo>
                  <a:lnTo>
                    <a:pt x="27540" y="1055"/>
                  </a:lnTo>
                  <a:cubicBezTo>
                    <a:pt x="27541" y="1054"/>
                    <a:pt x="27541" y="1053"/>
                    <a:pt x="27540" y="1053"/>
                  </a:cubicBezTo>
                  <a:lnTo>
                    <a:pt x="27540" y="1053"/>
                  </a:lnTo>
                  <a:cubicBezTo>
                    <a:pt x="27549" y="1062"/>
                    <a:pt x="27540" y="1062"/>
                    <a:pt x="27540" y="1080"/>
                  </a:cubicBezTo>
                  <a:cubicBezTo>
                    <a:pt x="27540" y="1071"/>
                    <a:pt x="27540" y="1063"/>
                    <a:pt x="27540" y="1055"/>
                  </a:cubicBezTo>
                  <a:lnTo>
                    <a:pt x="27540" y="1055"/>
                  </a:lnTo>
                  <a:cubicBezTo>
                    <a:pt x="27532" y="1072"/>
                    <a:pt x="27391" y="1156"/>
                    <a:pt x="27290" y="1231"/>
                  </a:cubicBezTo>
                  <a:cubicBezTo>
                    <a:pt x="27299" y="1240"/>
                    <a:pt x="27299" y="1258"/>
                    <a:pt x="27299" y="1267"/>
                  </a:cubicBezTo>
                  <a:cubicBezTo>
                    <a:pt x="27316" y="1209"/>
                    <a:pt x="27512" y="1096"/>
                    <a:pt x="27596" y="1096"/>
                  </a:cubicBezTo>
                  <a:cubicBezTo>
                    <a:pt x="27602" y="1096"/>
                    <a:pt x="27607" y="1096"/>
                    <a:pt x="27612" y="1097"/>
                  </a:cubicBezTo>
                  <a:cubicBezTo>
                    <a:pt x="27567" y="1115"/>
                    <a:pt x="27540" y="1142"/>
                    <a:pt x="27522" y="1160"/>
                  </a:cubicBezTo>
                  <a:cubicBezTo>
                    <a:pt x="27656" y="1089"/>
                    <a:pt x="27781" y="1026"/>
                    <a:pt x="27817" y="1026"/>
                  </a:cubicBezTo>
                  <a:cubicBezTo>
                    <a:pt x="27791" y="1037"/>
                    <a:pt x="27783" y="1041"/>
                    <a:pt x="27790" y="1041"/>
                  </a:cubicBezTo>
                  <a:cubicBezTo>
                    <a:pt x="27795" y="1041"/>
                    <a:pt x="27807" y="1039"/>
                    <a:pt x="27826" y="1035"/>
                  </a:cubicBezTo>
                  <a:cubicBezTo>
                    <a:pt x="27960" y="999"/>
                    <a:pt x="28093" y="973"/>
                    <a:pt x="28227" y="955"/>
                  </a:cubicBezTo>
                  <a:cubicBezTo>
                    <a:pt x="28166" y="863"/>
                    <a:pt x="28085" y="817"/>
                    <a:pt x="27985" y="817"/>
                  </a:cubicBezTo>
                  <a:cubicBezTo>
                    <a:pt x="27968" y="817"/>
                    <a:pt x="27951" y="818"/>
                    <a:pt x="27933" y="821"/>
                  </a:cubicBezTo>
                  <a:cubicBezTo>
                    <a:pt x="27966" y="707"/>
                    <a:pt x="28064" y="660"/>
                    <a:pt x="28181" y="660"/>
                  </a:cubicBezTo>
                  <a:cubicBezTo>
                    <a:pt x="28347" y="660"/>
                    <a:pt x="28550" y="756"/>
                    <a:pt x="28655" y="892"/>
                  </a:cubicBezTo>
                  <a:cubicBezTo>
                    <a:pt x="28791" y="860"/>
                    <a:pt x="28927" y="828"/>
                    <a:pt x="29069" y="828"/>
                  </a:cubicBezTo>
                  <a:cubicBezTo>
                    <a:pt x="29085" y="828"/>
                    <a:pt x="29102" y="829"/>
                    <a:pt x="29119" y="830"/>
                  </a:cubicBezTo>
                  <a:lnTo>
                    <a:pt x="29146" y="830"/>
                  </a:lnTo>
                  <a:cubicBezTo>
                    <a:pt x="29217" y="812"/>
                    <a:pt x="29289" y="803"/>
                    <a:pt x="29298" y="803"/>
                  </a:cubicBezTo>
                  <a:cubicBezTo>
                    <a:pt x="29301" y="802"/>
                    <a:pt x="29306" y="802"/>
                    <a:pt x="29311" y="802"/>
                  </a:cubicBezTo>
                  <a:cubicBezTo>
                    <a:pt x="29393" y="802"/>
                    <a:pt x="29685" y="861"/>
                    <a:pt x="29744" y="919"/>
                  </a:cubicBezTo>
                  <a:cubicBezTo>
                    <a:pt x="29779" y="874"/>
                    <a:pt x="29806" y="803"/>
                    <a:pt x="29842" y="794"/>
                  </a:cubicBezTo>
                  <a:cubicBezTo>
                    <a:pt x="29797" y="750"/>
                    <a:pt x="29762" y="723"/>
                    <a:pt x="29762" y="723"/>
                  </a:cubicBezTo>
                  <a:lnTo>
                    <a:pt x="30270" y="723"/>
                  </a:lnTo>
                  <a:cubicBezTo>
                    <a:pt x="30270" y="732"/>
                    <a:pt x="30270" y="732"/>
                    <a:pt x="30270" y="741"/>
                  </a:cubicBezTo>
                  <a:cubicBezTo>
                    <a:pt x="30377" y="732"/>
                    <a:pt x="30484" y="723"/>
                    <a:pt x="30591" y="723"/>
                  </a:cubicBezTo>
                  <a:lnTo>
                    <a:pt x="30591" y="723"/>
                  </a:lnTo>
                  <a:cubicBezTo>
                    <a:pt x="30591" y="740"/>
                    <a:pt x="30508" y="991"/>
                    <a:pt x="30486" y="991"/>
                  </a:cubicBezTo>
                  <a:cubicBezTo>
                    <a:pt x="30485" y="991"/>
                    <a:pt x="30485" y="991"/>
                    <a:pt x="30484" y="990"/>
                  </a:cubicBezTo>
                  <a:lnTo>
                    <a:pt x="30484" y="990"/>
                  </a:lnTo>
                  <a:cubicBezTo>
                    <a:pt x="30490" y="996"/>
                    <a:pt x="30498" y="999"/>
                    <a:pt x="30507" y="999"/>
                  </a:cubicBezTo>
                  <a:cubicBezTo>
                    <a:pt x="30571" y="999"/>
                    <a:pt x="30711" y="880"/>
                    <a:pt x="30859" y="794"/>
                  </a:cubicBezTo>
                  <a:cubicBezTo>
                    <a:pt x="30850" y="767"/>
                    <a:pt x="30832" y="750"/>
                    <a:pt x="30814" y="723"/>
                  </a:cubicBezTo>
                  <a:cubicBezTo>
                    <a:pt x="30870" y="707"/>
                    <a:pt x="30927" y="698"/>
                    <a:pt x="30983" y="698"/>
                  </a:cubicBezTo>
                  <a:cubicBezTo>
                    <a:pt x="31051" y="698"/>
                    <a:pt x="31120" y="711"/>
                    <a:pt x="31189" y="741"/>
                  </a:cubicBezTo>
                  <a:cubicBezTo>
                    <a:pt x="31162" y="794"/>
                    <a:pt x="31153" y="848"/>
                    <a:pt x="31135" y="901"/>
                  </a:cubicBezTo>
                  <a:cubicBezTo>
                    <a:pt x="31144" y="919"/>
                    <a:pt x="31153" y="928"/>
                    <a:pt x="31171" y="937"/>
                  </a:cubicBezTo>
                  <a:cubicBezTo>
                    <a:pt x="31225" y="874"/>
                    <a:pt x="31242" y="803"/>
                    <a:pt x="31225" y="723"/>
                  </a:cubicBezTo>
                  <a:lnTo>
                    <a:pt x="31225" y="723"/>
                  </a:lnTo>
                  <a:cubicBezTo>
                    <a:pt x="31323" y="723"/>
                    <a:pt x="31376" y="741"/>
                    <a:pt x="31394" y="767"/>
                  </a:cubicBezTo>
                  <a:cubicBezTo>
                    <a:pt x="31403" y="758"/>
                    <a:pt x="31412" y="758"/>
                    <a:pt x="31430" y="750"/>
                  </a:cubicBezTo>
                  <a:cubicBezTo>
                    <a:pt x="31421" y="741"/>
                    <a:pt x="31412" y="732"/>
                    <a:pt x="31412" y="723"/>
                  </a:cubicBezTo>
                  <a:lnTo>
                    <a:pt x="31412" y="723"/>
                  </a:lnTo>
                  <a:cubicBezTo>
                    <a:pt x="31457" y="723"/>
                    <a:pt x="31474" y="732"/>
                    <a:pt x="31483" y="741"/>
                  </a:cubicBezTo>
                  <a:cubicBezTo>
                    <a:pt x="31528" y="732"/>
                    <a:pt x="31599" y="723"/>
                    <a:pt x="31689" y="723"/>
                  </a:cubicBezTo>
                  <a:lnTo>
                    <a:pt x="31689" y="723"/>
                  </a:lnTo>
                  <a:cubicBezTo>
                    <a:pt x="31669" y="749"/>
                    <a:pt x="31584" y="871"/>
                    <a:pt x="31520" y="871"/>
                  </a:cubicBezTo>
                  <a:cubicBezTo>
                    <a:pt x="31498" y="871"/>
                    <a:pt x="31479" y="857"/>
                    <a:pt x="31466" y="821"/>
                  </a:cubicBezTo>
                  <a:cubicBezTo>
                    <a:pt x="31457" y="799"/>
                    <a:pt x="31445" y="790"/>
                    <a:pt x="31433" y="790"/>
                  </a:cubicBezTo>
                  <a:cubicBezTo>
                    <a:pt x="31421" y="790"/>
                    <a:pt x="31408" y="799"/>
                    <a:pt x="31394" y="812"/>
                  </a:cubicBezTo>
                  <a:cubicBezTo>
                    <a:pt x="31385" y="830"/>
                    <a:pt x="31376" y="839"/>
                    <a:pt x="31358" y="857"/>
                  </a:cubicBezTo>
                  <a:cubicBezTo>
                    <a:pt x="31358" y="865"/>
                    <a:pt x="31350" y="874"/>
                    <a:pt x="31341" y="883"/>
                  </a:cubicBezTo>
                  <a:cubicBezTo>
                    <a:pt x="31341" y="883"/>
                    <a:pt x="31341" y="874"/>
                    <a:pt x="31341" y="865"/>
                  </a:cubicBezTo>
                  <a:cubicBezTo>
                    <a:pt x="31287" y="919"/>
                    <a:pt x="31207" y="964"/>
                    <a:pt x="31127" y="999"/>
                  </a:cubicBezTo>
                  <a:cubicBezTo>
                    <a:pt x="31118" y="1044"/>
                    <a:pt x="31109" y="1097"/>
                    <a:pt x="31100" y="1142"/>
                  </a:cubicBezTo>
                  <a:cubicBezTo>
                    <a:pt x="31171" y="1160"/>
                    <a:pt x="31242" y="1187"/>
                    <a:pt x="31251" y="1249"/>
                  </a:cubicBezTo>
                  <a:cubicBezTo>
                    <a:pt x="31251" y="1294"/>
                    <a:pt x="31234" y="1320"/>
                    <a:pt x="31198" y="1338"/>
                  </a:cubicBezTo>
                  <a:cubicBezTo>
                    <a:pt x="31251" y="1320"/>
                    <a:pt x="31314" y="1303"/>
                    <a:pt x="31376" y="1276"/>
                  </a:cubicBezTo>
                  <a:cubicBezTo>
                    <a:pt x="31394" y="1249"/>
                    <a:pt x="31412" y="1222"/>
                    <a:pt x="31421" y="1204"/>
                  </a:cubicBezTo>
                  <a:cubicBezTo>
                    <a:pt x="31421" y="1178"/>
                    <a:pt x="31448" y="1142"/>
                    <a:pt x="31474" y="1106"/>
                  </a:cubicBezTo>
                  <a:cubicBezTo>
                    <a:pt x="31483" y="1080"/>
                    <a:pt x="31483" y="1062"/>
                    <a:pt x="31474" y="1062"/>
                  </a:cubicBezTo>
                  <a:lnTo>
                    <a:pt x="31474" y="1062"/>
                  </a:lnTo>
                  <a:cubicBezTo>
                    <a:pt x="31483" y="1062"/>
                    <a:pt x="31492" y="1071"/>
                    <a:pt x="31492" y="1080"/>
                  </a:cubicBezTo>
                  <a:cubicBezTo>
                    <a:pt x="31519" y="1044"/>
                    <a:pt x="31546" y="1017"/>
                    <a:pt x="31581" y="981"/>
                  </a:cubicBezTo>
                  <a:cubicBezTo>
                    <a:pt x="31528" y="973"/>
                    <a:pt x="31492" y="955"/>
                    <a:pt x="31492" y="901"/>
                  </a:cubicBezTo>
                  <a:cubicBezTo>
                    <a:pt x="31530" y="869"/>
                    <a:pt x="31570" y="853"/>
                    <a:pt x="31612" y="853"/>
                  </a:cubicBezTo>
                  <a:cubicBezTo>
                    <a:pt x="31640" y="853"/>
                    <a:pt x="31669" y="860"/>
                    <a:pt x="31697" y="874"/>
                  </a:cubicBezTo>
                  <a:cubicBezTo>
                    <a:pt x="31796" y="785"/>
                    <a:pt x="31885" y="723"/>
                    <a:pt x="31894" y="723"/>
                  </a:cubicBezTo>
                  <a:lnTo>
                    <a:pt x="31894" y="723"/>
                  </a:lnTo>
                  <a:cubicBezTo>
                    <a:pt x="31867" y="767"/>
                    <a:pt x="31787" y="1178"/>
                    <a:pt x="31822" y="1178"/>
                  </a:cubicBezTo>
                  <a:cubicBezTo>
                    <a:pt x="31831" y="1178"/>
                    <a:pt x="31849" y="1178"/>
                    <a:pt x="31858" y="1169"/>
                  </a:cubicBezTo>
                  <a:lnTo>
                    <a:pt x="31903" y="1169"/>
                  </a:lnTo>
                  <a:cubicBezTo>
                    <a:pt x="31947" y="1160"/>
                    <a:pt x="31992" y="1151"/>
                    <a:pt x="32019" y="1133"/>
                  </a:cubicBezTo>
                  <a:cubicBezTo>
                    <a:pt x="32036" y="1106"/>
                    <a:pt x="32072" y="1071"/>
                    <a:pt x="32108" y="1035"/>
                  </a:cubicBezTo>
                  <a:cubicBezTo>
                    <a:pt x="32126" y="981"/>
                    <a:pt x="32126" y="928"/>
                    <a:pt x="32108" y="865"/>
                  </a:cubicBezTo>
                  <a:cubicBezTo>
                    <a:pt x="32063" y="937"/>
                    <a:pt x="31956" y="1017"/>
                    <a:pt x="31938" y="1017"/>
                  </a:cubicBezTo>
                  <a:cubicBezTo>
                    <a:pt x="31858" y="1017"/>
                    <a:pt x="31974" y="812"/>
                    <a:pt x="32081" y="758"/>
                  </a:cubicBezTo>
                  <a:cubicBezTo>
                    <a:pt x="32081" y="750"/>
                    <a:pt x="32072" y="732"/>
                    <a:pt x="32072" y="723"/>
                  </a:cubicBezTo>
                  <a:lnTo>
                    <a:pt x="32072" y="723"/>
                  </a:lnTo>
                  <a:cubicBezTo>
                    <a:pt x="32220" y="723"/>
                    <a:pt x="32223" y="761"/>
                    <a:pt x="32291" y="761"/>
                  </a:cubicBezTo>
                  <a:cubicBezTo>
                    <a:pt x="32321" y="761"/>
                    <a:pt x="32364" y="754"/>
                    <a:pt x="32438" y="732"/>
                  </a:cubicBezTo>
                  <a:lnTo>
                    <a:pt x="32438" y="732"/>
                  </a:lnTo>
                  <a:cubicBezTo>
                    <a:pt x="32411" y="776"/>
                    <a:pt x="32375" y="857"/>
                    <a:pt x="32349" y="937"/>
                  </a:cubicBezTo>
                  <a:cubicBezTo>
                    <a:pt x="32516" y="951"/>
                    <a:pt x="32322" y="1096"/>
                    <a:pt x="32403" y="1096"/>
                  </a:cubicBezTo>
                  <a:cubicBezTo>
                    <a:pt x="32422" y="1096"/>
                    <a:pt x="32455" y="1089"/>
                    <a:pt x="32509" y="1071"/>
                  </a:cubicBezTo>
                  <a:lnTo>
                    <a:pt x="32509" y="1071"/>
                  </a:lnTo>
                  <a:cubicBezTo>
                    <a:pt x="32509" y="1115"/>
                    <a:pt x="32456" y="1169"/>
                    <a:pt x="32384" y="1213"/>
                  </a:cubicBezTo>
                  <a:cubicBezTo>
                    <a:pt x="32415" y="1225"/>
                    <a:pt x="32441" y="1230"/>
                    <a:pt x="32465" y="1230"/>
                  </a:cubicBezTo>
                  <a:cubicBezTo>
                    <a:pt x="32555" y="1230"/>
                    <a:pt x="32602" y="1150"/>
                    <a:pt x="32616" y="981"/>
                  </a:cubicBezTo>
                  <a:cubicBezTo>
                    <a:pt x="32616" y="984"/>
                    <a:pt x="32660" y="985"/>
                    <a:pt x="32726" y="985"/>
                  </a:cubicBezTo>
                  <a:cubicBezTo>
                    <a:pt x="32886" y="985"/>
                    <a:pt x="33177" y="979"/>
                    <a:pt x="33303" y="973"/>
                  </a:cubicBezTo>
                  <a:cubicBezTo>
                    <a:pt x="33520" y="963"/>
                    <a:pt x="33712" y="920"/>
                    <a:pt x="33882" y="920"/>
                  </a:cubicBezTo>
                  <a:cubicBezTo>
                    <a:pt x="34019" y="920"/>
                    <a:pt x="34141" y="948"/>
                    <a:pt x="34249" y="1044"/>
                  </a:cubicBezTo>
                  <a:cubicBezTo>
                    <a:pt x="34245" y="852"/>
                    <a:pt x="34349" y="803"/>
                    <a:pt x="34471" y="803"/>
                  </a:cubicBezTo>
                  <a:cubicBezTo>
                    <a:pt x="34599" y="803"/>
                    <a:pt x="34747" y="857"/>
                    <a:pt x="34811" y="857"/>
                  </a:cubicBezTo>
                  <a:cubicBezTo>
                    <a:pt x="34856" y="803"/>
                    <a:pt x="34918" y="785"/>
                    <a:pt x="34980" y="785"/>
                  </a:cubicBezTo>
                  <a:cubicBezTo>
                    <a:pt x="34997" y="780"/>
                    <a:pt x="35013" y="777"/>
                    <a:pt x="35026" y="777"/>
                  </a:cubicBezTo>
                  <a:cubicBezTo>
                    <a:pt x="35055" y="777"/>
                    <a:pt x="35075" y="790"/>
                    <a:pt x="35087" y="821"/>
                  </a:cubicBezTo>
                  <a:cubicBezTo>
                    <a:pt x="35132" y="857"/>
                    <a:pt x="35177" y="901"/>
                    <a:pt x="35203" y="964"/>
                  </a:cubicBezTo>
                  <a:cubicBezTo>
                    <a:pt x="35284" y="955"/>
                    <a:pt x="35346" y="946"/>
                    <a:pt x="35391" y="937"/>
                  </a:cubicBezTo>
                  <a:cubicBezTo>
                    <a:pt x="35391" y="937"/>
                    <a:pt x="35382" y="937"/>
                    <a:pt x="35382" y="928"/>
                  </a:cubicBezTo>
                  <a:cubicBezTo>
                    <a:pt x="35373" y="937"/>
                    <a:pt x="35373" y="937"/>
                    <a:pt x="35364" y="937"/>
                  </a:cubicBezTo>
                  <a:cubicBezTo>
                    <a:pt x="35364" y="928"/>
                    <a:pt x="35373" y="928"/>
                    <a:pt x="35382" y="928"/>
                  </a:cubicBezTo>
                  <a:cubicBezTo>
                    <a:pt x="35409" y="919"/>
                    <a:pt x="35444" y="901"/>
                    <a:pt x="35480" y="892"/>
                  </a:cubicBezTo>
                  <a:cubicBezTo>
                    <a:pt x="35462" y="857"/>
                    <a:pt x="35293" y="821"/>
                    <a:pt x="35284" y="794"/>
                  </a:cubicBezTo>
                  <a:lnTo>
                    <a:pt x="35284" y="794"/>
                  </a:lnTo>
                  <a:cubicBezTo>
                    <a:pt x="35426" y="803"/>
                    <a:pt x="35596" y="803"/>
                    <a:pt x="35757" y="821"/>
                  </a:cubicBezTo>
                  <a:cubicBezTo>
                    <a:pt x="35792" y="812"/>
                    <a:pt x="35828" y="812"/>
                    <a:pt x="35864" y="803"/>
                  </a:cubicBezTo>
                  <a:cubicBezTo>
                    <a:pt x="35855" y="794"/>
                    <a:pt x="35855" y="785"/>
                    <a:pt x="35846" y="767"/>
                  </a:cubicBezTo>
                  <a:cubicBezTo>
                    <a:pt x="35846" y="751"/>
                    <a:pt x="35864" y="742"/>
                    <a:pt x="35885" y="742"/>
                  </a:cubicBezTo>
                  <a:cubicBezTo>
                    <a:pt x="35912" y="742"/>
                    <a:pt x="35943" y="756"/>
                    <a:pt x="35953" y="785"/>
                  </a:cubicBezTo>
                  <a:cubicBezTo>
                    <a:pt x="36243" y="735"/>
                    <a:pt x="36579" y="702"/>
                    <a:pt x="36824" y="702"/>
                  </a:cubicBezTo>
                  <a:cubicBezTo>
                    <a:pt x="36971" y="702"/>
                    <a:pt x="37086" y="714"/>
                    <a:pt x="37139" y="741"/>
                  </a:cubicBezTo>
                  <a:cubicBezTo>
                    <a:pt x="37130" y="758"/>
                    <a:pt x="36925" y="1062"/>
                    <a:pt x="36916" y="1062"/>
                  </a:cubicBezTo>
                  <a:cubicBezTo>
                    <a:pt x="36907" y="1026"/>
                    <a:pt x="36898" y="1008"/>
                    <a:pt x="36881" y="981"/>
                  </a:cubicBezTo>
                  <a:lnTo>
                    <a:pt x="36881" y="981"/>
                  </a:lnTo>
                  <a:cubicBezTo>
                    <a:pt x="36881" y="1062"/>
                    <a:pt x="36952" y="1106"/>
                    <a:pt x="37014" y="1178"/>
                  </a:cubicBezTo>
                  <a:cubicBezTo>
                    <a:pt x="37157" y="1097"/>
                    <a:pt x="37184" y="990"/>
                    <a:pt x="37095" y="857"/>
                  </a:cubicBezTo>
                  <a:lnTo>
                    <a:pt x="37353" y="857"/>
                  </a:lnTo>
                  <a:cubicBezTo>
                    <a:pt x="37358" y="848"/>
                    <a:pt x="37369" y="843"/>
                    <a:pt x="37388" y="843"/>
                  </a:cubicBezTo>
                  <a:cubicBezTo>
                    <a:pt x="37407" y="843"/>
                    <a:pt x="37434" y="848"/>
                    <a:pt x="37469" y="857"/>
                  </a:cubicBezTo>
                  <a:cubicBezTo>
                    <a:pt x="37844" y="865"/>
                    <a:pt x="38219" y="865"/>
                    <a:pt x="38593" y="892"/>
                  </a:cubicBezTo>
                  <a:cubicBezTo>
                    <a:pt x="38694" y="892"/>
                    <a:pt x="38857" y="924"/>
                    <a:pt x="39016" y="942"/>
                  </a:cubicBezTo>
                  <a:lnTo>
                    <a:pt x="39016" y="942"/>
                  </a:lnTo>
                  <a:cubicBezTo>
                    <a:pt x="39013" y="941"/>
                    <a:pt x="39009" y="939"/>
                    <a:pt x="39004" y="937"/>
                  </a:cubicBezTo>
                  <a:cubicBezTo>
                    <a:pt x="39075" y="937"/>
                    <a:pt x="39138" y="946"/>
                    <a:pt x="39200" y="964"/>
                  </a:cubicBezTo>
                  <a:cubicBezTo>
                    <a:pt x="39334" y="964"/>
                    <a:pt x="39432" y="937"/>
                    <a:pt x="39387" y="830"/>
                  </a:cubicBezTo>
                  <a:cubicBezTo>
                    <a:pt x="39392" y="829"/>
                    <a:pt x="39397" y="829"/>
                    <a:pt x="39404" y="829"/>
                  </a:cubicBezTo>
                  <a:cubicBezTo>
                    <a:pt x="39470" y="829"/>
                    <a:pt x="39620" y="871"/>
                    <a:pt x="39726" y="928"/>
                  </a:cubicBezTo>
                  <a:cubicBezTo>
                    <a:pt x="39717" y="901"/>
                    <a:pt x="39700" y="865"/>
                    <a:pt x="39691" y="830"/>
                  </a:cubicBezTo>
                  <a:cubicBezTo>
                    <a:pt x="39994" y="830"/>
                    <a:pt x="40306" y="812"/>
                    <a:pt x="40610" y="794"/>
                  </a:cubicBezTo>
                  <a:lnTo>
                    <a:pt x="40610" y="794"/>
                  </a:lnTo>
                  <a:cubicBezTo>
                    <a:pt x="40583" y="874"/>
                    <a:pt x="40520" y="937"/>
                    <a:pt x="40449" y="999"/>
                  </a:cubicBezTo>
                  <a:cubicBezTo>
                    <a:pt x="40485" y="990"/>
                    <a:pt x="40520" y="990"/>
                    <a:pt x="40538" y="981"/>
                  </a:cubicBezTo>
                  <a:cubicBezTo>
                    <a:pt x="40627" y="964"/>
                    <a:pt x="40726" y="946"/>
                    <a:pt x="40815" y="919"/>
                  </a:cubicBezTo>
                  <a:cubicBezTo>
                    <a:pt x="41073" y="732"/>
                    <a:pt x="41555" y="732"/>
                    <a:pt x="41948" y="723"/>
                  </a:cubicBezTo>
                  <a:lnTo>
                    <a:pt x="41948" y="723"/>
                  </a:lnTo>
                  <a:cubicBezTo>
                    <a:pt x="41939" y="732"/>
                    <a:pt x="41939" y="741"/>
                    <a:pt x="41930" y="750"/>
                  </a:cubicBezTo>
                  <a:cubicBezTo>
                    <a:pt x="41957" y="758"/>
                    <a:pt x="41983" y="758"/>
                    <a:pt x="42019" y="767"/>
                  </a:cubicBezTo>
                  <a:cubicBezTo>
                    <a:pt x="41997" y="823"/>
                    <a:pt x="41971" y="851"/>
                    <a:pt x="41944" y="851"/>
                  </a:cubicBezTo>
                  <a:cubicBezTo>
                    <a:pt x="41928" y="851"/>
                    <a:pt x="41911" y="841"/>
                    <a:pt x="41894" y="821"/>
                  </a:cubicBezTo>
                  <a:cubicBezTo>
                    <a:pt x="41876" y="865"/>
                    <a:pt x="41867" y="910"/>
                    <a:pt x="41859" y="964"/>
                  </a:cubicBezTo>
                  <a:cubicBezTo>
                    <a:pt x="41894" y="964"/>
                    <a:pt x="41930" y="973"/>
                    <a:pt x="41957" y="973"/>
                  </a:cubicBezTo>
                  <a:cubicBezTo>
                    <a:pt x="41975" y="955"/>
                    <a:pt x="42010" y="928"/>
                    <a:pt x="42055" y="892"/>
                  </a:cubicBezTo>
                  <a:cubicBezTo>
                    <a:pt x="42082" y="848"/>
                    <a:pt x="42108" y="794"/>
                    <a:pt x="42135" y="794"/>
                  </a:cubicBezTo>
                  <a:cubicBezTo>
                    <a:pt x="42171" y="794"/>
                    <a:pt x="42198" y="785"/>
                    <a:pt x="42224" y="785"/>
                  </a:cubicBezTo>
                  <a:cubicBezTo>
                    <a:pt x="42296" y="741"/>
                    <a:pt x="42358" y="705"/>
                    <a:pt x="42376" y="705"/>
                  </a:cubicBezTo>
                  <a:lnTo>
                    <a:pt x="42376" y="705"/>
                  </a:lnTo>
                  <a:cubicBezTo>
                    <a:pt x="42367" y="714"/>
                    <a:pt x="42358" y="741"/>
                    <a:pt x="42358" y="767"/>
                  </a:cubicBezTo>
                  <a:cubicBezTo>
                    <a:pt x="42412" y="758"/>
                    <a:pt x="42474" y="750"/>
                    <a:pt x="42537" y="750"/>
                  </a:cubicBezTo>
                  <a:cubicBezTo>
                    <a:pt x="42554" y="732"/>
                    <a:pt x="42572" y="723"/>
                    <a:pt x="42599" y="714"/>
                  </a:cubicBezTo>
                  <a:cubicBezTo>
                    <a:pt x="42607" y="709"/>
                    <a:pt x="42614" y="706"/>
                    <a:pt x="42620" y="706"/>
                  </a:cubicBezTo>
                  <a:cubicBezTo>
                    <a:pt x="42636" y="706"/>
                    <a:pt x="42649" y="719"/>
                    <a:pt x="42661" y="732"/>
                  </a:cubicBezTo>
                  <a:lnTo>
                    <a:pt x="42715" y="732"/>
                  </a:lnTo>
                  <a:cubicBezTo>
                    <a:pt x="42715" y="714"/>
                    <a:pt x="42715" y="714"/>
                    <a:pt x="42715" y="714"/>
                  </a:cubicBezTo>
                  <a:cubicBezTo>
                    <a:pt x="42724" y="714"/>
                    <a:pt x="42733" y="714"/>
                    <a:pt x="42742" y="723"/>
                  </a:cubicBezTo>
                  <a:lnTo>
                    <a:pt x="42876" y="723"/>
                  </a:lnTo>
                  <a:cubicBezTo>
                    <a:pt x="42876" y="732"/>
                    <a:pt x="42867" y="785"/>
                    <a:pt x="42840" y="848"/>
                  </a:cubicBezTo>
                  <a:cubicBezTo>
                    <a:pt x="42876" y="883"/>
                    <a:pt x="42902" y="928"/>
                    <a:pt x="42929" y="937"/>
                  </a:cubicBezTo>
                  <a:cubicBezTo>
                    <a:pt x="42974" y="910"/>
                    <a:pt x="43027" y="874"/>
                    <a:pt x="43081" y="839"/>
                  </a:cubicBezTo>
                  <a:cubicBezTo>
                    <a:pt x="43045" y="794"/>
                    <a:pt x="43018" y="758"/>
                    <a:pt x="43000" y="723"/>
                  </a:cubicBezTo>
                  <a:lnTo>
                    <a:pt x="43000" y="723"/>
                  </a:lnTo>
                  <a:cubicBezTo>
                    <a:pt x="43081" y="723"/>
                    <a:pt x="43152" y="741"/>
                    <a:pt x="43223" y="758"/>
                  </a:cubicBezTo>
                  <a:cubicBezTo>
                    <a:pt x="43271" y="735"/>
                    <a:pt x="43319" y="723"/>
                    <a:pt x="43364" y="723"/>
                  </a:cubicBezTo>
                  <a:cubicBezTo>
                    <a:pt x="43385" y="723"/>
                    <a:pt x="43405" y="725"/>
                    <a:pt x="43424" y="731"/>
                  </a:cubicBezTo>
                  <a:lnTo>
                    <a:pt x="43424" y="731"/>
                  </a:lnTo>
                  <a:cubicBezTo>
                    <a:pt x="43424" y="731"/>
                    <a:pt x="43424" y="731"/>
                    <a:pt x="43424" y="731"/>
                  </a:cubicBezTo>
                  <a:cubicBezTo>
                    <a:pt x="43409" y="731"/>
                    <a:pt x="43402" y="771"/>
                    <a:pt x="43402" y="812"/>
                  </a:cubicBezTo>
                  <a:cubicBezTo>
                    <a:pt x="43438" y="821"/>
                    <a:pt x="43464" y="830"/>
                    <a:pt x="43482" y="830"/>
                  </a:cubicBezTo>
                  <a:cubicBezTo>
                    <a:pt x="43491" y="839"/>
                    <a:pt x="43500" y="857"/>
                    <a:pt x="43500" y="874"/>
                  </a:cubicBezTo>
                  <a:cubicBezTo>
                    <a:pt x="43527" y="830"/>
                    <a:pt x="43527" y="776"/>
                    <a:pt x="43518" y="723"/>
                  </a:cubicBezTo>
                  <a:lnTo>
                    <a:pt x="43518" y="723"/>
                  </a:lnTo>
                  <a:cubicBezTo>
                    <a:pt x="43803" y="723"/>
                    <a:pt x="43687" y="857"/>
                    <a:pt x="43527" y="946"/>
                  </a:cubicBezTo>
                  <a:cubicBezTo>
                    <a:pt x="43545" y="981"/>
                    <a:pt x="43571" y="1017"/>
                    <a:pt x="43625" y="1026"/>
                  </a:cubicBezTo>
                  <a:cubicBezTo>
                    <a:pt x="43634" y="1027"/>
                    <a:pt x="43643" y="1028"/>
                    <a:pt x="43652" y="1028"/>
                  </a:cubicBezTo>
                  <a:cubicBezTo>
                    <a:pt x="43712" y="1028"/>
                    <a:pt x="43767" y="1002"/>
                    <a:pt x="43821" y="964"/>
                  </a:cubicBezTo>
                  <a:cubicBezTo>
                    <a:pt x="43803" y="955"/>
                    <a:pt x="43785" y="937"/>
                    <a:pt x="43785" y="901"/>
                  </a:cubicBezTo>
                  <a:cubicBezTo>
                    <a:pt x="43822" y="871"/>
                    <a:pt x="43862" y="853"/>
                    <a:pt x="43904" y="853"/>
                  </a:cubicBezTo>
                  <a:cubicBezTo>
                    <a:pt x="43924" y="853"/>
                    <a:pt x="43944" y="857"/>
                    <a:pt x="43964" y="865"/>
                  </a:cubicBezTo>
                  <a:cubicBezTo>
                    <a:pt x="44062" y="794"/>
                    <a:pt x="44151" y="723"/>
                    <a:pt x="44258" y="723"/>
                  </a:cubicBezTo>
                  <a:lnTo>
                    <a:pt x="44258" y="723"/>
                  </a:lnTo>
                  <a:cubicBezTo>
                    <a:pt x="44240" y="767"/>
                    <a:pt x="44240" y="812"/>
                    <a:pt x="44267" y="857"/>
                  </a:cubicBezTo>
                  <a:cubicBezTo>
                    <a:pt x="44312" y="803"/>
                    <a:pt x="44365" y="750"/>
                    <a:pt x="44419" y="750"/>
                  </a:cubicBezTo>
                  <a:cubicBezTo>
                    <a:pt x="44463" y="794"/>
                    <a:pt x="44401" y="874"/>
                    <a:pt x="44330" y="937"/>
                  </a:cubicBezTo>
                  <a:cubicBezTo>
                    <a:pt x="44356" y="964"/>
                    <a:pt x="44392" y="990"/>
                    <a:pt x="44419" y="1017"/>
                  </a:cubicBezTo>
                  <a:cubicBezTo>
                    <a:pt x="44463" y="973"/>
                    <a:pt x="44517" y="946"/>
                    <a:pt x="44553" y="946"/>
                  </a:cubicBezTo>
                  <a:cubicBezTo>
                    <a:pt x="44571" y="937"/>
                    <a:pt x="44588" y="937"/>
                    <a:pt x="44606" y="937"/>
                  </a:cubicBezTo>
                  <a:cubicBezTo>
                    <a:pt x="44614" y="893"/>
                    <a:pt x="44627" y="861"/>
                    <a:pt x="44656" y="861"/>
                  </a:cubicBezTo>
                  <a:cubicBezTo>
                    <a:pt x="44663" y="861"/>
                    <a:pt x="44670" y="862"/>
                    <a:pt x="44678" y="865"/>
                  </a:cubicBezTo>
                  <a:cubicBezTo>
                    <a:pt x="44722" y="906"/>
                    <a:pt x="44777" y="922"/>
                    <a:pt x="44841" y="922"/>
                  </a:cubicBezTo>
                  <a:cubicBezTo>
                    <a:pt x="45057" y="922"/>
                    <a:pt x="45363" y="739"/>
                    <a:pt x="45632" y="732"/>
                  </a:cubicBezTo>
                  <a:cubicBezTo>
                    <a:pt x="45653" y="731"/>
                    <a:pt x="45675" y="730"/>
                    <a:pt x="45697" y="730"/>
                  </a:cubicBezTo>
                  <a:cubicBezTo>
                    <a:pt x="46093" y="730"/>
                    <a:pt x="46619" y="884"/>
                    <a:pt x="46881" y="1213"/>
                  </a:cubicBezTo>
                  <a:cubicBezTo>
                    <a:pt x="47008" y="1000"/>
                    <a:pt x="47213" y="776"/>
                    <a:pt x="47323" y="776"/>
                  </a:cubicBezTo>
                  <a:cubicBezTo>
                    <a:pt x="47383" y="776"/>
                    <a:pt x="47415" y="843"/>
                    <a:pt x="47390" y="1017"/>
                  </a:cubicBezTo>
                  <a:cubicBezTo>
                    <a:pt x="47604" y="865"/>
                    <a:pt x="47845" y="776"/>
                    <a:pt x="48148" y="758"/>
                  </a:cubicBezTo>
                  <a:cubicBezTo>
                    <a:pt x="48153" y="748"/>
                    <a:pt x="48164" y="744"/>
                    <a:pt x="48178" y="744"/>
                  </a:cubicBezTo>
                  <a:cubicBezTo>
                    <a:pt x="48188" y="744"/>
                    <a:pt x="48199" y="746"/>
                    <a:pt x="48210" y="750"/>
                  </a:cubicBezTo>
                  <a:cubicBezTo>
                    <a:pt x="48228" y="750"/>
                    <a:pt x="48282" y="758"/>
                    <a:pt x="48344" y="767"/>
                  </a:cubicBezTo>
                  <a:cubicBezTo>
                    <a:pt x="48478" y="750"/>
                    <a:pt x="48603" y="732"/>
                    <a:pt x="48728" y="723"/>
                  </a:cubicBezTo>
                  <a:cubicBezTo>
                    <a:pt x="48728" y="714"/>
                    <a:pt x="48719" y="714"/>
                    <a:pt x="48710" y="705"/>
                  </a:cubicBezTo>
                  <a:cubicBezTo>
                    <a:pt x="48800" y="700"/>
                    <a:pt x="49118" y="660"/>
                    <a:pt x="49324" y="660"/>
                  </a:cubicBezTo>
                  <a:cubicBezTo>
                    <a:pt x="49465" y="660"/>
                    <a:pt x="49554" y="679"/>
                    <a:pt x="49477" y="741"/>
                  </a:cubicBezTo>
                  <a:cubicBezTo>
                    <a:pt x="49745" y="687"/>
                    <a:pt x="49995" y="625"/>
                    <a:pt x="50262" y="598"/>
                  </a:cubicBezTo>
                  <a:lnTo>
                    <a:pt x="50262" y="598"/>
                  </a:lnTo>
                  <a:cubicBezTo>
                    <a:pt x="50244" y="607"/>
                    <a:pt x="50048" y="803"/>
                    <a:pt x="50102" y="803"/>
                  </a:cubicBezTo>
                  <a:cubicBezTo>
                    <a:pt x="50235" y="785"/>
                    <a:pt x="50450" y="651"/>
                    <a:pt x="50601" y="616"/>
                  </a:cubicBezTo>
                  <a:cubicBezTo>
                    <a:pt x="50735" y="580"/>
                    <a:pt x="50878" y="562"/>
                    <a:pt x="51012" y="553"/>
                  </a:cubicBezTo>
                  <a:cubicBezTo>
                    <a:pt x="51053" y="535"/>
                    <a:pt x="51086" y="526"/>
                    <a:pt x="51111" y="526"/>
                  </a:cubicBezTo>
                  <a:cubicBezTo>
                    <a:pt x="51170" y="526"/>
                    <a:pt x="51178" y="580"/>
                    <a:pt x="51128" y="687"/>
                  </a:cubicBezTo>
                  <a:cubicBezTo>
                    <a:pt x="51279" y="642"/>
                    <a:pt x="51422" y="598"/>
                    <a:pt x="51574" y="553"/>
                  </a:cubicBezTo>
                  <a:cubicBezTo>
                    <a:pt x="51591" y="542"/>
                    <a:pt x="51608" y="537"/>
                    <a:pt x="51623" y="537"/>
                  </a:cubicBezTo>
                  <a:cubicBezTo>
                    <a:pt x="51669" y="537"/>
                    <a:pt x="51696" y="584"/>
                    <a:pt x="51663" y="651"/>
                  </a:cubicBezTo>
                  <a:cubicBezTo>
                    <a:pt x="51645" y="607"/>
                    <a:pt x="51618" y="571"/>
                    <a:pt x="51574" y="553"/>
                  </a:cubicBezTo>
                  <a:lnTo>
                    <a:pt x="51574" y="553"/>
                  </a:lnTo>
                  <a:cubicBezTo>
                    <a:pt x="51600" y="616"/>
                    <a:pt x="51636" y="678"/>
                    <a:pt x="51672" y="741"/>
                  </a:cubicBezTo>
                  <a:cubicBezTo>
                    <a:pt x="51695" y="628"/>
                    <a:pt x="51735" y="575"/>
                    <a:pt x="51784" y="575"/>
                  </a:cubicBezTo>
                  <a:cubicBezTo>
                    <a:pt x="51787" y="575"/>
                    <a:pt x="51789" y="575"/>
                    <a:pt x="51792" y="575"/>
                  </a:cubicBezTo>
                  <a:lnTo>
                    <a:pt x="51792" y="575"/>
                  </a:lnTo>
                  <a:cubicBezTo>
                    <a:pt x="51788" y="571"/>
                    <a:pt x="51790" y="571"/>
                    <a:pt x="51797" y="571"/>
                  </a:cubicBezTo>
                  <a:cubicBezTo>
                    <a:pt x="51797" y="571"/>
                    <a:pt x="51797" y="571"/>
                    <a:pt x="51797" y="576"/>
                  </a:cubicBezTo>
                  <a:lnTo>
                    <a:pt x="51797" y="576"/>
                  </a:lnTo>
                  <a:cubicBezTo>
                    <a:pt x="51795" y="575"/>
                    <a:pt x="51793" y="575"/>
                    <a:pt x="51792" y="575"/>
                  </a:cubicBezTo>
                  <a:lnTo>
                    <a:pt x="51792" y="575"/>
                  </a:lnTo>
                  <a:cubicBezTo>
                    <a:pt x="51793" y="576"/>
                    <a:pt x="51795" y="578"/>
                    <a:pt x="51797" y="580"/>
                  </a:cubicBezTo>
                  <a:cubicBezTo>
                    <a:pt x="51797" y="578"/>
                    <a:pt x="51797" y="577"/>
                    <a:pt x="51797" y="576"/>
                  </a:cubicBezTo>
                  <a:lnTo>
                    <a:pt x="51797" y="576"/>
                  </a:lnTo>
                  <a:cubicBezTo>
                    <a:pt x="51819" y="579"/>
                    <a:pt x="51843" y="593"/>
                    <a:pt x="51868" y="616"/>
                  </a:cubicBezTo>
                  <a:cubicBezTo>
                    <a:pt x="51939" y="642"/>
                    <a:pt x="51948" y="669"/>
                    <a:pt x="51895" y="687"/>
                  </a:cubicBezTo>
                  <a:cubicBezTo>
                    <a:pt x="51993" y="687"/>
                    <a:pt x="52198" y="741"/>
                    <a:pt x="52412" y="821"/>
                  </a:cubicBezTo>
                  <a:cubicBezTo>
                    <a:pt x="52573" y="812"/>
                    <a:pt x="52733" y="803"/>
                    <a:pt x="52903" y="794"/>
                  </a:cubicBezTo>
                  <a:lnTo>
                    <a:pt x="52903" y="794"/>
                  </a:lnTo>
                  <a:cubicBezTo>
                    <a:pt x="52876" y="865"/>
                    <a:pt x="52823" y="928"/>
                    <a:pt x="52751" y="981"/>
                  </a:cubicBezTo>
                  <a:cubicBezTo>
                    <a:pt x="52814" y="1017"/>
                    <a:pt x="52867" y="1053"/>
                    <a:pt x="52912" y="1097"/>
                  </a:cubicBezTo>
                  <a:cubicBezTo>
                    <a:pt x="52964" y="1053"/>
                    <a:pt x="53042" y="983"/>
                    <a:pt x="53044" y="982"/>
                  </a:cubicBezTo>
                  <a:lnTo>
                    <a:pt x="53044" y="982"/>
                  </a:lnTo>
                  <a:cubicBezTo>
                    <a:pt x="53280" y="732"/>
                    <a:pt x="53817" y="740"/>
                    <a:pt x="54241" y="723"/>
                  </a:cubicBezTo>
                  <a:lnTo>
                    <a:pt x="54241" y="723"/>
                  </a:lnTo>
                  <a:cubicBezTo>
                    <a:pt x="54082" y="948"/>
                    <a:pt x="54129" y="1266"/>
                    <a:pt x="54325" y="1266"/>
                  </a:cubicBezTo>
                  <a:cubicBezTo>
                    <a:pt x="54393" y="1266"/>
                    <a:pt x="54479" y="1228"/>
                    <a:pt x="54580" y="1133"/>
                  </a:cubicBezTo>
                  <a:cubicBezTo>
                    <a:pt x="54598" y="1022"/>
                    <a:pt x="54549" y="966"/>
                    <a:pt x="54433" y="966"/>
                  </a:cubicBezTo>
                  <a:cubicBezTo>
                    <a:pt x="54382" y="966"/>
                    <a:pt x="54318" y="977"/>
                    <a:pt x="54241" y="999"/>
                  </a:cubicBezTo>
                  <a:cubicBezTo>
                    <a:pt x="54205" y="973"/>
                    <a:pt x="54607" y="714"/>
                    <a:pt x="54669" y="705"/>
                  </a:cubicBezTo>
                  <a:lnTo>
                    <a:pt x="54669" y="705"/>
                  </a:lnTo>
                  <a:cubicBezTo>
                    <a:pt x="54636" y="738"/>
                    <a:pt x="54604" y="988"/>
                    <a:pt x="54702" y="988"/>
                  </a:cubicBezTo>
                  <a:cubicBezTo>
                    <a:pt x="54711" y="988"/>
                    <a:pt x="54721" y="986"/>
                    <a:pt x="54732" y="981"/>
                  </a:cubicBezTo>
                  <a:cubicBezTo>
                    <a:pt x="54892" y="919"/>
                    <a:pt x="54714" y="776"/>
                    <a:pt x="54883" y="714"/>
                  </a:cubicBezTo>
                  <a:cubicBezTo>
                    <a:pt x="54893" y="710"/>
                    <a:pt x="54901" y="708"/>
                    <a:pt x="54909" y="708"/>
                  </a:cubicBezTo>
                  <a:cubicBezTo>
                    <a:pt x="54988" y="708"/>
                    <a:pt x="54977" y="904"/>
                    <a:pt x="55026" y="937"/>
                  </a:cubicBezTo>
                  <a:cubicBezTo>
                    <a:pt x="55031" y="940"/>
                    <a:pt x="55036" y="942"/>
                    <a:pt x="55039" y="942"/>
                  </a:cubicBezTo>
                  <a:cubicBezTo>
                    <a:pt x="55082" y="942"/>
                    <a:pt x="55005" y="722"/>
                    <a:pt x="55000" y="714"/>
                  </a:cubicBezTo>
                  <a:lnTo>
                    <a:pt x="55000" y="714"/>
                  </a:lnTo>
                  <a:cubicBezTo>
                    <a:pt x="55057" y="715"/>
                    <a:pt x="55184" y="951"/>
                    <a:pt x="55237" y="951"/>
                  </a:cubicBezTo>
                  <a:cubicBezTo>
                    <a:pt x="55242" y="951"/>
                    <a:pt x="55246" y="949"/>
                    <a:pt x="55249" y="946"/>
                  </a:cubicBezTo>
                  <a:lnTo>
                    <a:pt x="55249" y="946"/>
                  </a:lnTo>
                  <a:cubicBezTo>
                    <a:pt x="55115" y="1080"/>
                    <a:pt x="54749" y="1115"/>
                    <a:pt x="54678" y="1231"/>
                  </a:cubicBezTo>
                  <a:cubicBezTo>
                    <a:pt x="54677" y="1234"/>
                    <a:pt x="54688" y="1235"/>
                    <a:pt x="54708" y="1235"/>
                  </a:cubicBezTo>
                  <a:cubicBezTo>
                    <a:pt x="54795" y="1235"/>
                    <a:pt x="55047" y="1212"/>
                    <a:pt x="55122" y="1212"/>
                  </a:cubicBezTo>
                  <a:cubicBezTo>
                    <a:pt x="55132" y="1212"/>
                    <a:pt x="55139" y="1213"/>
                    <a:pt x="55142" y="1213"/>
                  </a:cubicBezTo>
                  <a:cubicBezTo>
                    <a:pt x="55205" y="1235"/>
                    <a:pt x="55249" y="1242"/>
                    <a:pt x="55282" y="1242"/>
                  </a:cubicBezTo>
                  <a:cubicBezTo>
                    <a:pt x="55355" y="1242"/>
                    <a:pt x="55366" y="1204"/>
                    <a:pt x="55382" y="1204"/>
                  </a:cubicBezTo>
                  <a:cubicBezTo>
                    <a:pt x="55398" y="1204"/>
                    <a:pt x="55417" y="1239"/>
                    <a:pt x="55499" y="1374"/>
                  </a:cubicBezTo>
                  <a:cubicBezTo>
                    <a:pt x="55793" y="1196"/>
                    <a:pt x="55365" y="883"/>
                    <a:pt x="55294" y="723"/>
                  </a:cubicBezTo>
                  <a:lnTo>
                    <a:pt x="55294" y="723"/>
                  </a:lnTo>
                  <a:cubicBezTo>
                    <a:pt x="55508" y="732"/>
                    <a:pt x="55704" y="812"/>
                    <a:pt x="55775" y="830"/>
                  </a:cubicBezTo>
                  <a:cubicBezTo>
                    <a:pt x="55811" y="839"/>
                    <a:pt x="55784" y="1008"/>
                    <a:pt x="55918" y="1026"/>
                  </a:cubicBezTo>
                  <a:cubicBezTo>
                    <a:pt x="55927" y="1027"/>
                    <a:pt x="55936" y="1028"/>
                    <a:pt x="55945" y="1028"/>
                  </a:cubicBezTo>
                  <a:cubicBezTo>
                    <a:pt x="56163" y="1028"/>
                    <a:pt x="56329" y="723"/>
                    <a:pt x="56552" y="723"/>
                  </a:cubicBezTo>
                  <a:lnTo>
                    <a:pt x="56552" y="723"/>
                  </a:lnTo>
                  <a:cubicBezTo>
                    <a:pt x="56462" y="919"/>
                    <a:pt x="56837" y="1062"/>
                    <a:pt x="56899" y="1196"/>
                  </a:cubicBezTo>
                  <a:cubicBezTo>
                    <a:pt x="56899" y="1071"/>
                    <a:pt x="56876" y="862"/>
                    <a:pt x="56952" y="862"/>
                  </a:cubicBezTo>
                  <a:cubicBezTo>
                    <a:pt x="56958" y="862"/>
                    <a:pt x="56964" y="863"/>
                    <a:pt x="56971" y="865"/>
                  </a:cubicBezTo>
                  <a:cubicBezTo>
                    <a:pt x="57015" y="906"/>
                    <a:pt x="57071" y="922"/>
                    <a:pt x="57134" y="922"/>
                  </a:cubicBezTo>
                  <a:cubicBezTo>
                    <a:pt x="57350" y="922"/>
                    <a:pt x="57656" y="739"/>
                    <a:pt x="57925" y="732"/>
                  </a:cubicBezTo>
                  <a:cubicBezTo>
                    <a:pt x="57944" y="731"/>
                    <a:pt x="57963" y="731"/>
                    <a:pt x="57983" y="731"/>
                  </a:cubicBezTo>
                  <a:cubicBezTo>
                    <a:pt x="58436" y="731"/>
                    <a:pt x="59067" y="929"/>
                    <a:pt x="59272" y="1365"/>
                  </a:cubicBezTo>
                  <a:cubicBezTo>
                    <a:pt x="59638" y="999"/>
                    <a:pt x="59977" y="767"/>
                    <a:pt x="60504" y="750"/>
                  </a:cubicBezTo>
                  <a:cubicBezTo>
                    <a:pt x="60547" y="750"/>
                    <a:pt x="60820" y="805"/>
                    <a:pt x="60969" y="805"/>
                  </a:cubicBezTo>
                  <a:cubicBezTo>
                    <a:pt x="61065" y="805"/>
                    <a:pt x="61108" y="782"/>
                    <a:pt x="61003" y="705"/>
                  </a:cubicBezTo>
                  <a:cubicBezTo>
                    <a:pt x="61093" y="700"/>
                    <a:pt x="61411" y="660"/>
                    <a:pt x="61617" y="660"/>
                  </a:cubicBezTo>
                  <a:cubicBezTo>
                    <a:pt x="61758" y="660"/>
                    <a:pt x="61847" y="679"/>
                    <a:pt x="61770" y="741"/>
                  </a:cubicBezTo>
                  <a:cubicBezTo>
                    <a:pt x="62038" y="687"/>
                    <a:pt x="62288" y="625"/>
                    <a:pt x="62555" y="598"/>
                  </a:cubicBezTo>
                  <a:lnTo>
                    <a:pt x="62555" y="598"/>
                  </a:lnTo>
                  <a:cubicBezTo>
                    <a:pt x="62538" y="607"/>
                    <a:pt x="62341" y="803"/>
                    <a:pt x="62386" y="803"/>
                  </a:cubicBezTo>
                  <a:cubicBezTo>
                    <a:pt x="62529" y="785"/>
                    <a:pt x="62743" y="651"/>
                    <a:pt x="62894" y="616"/>
                  </a:cubicBezTo>
                  <a:cubicBezTo>
                    <a:pt x="63028" y="580"/>
                    <a:pt x="63171" y="562"/>
                    <a:pt x="63305" y="553"/>
                  </a:cubicBezTo>
                  <a:cubicBezTo>
                    <a:pt x="63346" y="535"/>
                    <a:pt x="63379" y="526"/>
                    <a:pt x="63403" y="526"/>
                  </a:cubicBezTo>
                  <a:close/>
                  <a:moveTo>
                    <a:pt x="1" y="0"/>
                  </a:moveTo>
                  <a:lnTo>
                    <a:pt x="1" y="37459"/>
                  </a:lnTo>
                  <a:lnTo>
                    <a:pt x="66588" y="37459"/>
                  </a:lnTo>
                  <a:lnTo>
                    <a:pt x="66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5" name="Google Shape;6945;p14"/>
            <p:cNvGrpSpPr/>
            <p:nvPr/>
          </p:nvGrpSpPr>
          <p:grpSpPr>
            <a:xfrm>
              <a:off x="52208" y="71668"/>
              <a:ext cx="9036782" cy="5001011"/>
              <a:chOff x="52208" y="71668"/>
              <a:chExt cx="9036782" cy="5001011"/>
            </a:xfrm>
          </p:grpSpPr>
          <p:sp>
            <p:nvSpPr>
              <p:cNvPr id="6946" name="Google Shape;6946;p14"/>
              <p:cNvSpPr/>
              <p:nvPr/>
            </p:nvSpPr>
            <p:spPr>
              <a:xfrm>
                <a:off x="62919" y="3955016"/>
                <a:ext cx="28563" cy="37626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74" extrusionOk="0">
                    <a:moveTo>
                      <a:pt x="54" y="1"/>
                    </a:moveTo>
                    <a:cubicBezTo>
                      <a:pt x="45" y="1"/>
                      <a:pt x="35" y="2"/>
                      <a:pt x="25" y="5"/>
                    </a:cubicBezTo>
                    <a:cubicBezTo>
                      <a:pt x="34" y="76"/>
                      <a:pt x="132" y="85"/>
                      <a:pt x="132" y="148"/>
                    </a:cubicBezTo>
                    <a:lnTo>
                      <a:pt x="132" y="148"/>
                    </a:lnTo>
                    <a:cubicBezTo>
                      <a:pt x="132" y="147"/>
                      <a:pt x="131" y="146"/>
                      <a:pt x="130" y="146"/>
                    </a:cubicBezTo>
                    <a:cubicBezTo>
                      <a:pt x="117" y="146"/>
                      <a:pt x="0" y="273"/>
                      <a:pt x="34" y="273"/>
                    </a:cubicBezTo>
                    <a:cubicBezTo>
                      <a:pt x="39" y="273"/>
                      <a:pt x="43" y="273"/>
                      <a:pt x="48" y="273"/>
                    </a:cubicBezTo>
                    <a:cubicBezTo>
                      <a:pt x="208" y="273"/>
                      <a:pt x="185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14"/>
              <p:cNvSpPr/>
              <p:nvPr/>
            </p:nvSpPr>
            <p:spPr>
              <a:xfrm>
                <a:off x="112767" y="2130272"/>
                <a:ext cx="30760" cy="7374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537" extrusionOk="0">
                    <a:moveTo>
                      <a:pt x="224" y="1"/>
                    </a:moveTo>
                    <a:cubicBezTo>
                      <a:pt x="99" y="251"/>
                      <a:pt x="1" y="429"/>
                      <a:pt x="197" y="536"/>
                    </a:cubicBezTo>
                    <a:cubicBezTo>
                      <a:pt x="206" y="429"/>
                      <a:pt x="206" y="313"/>
                      <a:pt x="206" y="206"/>
                    </a:cubicBezTo>
                    <a:cubicBezTo>
                      <a:pt x="215" y="135"/>
                      <a:pt x="215" y="72"/>
                      <a:pt x="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14"/>
              <p:cNvSpPr/>
              <p:nvPr/>
            </p:nvSpPr>
            <p:spPr>
              <a:xfrm>
                <a:off x="136112" y="2223652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8" y="1"/>
                    </a:moveTo>
                    <a:cubicBezTo>
                      <a:pt x="7" y="1"/>
                      <a:pt x="5" y="3"/>
                      <a:pt x="0" y="8"/>
                    </a:cubicBezTo>
                    <a:lnTo>
                      <a:pt x="9" y="8"/>
                    </a:lnTo>
                    <a:cubicBezTo>
                      <a:pt x="9" y="3"/>
                      <a:pt x="9" y="1"/>
                      <a:pt x="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14"/>
              <p:cNvSpPr/>
              <p:nvPr/>
            </p:nvSpPr>
            <p:spPr>
              <a:xfrm>
                <a:off x="104253" y="2217335"/>
                <a:ext cx="31996" cy="6618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8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312"/>
                      <a:pt x="116" y="232"/>
                      <a:pt x="134" y="482"/>
                    </a:cubicBezTo>
                    <a:cubicBezTo>
                      <a:pt x="134" y="437"/>
                      <a:pt x="223" y="107"/>
                      <a:pt x="232" y="54"/>
                    </a:cubicBezTo>
                    <a:cubicBezTo>
                      <a:pt x="170" y="36"/>
                      <a:pt x="107" y="1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14"/>
              <p:cNvSpPr/>
              <p:nvPr/>
            </p:nvSpPr>
            <p:spPr>
              <a:xfrm>
                <a:off x="1745801" y="5036157"/>
                <a:ext cx="6756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4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63" y="9"/>
                      <a:pt x="152" y="161"/>
                      <a:pt x="0" y="197"/>
                    </a:cubicBezTo>
                    <a:cubicBezTo>
                      <a:pt x="165" y="231"/>
                      <a:pt x="261" y="245"/>
                      <a:pt x="314" y="245"/>
                    </a:cubicBezTo>
                    <a:cubicBezTo>
                      <a:pt x="491" y="245"/>
                      <a:pt x="168" y="83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14"/>
              <p:cNvSpPr/>
              <p:nvPr/>
            </p:nvSpPr>
            <p:spPr>
              <a:xfrm>
                <a:off x="1678650" y="5014048"/>
                <a:ext cx="39137" cy="3460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2" extrusionOk="0">
                    <a:moveTo>
                      <a:pt x="233" y="1"/>
                    </a:moveTo>
                    <a:cubicBezTo>
                      <a:pt x="151" y="1"/>
                      <a:pt x="0" y="251"/>
                      <a:pt x="24" y="251"/>
                    </a:cubicBezTo>
                    <a:cubicBezTo>
                      <a:pt x="24" y="251"/>
                      <a:pt x="25" y="251"/>
                      <a:pt x="26" y="251"/>
                    </a:cubicBezTo>
                    <a:cubicBezTo>
                      <a:pt x="88" y="251"/>
                      <a:pt x="284" y="206"/>
                      <a:pt x="284" y="126"/>
                    </a:cubicBezTo>
                    <a:cubicBezTo>
                      <a:pt x="284" y="34"/>
                      <a:pt x="263" y="1"/>
                      <a:pt x="2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14"/>
              <p:cNvSpPr/>
              <p:nvPr/>
            </p:nvSpPr>
            <p:spPr>
              <a:xfrm>
                <a:off x="119084" y="480753"/>
                <a:ext cx="25679" cy="4614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36" extrusionOk="0">
                    <a:moveTo>
                      <a:pt x="165" y="0"/>
                    </a:moveTo>
                    <a:cubicBezTo>
                      <a:pt x="76" y="0"/>
                      <a:pt x="0" y="236"/>
                      <a:pt x="8" y="335"/>
                    </a:cubicBezTo>
                    <a:cubicBezTo>
                      <a:pt x="89" y="201"/>
                      <a:pt x="124" y="184"/>
                      <a:pt x="187" y="5"/>
                    </a:cubicBezTo>
                    <a:cubicBezTo>
                      <a:pt x="179" y="2"/>
                      <a:pt x="172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14"/>
              <p:cNvSpPr/>
              <p:nvPr/>
            </p:nvSpPr>
            <p:spPr>
              <a:xfrm>
                <a:off x="139682" y="460566"/>
                <a:ext cx="2609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19" h="90" extrusionOk="0">
                    <a:moveTo>
                      <a:pt x="19" y="90"/>
                    </a:moveTo>
                    <a:cubicBezTo>
                      <a:pt x="19" y="90"/>
                      <a:pt x="1" y="0"/>
                      <a:pt x="19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14"/>
              <p:cNvSpPr/>
              <p:nvPr/>
            </p:nvSpPr>
            <p:spPr>
              <a:xfrm>
                <a:off x="340721" y="93091"/>
                <a:ext cx="18401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4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89" y="9"/>
                      <a:pt x="45" y="18"/>
                      <a:pt x="0" y="18"/>
                    </a:cubicBezTo>
                    <a:cubicBezTo>
                      <a:pt x="13" y="21"/>
                      <a:pt x="27" y="23"/>
                      <a:pt x="43" y="23"/>
                    </a:cubicBezTo>
                    <a:cubicBezTo>
                      <a:pt x="70" y="23"/>
                      <a:pt x="100" y="17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14"/>
              <p:cNvSpPr/>
              <p:nvPr/>
            </p:nvSpPr>
            <p:spPr>
              <a:xfrm>
                <a:off x="1978561" y="101605"/>
                <a:ext cx="102992" cy="278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3" extrusionOk="0">
                    <a:moveTo>
                      <a:pt x="634" y="1"/>
                    </a:moveTo>
                    <a:lnTo>
                      <a:pt x="634" y="1"/>
                    </a:lnTo>
                    <a:cubicBezTo>
                      <a:pt x="580" y="27"/>
                      <a:pt x="527" y="54"/>
                      <a:pt x="473" y="90"/>
                    </a:cubicBezTo>
                    <a:cubicBezTo>
                      <a:pt x="425" y="83"/>
                      <a:pt x="374" y="79"/>
                      <a:pt x="324" y="79"/>
                    </a:cubicBezTo>
                    <a:cubicBezTo>
                      <a:pt x="181" y="79"/>
                      <a:pt x="47" y="111"/>
                      <a:pt x="0" y="197"/>
                    </a:cubicBezTo>
                    <a:cubicBezTo>
                      <a:pt x="15" y="196"/>
                      <a:pt x="34" y="196"/>
                      <a:pt x="55" y="196"/>
                    </a:cubicBezTo>
                    <a:cubicBezTo>
                      <a:pt x="149" y="196"/>
                      <a:pt x="297" y="203"/>
                      <a:pt x="433" y="203"/>
                    </a:cubicBezTo>
                    <a:cubicBezTo>
                      <a:pt x="579" y="203"/>
                      <a:pt x="712" y="195"/>
                      <a:pt x="750" y="161"/>
                    </a:cubicBezTo>
                    <a:cubicBezTo>
                      <a:pt x="714" y="143"/>
                      <a:pt x="652" y="117"/>
                      <a:pt x="580" y="108"/>
                    </a:cubicBezTo>
                    <a:cubicBezTo>
                      <a:pt x="598" y="72"/>
                      <a:pt x="607" y="27"/>
                      <a:pt x="6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14"/>
              <p:cNvSpPr/>
              <p:nvPr/>
            </p:nvSpPr>
            <p:spPr>
              <a:xfrm>
                <a:off x="129932" y="785746"/>
                <a:ext cx="24718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3" extrusionOk="0">
                    <a:moveTo>
                      <a:pt x="67" y="1"/>
                    </a:moveTo>
                    <a:cubicBezTo>
                      <a:pt x="46" y="1"/>
                      <a:pt x="24" y="3"/>
                      <a:pt x="1" y="5"/>
                    </a:cubicBezTo>
                    <a:cubicBezTo>
                      <a:pt x="12" y="104"/>
                      <a:pt x="84" y="142"/>
                      <a:pt x="133" y="142"/>
                    </a:cubicBezTo>
                    <a:cubicBezTo>
                      <a:pt x="159" y="142"/>
                      <a:pt x="179" y="131"/>
                      <a:pt x="179" y="112"/>
                    </a:cubicBezTo>
                    <a:cubicBezTo>
                      <a:pt x="172" y="20"/>
                      <a:pt x="127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14"/>
              <p:cNvSpPr/>
              <p:nvPr/>
            </p:nvSpPr>
            <p:spPr>
              <a:xfrm>
                <a:off x="123341" y="1487053"/>
                <a:ext cx="48338" cy="4916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8" extrusionOk="0">
                    <a:moveTo>
                      <a:pt x="223" y="1"/>
                    </a:moveTo>
                    <a:lnTo>
                      <a:pt x="223" y="1"/>
                    </a:lnTo>
                    <a:cubicBezTo>
                      <a:pt x="224" y="1"/>
                      <a:pt x="226" y="1"/>
                      <a:pt x="227" y="1"/>
                    </a:cubicBezTo>
                    <a:cubicBezTo>
                      <a:pt x="226" y="1"/>
                      <a:pt x="224" y="1"/>
                      <a:pt x="223" y="1"/>
                    </a:cubicBezTo>
                    <a:close/>
                    <a:moveTo>
                      <a:pt x="215" y="1"/>
                    </a:moveTo>
                    <a:cubicBezTo>
                      <a:pt x="0" y="1"/>
                      <a:pt x="197" y="357"/>
                      <a:pt x="299" y="357"/>
                    </a:cubicBezTo>
                    <a:cubicBezTo>
                      <a:pt x="330" y="357"/>
                      <a:pt x="352" y="325"/>
                      <a:pt x="352" y="242"/>
                    </a:cubicBezTo>
                    <a:cubicBezTo>
                      <a:pt x="352" y="242"/>
                      <a:pt x="111" y="1"/>
                      <a:pt x="221" y="1"/>
                    </a:cubicBezTo>
                    <a:cubicBezTo>
                      <a:pt x="222" y="1"/>
                      <a:pt x="222" y="1"/>
                      <a:pt x="223" y="1"/>
                    </a:cubicBezTo>
                    <a:lnTo>
                      <a:pt x="223" y="1"/>
                    </a:lnTo>
                    <a:cubicBezTo>
                      <a:pt x="220" y="1"/>
                      <a:pt x="217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14"/>
              <p:cNvSpPr/>
              <p:nvPr/>
            </p:nvSpPr>
            <p:spPr>
              <a:xfrm>
                <a:off x="167970" y="1683150"/>
                <a:ext cx="33232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20" extrusionOk="0">
                    <a:moveTo>
                      <a:pt x="170" y="1"/>
                    </a:moveTo>
                    <a:cubicBezTo>
                      <a:pt x="0" y="117"/>
                      <a:pt x="0" y="250"/>
                      <a:pt x="152" y="420"/>
                    </a:cubicBezTo>
                    <a:cubicBezTo>
                      <a:pt x="161" y="375"/>
                      <a:pt x="241" y="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14"/>
              <p:cNvSpPr/>
              <p:nvPr/>
            </p:nvSpPr>
            <p:spPr>
              <a:xfrm>
                <a:off x="169206" y="1880345"/>
                <a:ext cx="44218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0" extrusionOk="0">
                    <a:moveTo>
                      <a:pt x="0" y="1"/>
                    </a:moveTo>
                    <a:cubicBezTo>
                      <a:pt x="9" y="1"/>
                      <a:pt x="107" y="279"/>
                      <a:pt x="217" y="279"/>
                    </a:cubicBezTo>
                    <a:cubicBezTo>
                      <a:pt x="222" y="279"/>
                      <a:pt x="227" y="279"/>
                      <a:pt x="232" y="277"/>
                    </a:cubicBezTo>
                    <a:cubicBezTo>
                      <a:pt x="321" y="260"/>
                      <a:pt x="98" y="37"/>
                      <a:pt x="89" y="37"/>
                    </a:cubicBezTo>
                    <a:cubicBezTo>
                      <a:pt x="77" y="63"/>
                      <a:pt x="69" y="73"/>
                      <a:pt x="63" y="73"/>
                    </a:cubicBezTo>
                    <a:cubicBezTo>
                      <a:pt x="45" y="73"/>
                      <a:pt x="39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14"/>
              <p:cNvSpPr/>
              <p:nvPr/>
            </p:nvSpPr>
            <p:spPr>
              <a:xfrm>
                <a:off x="181428" y="1884053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1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14"/>
              <p:cNvSpPr/>
              <p:nvPr/>
            </p:nvSpPr>
            <p:spPr>
              <a:xfrm>
                <a:off x="137622" y="1560109"/>
                <a:ext cx="49711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7" extrusionOk="0">
                    <a:moveTo>
                      <a:pt x="239" y="0"/>
                    </a:moveTo>
                    <a:cubicBezTo>
                      <a:pt x="223" y="0"/>
                      <a:pt x="203" y="2"/>
                      <a:pt x="177" y="4"/>
                    </a:cubicBezTo>
                    <a:cubicBezTo>
                      <a:pt x="132" y="13"/>
                      <a:pt x="78" y="31"/>
                      <a:pt x="25" y="40"/>
                    </a:cubicBezTo>
                    <a:cubicBezTo>
                      <a:pt x="0" y="74"/>
                      <a:pt x="18" y="86"/>
                      <a:pt x="53" y="86"/>
                    </a:cubicBezTo>
                    <a:cubicBezTo>
                      <a:pt x="146" y="86"/>
                      <a:pt x="362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14"/>
              <p:cNvSpPr/>
              <p:nvPr/>
            </p:nvSpPr>
            <p:spPr>
              <a:xfrm>
                <a:off x="192276" y="1862081"/>
                <a:ext cx="2746" cy="7278"/>
              </a:xfrm>
              <a:custGeom>
                <a:avLst/>
                <a:gdLst/>
                <a:ahLst/>
                <a:cxnLst/>
                <a:rect l="l" t="t" r="r" b="b"/>
                <a:pathLst>
                  <a:path w="20" h="53" extrusionOk="0">
                    <a:moveTo>
                      <a:pt x="19" y="0"/>
                    </a:moveTo>
                    <a:cubicBezTo>
                      <a:pt x="17" y="5"/>
                      <a:pt x="15" y="9"/>
                      <a:pt x="14" y="13"/>
                    </a:cubicBezTo>
                    <a:lnTo>
                      <a:pt x="14" y="13"/>
                    </a:lnTo>
                    <a:cubicBezTo>
                      <a:pt x="16" y="9"/>
                      <a:pt x="18" y="5"/>
                      <a:pt x="19" y="0"/>
                    </a:cubicBezTo>
                    <a:close/>
                    <a:moveTo>
                      <a:pt x="14" y="13"/>
                    </a:moveTo>
                    <a:cubicBezTo>
                      <a:pt x="3" y="41"/>
                      <a:pt x="1" y="53"/>
                      <a:pt x="4" y="53"/>
                    </a:cubicBezTo>
                    <a:cubicBezTo>
                      <a:pt x="7" y="53"/>
                      <a:pt x="12" y="46"/>
                      <a:pt x="19" y="36"/>
                    </a:cubicBezTo>
                    <a:cubicBezTo>
                      <a:pt x="13" y="29"/>
                      <a:pt x="11" y="23"/>
                      <a:pt x="14" y="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14"/>
              <p:cNvSpPr/>
              <p:nvPr/>
            </p:nvSpPr>
            <p:spPr>
              <a:xfrm>
                <a:off x="149569" y="840950"/>
                <a:ext cx="29524" cy="1208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8" extrusionOk="0">
                    <a:moveTo>
                      <a:pt x="107" y="0"/>
                    </a:moveTo>
                    <a:cubicBezTo>
                      <a:pt x="72" y="0"/>
                      <a:pt x="36" y="14"/>
                      <a:pt x="0" y="41"/>
                    </a:cubicBezTo>
                    <a:cubicBezTo>
                      <a:pt x="36" y="72"/>
                      <a:pt x="72" y="87"/>
                      <a:pt x="107" y="87"/>
                    </a:cubicBezTo>
                    <a:cubicBezTo>
                      <a:pt x="143" y="87"/>
                      <a:pt x="179" y="72"/>
                      <a:pt x="214" y="41"/>
                    </a:cubicBezTo>
                    <a:cubicBezTo>
                      <a:pt x="179" y="14"/>
                      <a:pt x="143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14"/>
              <p:cNvSpPr/>
              <p:nvPr/>
            </p:nvSpPr>
            <p:spPr>
              <a:xfrm>
                <a:off x="201065" y="1087856"/>
                <a:ext cx="33232" cy="2458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79" extrusionOk="0">
                    <a:moveTo>
                      <a:pt x="208" y="0"/>
                    </a:moveTo>
                    <a:cubicBezTo>
                      <a:pt x="197" y="0"/>
                      <a:pt x="174" y="15"/>
                      <a:pt x="134" y="54"/>
                    </a:cubicBezTo>
                    <a:cubicBezTo>
                      <a:pt x="0" y="98"/>
                      <a:pt x="9" y="134"/>
                      <a:pt x="134" y="178"/>
                    </a:cubicBezTo>
                    <a:cubicBezTo>
                      <a:pt x="154" y="151"/>
                      <a:pt x="242" y="0"/>
                      <a:pt x="2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14"/>
              <p:cNvSpPr/>
              <p:nvPr/>
            </p:nvSpPr>
            <p:spPr>
              <a:xfrm>
                <a:off x="4057205" y="102291"/>
                <a:ext cx="24855" cy="1428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4" extrusionOk="0">
                    <a:moveTo>
                      <a:pt x="43" y="1"/>
                    </a:moveTo>
                    <a:cubicBezTo>
                      <a:pt x="2" y="1"/>
                      <a:pt x="1" y="17"/>
                      <a:pt x="38" y="49"/>
                    </a:cubicBezTo>
                    <a:cubicBezTo>
                      <a:pt x="62" y="85"/>
                      <a:pt x="86" y="103"/>
                      <a:pt x="109" y="103"/>
                    </a:cubicBezTo>
                    <a:cubicBezTo>
                      <a:pt x="136" y="103"/>
                      <a:pt x="161" y="76"/>
                      <a:pt x="181" y="22"/>
                    </a:cubicBezTo>
                    <a:cubicBezTo>
                      <a:pt x="117" y="8"/>
                      <a:pt x="71" y="1"/>
                      <a:pt x="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14"/>
              <p:cNvSpPr/>
              <p:nvPr/>
            </p:nvSpPr>
            <p:spPr>
              <a:xfrm>
                <a:off x="133640" y="1456293"/>
                <a:ext cx="22384" cy="2252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4" extrusionOk="0">
                    <a:moveTo>
                      <a:pt x="156" y="0"/>
                    </a:moveTo>
                    <a:cubicBezTo>
                      <a:pt x="139" y="0"/>
                      <a:pt x="13" y="122"/>
                      <a:pt x="0" y="154"/>
                    </a:cubicBezTo>
                    <a:cubicBezTo>
                      <a:pt x="14" y="160"/>
                      <a:pt x="26" y="164"/>
                      <a:pt x="37" y="164"/>
                    </a:cubicBezTo>
                    <a:cubicBezTo>
                      <a:pt x="71" y="164"/>
                      <a:pt x="96" y="132"/>
                      <a:pt x="116" y="65"/>
                    </a:cubicBezTo>
                    <a:cubicBezTo>
                      <a:pt x="153" y="18"/>
                      <a:pt x="162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14"/>
              <p:cNvSpPr/>
              <p:nvPr/>
            </p:nvSpPr>
            <p:spPr>
              <a:xfrm>
                <a:off x="253659" y="1850958"/>
                <a:ext cx="31996" cy="2828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6" extrusionOk="0">
                    <a:moveTo>
                      <a:pt x="126" y="1"/>
                    </a:moveTo>
                    <a:lnTo>
                      <a:pt x="126" y="1"/>
                    </a:lnTo>
                    <a:cubicBezTo>
                      <a:pt x="1" y="63"/>
                      <a:pt x="1" y="135"/>
                      <a:pt x="117" y="206"/>
                    </a:cubicBezTo>
                    <a:cubicBezTo>
                      <a:pt x="233" y="143"/>
                      <a:pt x="233" y="72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14"/>
              <p:cNvSpPr/>
              <p:nvPr/>
            </p:nvSpPr>
            <p:spPr>
              <a:xfrm>
                <a:off x="234297" y="292621"/>
                <a:ext cx="7553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55" h="12" extrusionOk="0">
                    <a:moveTo>
                      <a:pt x="5" y="0"/>
                    </a:moveTo>
                    <a:cubicBezTo>
                      <a:pt x="1" y="0"/>
                      <a:pt x="46" y="12"/>
                      <a:pt x="53" y="12"/>
                    </a:cubicBezTo>
                    <a:cubicBezTo>
                      <a:pt x="55" y="12"/>
                      <a:pt x="55" y="11"/>
                      <a:pt x="52" y="10"/>
                    </a:cubicBezTo>
                    <a:cubicBezTo>
                      <a:pt x="20" y="3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14"/>
              <p:cNvSpPr/>
              <p:nvPr/>
            </p:nvSpPr>
            <p:spPr>
              <a:xfrm>
                <a:off x="158083" y="409482"/>
                <a:ext cx="22246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9" extrusionOk="0">
                    <a:moveTo>
                      <a:pt x="43" y="1"/>
                    </a:moveTo>
                    <a:cubicBezTo>
                      <a:pt x="16" y="1"/>
                      <a:pt x="1" y="26"/>
                      <a:pt x="1" y="78"/>
                    </a:cubicBezTo>
                    <a:cubicBezTo>
                      <a:pt x="28" y="78"/>
                      <a:pt x="161" y="33"/>
                      <a:pt x="99" y="25"/>
                    </a:cubicBezTo>
                    <a:cubicBezTo>
                      <a:pt x="77" y="9"/>
                      <a:pt x="58" y="1"/>
                      <a:pt x="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14"/>
              <p:cNvSpPr/>
              <p:nvPr/>
            </p:nvSpPr>
            <p:spPr>
              <a:xfrm>
                <a:off x="178956" y="2115579"/>
                <a:ext cx="6317" cy="14831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" extrusionOk="0">
                    <a:moveTo>
                      <a:pt x="45" y="1"/>
                    </a:moveTo>
                    <a:cubicBezTo>
                      <a:pt x="18" y="19"/>
                      <a:pt x="0" y="54"/>
                      <a:pt x="0" y="108"/>
                    </a:cubicBezTo>
                    <a:cubicBezTo>
                      <a:pt x="18" y="81"/>
                      <a:pt x="36" y="36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14"/>
              <p:cNvSpPr/>
              <p:nvPr/>
            </p:nvSpPr>
            <p:spPr>
              <a:xfrm>
                <a:off x="127460" y="657761"/>
                <a:ext cx="33095" cy="8486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18" extrusionOk="0">
                    <a:moveTo>
                      <a:pt x="108" y="1"/>
                    </a:moveTo>
                    <a:lnTo>
                      <a:pt x="108" y="1"/>
                    </a:lnTo>
                    <a:cubicBezTo>
                      <a:pt x="126" y="188"/>
                      <a:pt x="1" y="438"/>
                      <a:pt x="117" y="616"/>
                    </a:cubicBezTo>
                    <a:cubicBezTo>
                      <a:pt x="117" y="617"/>
                      <a:pt x="118" y="617"/>
                      <a:pt x="119" y="617"/>
                    </a:cubicBezTo>
                    <a:cubicBezTo>
                      <a:pt x="141" y="617"/>
                      <a:pt x="241" y="365"/>
                      <a:pt x="215" y="313"/>
                    </a:cubicBezTo>
                    <a:cubicBezTo>
                      <a:pt x="179" y="206"/>
                      <a:pt x="144" y="108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14"/>
              <p:cNvSpPr/>
              <p:nvPr/>
            </p:nvSpPr>
            <p:spPr>
              <a:xfrm>
                <a:off x="355415" y="101605"/>
                <a:ext cx="22109" cy="2032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48" extrusionOk="0">
                    <a:moveTo>
                      <a:pt x="161" y="1"/>
                    </a:moveTo>
                    <a:lnTo>
                      <a:pt x="161" y="1"/>
                    </a:lnTo>
                    <a:cubicBezTo>
                      <a:pt x="107" y="27"/>
                      <a:pt x="54" y="54"/>
                      <a:pt x="0" y="90"/>
                    </a:cubicBezTo>
                    <a:cubicBezTo>
                      <a:pt x="26" y="131"/>
                      <a:pt x="46" y="147"/>
                      <a:pt x="62" y="147"/>
                    </a:cubicBezTo>
                    <a:cubicBezTo>
                      <a:pt x="103" y="147"/>
                      <a:pt x="123" y="5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14"/>
              <p:cNvSpPr/>
              <p:nvPr/>
            </p:nvSpPr>
            <p:spPr>
              <a:xfrm>
                <a:off x="137347" y="3672818"/>
                <a:ext cx="101207" cy="4902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57" extrusionOk="0">
                    <a:moveTo>
                      <a:pt x="105" y="1"/>
                    </a:moveTo>
                    <a:cubicBezTo>
                      <a:pt x="78" y="1"/>
                      <a:pt x="57" y="6"/>
                      <a:pt x="45" y="17"/>
                    </a:cubicBezTo>
                    <a:cubicBezTo>
                      <a:pt x="0" y="71"/>
                      <a:pt x="526" y="356"/>
                      <a:pt x="526" y="356"/>
                    </a:cubicBezTo>
                    <a:cubicBezTo>
                      <a:pt x="737" y="239"/>
                      <a:pt x="288" y="1"/>
                      <a:pt x="1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14"/>
              <p:cNvSpPr/>
              <p:nvPr/>
            </p:nvSpPr>
            <p:spPr>
              <a:xfrm>
                <a:off x="186234" y="2098413"/>
                <a:ext cx="10025" cy="24718"/>
              </a:xfrm>
              <a:custGeom>
                <a:avLst/>
                <a:gdLst/>
                <a:ahLst/>
                <a:cxnLst/>
                <a:rect l="l" t="t" r="r" b="b"/>
                <a:pathLst>
                  <a:path w="73" h="180" extrusionOk="0">
                    <a:moveTo>
                      <a:pt x="37" y="90"/>
                    </a:moveTo>
                    <a:cubicBezTo>
                      <a:pt x="72" y="179"/>
                      <a:pt x="1" y="1"/>
                      <a:pt x="37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14"/>
              <p:cNvSpPr/>
              <p:nvPr/>
            </p:nvSpPr>
            <p:spPr>
              <a:xfrm>
                <a:off x="368872" y="97897"/>
                <a:ext cx="16891" cy="2884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1" extrusionOk="0">
                    <a:moveTo>
                      <a:pt x="107" y="1"/>
                    </a:moveTo>
                    <a:cubicBezTo>
                      <a:pt x="0" y="1"/>
                      <a:pt x="56" y="21"/>
                      <a:pt x="91" y="21"/>
                    </a:cubicBezTo>
                    <a:cubicBezTo>
                      <a:pt x="109" y="21"/>
                      <a:pt x="122" y="16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14"/>
              <p:cNvSpPr/>
              <p:nvPr/>
            </p:nvSpPr>
            <p:spPr>
              <a:xfrm>
                <a:off x="123890" y="579488"/>
                <a:ext cx="9887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72" h="301" extrusionOk="0">
                    <a:moveTo>
                      <a:pt x="56" y="0"/>
                    </a:moveTo>
                    <a:cubicBezTo>
                      <a:pt x="40" y="0"/>
                      <a:pt x="17" y="156"/>
                      <a:pt x="0" y="294"/>
                    </a:cubicBezTo>
                    <a:cubicBezTo>
                      <a:pt x="8" y="298"/>
                      <a:pt x="16" y="300"/>
                      <a:pt x="23" y="300"/>
                    </a:cubicBezTo>
                    <a:cubicBezTo>
                      <a:pt x="47" y="300"/>
                      <a:pt x="65" y="276"/>
                      <a:pt x="71" y="214"/>
                    </a:cubicBezTo>
                    <a:cubicBezTo>
                      <a:pt x="71" y="58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14"/>
              <p:cNvSpPr/>
              <p:nvPr/>
            </p:nvSpPr>
            <p:spPr>
              <a:xfrm>
                <a:off x="120182" y="619860"/>
                <a:ext cx="35567" cy="32957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0" extrusionOk="0">
                    <a:moveTo>
                      <a:pt x="18" y="0"/>
                    </a:moveTo>
                    <a:cubicBezTo>
                      <a:pt x="0" y="72"/>
                      <a:pt x="0" y="143"/>
                      <a:pt x="0" y="214"/>
                    </a:cubicBezTo>
                    <a:cubicBezTo>
                      <a:pt x="12" y="135"/>
                      <a:pt x="28" y="107"/>
                      <a:pt x="48" y="107"/>
                    </a:cubicBezTo>
                    <a:cubicBezTo>
                      <a:pt x="92" y="107"/>
                      <a:pt x="152" y="239"/>
                      <a:pt x="207" y="239"/>
                    </a:cubicBezTo>
                    <a:cubicBezTo>
                      <a:pt x="225" y="239"/>
                      <a:pt x="243" y="225"/>
                      <a:pt x="259" y="188"/>
                    </a:cubicBezTo>
                    <a:cubicBezTo>
                      <a:pt x="223" y="95"/>
                      <a:pt x="202" y="68"/>
                      <a:pt x="160" y="68"/>
                    </a:cubicBezTo>
                    <a:cubicBezTo>
                      <a:pt x="129" y="68"/>
                      <a:pt x="87" y="83"/>
                      <a:pt x="18" y="98"/>
                    </a:cubicBezTo>
                    <a:cubicBezTo>
                      <a:pt x="54" y="45"/>
                      <a:pt x="54" y="9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14"/>
              <p:cNvSpPr/>
              <p:nvPr/>
            </p:nvSpPr>
            <p:spPr>
              <a:xfrm>
                <a:off x="2123161" y="106548"/>
                <a:ext cx="8789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64" h="13" extrusionOk="0">
                    <a:moveTo>
                      <a:pt x="0" y="0"/>
                    </a:moveTo>
                    <a:cubicBezTo>
                      <a:pt x="39" y="9"/>
                      <a:pt x="55" y="12"/>
                      <a:pt x="58" y="12"/>
                    </a:cubicBezTo>
                    <a:cubicBezTo>
                      <a:pt x="64" y="12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14"/>
              <p:cNvSpPr/>
              <p:nvPr/>
            </p:nvSpPr>
            <p:spPr>
              <a:xfrm>
                <a:off x="101369" y="4299833"/>
                <a:ext cx="32408" cy="428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12" extrusionOk="0">
                    <a:moveTo>
                      <a:pt x="57" y="1"/>
                    </a:moveTo>
                    <a:cubicBezTo>
                      <a:pt x="57" y="1"/>
                      <a:pt x="0" y="311"/>
                      <a:pt x="56" y="311"/>
                    </a:cubicBezTo>
                    <a:cubicBezTo>
                      <a:pt x="83" y="311"/>
                      <a:pt x="136" y="238"/>
                      <a:pt x="235" y="19"/>
                    </a:cubicBezTo>
                    <a:lnTo>
                      <a:pt x="235" y="19"/>
                    </a:lnTo>
                    <a:cubicBezTo>
                      <a:pt x="182" y="63"/>
                      <a:pt x="137" y="108"/>
                      <a:pt x="84" y="161"/>
                    </a:cubicBezTo>
                    <a:cubicBezTo>
                      <a:pt x="75" y="108"/>
                      <a:pt x="66" y="54"/>
                      <a:pt x="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14"/>
              <p:cNvSpPr/>
              <p:nvPr/>
            </p:nvSpPr>
            <p:spPr>
              <a:xfrm>
                <a:off x="101781" y="4785818"/>
                <a:ext cx="62894" cy="6673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6" extrusionOk="0">
                    <a:moveTo>
                      <a:pt x="239" y="0"/>
                    </a:moveTo>
                    <a:cubicBezTo>
                      <a:pt x="186" y="0"/>
                      <a:pt x="109" y="15"/>
                      <a:pt x="0" y="48"/>
                    </a:cubicBezTo>
                    <a:cubicBezTo>
                      <a:pt x="18" y="196"/>
                      <a:pt x="39" y="270"/>
                      <a:pt x="61" y="270"/>
                    </a:cubicBezTo>
                    <a:cubicBezTo>
                      <a:pt x="83" y="270"/>
                      <a:pt x="108" y="199"/>
                      <a:pt x="134" y="57"/>
                    </a:cubicBezTo>
                    <a:cubicBezTo>
                      <a:pt x="179" y="200"/>
                      <a:pt x="215" y="342"/>
                      <a:pt x="250" y="485"/>
                    </a:cubicBezTo>
                    <a:cubicBezTo>
                      <a:pt x="279" y="248"/>
                      <a:pt x="458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14"/>
              <p:cNvSpPr/>
              <p:nvPr/>
            </p:nvSpPr>
            <p:spPr>
              <a:xfrm>
                <a:off x="134876" y="4852419"/>
                <a:ext cx="4669" cy="18539"/>
              </a:xfrm>
              <a:custGeom>
                <a:avLst/>
                <a:gdLst/>
                <a:ahLst/>
                <a:cxnLst/>
                <a:rect l="l" t="t" r="r" b="b"/>
                <a:pathLst>
                  <a:path w="34" h="135" extrusionOk="0">
                    <a:moveTo>
                      <a:pt x="9" y="0"/>
                    </a:moveTo>
                    <a:cubicBezTo>
                      <a:pt x="0" y="36"/>
                      <a:pt x="0" y="72"/>
                      <a:pt x="9" y="98"/>
                    </a:cubicBezTo>
                    <a:cubicBezTo>
                      <a:pt x="20" y="123"/>
                      <a:pt x="26" y="135"/>
                      <a:pt x="29" y="135"/>
                    </a:cubicBezTo>
                    <a:cubicBezTo>
                      <a:pt x="34" y="135"/>
                      <a:pt x="22" y="8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14"/>
              <p:cNvSpPr/>
              <p:nvPr/>
            </p:nvSpPr>
            <p:spPr>
              <a:xfrm>
                <a:off x="80908" y="4233781"/>
                <a:ext cx="22246" cy="5891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29" extrusionOk="0">
                    <a:moveTo>
                      <a:pt x="36" y="0"/>
                    </a:moveTo>
                    <a:cubicBezTo>
                      <a:pt x="10" y="143"/>
                      <a:pt x="1" y="286"/>
                      <a:pt x="10" y="428"/>
                    </a:cubicBezTo>
                    <a:cubicBezTo>
                      <a:pt x="63" y="402"/>
                      <a:pt x="108" y="375"/>
                      <a:pt x="152" y="357"/>
                    </a:cubicBezTo>
                    <a:cubicBezTo>
                      <a:pt x="161" y="214"/>
                      <a:pt x="126" y="9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14"/>
              <p:cNvSpPr/>
              <p:nvPr/>
            </p:nvSpPr>
            <p:spPr>
              <a:xfrm>
                <a:off x="75278" y="3845432"/>
                <a:ext cx="24169" cy="2032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8" extrusionOk="0">
                    <a:moveTo>
                      <a:pt x="15" y="0"/>
                    </a:moveTo>
                    <a:cubicBezTo>
                      <a:pt x="0" y="59"/>
                      <a:pt x="4" y="148"/>
                      <a:pt x="75" y="148"/>
                    </a:cubicBezTo>
                    <a:cubicBezTo>
                      <a:pt x="90" y="148"/>
                      <a:pt x="109" y="143"/>
                      <a:pt x="131" y="134"/>
                    </a:cubicBezTo>
                    <a:cubicBezTo>
                      <a:pt x="176" y="63"/>
                      <a:pt x="140" y="18"/>
                      <a:pt x="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14"/>
              <p:cNvSpPr/>
              <p:nvPr/>
            </p:nvSpPr>
            <p:spPr>
              <a:xfrm>
                <a:off x="106725" y="4690653"/>
                <a:ext cx="34331" cy="361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61"/>
                      <a:pt x="198" y="263"/>
                      <a:pt x="239" y="263"/>
                    </a:cubicBezTo>
                    <a:cubicBezTo>
                      <a:pt x="246" y="263"/>
                      <a:pt x="250" y="256"/>
                      <a:pt x="250" y="241"/>
                    </a:cubicBezTo>
                    <a:cubicBezTo>
                      <a:pt x="250" y="45"/>
                      <a:pt x="63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14"/>
              <p:cNvSpPr/>
              <p:nvPr/>
            </p:nvSpPr>
            <p:spPr>
              <a:xfrm>
                <a:off x="103566" y="4688868"/>
                <a:ext cx="3296" cy="19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4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1" y="0"/>
                      <a:pt x="1" y="5"/>
                      <a:pt x="5" y="14"/>
                    </a:cubicBezTo>
                    <a:lnTo>
                      <a:pt x="23" y="14"/>
                    </a:lnTo>
                    <a:cubicBezTo>
                      <a:pt x="14" y="5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14"/>
              <p:cNvSpPr/>
              <p:nvPr/>
            </p:nvSpPr>
            <p:spPr>
              <a:xfrm>
                <a:off x="75690" y="4564042"/>
                <a:ext cx="6454" cy="9201"/>
              </a:xfrm>
              <a:custGeom>
                <a:avLst/>
                <a:gdLst/>
                <a:ahLst/>
                <a:cxnLst/>
                <a:rect l="l" t="t" r="r" b="b"/>
                <a:pathLst>
                  <a:path w="47" h="67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0" y="0"/>
                      <a:pt x="4" y="17"/>
                      <a:pt x="30" y="66"/>
                    </a:cubicBezTo>
                    <a:cubicBezTo>
                      <a:pt x="47" y="49"/>
                      <a:pt x="14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14"/>
              <p:cNvSpPr/>
              <p:nvPr/>
            </p:nvSpPr>
            <p:spPr>
              <a:xfrm>
                <a:off x="85028" y="4630643"/>
                <a:ext cx="35292" cy="37489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73" extrusionOk="0">
                    <a:moveTo>
                      <a:pt x="140" y="1"/>
                    </a:moveTo>
                    <a:cubicBezTo>
                      <a:pt x="119" y="1"/>
                      <a:pt x="0" y="273"/>
                      <a:pt x="35" y="273"/>
                    </a:cubicBezTo>
                    <a:cubicBezTo>
                      <a:pt x="44" y="273"/>
                      <a:pt x="66" y="251"/>
                      <a:pt x="105" y="197"/>
                    </a:cubicBezTo>
                    <a:cubicBezTo>
                      <a:pt x="114" y="179"/>
                      <a:pt x="256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14"/>
              <p:cNvSpPr/>
              <p:nvPr/>
            </p:nvSpPr>
            <p:spPr>
              <a:xfrm>
                <a:off x="4557332" y="5027506"/>
                <a:ext cx="1373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9" y="1"/>
                    </a:moveTo>
                    <a:cubicBezTo>
                      <a:pt x="2" y="8"/>
                      <a:pt x="0" y="11"/>
                      <a:pt x="2" y="11"/>
                    </a:cubicBezTo>
                    <a:cubicBezTo>
                      <a:pt x="3" y="11"/>
                      <a:pt x="9" y="6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14"/>
              <p:cNvSpPr/>
              <p:nvPr/>
            </p:nvSpPr>
            <p:spPr>
              <a:xfrm>
                <a:off x="52208" y="4167591"/>
                <a:ext cx="79098" cy="76214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55" extrusionOk="0">
                    <a:moveTo>
                      <a:pt x="540" y="0"/>
                    </a:moveTo>
                    <a:cubicBezTo>
                      <a:pt x="540" y="1"/>
                      <a:pt x="540" y="1"/>
                      <a:pt x="540" y="1"/>
                    </a:cubicBezTo>
                    <a:lnTo>
                      <a:pt x="540" y="1"/>
                    </a:lnTo>
                    <a:cubicBezTo>
                      <a:pt x="540" y="1"/>
                      <a:pt x="540" y="0"/>
                      <a:pt x="540" y="0"/>
                    </a:cubicBezTo>
                    <a:close/>
                    <a:moveTo>
                      <a:pt x="540" y="1"/>
                    </a:moveTo>
                    <a:lnTo>
                      <a:pt x="540" y="1"/>
                    </a:lnTo>
                    <a:cubicBezTo>
                      <a:pt x="538" y="20"/>
                      <a:pt x="0" y="554"/>
                      <a:pt x="536" y="554"/>
                    </a:cubicBezTo>
                    <a:cubicBezTo>
                      <a:pt x="548" y="554"/>
                      <a:pt x="562" y="554"/>
                      <a:pt x="576" y="553"/>
                    </a:cubicBezTo>
                    <a:cubicBezTo>
                      <a:pt x="549" y="553"/>
                      <a:pt x="575" y="153"/>
                      <a:pt x="5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14"/>
              <p:cNvSpPr/>
              <p:nvPr/>
            </p:nvSpPr>
            <p:spPr>
              <a:xfrm>
                <a:off x="99309" y="3989896"/>
                <a:ext cx="39412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46" extrusionOk="0">
                    <a:moveTo>
                      <a:pt x="45" y="1"/>
                    </a:moveTo>
                    <a:cubicBezTo>
                      <a:pt x="81" y="37"/>
                      <a:pt x="117" y="72"/>
                      <a:pt x="134" y="117"/>
                    </a:cubicBezTo>
                    <a:cubicBezTo>
                      <a:pt x="81" y="135"/>
                      <a:pt x="36" y="170"/>
                      <a:pt x="1" y="224"/>
                    </a:cubicBezTo>
                    <a:cubicBezTo>
                      <a:pt x="9" y="219"/>
                      <a:pt x="19" y="217"/>
                      <a:pt x="31" y="217"/>
                    </a:cubicBezTo>
                    <a:cubicBezTo>
                      <a:pt x="76" y="217"/>
                      <a:pt x="141" y="245"/>
                      <a:pt x="196" y="245"/>
                    </a:cubicBezTo>
                    <a:cubicBezTo>
                      <a:pt x="234" y="245"/>
                      <a:pt x="267" y="232"/>
                      <a:pt x="286" y="188"/>
                    </a:cubicBezTo>
                    <a:cubicBezTo>
                      <a:pt x="259" y="152"/>
                      <a:pt x="241" y="108"/>
                      <a:pt x="215" y="63"/>
                    </a:cubicBezTo>
                    <a:cubicBezTo>
                      <a:pt x="161" y="45"/>
                      <a:pt x="99" y="28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14"/>
              <p:cNvSpPr/>
              <p:nvPr/>
            </p:nvSpPr>
            <p:spPr>
              <a:xfrm>
                <a:off x="156847" y="3853946"/>
                <a:ext cx="14831" cy="1977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4" extrusionOk="0">
                    <a:moveTo>
                      <a:pt x="54" y="1"/>
                    </a:moveTo>
                    <a:cubicBezTo>
                      <a:pt x="34" y="1"/>
                      <a:pt x="16" y="30"/>
                      <a:pt x="1" y="90"/>
                    </a:cubicBezTo>
                    <a:cubicBezTo>
                      <a:pt x="21" y="125"/>
                      <a:pt x="38" y="143"/>
                      <a:pt x="55" y="143"/>
                    </a:cubicBezTo>
                    <a:cubicBezTo>
                      <a:pt x="75" y="143"/>
                      <a:pt x="93" y="114"/>
                      <a:pt x="108" y="54"/>
                    </a:cubicBezTo>
                    <a:cubicBezTo>
                      <a:pt x="88" y="19"/>
                      <a:pt x="70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14"/>
              <p:cNvSpPr/>
              <p:nvPr/>
            </p:nvSpPr>
            <p:spPr>
              <a:xfrm>
                <a:off x="123890" y="4035212"/>
                <a:ext cx="15929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80" y="1"/>
                    </a:moveTo>
                    <a:lnTo>
                      <a:pt x="80" y="1"/>
                    </a:lnTo>
                    <a:cubicBezTo>
                      <a:pt x="9" y="28"/>
                      <a:pt x="0" y="72"/>
                      <a:pt x="45" y="117"/>
                    </a:cubicBezTo>
                    <a:cubicBezTo>
                      <a:pt x="107" y="90"/>
                      <a:pt x="116" y="54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14"/>
              <p:cNvSpPr/>
              <p:nvPr/>
            </p:nvSpPr>
            <p:spPr>
              <a:xfrm>
                <a:off x="87225" y="4046473"/>
                <a:ext cx="31859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1" extrusionOk="0">
                    <a:moveTo>
                      <a:pt x="93" y="1"/>
                    </a:moveTo>
                    <a:cubicBezTo>
                      <a:pt x="1" y="1"/>
                      <a:pt x="75" y="232"/>
                      <a:pt x="98" y="240"/>
                    </a:cubicBezTo>
                    <a:cubicBezTo>
                      <a:pt x="205" y="204"/>
                      <a:pt x="231" y="133"/>
                      <a:pt x="160" y="26"/>
                    </a:cubicBezTo>
                    <a:cubicBezTo>
                      <a:pt x="131" y="8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14"/>
              <p:cNvSpPr/>
              <p:nvPr/>
            </p:nvSpPr>
            <p:spPr>
              <a:xfrm>
                <a:off x="90795" y="4145482"/>
                <a:ext cx="8651" cy="31996"/>
              </a:xfrm>
              <a:custGeom>
                <a:avLst/>
                <a:gdLst/>
                <a:ahLst/>
                <a:cxnLst/>
                <a:rect l="l" t="t" r="r" b="b"/>
                <a:pathLst>
                  <a:path w="63" h="233" extrusionOk="0">
                    <a:moveTo>
                      <a:pt x="18" y="1"/>
                    </a:moveTo>
                    <a:cubicBezTo>
                      <a:pt x="18" y="81"/>
                      <a:pt x="9" y="152"/>
                      <a:pt x="0" y="233"/>
                    </a:cubicBezTo>
                    <a:cubicBezTo>
                      <a:pt x="63" y="161"/>
                      <a:pt x="63" y="81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14"/>
              <p:cNvSpPr/>
              <p:nvPr/>
            </p:nvSpPr>
            <p:spPr>
              <a:xfrm>
                <a:off x="73081" y="4461874"/>
                <a:ext cx="21148" cy="1455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6" extrusionOk="0">
                    <a:moveTo>
                      <a:pt x="115" y="1"/>
                    </a:moveTo>
                    <a:cubicBezTo>
                      <a:pt x="103" y="1"/>
                      <a:pt x="87" y="3"/>
                      <a:pt x="67" y="7"/>
                    </a:cubicBezTo>
                    <a:cubicBezTo>
                      <a:pt x="14" y="7"/>
                      <a:pt x="0" y="105"/>
                      <a:pt x="47" y="105"/>
                    </a:cubicBezTo>
                    <a:cubicBezTo>
                      <a:pt x="64" y="105"/>
                      <a:pt x="88" y="93"/>
                      <a:pt x="120" y="61"/>
                    </a:cubicBezTo>
                    <a:cubicBezTo>
                      <a:pt x="154" y="21"/>
                      <a:pt x="152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14"/>
              <p:cNvSpPr/>
              <p:nvPr/>
            </p:nvSpPr>
            <p:spPr>
              <a:xfrm>
                <a:off x="401418" y="86911"/>
                <a:ext cx="34468" cy="521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8" extrusionOk="0">
                    <a:moveTo>
                      <a:pt x="183" y="1"/>
                    </a:moveTo>
                    <a:lnTo>
                      <a:pt x="183" y="1"/>
                    </a:lnTo>
                    <a:cubicBezTo>
                      <a:pt x="1" y="24"/>
                      <a:pt x="48" y="37"/>
                      <a:pt x="114" y="37"/>
                    </a:cubicBezTo>
                    <a:cubicBezTo>
                      <a:pt x="174" y="37"/>
                      <a:pt x="251" y="26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14"/>
              <p:cNvSpPr/>
              <p:nvPr/>
            </p:nvSpPr>
            <p:spPr>
              <a:xfrm>
                <a:off x="2614362" y="99133"/>
                <a:ext cx="49161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62" extrusionOk="0">
                    <a:moveTo>
                      <a:pt x="357" y="1"/>
                    </a:moveTo>
                    <a:cubicBezTo>
                      <a:pt x="1" y="1"/>
                      <a:pt x="27" y="81"/>
                      <a:pt x="9" y="161"/>
                    </a:cubicBezTo>
                    <a:cubicBezTo>
                      <a:pt x="40" y="112"/>
                      <a:pt x="75" y="67"/>
                      <a:pt x="103" y="67"/>
                    </a:cubicBezTo>
                    <a:cubicBezTo>
                      <a:pt x="115" y="67"/>
                      <a:pt x="126" y="77"/>
                      <a:pt x="134" y="99"/>
                    </a:cubicBezTo>
                    <a:cubicBezTo>
                      <a:pt x="148" y="135"/>
                      <a:pt x="167" y="149"/>
                      <a:pt x="189" y="149"/>
                    </a:cubicBezTo>
                    <a:cubicBezTo>
                      <a:pt x="253" y="149"/>
                      <a:pt x="337" y="2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14"/>
              <p:cNvSpPr/>
              <p:nvPr/>
            </p:nvSpPr>
            <p:spPr>
              <a:xfrm>
                <a:off x="2609419" y="121242"/>
                <a:ext cx="6317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46" h="90" extrusionOk="0">
                    <a:moveTo>
                      <a:pt x="45" y="0"/>
                    </a:moveTo>
                    <a:lnTo>
                      <a:pt x="45" y="0"/>
                    </a:lnTo>
                    <a:cubicBezTo>
                      <a:pt x="19" y="45"/>
                      <a:pt x="1" y="90"/>
                      <a:pt x="1" y="90"/>
                    </a:cubicBezTo>
                    <a:cubicBezTo>
                      <a:pt x="37" y="63"/>
                      <a:pt x="45" y="36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14"/>
              <p:cNvSpPr/>
              <p:nvPr/>
            </p:nvSpPr>
            <p:spPr>
              <a:xfrm>
                <a:off x="5414496" y="5031213"/>
                <a:ext cx="40922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1" extrusionOk="0">
                    <a:moveTo>
                      <a:pt x="81" y="0"/>
                    </a:moveTo>
                    <a:cubicBezTo>
                      <a:pt x="46" y="0"/>
                      <a:pt x="21" y="10"/>
                      <a:pt x="21" y="36"/>
                    </a:cubicBezTo>
                    <a:cubicBezTo>
                      <a:pt x="1" y="107"/>
                      <a:pt x="20" y="140"/>
                      <a:pt x="81" y="140"/>
                    </a:cubicBezTo>
                    <a:cubicBezTo>
                      <a:pt x="128" y="140"/>
                      <a:pt x="200" y="120"/>
                      <a:pt x="297" y="81"/>
                    </a:cubicBezTo>
                    <a:cubicBezTo>
                      <a:pt x="273" y="45"/>
                      <a:pt x="155" y="0"/>
                      <a:pt x="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14"/>
              <p:cNvSpPr/>
              <p:nvPr/>
            </p:nvSpPr>
            <p:spPr>
              <a:xfrm>
                <a:off x="98073" y="3419045"/>
                <a:ext cx="24718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9" extrusionOk="0">
                    <a:moveTo>
                      <a:pt x="117" y="1"/>
                    </a:moveTo>
                    <a:cubicBezTo>
                      <a:pt x="1" y="108"/>
                      <a:pt x="1" y="197"/>
                      <a:pt x="108" y="268"/>
                    </a:cubicBezTo>
                    <a:cubicBezTo>
                      <a:pt x="134" y="233"/>
                      <a:pt x="152" y="197"/>
                      <a:pt x="179" y="161"/>
                    </a:cubicBezTo>
                    <a:cubicBezTo>
                      <a:pt x="161" y="108"/>
                      <a:pt x="134" y="54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14"/>
              <p:cNvSpPr/>
              <p:nvPr/>
            </p:nvSpPr>
            <p:spPr>
              <a:xfrm>
                <a:off x="112767" y="3923844"/>
                <a:ext cx="6317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46" h="36" extrusionOk="0">
                    <a:moveTo>
                      <a:pt x="45" y="0"/>
                    </a:moveTo>
                    <a:cubicBezTo>
                      <a:pt x="45" y="0"/>
                      <a:pt x="36" y="9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lnTo>
                      <a:pt x="18" y="27"/>
                    </a:lnTo>
                    <a:cubicBezTo>
                      <a:pt x="31" y="19"/>
                      <a:pt x="45" y="6"/>
                      <a:pt x="45" y="0"/>
                    </a:cubicBezTo>
                    <a:close/>
                    <a:moveTo>
                      <a:pt x="18" y="27"/>
                    </a:moveTo>
                    <a:cubicBezTo>
                      <a:pt x="11" y="32"/>
                      <a:pt x="5" y="35"/>
                      <a:pt x="1" y="36"/>
                    </a:cubicBezTo>
                    <a:lnTo>
                      <a:pt x="1" y="36"/>
                    </a:lnTo>
                    <a:cubicBezTo>
                      <a:pt x="3" y="36"/>
                      <a:pt x="11" y="35"/>
                      <a:pt x="18" y="27"/>
                    </a:cubicBezTo>
                    <a:close/>
                    <a:moveTo>
                      <a:pt x="1" y="36"/>
                    </a:move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14"/>
              <p:cNvSpPr/>
              <p:nvPr/>
            </p:nvSpPr>
            <p:spPr>
              <a:xfrm>
                <a:off x="137073" y="4912429"/>
                <a:ext cx="40785" cy="32957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40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1" y="88"/>
                      <a:pt x="135" y="239"/>
                      <a:pt x="235" y="239"/>
                    </a:cubicBezTo>
                    <a:cubicBezTo>
                      <a:pt x="248" y="239"/>
                      <a:pt x="259" y="237"/>
                      <a:pt x="270" y="232"/>
                    </a:cubicBezTo>
                    <a:cubicBezTo>
                      <a:pt x="297" y="223"/>
                      <a:pt x="145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14"/>
              <p:cNvSpPr/>
              <p:nvPr/>
            </p:nvSpPr>
            <p:spPr>
              <a:xfrm>
                <a:off x="1589665" y="4991390"/>
                <a:ext cx="64404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40" extrusionOk="0">
                    <a:moveTo>
                      <a:pt x="324" y="1"/>
                    </a:moveTo>
                    <a:cubicBezTo>
                      <a:pt x="206" y="1"/>
                      <a:pt x="0" y="23"/>
                      <a:pt x="103" y="139"/>
                    </a:cubicBezTo>
                    <a:cubicBezTo>
                      <a:pt x="228" y="130"/>
                      <a:pt x="352" y="103"/>
                      <a:pt x="468" y="68"/>
                    </a:cubicBezTo>
                    <a:cubicBezTo>
                      <a:pt x="370" y="50"/>
                      <a:pt x="424" y="5"/>
                      <a:pt x="397" y="5"/>
                    </a:cubicBezTo>
                    <a:cubicBezTo>
                      <a:pt x="389" y="3"/>
                      <a:pt x="360" y="1"/>
                      <a:pt x="3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14"/>
              <p:cNvSpPr/>
              <p:nvPr/>
            </p:nvSpPr>
            <p:spPr>
              <a:xfrm>
                <a:off x="110295" y="3959273"/>
                <a:ext cx="21010" cy="1853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5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1" y="99"/>
                      <a:pt x="72" y="90"/>
                      <a:pt x="153" y="135"/>
                    </a:cubicBezTo>
                    <a:cubicBezTo>
                      <a:pt x="126" y="90"/>
                      <a:pt x="99" y="45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14"/>
              <p:cNvSpPr/>
              <p:nvPr/>
            </p:nvSpPr>
            <p:spPr>
              <a:xfrm>
                <a:off x="187470" y="4792684"/>
                <a:ext cx="45454" cy="18539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35" extrusionOk="0">
                    <a:moveTo>
                      <a:pt x="140" y="1"/>
                    </a:moveTo>
                    <a:cubicBezTo>
                      <a:pt x="67" y="1"/>
                      <a:pt x="1" y="22"/>
                      <a:pt x="1" y="69"/>
                    </a:cubicBezTo>
                    <a:cubicBezTo>
                      <a:pt x="1" y="93"/>
                      <a:pt x="139" y="134"/>
                      <a:pt x="237" y="134"/>
                    </a:cubicBezTo>
                    <a:cubicBezTo>
                      <a:pt x="290" y="134"/>
                      <a:pt x="331" y="122"/>
                      <a:pt x="331" y="87"/>
                    </a:cubicBezTo>
                    <a:cubicBezTo>
                      <a:pt x="331" y="33"/>
                      <a:pt x="230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14"/>
              <p:cNvSpPr/>
              <p:nvPr/>
            </p:nvSpPr>
            <p:spPr>
              <a:xfrm>
                <a:off x="1624408" y="5040414"/>
                <a:ext cx="25954" cy="1428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4" extrusionOk="0">
                    <a:moveTo>
                      <a:pt x="47" y="1"/>
                    </a:moveTo>
                    <a:cubicBezTo>
                      <a:pt x="0" y="1"/>
                      <a:pt x="3" y="36"/>
                      <a:pt x="55" y="103"/>
                    </a:cubicBezTo>
                    <a:cubicBezTo>
                      <a:pt x="153" y="85"/>
                      <a:pt x="189" y="59"/>
                      <a:pt x="82" y="5"/>
                    </a:cubicBezTo>
                    <a:cubicBezTo>
                      <a:pt x="68" y="2"/>
                      <a:pt x="56" y="1"/>
                      <a:pt x="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14"/>
              <p:cNvSpPr/>
              <p:nvPr/>
            </p:nvSpPr>
            <p:spPr>
              <a:xfrm>
                <a:off x="181428" y="1933077"/>
                <a:ext cx="13595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7" extrusionOk="0">
                    <a:moveTo>
                      <a:pt x="98" y="0"/>
                    </a:moveTo>
                    <a:cubicBezTo>
                      <a:pt x="27" y="0"/>
                      <a:pt x="0" y="36"/>
                      <a:pt x="0" y="116"/>
                    </a:cubicBezTo>
                    <a:cubicBezTo>
                      <a:pt x="27" y="72"/>
                      <a:pt x="63" y="36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14"/>
              <p:cNvSpPr/>
              <p:nvPr/>
            </p:nvSpPr>
            <p:spPr>
              <a:xfrm>
                <a:off x="126224" y="2615845"/>
                <a:ext cx="49573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75" extrusionOk="0">
                    <a:moveTo>
                      <a:pt x="207" y="1"/>
                    </a:moveTo>
                    <a:cubicBezTo>
                      <a:pt x="116" y="1"/>
                      <a:pt x="0" y="36"/>
                      <a:pt x="37" y="131"/>
                    </a:cubicBezTo>
                    <a:cubicBezTo>
                      <a:pt x="65" y="160"/>
                      <a:pt x="94" y="174"/>
                      <a:pt x="122" y="174"/>
                    </a:cubicBezTo>
                    <a:cubicBezTo>
                      <a:pt x="164" y="174"/>
                      <a:pt x="204" y="142"/>
                      <a:pt x="242" y="78"/>
                    </a:cubicBezTo>
                    <a:cubicBezTo>
                      <a:pt x="360" y="34"/>
                      <a:pt x="295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14"/>
              <p:cNvSpPr/>
              <p:nvPr/>
            </p:nvSpPr>
            <p:spPr>
              <a:xfrm>
                <a:off x="118946" y="2511343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0" y="0"/>
                    </a:moveTo>
                    <a:cubicBezTo>
                      <a:pt x="0" y="9"/>
                      <a:pt x="0" y="9"/>
                      <a:pt x="9" y="9"/>
                    </a:cubicBezTo>
                    <a:cubicBezTo>
                      <a:pt x="9" y="9"/>
                      <a:pt x="9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14"/>
              <p:cNvSpPr/>
              <p:nvPr/>
            </p:nvSpPr>
            <p:spPr>
              <a:xfrm>
                <a:off x="159319" y="2487586"/>
                <a:ext cx="2334" cy="3021"/>
              </a:xfrm>
              <a:custGeom>
                <a:avLst/>
                <a:gdLst/>
                <a:ahLst/>
                <a:cxnLst/>
                <a:rect l="l" t="t" r="r" b="b"/>
                <a:pathLst>
                  <a:path w="17" h="22" extrusionOk="0">
                    <a:moveTo>
                      <a:pt x="2" y="0"/>
                    </a:moveTo>
                    <a:cubicBezTo>
                      <a:pt x="1" y="0"/>
                      <a:pt x="1" y="1"/>
                      <a:pt x="1" y="4"/>
                    </a:cubicBezTo>
                    <a:cubicBezTo>
                      <a:pt x="3" y="4"/>
                      <a:pt x="5" y="4"/>
                      <a:pt x="6" y="5"/>
                    </a:cubicBezTo>
                    <a:lnTo>
                      <a:pt x="6" y="5"/>
                    </a:lnTo>
                    <a:cubicBezTo>
                      <a:pt x="5" y="2"/>
                      <a:pt x="3" y="0"/>
                      <a:pt x="2" y="0"/>
                    </a:cubicBezTo>
                    <a:close/>
                    <a:moveTo>
                      <a:pt x="6" y="5"/>
                    </a:moveTo>
                    <a:cubicBezTo>
                      <a:pt x="8" y="9"/>
                      <a:pt x="10" y="14"/>
                      <a:pt x="10" y="22"/>
                    </a:cubicBezTo>
                    <a:cubicBezTo>
                      <a:pt x="17" y="15"/>
                      <a:pt x="13" y="8"/>
                      <a:pt x="6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14"/>
              <p:cNvSpPr/>
              <p:nvPr/>
            </p:nvSpPr>
            <p:spPr>
              <a:xfrm>
                <a:off x="95052" y="2490470"/>
                <a:ext cx="92555" cy="8706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34" extrusionOk="0">
                    <a:moveTo>
                      <a:pt x="478" y="1"/>
                    </a:moveTo>
                    <a:cubicBezTo>
                      <a:pt x="422" y="141"/>
                      <a:pt x="388" y="167"/>
                      <a:pt x="362" y="167"/>
                    </a:cubicBezTo>
                    <a:cubicBezTo>
                      <a:pt x="348" y="167"/>
                      <a:pt x="336" y="159"/>
                      <a:pt x="325" y="159"/>
                    </a:cubicBezTo>
                    <a:cubicBezTo>
                      <a:pt x="301" y="159"/>
                      <a:pt x="279" y="193"/>
                      <a:pt x="237" y="402"/>
                    </a:cubicBezTo>
                    <a:cubicBezTo>
                      <a:pt x="106" y="388"/>
                      <a:pt x="51" y="365"/>
                      <a:pt x="31" y="365"/>
                    </a:cubicBezTo>
                    <a:cubicBezTo>
                      <a:pt x="0" y="365"/>
                      <a:pt x="51" y="418"/>
                      <a:pt x="41" y="634"/>
                    </a:cubicBezTo>
                    <a:cubicBezTo>
                      <a:pt x="47" y="571"/>
                      <a:pt x="103" y="536"/>
                      <a:pt x="161" y="536"/>
                    </a:cubicBezTo>
                    <a:cubicBezTo>
                      <a:pt x="178" y="536"/>
                      <a:pt x="194" y="539"/>
                      <a:pt x="210" y="545"/>
                    </a:cubicBezTo>
                    <a:cubicBezTo>
                      <a:pt x="210" y="545"/>
                      <a:pt x="210" y="545"/>
                      <a:pt x="211" y="545"/>
                    </a:cubicBezTo>
                    <a:cubicBezTo>
                      <a:pt x="235" y="545"/>
                      <a:pt x="674" y="304"/>
                      <a:pt x="674" y="286"/>
                    </a:cubicBezTo>
                    <a:cubicBezTo>
                      <a:pt x="674" y="232"/>
                      <a:pt x="504" y="45"/>
                      <a:pt x="4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14"/>
              <p:cNvSpPr/>
              <p:nvPr/>
            </p:nvSpPr>
            <p:spPr>
              <a:xfrm>
                <a:off x="138171" y="2442407"/>
                <a:ext cx="23757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0" extrusionOk="0">
                    <a:moveTo>
                      <a:pt x="102" y="1"/>
                    </a:moveTo>
                    <a:cubicBezTo>
                      <a:pt x="29" y="1"/>
                      <a:pt x="1" y="140"/>
                      <a:pt x="2" y="140"/>
                    </a:cubicBezTo>
                    <a:cubicBezTo>
                      <a:pt x="2" y="140"/>
                      <a:pt x="3" y="139"/>
                      <a:pt x="3" y="136"/>
                    </a:cubicBezTo>
                    <a:cubicBezTo>
                      <a:pt x="12" y="136"/>
                      <a:pt x="173" y="38"/>
                      <a:pt x="173" y="38"/>
                    </a:cubicBezTo>
                    <a:cubicBezTo>
                      <a:pt x="145" y="11"/>
                      <a:pt x="122" y="1"/>
                      <a:pt x="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14"/>
              <p:cNvSpPr/>
              <p:nvPr/>
            </p:nvSpPr>
            <p:spPr>
              <a:xfrm>
                <a:off x="6103303" y="99133"/>
                <a:ext cx="2897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1" extrusionOk="0">
                    <a:moveTo>
                      <a:pt x="1" y="1"/>
                    </a:moveTo>
                    <a:cubicBezTo>
                      <a:pt x="41" y="41"/>
                      <a:pt x="94" y="61"/>
                      <a:pt x="137" y="61"/>
                    </a:cubicBezTo>
                    <a:cubicBezTo>
                      <a:pt x="179" y="61"/>
                      <a:pt x="210" y="4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14"/>
              <p:cNvSpPr/>
              <p:nvPr/>
            </p:nvSpPr>
            <p:spPr>
              <a:xfrm>
                <a:off x="154513" y="1973450"/>
                <a:ext cx="1648" cy="3433"/>
              </a:xfrm>
              <a:custGeom>
                <a:avLst/>
                <a:gdLst/>
                <a:ahLst/>
                <a:cxnLst/>
                <a:rect l="l" t="t" r="r" b="b"/>
                <a:pathLst>
                  <a:path w="12" h="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" y="19"/>
                      <a:pt x="9" y="25"/>
                      <a:pt x="10" y="25"/>
                    </a:cubicBezTo>
                    <a:cubicBezTo>
                      <a:pt x="12" y="25"/>
                      <a:pt x="6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14"/>
              <p:cNvSpPr/>
              <p:nvPr/>
            </p:nvSpPr>
            <p:spPr>
              <a:xfrm>
                <a:off x="7082135" y="73728"/>
                <a:ext cx="17028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0" y="0"/>
                    </a:moveTo>
                    <a:cubicBezTo>
                      <a:pt x="35" y="0"/>
                      <a:pt x="18" y="5"/>
                      <a:pt x="1" y="16"/>
                    </a:cubicBezTo>
                    <a:cubicBezTo>
                      <a:pt x="45" y="34"/>
                      <a:pt x="72" y="70"/>
                      <a:pt x="90" y="114"/>
                    </a:cubicBezTo>
                    <a:cubicBezTo>
                      <a:pt x="123" y="47"/>
                      <a:pt x="96" y="0"/>
                      <a:pt x="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14"/>
              <p:cNvSpPr/>
              <p:nvPr/>
            </p:nvSpPr>
            <p:spPr>
              <a:xfrm>
                <a:off x="98073" y="2478660"/>
                <a:ext cx="28288" cy="1222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9" extrusionOk="0">
                    <a:moveTo>
                      <a:pt x="98" y="1"/>
                    </a:moveTo>
                    <a:cubicBezTo>
                      <a:pt x="49" y="1"/>
                      <a:pt x="1" y="17"/>
                      <a:pt x="1" y="60"/>
                    </a:cubicBezTo>
                    <a:cubicBezTo>
                      <a:pt x="32" y="79"/>
                      <a:pt x="62" y="88"/>
                      <a:pt x="93" y="88"/>
                    </a:cubicBezTo>
                    <a:cubicBezTo>
                      <a:pt x="132" y="88"/>
                      <a:pt x="170" y="72"/>
                      <a:pt x="206" y="42"/>
                    </a:cubicBezTo>
                    <a:cubicBezTo>
                      <a:pt x="206" y="19"/>
                      <a:pt x="151" y="1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14"/>
              <p:cNvSpPr/>
              <p:nvPr/>
            </p:nvSpPr>
            <p:spPr>
              <a:xfrm>
                <a:off x="103017" y="3741616"/>
                <a:ext cx="11123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81" h="175" extrusionOk="0">
                    <a:moveTo>
                      <a:pt x="54" y="0"/>
                    </a:moveTo>
                    <a:cubicBezTo>
                      <a:pt x="41" y="0"/>
                      <a:pt x="23" y="29"/>
                      <a:pt x="0" y="87"/>
                    </a:cubicBezTo>
                    <a:cubicBezTo>
                      <a:pt x="5" y="145"/>
                      <a:pt x="14" y="174"/>
                      <a:pt x="27" y="174"/>
                    </a:cubicBezTo>
                    <a:cubicBezTo>
                      <a:pt x="41" y="174"/>
                      <a:pt x="58" y="145"/>
                      <a:pt x="81" y="87"/>
                    </a:cubicBezTo>
                    <a:cubicBezTo>
                      <a:pt x="76" y="29"/>
                      <a:pt x="67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14"/>
              <p:cNvSpPr/>
              <p:nvPr/>
            </p:nvSpPr>
            <p:spPr>
              <a:xfrm>
                <a:off x="172227" y="3708384"/>
                <a:ext cx="11810" cy="26915"/>
              </a:xfrm>
              <a:custGeom>
                <a:avLst/>
                <a:gdLst/>
                <a:ahLst/>
                <a:cxnLst/>
                <a:rect l="l" t="t" r="r" b="b"/>
                <a:pathLst>
                  <a:path w="86" h="196" extrusionOk="0">
                    <a:moveTo>
                      <a:pt x="9" y="0"/>
                    </a:moveTo>
                    <a:cubicBezTo>
                      <a:pt x="0" y="0"/>
                      <a:pt x="1" y="39"/>
                      <a:pt x="5" y="88"/>
                    </a:cubicBezTo>
                    <a:cubicBezTo>
                      <a:pt x="41" y="132"/>
                      <a:pt x="71" y="163"/>
                      <a:pt x="82" y="183"/>
                    </a:cubicBezTo>
                    <a:lnTo>
                      <a:pt x="82" y="183"/>
                    </a:lnTo>
                    <a:cubicBezTo>
                      <a:pt x="41" y="49"/>
                      <a:pt x="19" y="0"/>
                      <a:pt x="9" y="0"/>
                    </a:cubicBezTo>
                    <a:close/>
                    <a:moveTo>
                      <a:pt x="82" y="183"/>
                    </a:moveTo>
                    <a:lnTo>
                      <a:pt x="82" y="183"/>
                    </a:lnTo>
                    <a:cubicBezTo>
                      <a:pt x="83" y="187"/>
                      <a:pt x="84" y="191"/>
                      <a:pt x="85" y="195"/>
                    </a:cubicBezTo>
                    <a:cubicBezTo>
                      <a:pt x="85" y="192"/>
                      <a:pt x="84" y="188"/>
                      <a:pt x="82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14"/>
              <p:cNvSpPr/>
              <p:nvPr/>
            </p:nvSpPr>
            <p:spPr>
              <a:xfrm>
                <a:off x="127460" y="3753838"/>
                <a:ext cx="137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2" y="0"/>
                    </a:moveTo>
                    <a:cubicBezTo>
                      <a:pt x="1" y="0"/>
                      <a:pt x="1" y="3"/>
                      <a:pt x="1" y="7"/>
                    </a:cubicBezTo>
                    <a:lnTo>
                      <a:pt x="10" y="7"/>
                    </a:lnTo>
                    <a:cubicBezTo>
                      <a:pt x="5" y="3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14"/>
              <p:cNvSpPr/>
              <p:nvPr/>
            </p:nvSpPr>
            <p:spPr>
              <a:xfrm>
                <a:off x="117710" y="3695888"/>
                <a:ext cx="72369" cy="8349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08" extrusionOk="0">
                    <a:moveTo>
                      <a:pt x="161" y="1"/>
                    </a:moveTo>
                    <a:cubicBezTo>
                      <a:pt x="36" y="1"/>
                      <a:pt x="232" y="349"/>
                      <a:pt x="232" y="367"/>
                    </a:cubicBezTo>
                    <a:cubicBezTo>
                      <a:pt x="0" y="554"/>
                      <a:pt x="179" y="474"/>
                      <a:pt x="170" y="607"/>
                    </a:cubicBezTo>
                    <a:cubicBezTo>
                      <a:pt x="173" y="559"/>
                      <a:pt x="213" y="545"/>
                      <a:pt x="265" y="545"/>
                    </a:cubicBezTo>
                    <a:cubicBezTo>
                      <a:pt x="349" y="545"/>
                      <a:pt x="464" y="582"/>
                      <a:pt x="512" y="582"/>
                    </a:cubicBezTo>
                    <a:cubicBezTo>
                      <a:pt x="518" y="582"/>
                      <a:pt x="523" y="582"/>
                      <a:pt x="527" y="581"/>
                    </a:cubicBezTo>
                    <a:lnTo>
                      <a:pt x="527" y="581"/>
                    </a:lnTo>
                    <a:cubicBezTo>
                      <a:pt x="527" y="581"/>
                      <a:pt x="526" y="581"/>
                      <a:pt x="526" y="581"/>
                    </a:cubicBezTo>
                    <a:cubicBezTo>
                      <a:pt x="498" y="581"/>
                      <a:pt x="382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14"/>
              <p:cNvSpPr/>
              <p:nvPr/>
            </p:nvSpPr>
            <p:spPr>
              <a:xfrm>
                <a:off x="84616" y="3600311"/>
                <a:ext cx="40098" cy="37901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76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85" y="28"/>
                      <a:pt x="123" y="198"/>
                      <a:pt x="80" y="198"/>
                    </a:cubicBezTo>
                    <a:cubicBezTo>
                      <a:pt x="66" y="198"/>
                      <a:pt x="44" y="180"/>
                      <a:pt x="9" y="135"/>
                    </a:cubicBezTo>
                    <a:lnTo>
                      <a:pt x="9" y="135"/>
                    </a:lnTo>
                    <a:cubicBezTo>
                      <a:pt x="1" y="232"/>
                      <a:pt x="69" y="276"/>
                      <a:pt x="139" y="276"/>
                    </a:cubicBezTo>
                    <a:cubicBezTo>
                      <a:pt x="215" y="276"/>
                      <a:pt x="292" y="224"/>
                      <a:pt x="268" y="135"/>
                    </a:cubicBezTo>
                    <a:cubicBezTo>
                      <a:pt x="206" y="90"/>
                      <a:pt x="152" y="46"/>
                      <a:pt x="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14"/>
              <p:cNvSpPr/>
              <p:nvPr/>
            </p:nvSpPr>
            <p:spPr>
              <a:xfrm>
                <a:off x="76651" y="3715525"/>
                <a:ext cx="6866" cy="16341"/>
              </a:xfrm>
              <a:custGeom>
                <a:avLst/>
                <a:gdLst/>
                <a:ahLst/>
                <a:cxnLst/>
                <a:rect l="l" t="t" r="r" b="b"/>
                <a:pathLst>
                  <a:path w="50" h="119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" y="90"/>
                      <a:pt x="5" y="119"/>
                      <a:pt x="15" y="119"/>
                    </a:cubicBezTo>
                    <a:cubicBezTo>
                      <a:pt x="25" y="119"/>
                      <a:pt x="41" y="90"/>
                      <a:pt x="50" y="63"/>
                    </a:cubicBezTo>
                    <a:cubicBezTo>
                      <a:pt x="41" y="54"/>
                      <a:pt x="32" y="27"/>
                      <a:pt x="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14"/>
              <p:cNvSpPr/>
              <p:nvPr/>
            </p:nvSpPr>
            <p:spPr>
              <a:xfrm>
                <a:off x="83380" y="3720469"/>
                <a:ext cx="3021" cy="590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10" y="0"/>
                    </a:moveTo>
                    <a:cubicBezTo>
                      <a:pt x="10" y="9"/>
                      <a:pt x="10" y="18"/>
                      <a:pt x="1" y="27"/>
                    </a:cubicBezTo>
                    <a:cubicBezTo>
                      <a:pt x="7" y="37"/>
                      <a:pt x="13" y="42"/>
                      <a:pt x="16" y="42"/>
                    </a:cubicBezTo>
                    <a:cubicBezTo>
                      <a:pt x="21" y="42"/>
                      <a:pt x="21" y="28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14"/>
              <p:cNvSpPr/>
              <p:nvPr/>
            </p:nvSpPr>
            <p:spPr>
              <a:xfrm>
                <a:off x="111531" y="3704402"/>
                <a:ext cx="14831" cy="2636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2" extrusionOk="0">
                    <a:moveTo>
                      <a:pt x="93" y="0"/>
                    </a:moveTo>
                    <a:cubicBezTo>
                      <a:pt x="65" y="0"/>
                      <a:pt x="8" y="166"/>
                      <a:pt x="1" y="180"/>
                    </a:cubicBezTo>
                    <a:cubicBezTo>
                      <a:pt x="17" y="188"/>
                      <a:pt x="31" y="192"/>
                      <a:pt x="44" y="192"/>
                    </a:cubicBezTo>
                    <a:cubicBezTo>
                      <a:pt x="87" y="192"/>
                      <a:pt x="108" y="146"/>
                      <a:pt x="108" y="64"/>
                    </a:cubicBezTo>
                    <a:cubicBezTo>
                      <a:pt x="108" y="18"/>
                      <a:pt x="102" y="0"/>
                      <a:pt x="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14"/>
              <p:cNvSpPr/>
              <p:nvPr/>
            </p:nvSpPr>
            <p:spPr>
              <a:xfrm>
                <a:off x="108510" y="3469168"/>
                <a:ext cx="25267" cy="2815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05" extrusionOk="0">
                    <a:moveTo>
                      <a:pt x="38" y="0"/>
                    </a:moveTo>
                    <a:cubicBezTo>
                      <a:pt x="30" y="0"/>
                      <a:pt x="22" y="1"/>
                      <a:pt x="14" y="1"/>
                    </a:cubicBezTo>
                    <a:cubicBezTo>
                      <a:pt x="1" y="158"/>
                      <a:pt x="43" y="204"/>
                      <a:pt x="89" y="204"/>
                    </a:cubicBezTo>
                    <a:cubicBezTo>
                      <a:pt x="134" y="204"/>
                      <a:pt x="183" y="158"/>
                      <a:pt x="183" y="126"/>
                    </a:cubicBezTo>
                    <a:cubicBezTo>
                      <a:pt x="167" y="45"/>
                      <a:pt x="121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14"/>
              <p:cNvSpPr/>
              <p:nvPr/>
            </p:nvSpPr>
            <p:spPr>
              <a:xfrm>
                <a:off x="106450" y="3543734"/>
                <a:ext cx="19912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26" extrusionOk="0">
                    <a:moveTo>
                      <a:pt x="63" y="1"/>
                    </a:moveTo>
                    <a:cubicBezTo>
                      <a:pt x="1" y="1"/>
                      <a:pt x="77" y="225"/>
                      <a:pt x="119" y="225"/>
                    </a:cubicBezTo>
                    <a:cubicBezTo>
                      <a:pt x="134" y="225"/>
                      <a:pt x="145" y="199"/>
                      <a:pt x="145" y="127"/>
                    </a:cubicBezTo>
                    <a:cubicBezTo>
                      <a:pt x="127" y="92"/>
                      <a:pt x="109" y="47"/>
                      <a:pt x="91" y="12"/>
                    </a:cubicBezTo>
                    <a:cubicBezTo>
                      <a:pt x="80" y="4"/>
                      <a:pt x="70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14"/>
              <p:cNvSpPr/>
              <p:nvPr/>
            </p:nvSpPr>
            <p:spPr>
              <a:xfrm>
                <a:off x="130481" y="3537830"/>
                <a:ext cx="59873" cy="51771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77" extrusionOk="0">
                    <a:moveTo>
                      <a:pt x="425" y="295"/>
                    </a:moveTo>
                    <a:cubicBezTo>
                      <a:pt x="425" y="297"/>
                      <a:pt x="425" y="298"/>
                      <a:pt x="426" y="300"/>
                    </a:cubicBezTo>
                    <a:lnTo>
                      <a:pt x="426" y="300"/>
                    </a:lnTo>
                    <a:cubicBezTo>
                      <a:pt x="426" y="299"/>
                      <a:pt x="425" y="297"/>
                      <a:pt x="425" y="295"/>
                    </a:cubicBezTo>
                    <a:close/>
                    <a:moveTo>
                      <a:pt x="175" y="1"/>
                    </a:moveTo>
                    <a:cubicBezTo>
                      <a:pt x="175" y="1"/>
                      <a:pt x="175" y="1"/>
                      <a:pt x="175" y="1"/>
                    </a:cubicBezTo>
                    <a:cubicBezTo>
                      <a:pt x="0" y="71"/>
                      <a:pt x="286" y="376"/>
                      <a:pt x="392" y="376"/>
                    </a:cubicBezTo>
                    <a:cubicBezTo>
                      <a:pt x="420" y="376"/>
                      <a:pt x="436" y="354"/>
                      <a:pt x="426" y="300"/>
                    </a:cubicBezTo>
                    <a:lnTo>
                      <a:pt x="426" y="300"/>
                    </a:lnTo>
                    <a:cubicBezTo>
                      <a:pt x="426" y="302"/>
                      <a:pt x="425" y="303"/>
                      <a:pt x="424" y="303"/>
                    </a:cubicBezTo>
                    <a:cubicBezTo>
                      <a:pt x="404" y="303"/>
                      <a:pt x="189" y="1"/>
                      <a:pt x="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14"/>
              <p:cNvSpPr/>
              <p:nvPr/>
            </p:nvSpPr>
            <p:spPr>
              <a:xfrm>
                <a:off x="4546209" y="108608"/>
                <a:ext cx="55890" cy="2334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70" extrusionOk="0">
                    <a:moveTo>
                      <a:pt x="269" y="1"/>
                    </a:moveTo>
                    <a:cubicBezTo>
                      <a:pt x="167" y="1"/>
                      <a:pt x="37" y="70"/>
                      <a:pt x="1" y="137"/>
                    </a:cubicBezTo>
                    <a:cubicBezTo>
                      <a:pt x="6" y="153"/>
                      <a:pt x="156" y="170"/>
                      <a:pt x="271" y="170"/>
                    </a:cubicBezTo>
                    <a:cubicBezTo>
                      <a:pt x="343" y="170"/>
                      <a:pt x="402" y="163"/>
                      <a:pt x="402" y="146"/>
                    </a:cubicBezTo>
                    <a:cubicBezTo>
                      <a:pt x="406" y="39"/>
                      <a:pt x="345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14"/>
              <p:cNvSpPr/>
              <p:nvPr/>
            </p:nvSpPr>
            <p:spPr>
              <a:xfrm>
                <a:off x="4742305" y="100369"/>
                <a:ext cx="24581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0" extrusionOk="0">
                    <a:moveTo>
                      <a:pt x="179" y="1"/>
                    </a:moveTo>
                    <a:cubicBezTo>
                      <a:pt x="125" y="1"/>
                      <a:pt x="63" y="10"/>
                      <a:pt x="0" y="19"/>
                    </a:cubicBezTo>
                    <a:cubicBezTo>
                      <a:pt x="34" y="52"/>
                      <a:pt x="66" y="70"/>
                      <a:pt x="95" y="70"/>
                    </a:cubicBezTo>
                    <a:cubicBezTo>
                      <a:pt x="127" y="70"/>
                      <a:pt x="155" y="48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14"/>
              <p:cNvSpPr/>
              <p:nvPr/>
            </p:nvSpPr>
            <p:spPr>
              <a:xfrm>
                <a:off x="3089497" y="5027506"/>
                <a:ext cx="22384" cy="1277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3" extrusionOk="0">
                    <a:moveTo>
                      <a:pt x="29" y="1"/>
                    </a:moveTo>
                    <a:lnTo>
                      <a:pt x="29" y="1"/>
                    </a:lnTo>
                    <a:cubicBezTo>
                      <a:pt x="1" y="66"/>
                      <a:pt x="19" y="92"/>
                      <a:pt x="53" y="92"/>
                    </a:cubicBezTo>
                    <a:cubicBezTo>
                      <a:pt x="84" y="92"/>
                      <a:pt x="128" y="71"/>
                      <a:pt x="162" y="37"/>
                    </a:cubicBezTo>
                    <a:cubicBezTo>
                      <a:pt x="118" y="28"/>
                      <a:pt x="73" y="10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14"/>
              <p:cNvSpPr/>
              <p:nvPr/>
            </p:nvSpPr>
            <p:spPr>
              <a:xfrm>
                <a:off x="4675017" y="5013911"/>
                <a:ext cx="53968" cy="47788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8" extrusionOk="0">
                    <a:moveTo>
                      <a:pt x="392" y="11"/>
                    </a:moveTo>
                    <a:lnTo>
                      <a:pt x="392" y="11"/>
                    </a:lnTo>
                    <a:cubicBezTo>
                      <a:pt x="392" y="11"/>
                      <a:pt x="392" y="11"/>
                      <a:pt x="392" y="11"/>
                    </a:cubicBezTo>
                    <a:cubicBezTo>
                      <a:pt x="392" y="11"/>
                      <a:pt x="392" y="11"/>
                      <a:pt x="392" y="11"/>
                    </a:cubicBezTo>
                    <a:close/>
                    <a:moveTo>
                      <a:pt x="362" y="0"/>
                    </a:moveTo>
                    <a:cubicBezTo>
                      <a:pt x="253" y="0"/>
                      <a:pt x="1" y="261"/>
                      <a:pt x="9" y="269"/>
                    </a:cubicBezTo>
                    <a:cubicBezTo>
                      <a:pt x="29" y="326"/>
                      <a:pt x="56" y="348"/>
                      <a:pt x="87" y="348"/>
                    </a:cubicBezTo>
                    <a:cubicBezTo>
                      <a:pt x="207" y="348"/>
                      <a:pt x="382" y="11"/>
                      <a:pt x="392" y="11"/>
                    </a:cubicBezTo>
                    <a:cubicBezTo>
                      <a:pt x="392" y="11"/>
                      <a:pt x="392" y="11"/>
                      <a:pt x="392" y="11"/>
                    </a:cubicBezTo>
                    <a:lnTo>
                      <a:pt x="392" y="11"/>
                    </a:lnTo>
                    <a:cubicBezTo>
                      <a:pt x="384" y="4"/>
                      <a:pt x="374" y="0"/>
                      <a:pt x="3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14"/>
              <p:cNvSpPr/>
              <p:nvPr/>
            </p:nvSpPr>
            <p:spPr>
              <a:xfrm>
                <a:off x="4705502" y="98996"/>
                <a:ext cx="22521" cy="1249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1" extrusionOk="0">
                    <a:moveTo>
                      <a:pt x="40" y="1"/>
                    </a:moveTo>
                    <a:cubicBezTo>
                      <a:pt x="22" y="1"/>
                      <a:pt x="7" y="2"/>
                      <a:pt x="1" y="2"/>
                    </a:cubicBezTo>
                    <a:cubicBezTo>
                      <a:pt x="10" y="55"/>
                      <a:pt x="45" y="82"/>
                      <a:pt x="90" y="91"/>
                    </a:cubicBezTo>
                    <a:cubicBezTo>
                      <a:pt x="164" y="11"/>
                      <a:pt x="92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14"/>
              <p:cNvSpPr/>
              <p:nvPr/>
            </p:nvSpPr>
            <p:spPr>
              <a:xfrm>
                <a:off x="1477473" y="5053322"/>
                <a:ext cx="6454" cy="5218"/>
              </a:xfrm>
              <a:custGeom>
                <a:avLst/>
                <a:gdLst/>
                <a:ahLst/>
                <a:cxnLst/>
                <a:rect l="l" t="t" r="r" b="b"/>
                <a:pathLst>
                  <a:path w="47" h="38" extrusionOk="0">
                    <a:moveTo>
                      <a:pt x="36" y="0"/>
                    </a:moveTo>
                    <a:cubicBezTo>
                      <a:pt x="2" y="27"/>
                      <a:pt x="0" y="38"/>
                      <a:pt x="9" y="38"/>
                    </a:cubicBezTo>
                    <a:cubicBezTo>
                      <a:pt x="20" y="38"/>
                      <a:pt x="47" y="2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14"/>
              <p:cNvSpPr/>
              <p:nvPr/>
            </p:nvSpPr>
            <p:spPr>
              <a:xfrm>
                <a:off x="1617130" y="95425"/>
                <a:ext cx="878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" extrusionOk="0">
                    <a:moveTo>
                      <a:pt x="63" y="10"/>
                    </a:moveTo>
                    <a:cubicBezTo>
                      <a:pt x="1" y="1"/>
                      <a:pt x="63" y="10"/>
                      <a:pt x="63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14"/>
              <p:cNvSpPr/>
              <p:nvPr/>
            </p:nvSpPr>
            <p:spPr>
              <a:xfrm>
                <a:off x="7111522" y="78397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0"/>
                    </a:moveTo>
                    <a:cubicBezTo>
                      <a:pt x="1" y="0"/>
                      <a:pt x="1" y="0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14"/>
              <p:cNvSpPr/>
              <p:nvPr/>
            </p:nvSpPr>
            <p:spPr>
              <a:xfrm>
                <a:off x="5588758" y="126185"/>
                <a:ext cx="2609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0"/>
                      <a:pt x="10" y="9"/>
                      <a:pt x="10" y="18"/>
                    </a:cubicBezTo>
                    <a:cubicBezTo>
                      <a:pt x="19" y="9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14"/>
              <p:cNvSpPr/>
              <p:nvPr/>
            </p:nvSpPr>
            <p:spPr>
              <a:xfrm>
                <a:off x="4856282" y="127284"/>
                <a:ext cx="2472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18" y="1"/>
                    </a:moveTo>
                    <a:cubicBezTo>
                      <a:pt x="9" y="1"/>
                      <a:pt x="0" y="1"/>
                      <a:pt x="0" y="10"/>
                    </a:cubicBezTo>
                    <a:cubicBezTo>
                      <a:pt x="9" y="10"/>
                      <a:pt x="9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14"/>
              <p:cNvSpPr/>
              <p:nvPr/>
            </p:nvSpPr>
            <p:spPr>
              <a:xfrm>
                <a:off x="1923495" y="5037393"/>
                <a:ext cx="9887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71" y="0"/>
                    </a:moveTo>
                    <a:lnTo>
                      <a:pt x="71" y="0"/>
                    </a:lnTo>
                    <a:cubicBezTo>
                      <a:pt x="18" y="9"/>
                      <a:pt x="0" y="36"/>
                      <a:pt x="27" y="72"/>
                    </a:cubicBezTo>
                    <a:cubicBezTo>
                      <a:pt x="27" y="63"/>
                      <a:pt x="45" y="36"/>
                      <a:pt x="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14"/>
              <p:cNvSpPr/>
              <p:nvPr/>
            </p:nvSpPr>
            <p:spPr>
              <a:xfrm>
                <a:off x="4772928" y="5049615"/>
                <a:ext cx="7415" cy="7553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4" y="0"/>
                    </a:moveTo>
                    <a:cubicBezTo>
                      <a:pt x="45" y="27"/>
                      <a:pt x="36" y="45"/>
                      <a:pt x="0" y="54"/>
                    </a:cubicBezTo>
                    <a:cubicBezTo>
                      <a:pt x="36" y="54"/>
                      <a:pt x="45" y="36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14"/>
              <p:cNvSpPr/>
              <p:nvPr/>
            </p:nvSpPr>
            <p:spPr>
              <a:xfrm>
                <a:off x="1667252" y="4981915"/>
                <a:ext cx="878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" extrusionOk="0">
                    <a:moveTo>
                      <a:pt x="32" y="1"/>
                    </a:moveTo>
                    <a:cubicBezTo>
                      <a:pt x="0" y="1"/>
                      <a:pt x="6" y="9"/>
                      <a:pt x="28" y="9"/>
                    </a:cubicBezTo>
                    <a:cubicBezTo>
                      <a:pt x="37" y="9"/>
                      <a:pt x="50" y="7"/>
                      <a:pt x="64" y="3"/>
                    </a:cubicBezTo>
                    <a:cubicBezTo>
                      <a:pt x="51" y="1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14"/>
              <p:cNvSpPr/>
              <p:nvPr/>
            </p:nvSpPr>
            <p:spPr>
              <a:xfrm>
                <a:off x="201065" y="447109"/>
                <a:ext cx="2472" cy="21697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8" extrusionOk="0">
                    <a:moveTo>
                      <a:pt x="18" y="0"/>
                    </a:moveTo>
                    <a:cubicBezTo>
                      <a:pt x="2" y="85"/>
                      <a:pt x="0" y="157"/>
                      <a:pt x="6" y="157"/>
                    </a:cubicBezTo>
                    <a:cubicBezTo>
                      <a:pt x="7" y="157"/>
                      <a:pt x="8" y="155"/>
                      <a:pt x="9" y="152"/>
                    </a:cubicBezTo>
                    <a:cubicBezTo>
                      <a:pt x="18" y="90"/>
                      <a:pt x="18" y="45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14"/>
              <p:cNvSpPr/>
              <p:nvPr/>
            </p:nvSpPr>
            <p:spPr>
              <a:xfrm>
                <a:off x="230452" y="1644013"/>
                <a:ext cx="19637" cy="2458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79" extrusionOk="0">
                    <a:moveTo>
                      <a:pt x="143" y="0"/>
                    </a:moveTo>
                    <a:cubicBezTo>
                      <a:pt x="89" y="45"/>
                      <a:pt x="80" y="179"/>
                      <a:pt x="0" y="179"/>
                    </a:cubicBezTo>
                    <a:cubicBezTo>
                      <a:pt x="107" y="179"/>
                      <a:pt x="143" y="107"/>
                      <a:pt x="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14"/>
              <p:cNvSpPr/>
              <p:nvPr/>
            </p:nvSpPr>
            <p:spPr>
              <a:xfrm>
                <a:off x="152041" y="3649336"/>
                <a:ext cx="7415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45" extrusionOk="0">
                    <a:moveTo>
                      <a:pt x="0" y="1"/>
                    </a:moveTo>
                    <a:cubicBezTo>
                      <a:pt x="17" y="31"/>
                      <a:pt x="30" y="44"/>
                      <a:pt x="39" y="44"/>
                    </a:cubicBezTo>
                    <a:cubicBezTo>
                      <a:pt x="49" y="44"/>
                      <a:pt x="54" y="29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14"/>
              <p:cNvSpPr/>
              <p:nvPr/>
            </p:nvSpPr>
            <p:spPr>
              <a:xfrm>
                <a:off x="207107" y="1193183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cubicBezTo>
                      <a:pt x="1" y="0"/>
                      <a:pt x="1" y="9"/>
                      <a:pt x="1" y="9"/>
                    </a:cubicBezTo>
                    <a:cubicBezTo>
                      <a:pt x="1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14"/>
              <p:cNvSpPr/>
              <p:nvPr/>
            </p:nvSpPr>
            <p:spPr>
              <a:xfrm>
                <a:off x="1711470" y="5005259"/>
                <a:ext cx="33232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2" extrusionOk="0">
                    <a:moveTo>
                      <a:pt x="232" y="1"/>
                    </a:moveTo>
                    <a:cubicBezTo>
                      <a:pt x="201" y="1"/>
                      <a:pt x="101" y="23"/>
                      <a:pt x="1" y="38"/>
                    </a:cubicBezTo>
                    <a:cubicBezTo>
                      <a:pt x="13" y="40"/>
                      <a:pt x="27" y="41"/>
                      <a:pt x="43" y="41"/>
                    </a:cubicBezTo>
                    <a:cubicBezTo>
                      <a:pt x="94" y="41"/>
                      <a:pt x="160" y="30"/>
                      <a:pt x="242" y="2"/>
                    </a:cubicBezTo>
                    <a:cubicBezTo>
                      <a:pt x="240" y="1"/>
                      <a:pt x="237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14"/>
              <p:cNvSpPr/>
              <p:nvPr/>
            </p:nvSpPr>
            <p:spPr>
              <a:xfrm>
                <a:off x="127460" y="3628600"/>
                <a:ext cx="24718" cy="20873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117" y="0"/>
                    </a:moveTo>
                    <a:lnTo>
                      <a:pt x="117" y="0"/>
                    </a:lnTo>
                    <a:cubicBezTo>
                      <a:pt x="1" y="107"/>
                      <a:pt x="81" y="143"/>
                      <a:pt x="179" y="152"/>
                    </a:cubicBezTo>
                    <a:cubicBezTo>
                      <a:pt x="161" y="116"/>
                      <a:pt x="144" y="71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14"/>
              <p:cNvSpPr/>
              <p:nvPr/>
            </p:nvSpPr>
            <p:spPr>
              <a:xfrm>
                <a:off x="4062423" y="502874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0" y="10"/>
                    </a:moveTo>
                    <a:cubicBezTo>
                      <a:pt x="0" y="10"/>
                      <a:pt x="0" y="10"/>
                      <a:pt x="9" y="1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14"/>
              <p:cNvSpPr/>
              <p:nvPr/>
            </p:nvSpPr>
            <p:spPr>
              <a:xfrm>
                <a:off x="4726375" y="5044671"/>
                <a:ext cx="16067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4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63" y="36"/>
                      <a:pt x="18" y="63"/>
                      <a:pt x="0" y="63"/>
                    </a:cubicBezTo>
                    <a:cubicBezTo>
                      <a:pt x="54" y="63"/>
                      <a:pt x="90" y="45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14"/>
              <p:cNvSpPr/>
              <p:nvPr/>
            </p:nvSpPr>
            <p:spPr>
              <a:xfrm>
                <a:off x="152041" y="3588364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8" y="1"/>
                    </a:moveTo>
                    <a:cubicBezTo>
                      <a:pt x="7" y="1"/>
                      <a:pt x="5" y="3"/>
                      <a:pt x="0" y="8"/>
                    </a:cubicBezTo>
                    <a:lnTo>
                      <a:pt x="9" y="8"/>
                    </a:lnTo>
                    <a:cubicBezTo>
                      <a:pt x="9" y="3"/>
                      <a:pt x="9" y="1"/>
                      <a:pt x="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14"/>
              <p:cNvSpPr/>
              <p:nvPr/>
            </p:nvSpPr>
            <p:spPr>
              <a:xfrm>
                <a:off x="158083" y="660508"/>
                <a:ext cx="1002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73" h="61" extrusionOk="0">
                    <a:moveTo>
                      <a:pt x="30" y="0"/>
                    </a:moveTo>
                    <a:cubicBezTo>
                      <a:pt x="21" y="0"/>
                      <a:pt x="12" y="5"/>
                      <a:pt x="1" y="16"/>
                    </a:cubicBezTo>
                    <a:cubicBezTo>
                      <a:pt x="2" y="15"/>
                      <a:pt x="4" y="14"/>
                      <a:pt x="7" y="14"/>
                    </a:cubicBezTo>
                    <a:cubicBezTo>
                      <a:pt x="19" y="14"/>
                      <a:pt x="43" y="31"/>
                      <a:pt x="72" y="61"/>
                    </a:cubicBezTo>
                    <a:cubicBezTo>
                      <a:pt x="60" y="2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14"/>
              <p:cNvSpPr/>
              <p:nvPr/>
            </p:nvSpPr>
            <p:spPr>
              <a:xfrm>
                <a:off x="261075" y="1124521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14"/>
              <p:cNvSpPr/>
              <p:nvPr/>
            </p:nvSpPr>
            <p:spPr>
              <a:xfrm>
                <a:off x="242673" y="1086620"/>
                <a:ext cx="8651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3" extrusionOk="0">
                    <a:moveTo>
                      <a:pt x="45" y="0"/>
                    </a:moveTo>
                    <a:cubicBezTo>
                      <a:pt x="36" y="60"/>
                      <a:pt x="11" y="136"/>
                      <a:pt x="2" y="142"/>
                    </a:cubicBezTo>
                    <a:lnTo>
                      <a:pt x="2" y="142"/>
                    </a:lnTo>
                    <a:cubicBezTo>
                      <a:pt x="54" y="124"/>
                      <a:pt x="63" y="62"/>
                      <a:pt x="45" y="0"/>
                    </a:cubicBezTo>
                    <a:close/>
                    <a:moveTo>
                      <a:pt x="2" y="142"/>
                    </a:moveTo>
                    <a:cubicBezTo>
                      <a:pt x="1" y="143"/>
                      <a:pt x="1" y="143"/>
                      <a:pt x="0" y="143"/>
                    </a:cubicBezTo>
                    <a:cubicBezTo>
                      <a:pt x="1" y="143"/>
                      <a:pt x="1" y="143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14"/>
              <p:cNvSpPr/>
              <p:nvPr/>
            </p:nvSpPr>
            <p:spPr>
              <a:xfrm>
                <a:off x="207107" y="2539768"/>
                <a:ext cx="3845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28" h="8" extrusionOk="0">
                    <a:moveTo>
                      <a:pt x="7" y="1"/>
                    </a:moveTo>
                    <a:cubicBezTo>
                      <a:pt x="3" y="1"/>
                      <a:pt x="1" y="3"/>
                      <a:pt x="1" y="7"/>
                    </a:cubicBezTo>
                    <a:lnTo>
                      <a:pt x="27" y="7"/>
                    </a:lnTo>
                    <a:cubicBezTo>
                      <a:pt x="18" y="3"/>
                      <a:pt x="12" y="1"/>
                      <a:pt x="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14"/>
              <p:cNvSpPr/>
              <p:nvPr/>
            </p:nvSpPr>
            <p:spPr>
              <a:xfrm>
                <a:off x="174012" y="3411767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0"/>
                    </a:moveTo>
                    <a:cubicBezTo>
                      <a:pt x="1" y="0"/>
                      <a:pt x="1" y="9"/>
                      <a:pt x="10" y="9"/>
                    </a:cubicBezTo>
                    <a:cubicBezTo>
                      <a:pt x="10" y="0"/>
                      <a:pt x="10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14"/>
              <p:cNvSpPr/>
              <p:nvPr/>
            </p:nvSpPr>
            <p:spPr>
              <a:xfrm>
                <a:off x="136112" y="4156605"/>
                <a:ext cx="2609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3" extrusionOk="0">
                    <a:moveTo>
                      <a:pt x="18" y="0"/>
                    </a:moveTo>
                    <a:cubicBezTo>
                      <a:pt x="18" y="0"/>
                      <a:pt x="9" y="9"/>
                      <a:pt x="0" y="9"/>
                    </a:cubicBezTo>
                    <a:cubicBezTo>
                      <a:pt x="3" y="12"/>
                      <a:pt x="5" y="13"/>
                      <a:pt x="8" y="13"/>
                    </a:cubicBezTo>
                    <a:cubicBezTo>
                      <a:pt x="14" y="13"/>
                      <a:pt x="18" y="6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14"/>
              <p:cNvSpPr/>
              <p:nvPr/>
            </p:nvSpPr>
            <p:spPr>
              <a:xfrm>
                <a:off x="136112" y="3437859"/>
                <a:ext cx="3708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27" h="16" extrusionOk="0">
                    <a:moveTo>
                      <a:pt x="9" y="1"/>
                    </a:moveTo>
                    <a:cubicBezTo>
                      <a:pt x="3" y="1"/>
                      <a:pt x="0" y="5"/>
                      <a:pt x="0" y="15"/>
                    </a:cubicBezTo>
                    <a:cubicBezTo>
                      <a:pt x="0" y="15"/>
                      <a:pt x="9" y="15"/>
                      <a:pt x="27" y="6"/>
                    </a:cubicBezTo>
                    <a:cubicBezTo>
                      <a:pt x="20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14"/>
              <p:cNvSpPr/>
              <p:nvPr/>
            </p:nvSpPr>
            <p:spPr>
              <a:xfrm>
                <a:off x="1939425" y="137171"/>
                <a:ext cx="13595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99" h="24" extrusionOk="0">
                    <a:moveTo>
                      <a:pt x="36" y="0"/>
                    </a:moveTo>
                    <a:cubicBezTo>
                      <a:pt x="18" y="9"/>
                      <a:pt x="9" y="9"/>
                      <a:pt x="0" y="18"/>
                    </a:cubicBezTo>
                    <a:cubicBezTo>
                      <a:pt x="33" y="21"/>
                      <a:pt x="58" y="23"/>
                      <a:pt x="73" y="23"/>
                    </a:cubicBezTo>
                    <a:cubicBezTo>
                      <a:pt x="99" y="23"/>
                      <a:pt x="92" y="1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14"/>
              <p:cNvSpPr/>
              <p:nvPr/>
            </p:nvSpPr>
            <p:spPr>
              <a:xfrm>
                <a:off x="1503427" y="174386"/>
                <a:ext cx="9750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71" h="11" extrusionOk="0">
                    <a:moveTo>
                      <a:pt x="57" y="1"/>
                    </a:moveTo>
                    <a:cubicBezTo>
                      <a:pt x="36" y="1"/>
                      <a:pt x="0" y="11"/>
                      <a:pt x="21" y="11"/>
                    </a:cubicBezTo>
                    <a:cubicBezTo>
                      <a:pt x="29" y="11"/>
                      <a:pt x="44" y="10"/>
                      <a:pt x="70" y="6"/>
                    </a:cubicBezTo>
                    <a:cubicBezTo>
                      <a:pt x="70" y="2"/>
                      <a:pt x="65" y="1"/>
                      <a:pt x="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14"/>
              <p:cNvSpPr/>
              <p:nvPr/>
            </p:nvSpPr>
            <p:spPr>
              <a:xfrm>
                <a:off x="205871" y="667649"/>
                <a:ext cx="2609" cy="6454"/>
              </a:xfrm>
              <a:custGeom>
                <a:avLst/>
                <a:gdLst/>
                <a:ahLst/>
                <a:cxnLst/>
                <a:rect l="l" t="t" r="r" b="b"/>
                <a:pathLst>
                  <a:path w="19" h="47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" y="9"/>
                      <a:pt x="1" y="27"/>
                      <a:pt x="1" y="45"/>
                    </a:cubicBezTo>
                    <a:cubicBezTo>
                      <a:pt x="3" y="46"/>
                      <a:pt x="5" y="46"/>
                      <a:pt x="7" y="46"/>
                    </a:cubicBezTo>
                    <a:cubicBezTo>
                      <a:pt x="18" y="46"/>
                      <a:pt x="17" y="23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14"/>
              <p:cNvSpPr/>
              <p:nvPr/>
            </p:nvSpPr>
            <p:spPr>
              <a:xfrm>
                <a:off x="187470" y="648012"/>
                <a:ext cx="3845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8" y="0"/>
                    </a:moveTo>
                    <a:cubicBezTo>
                      <a:pt x="19" y="0"/>
                      <a:pt x="10" y="0"/>
                      <a:pt x="1" y="18"/>
                    </a:cubicBezTo>
                    <a:cubicBezTo>
                      <a:pt x="10" y="9"/>
                      <a:pt x="19" y="9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14"/>
              <p:cNvSpPr/>
              <p:nvPr/>
            </p:nvSpPr>
            <p:spPr>
              <a:xfrm>
                <a:off x="1509332" y="89383"/>
                <a:ext cx="5081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37" h="37" extrusionOk="0">
                    <a:moveTo>
                      <a:pt x="36" y="36"/>
                    </a:moveTo>
                    <a:cubicBezTo>
                      <a:pt x="27" y="18"/>
                      <a:pt x="19" y="9"/>
                      <a:pt x="1" y="0"/>
                    </a:cubicBezTo>
                    <a:cubicBezTo>
                      <a:pt x="19" y="9"/>
                      <a:pt x="27" y="18"/>
                      <a:pt x="36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14"/>
              <p:cNvSpPr/>
              <p:nvPr/>
            </p:nvSpPr>
            <p:spPr>
              <a:xfrm>
                <a:off x="3781874" y="144449"/>
                <a:ext cx="1373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10" h="28" extrusionOk="0">
                    <a:moveTo>
                      <a:pt x="0" y="1"/>
                    </a:moveTo>
                    <a:cubicBezTo>
                      <a:pt x="0" y="10"/>
                      <a:pt x="0" y="19"/>
                      <a:pt x="0" y="28"/>
                    </a:cubicBezTo>
                    <a:cubicBezTo>
                      <a:pt x="0" y="10"/>
                      <a:pt x="9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14"/>
              <p:cNvSpPr/>
              <p:nvPr/>
            </p:nvSpPr>
            <p:spPr>
              <a:xfrm>
                <a:off x="4786385" y="99133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1"/>
                    </a:moveTo>
                    <a:cubicBezTo>
                      <a:pt x="9" y="1"/>
                      <a:pt x="1" y="1"/>
                      <a:pt x="1" y="1"/>
                    </a:cubicBezTo>
                    <a:cubicBezTo>
                      <a:pt x="1" y="1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14"/>
              <p:cNvSpPr/>
              <p:nvPr/>
            </p:nvSpPr>
            <p:spPr>
              <a:xfrm>
                <a:off x="3177932" y="5037393"/>
                <a:ext cx="27053" cy="1977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4" extrusionOk="0">
                    <a:moveTo>
                      <a:pt x="63" y="0"/>
                    </a:moveTo>
                    <a:cubicBezTo>
                      <a:pt x="18" y="36"/>
                      <a:pt x="0" y="89"/>
                      <a:pt x="18" y="143"/>
                    </a:cubicBezTo>
                    <a:cubicBezTo>
                      <a:pt x="54" y="143"/>
                      <a:pt x="196" y="81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14"/>
              <p:cNvSpPr/>
              <p:nvPr/>
            </p:nvSpPr>
            <p:spPr>
              <a:xfrm>
                <a:off x="2715294" y="5047967"/>
                <a:ext cx="5768" cy="302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" extrusionOk="0">
                    <a:moveTo>
                      <a:pt x="12" y="1"/>
                    </a:moveTo>
                    <a:cubicBezTo>
                      <a:pt x="1" y="1"/>
                      <a:pt x="0" y="11"/>
                      <a:pt x="42" y="21"/>
                    </a:cubicBezTo>
                    <a:cubicBezTo>
                      <a:pt x="34" y="6"/>
                      <a:pt x="20" y="1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14"/>
              <p:cNvSpPr/>
              <p:nvPr/>
            </p:nvSpPr>
            <p:spPr>
              <a:xfrm>
                <a:off x="2736854" y="5033411"/>
                <a:ext cx="31172" cy="2279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66" extrusionOk="0">
                    <a:moveTo>
                      <a:pt x="92" y="0"/>
                    </a:moveTo>
                    <a:cubicBezTo>
                      <a:pt x="57" y="0"/>
                      <a:pt x="26" y="27"/>
                      <a:pt x="1" y="83"/>
                    </a:cubicBezTo>
                    <a:cubicBezTo>
                      <a:pt x="1" y="141"/>
                      <a:pt x="44" y="165"/>
                      <a:pt x="90" y="165"/>
                    </a:cubicBezTo>
                    <a:cubicBezTo>
                      <a:pt x="156" y="165"/>
                      <a:pt x="226" y="116"/>
                      <a:pt x="179" y="47"/>
                    </a:cubicBezTo>
                    <a:cubicBezTo>
                      <a:pt x="148" y="16"/>
                      <a:pt x="119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14"/>
              <p:cNvSpPr/>
              <p:nvPr/>
            </p:nvSpPr>
            <p:spPr>
              <a:xfrm>
                <a:off x="1908664" y="5049615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0"/>
                    </a:moveTo>
                    <a:cubicBezTo>
                      <a:pt x="1" y="0"/>
                      <a:pt x="1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14"/>
              <p:cNvSpPr/>
              <p:nvPr/>
            </p:nvSpPr>
            <p:spPr>
              <a:xfrm>
                <a:off x="2003829" y="106548"/>
                <a:ext cx="31172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6" extrusionOk="0">
                    <a:moveTo>
                      <a:pt x="201" y="1"/>
                    </a:moveTo>
                    <a:cubicBezTo>
                      <a:pt x="140" y="1"/>
                      <a:pt x="0" y="36"/>
                      <a:pt x="43" y="36"/>
                    </a:cubicBezTo>
                    <a:cubicBezTo>
                      <a:pt x="54" y="36"/>
                      <a:pt x="78" y="33"/>
                      <a:pt x="120" y="27"/>
                    </a:cubicBezTo>
                    <a:cubicBezTo>
                      <a:pt x="138" y="18"/>
                      <a:pt x="164" y="18"/>
                      <a:pt x="227" y="9"/>
                    </a:cubicBezTo>
                    <a:cubicBezTo>
                      <a:pt x="227" y="3"/>
                      <a:pt x="216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14"/>
              <p:cNvSpPr/>
              <p:nvPr/>
            </p:nvSpPr>
            <p:spPr>
              <a:xfrm>
                <a:off x="2028821" y="93091"/>
                <a:ext cx="18539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89" y="9"/>
                      <a:pt x="45" y="18"/>
                      <a:pt x="0" y="18"/>
                    </a:cubicBezTo>
                    <a:cubicBezTo>
                      <a:pt x="13" y="21"/>
                      <a:pt x="28" y="23"/>
                      <a:pt x="43" y="23"/>
                    </a:cubicBezTo>
                    <a:cubicBezTo>
                      <a:pt x="70" y="23"/>
                      <a:pt x="100" y="17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14"/>
              <p:cNvSpPr/>
              <p:nvPr/>
            </p:nvSpPr>
            <p:spPr>
              <a:xfrm>
                <a:off x="9020161" y="1270221"/>
                <a:ext cx="16067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40" extrusionOk="0">
                    <a:moveTo>
                      <a:pt x="54" y="1"/>
                    </a:moveTo>
                    <a:cubicBezTo>
                      <a:pt x="33" y="1"/>
                      <a:pt x="15" y="28"/>
                      <a:pt x="1" y="82"/>
                    </a:cubicBezTo>
                    <a:cubicBezTo>
                      <a:pt x="24" y="121"/>
                      <a:pt x="44" y="139"/>
                      <a:pt x="62" y="139"/>
                    </a:cubicBezTo>
                    <a:cubicBezTo>
                      <a:pt x="84" y="139"/>
                      <a:pt x="102" y="110"/>
                      <a:pt x="117" y="55"/>
                    </a:cubicBezTo>
                    <a:cubicBezTo>
                      <a:pt x="93" y="19"/>
                      <a:pt x="72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14"/>
              <p:cNvSpPr/>
              <p:nvPr/>
            </p:nvSpPr>
            <p:spPr>
              <a:xfrm>
                <a:off x="2056972" y="97897"/>
                <a:ext cx="16891" cy="2884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1" extrusionOk="0">
                    <a:moveTo>
                      <a:pt x="107" y="1"/>
                    </a:moveTo>
                    <a:cubicBezTo>
                      <a:pt x="0" y="1"/>
                      <a:pt x="56" y="21"/>
                      <a:pt x="92" y="21"/>
                    </a:cubicBezTo>
                    <a:cubicBezTo>
                      <a:pt x="109" y="21"/>
                      <a:pt x="122" y="16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14"/>
              <p:cNvSpPr/>
              <p:nvPr/>
            </p:nvSpPr>
            <p:spPr>
              <a:xfrm>
                <a:off x="3811261" y="106548"/>
                <a:ext cx="8789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64" h="13" extrusionOk="0">
                    <a:moveTo>
                      <a:pt x="0" y="0"/>
                    </a:moveTo>
                    <a:cubicBezTo>
                      <a:pt x="39" y="9"/>
                      <a:pt x="55" y="12"/>
                      <a:pt x="58" y="12"/>
                    </a:cubicBezTo>
                    <a:cubicBezTo>
                      <a:pt x="64" y="12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14"/>
              <p:cNvSpPr/>
              <p:nvPr/>
            </p:nvSpPr>
            <p:spPr>
              <a:xfrm>
                <a:off x="9051196" y="901921"/>
                <a:ext cx="14007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4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0" y="1"/>
                      <a:pt x="19" y="9"/>
                      <a:pt x="78" y="34"/>
                    </a:cubicBezTo>
                    <a:cubicBezTo>
                      <a:pt x="91" y="38"/>
                      <a:pt x="97" y="40"/>
                      <a:pt x="98" y="40"/>
                    </a:cubicBezTo>
                    <a:cubicBezTo>
                      <a:pt x="101" y="40"/>
                      <a:pt x="4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14"/>
              <p:cNvSpPr/>
              <p:nvPr/>
            </p:nvSpPr>
            <p:spPr>
              <a:xfrm>
                <a:off x="9065477" y="922382"/>
                <a:ext cx="16067" cy="5410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94" extrusionOk="0">
                    <a:moveTo>
                      <a:pt x="1" y="1"/>
                    </a:moveTo>
                    <a:cubicBezTo>
                      <a:pt x="1" y="126"/>
                      <a:pt x="1" y="259"/>
                      <a:pt x="1" y="393"/>
                    </a:cubicBezTo>
                    <a:cubicBezTo>
                      <a:pt x="117" y="322"/>
                      <a:pt x="117" y="18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14"/>
              <p:cNvSpPr/>
              <p:nvPr/>
            </p:nvSpPr>
            <p:spPr>
              <a:xfrm>
                <a:off x="9058199" y="4840060"/>
                <a:ext cx="18813" cy="4105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99" extrusionOk="0">
                    <a:moveTo>
                      <a:pt x="54" y="1"/>
                    </a:moveTo>
                    <a:cubicBezTo>
                      <a:pt x="0" y="63"/>
                      <a:pt x="0" y="135"/>
                      <a:pt x="63" y="215"/>
                    </a:cubicBezTo>
                    <a:cubicBezTo>
                      <a:pt x="94" y="271"/>
                      <a:pt x="113" y="298"/>
                      <a:pt x="121" y="298"/>
                    </a:cubicBezTo>
                    <a:cubicBezTo>
                      <a:pt x="136" y="298"/>
                      <a:pt x="112" y="199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14"/>
              <p:cNvSpPr/>
              <p:nvPr/>
            </p:nvSpPr>
            <p:spPr>
              <a:xfrm>
                <a:off x="2089518" y="86911"/>
                <a:ext cx="34468" cy="521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8" extrusionOk="0">
                    <a:moveTo>
                      <a:pt x="183" y="1"/>
                    </a:moveTo>
                    <a:lnTo>
                      <a:pt x="183" y="1"/>
                    </a:lnTo>
                    <a:cubicBezTo>
                      <a:pt x="1" y="24"/>
                      <a:pt x="48" y="37"/>
                      <a:pt x="114" y="37"/>
                    </a:cubicBezTo>
                    <a:cubicBezTo>
                      <a:pt x="175" y="37"/>
                      <a:pt x="251" y="26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14"/>
              <p:cNvSpPr/>
              <p:nvPr/>
            </p:nvSpPr>
            <p:spPr>
              <a:xfrm>
                <a:off x="4296420" y="121242"/>
                <a:ext cx="7415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54" h="90" extrusionOk="0">
                    <a:moveTo>
                      <a:pt x="54" y="0"/>
                    </a:moveTo>
                    <a:cubicBezTo>
                      <a:pt x="32" y="36"/>
                      <a:pt x="16" y="72"/>
                      <a:pt x="6" y="85"/>
                    </a:cubicBezTo>
                    <a:lnTo>
                      <a:pt x="6" y="85"/>
                    </a:lnTo>
                    <a:cubicBezTo>
                      <a:pt x="38" y="59"/>
                      <a:pt x="54" y="34"/>
                      <a:pt x="54" y="0"/>
                    </a:cubicBezTo>
                    <a:close/>
                    <a:moveTo>
                      <a:pt x="6" y="85"/>
                    </a:moveTo>
                    <a:cubicBezTo>
                      <a:pt x="4" y="86"/>
                      <a:pt x="2" y="88"/>
                      <a:pt x="0" y="90"/>
                    </a:cubicBezTo>
                    <a:cubicBezTo>
                      <a:pt x="2" y="90"/>
                      <a:pt x="4" y="88"/>
                      <a:pt x="6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14"/>
              <p:cNvSpPr/>
              <p:nvPr/>
            </p:nvSpPr>
            <p:spPr>
              <a:xfrm>
                <a:off x="8973609" y="177544"/>
                <a:ext cx="8789" cy="1112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1" extrusionOk="0">
                    <a:moveTo>
                      <a:pt x="1" y="1"/>
                    </a:moveTo>
                    <a:cubicBezTo>
                      <a:pt x="1" y="27"/>
                      <a:pt x="1" y="54"/>
                      <a:pt x="1" y="81"/>
                    </a:cubicBezTo>
                    <a:cubicBezTo>
                      <a:pt x="63" y="63"/>
                      <a:pt x="54" y="4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14"/>
              <p:cNvSpPr/>
              <p:nvPr/>
            </p:nvSpPr>
            <p:spPr>
              <a:xfrm>
                <a:off x="9033619" y="2556659"/>
                <a:ext cx="12359" cy="24306"/>
              </a:xfrm>
              <a:custGeom>
                <a:avLst/>
                <a:gdLst/>
                <a:ahLst/>
                <a:cxnLst/>
                <a:rect l="l" t="t" r="r" b="b"/>
                <a:pathLst>
                  <a:path w="90" h="177" extrusionOk="0">
                    <a:moveTo>
                      <a:pt x="90" y="0"/>
                    </a:moveTo>
                    <a:cubicBezTo>
                      <a:pt x="74" y="16"/>
                      <a:pt x="0" y="176"/>
                      <a:pt x="57" y="176"/>
                    </a:cubicBezTo>
                    <a:cubicBezTo>
                      <a:pt x="63" y="176"/>
                      <a:pt x="71" y="174"/>
                      <a:pt x="81" y="170"/>
                    </a:cubicBezTo>
                    <a:cubicBezTo>
                      <a:pt x="81" y="116"/>
                      <a:pt x="81" y="54"/>
                      <a:pt x="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14"/>
              <p:cNvSpPr/>
              <p:nvPr/>
            </p:nvSpPr>
            <p:spPr>
              <a:xfrm>
                <a:off x="7102596" y="5031213"/>
                <a:ext cx="40922" cy="193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1" extrusionOk="0">
                    <a:moveTo>
                      <a:pt x="81" y="0"/>
                    </a:moveTo>
                    <a:cubicBezTo>
                      <a:pt x="46" y="0"/>
                      <a:pt x="21" y="10"/>
                      <a:pt x="21" y="36"/>
                    </a:cubicBezTo>
                    <a:cubicBezTo>
                      <a:pt x="1" y="107"/>
                      <a:pt x="20" y="140"/>
                      <a:pt x="81" y="140"/>
                    </a:cubicBezTo>
                    <a:cubicBezTo>
                      <a:pt x="128" y="140"/>
                      <a:pt x="200" y="120"/>
                      <a:pt x="298" y="81"/>
                    </a:cubicBezTo>
                    <a:cubicBezTo>
                      <a:pt x="273" y="45"/>
                      <a:pt x="155" y="0"/>
                      <a:pt x="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14"/>
              <p:cNvSpPr/>
              <p:nvPr/>
            </p:nvSpPr>
            <p:spPr>
              <a:xfrm>
                <a:off x="8990362" y="3105401"/>
                <a:ext cx="47102" cy="4737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5" extrusionOk="0">
                    <a:moveTo>
                      <a:pt x="93" y="1"/>
                    </a:moveTo>
                    <a:lnTo>
                      <a:pt x="93" y="1"/>
                    </a:lnTo>
                    <a:cubicBezTo>
                      <a:pt x="0" y="197"/>
                      <a:pt x="20" y="345"/>
                      <a:pt x="118" y="345"/>
                    </a:cubicBezTo>
                    <a:cubicBezTo>
                      <a:pt x="171" y="345"/>
                      <a:pt x="248" y="301"/>
                      <a:pt x="343" y="197"/>
                    </a:cubicBezTo>
                    <a:cubicBezTo>
                      <a:pt x="257" y="197"/>
                      <a:pt x="33" y="107"/>
                      <a:pt x="147" y="107"/>
                    </a:cubicBezTo>
                    <a:cubicBezTo>
                      <a:pt x="152" y="107"/>
                      <a:pt x="158" y="108"/>
                      <a:pt x="164" y="108"/>
                    </a:cubicBezTo>
                    <a:cubicBezTo>
                      <a:pt x="146" y="72"/>
                      <a:pt x="120" y="37"/>
                      <a:pt x="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14"/>
              <p:cNvSpPr/>
              <p:nvPr/>
            </p:nvSpPr>
            <p:spPr>
              <a:xfrm>
                <a:off x="9036090" y="4932067"/>
                <a:ext cx="24581" cy="1716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25" extrusionOk="0">
                    <a:moveTo>
                      <a:pt x="27" y="0"/>
                    </a:moveTo>
                    <a:cubicBezTo>
                      <a:pt x="1" y="36"/>
                      <a:pt x="18" y="107"/>
                      <a:pt x="54" y="125"/>
                    </a:cubicBezTo>
                    <a:cubicBezTo>
                      <a:pt x="161" y="34"/>
                      <a:pt x="178" y="15"/>
                      <a:pt x="160" y="15"/>
                    </a:cubicBezTo>
                    <a:cubicBezTo>
                      <a:pt x="147" y="15"/>
                      <a:pt x="115" y="25"/>
                      <a:pt x="85" y="25"/>
                    </a:cubicBezTo>
                    <a:cubicBezTo>
                      <a:pt x="62" y="25"/>
                      <a:pt x="40" y="19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14"/>
              <p:cNvSpPr/>
              <p:nvPr/>
            </p:nvSpPr>
            <p:spPr>
              <a:xfrm>
                <a:off x="9050784" y="420056"/>
                <a:ext cx="19637" cy="3199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3" extrusionOk="0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45" y="81"/>
                      <a:pt x="81" y="153"/>
                      <a:pt x="126" y="233"/>
                    </a:cubicBezTo>
                    <a:cubicBezTo>
                      <a:pt x="143" y="80"/>
                      <a:pt x="15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14"/>
              <p:cNvSpPr/>
              <p:nvPr/>
            </p:nvSpPr>
            <p:spPr>
              <a:xfrm>
                <a:off x="9053118" y="272434"/>
                <a:ext cx="2746" cy="10574"/>
              </a:xfrm>
              <a:custGeom>
                <a:avLst/>
                <a:gdLst/>
                <a:ahLst/>
                <a:cxnLst/>
                <a:rect l="l" t="t" r="r" b="b"/>
                <a:pathLst>
                  <a:path w="20" h="77" extrusionOk="0">
                    <a:moveTo>
                      <a:pt x="3" y="0"/>
                    </a:moveTo>
                    <a:cubicBezTo>
                      <a:pt x="0" y="0"/>
                      <a:pt x="8" y="31"/>
                      <a:pt x="19" y="77"/>
                    </a:cubicBezTo>
                    <a:cubicBezTo>
                      <a:pt x="19" y="50"/>
                      <a:pt x="19" y="41"/>
                      <a:pt x="19" y="32"/>
                    </a:cubicBezTo>
                    <a:cubicBezTo>
                      <a:pt x="10" y="10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14"/>
              <p:cNvSpPr/>
              <p:nvPr/>
            </p:nvSpPr>
            <p:spPr>
              <a:xfrm>
                <a:off x="9033619" y="282871"/>
                <a:ext cx="38176" cy="72506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28" extrusionOk="0">
                    <a:moveTo>
                      <a:pt x="161" y="1"/>
                    </a:moveTo>
                    <a:cubicBezTo>
                      <a:pt x="152" y="19"/>
                      <a:pt x="45" y="438"/>
                      <a:pt x="1" y="438"/>
                    </a:cubicBezTo>
                    <a:cubicBezTo>
                      <a:pt x="90" y="474"/>
                      <a:pt x="170" y="500"/>
                      <a:pt x="251" y="527"/>
                    </a:cubicBezTo>
                    <a:lnTo>
                      <a:pt x="277" y="447"/>
                    </a:lnTo>
                    <a:lnTo>
                      <a:pt x="277" y="447"/>
                    </a:lnTo>
                    <a:cubicBezTo>
                      <a:pt x="276" y="448"/>
                      <a:pt x="274" y="449"/>
                      <a:pt x="272" y="449"/>
                    </a:cubicBezTo>
                    <a:cubicBezTo>
                      <a:pt x="228" y="449"/>
                      <a:pt x="170" y="6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14"/>
              <p:cNvSpPr/>
              <p:nvPr/>
            </p:nvSpPr>
            <p:spPr>
              <a:xfrm>
                <a:off x="9071657" y="335603"/>
                <a:ext cx="2609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9" y="18"/>
                      <a:pt x="0" y="45"/>
                      <a:pt x="0" y="63"/>
                    </a:cubicBezTo>
                    <a:cubicBezTo>
                      <a:pt x="0" y="63"/>
                      <a:pt x="9" y="36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14"/>
              <p:cNvSpPr/>
              <p:nvPr/>
            </p:nvSpPr>
            <p:spPr>
              <a:xfrm>
                <a:off x="7791403" y="99133"/>
                <a:ext cx="2897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1" extrusionOk="0">
                    <a:moveTo>
                      <a:pt x="1" y="1"/>
                    </a:moveTo>
                    <a:cubicBezTo>
                      <a:pt x="41" y="41"/>
                      <a:pt x="95" y="61"/>
                      <a:pt x="137" y="61"/>
                    </a:cubicBezTo>
                    <a:cubicBezTo>
                      <a:pt x="179" y="61"/>
                      <a:pt x="210" y="4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14"/>
              <p:cNvSpPr/>
              <p:nvPr/>
            </p:nvSpPr>
            <p:spPr>
              <a:xfrm>
                <a:off x="8770235" y="73728"/>
                <a:ext cx="17028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0" y="0"/>
                    </a:moveTo>
                    <a:cubicBezTo>
                      <a:pt x="35" y="0"/>
                      <a:pt x="18" y="5"/>
                      <a:pt x="1" y="16"/>
                    </a:cubicBezTo>
                    <a:cubicBezTo>
                      <a:pt x="36" y="34"/>
                      <a:pt x="72" y="70"/>
                      <a:pt x="90" y="114"/>
                    </a:cubicBezTo>
                    <a:cubicBezTo>
                      <a:pt x="124" y="47"/>
                      <a:pt x="96" y="0"/>
                      <a:pt x="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14"/>
              <p:cNvSpPr/>
              <p:nvPr/>
            </p:nvSpPr>
            <p:spPr>
              <a:xfrm>
                <a:off x="8996954" y="149393"/>
                <a:ext cx="61383" cy="8321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06" extrusionOk="0">
                    <a:moveTo>
                      <a:pt x="196" y="1"/>
                    </a:moveTo>
                    <a:cubicBezTo>
                      <a:pt x="0" y="197"/>
                      <a:pt x="232" y="45"/>
                      <a:pt x="232" y="215"/>
                    </a:cubicBezTo>
                    <a:cubicBezTo>
                      <a:pt x="232" y="239"/>
                      <a:pt x="146" y="606"/>
                      <a:pt x="243" y="606"/>
                    </a:cubicBezTo>
                    <a:cubicBezTo>
                      <a:pt x="255" y="606"/>
                      <a:pt x="269" y="601"/>
                      <a:pt x="286" y="589"/>
                    </a:cubicBezTo>
                    <a:cubicBezTo>
                      <a:pt x="446" y="491"/>
                      <a:pt x="259" y="108"/>
                      <a:pt x="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14"/>
              <p:cNvSpPr/>
              <p:nvPr/>
            </p:nvSpPr>
            <p:spPr>
              <a:xfrm>
                <a:off x="9042270" y="4697107"/>
                <a:ext cx="21697" cy="3172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31" extrusionOk="0">
                    <a:moveTo>
                      <a:pt x="66" y="1"/>
                    </a:moveTo>
                    <a:cubicBezTo>
                      <a:pt x="41" y="1"/>
                      <a:pt x="22" y="29"/>
                      <a:pt x="36" y="79"/>
                    </a:cubicBezTo>
                    <a:cubicBezTo>
                      <a:pt x="0" y="168"/>
                      <a:pt x="27" y="221"/>
                      <a:pt x="125" y="230"/>
                    </a:cubicBezTo>
                    <a:cubicBezTo>
                      <a:pt x="158" y="68"/>
                      <a:pt x="105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14"/>
              <p:cNvSpPr/>
              <p:nvPr/>
            </p:nvSpPr>
            <p:spPr>
              <a:xfrm>
                <a:off x="8882976" y="4962964"/>
                <a:ext cx="35704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15" extrusionOk="0">
                    <a:moveTo>
                      <a:pt x="159" y="0"/>
                    </a:moveTo>
                    <a:cubicBezTo>
                      <a:pt x="91" y="0"/>
                      <a:pt x="37" y="40"/>
                      <a:pt x="1" y="114"/>
                    </a:cubicBezTo>
                    <a:cubicBezTo>
                      <a:pt x="81" y="114"/>
                      <a:pt x="170" y="25"/>
                      <a:pt x="259" y="25"/>
                    </a:cubicBezTo>
                    <a:cubicBezTo>
                      <a:pt x="223" y="8"/>
                      <a:pt x="190" y="0"/>
                      <a:pt x="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14"/>
              <p:cNvSpPr/>
              <p:nvPr/>
            </p:nvSpPr>
            <p:spPr>
              <a:xfrm>
                <a:off x="5394035" y="5020090"/>
                <a:ext cx="14556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" extrusionOk="0">
                    <a:moveTo>
                      <a:pt x="44" y="0"/>
                    </a:moveTo>
                    <a:cubicBezTo>
                      <a:pt x="28" y="0"/>
                      <a:pt x="10" y="3"/>
                      <a:pt x="0" y="10"/>
                    </a:cubicBezTo>
                    <a:cubicBezTo>
                      <a:pt x="19" y="11"/>
                      <a:pt x="34" y="12"/>
                      <a:pt x="45" y="12"/>
                    </a:cubicBezTo>
                    <a:cubicBezTo>
                      <a:pt x="105" y="12"/>
                      <a:pt x="77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14"/>
              <p:cNvSpPr/>
              <p:nvPr/>
            </p:nvSpPr>
            <p:spPr>
              <a:xfrm>
                <a:off x="3651968" y="5042474"/>
                <a:ext cx="29524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4" extrusionOk="0">
                    <a:moveTo>
                      <a:pt x="131" y="0"/>
                    </a:moveTo>
                    <a:cubicBezTo>
                      <a:pt x="99" y="0"/>
                      <a:pt x="61" y="16"/>
                      <a:pt x="1" y="44"/>
                    </a:cubicBezTo>
                    <a:lnTo>
                      <a:pt x="215" y="44"/>
                    </a:lnTo>
                    <a:cubicBezTo>
                      <a:pt x="185" y="14"/>
                      <a:pt x="161" y="0"/>
                      <a:pt x="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14"/>
              <p:cNvSpPr/>
              <p:nvPr/>
            </p:nvSpPr>
            <p:spPr>
              <a:xfrm>
                <a:off x="9027576" y="4401589"/>
                <a:ext cx="20186" cy="5177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77" extrusionOk="0">
                    <a:moveTo>
                      <a:pt x="134" y="0"/>
                    </a:moveTo>
                    <a:cubicBezTo>
                      <a:pt x="18" y="72"/>
                      <a:pt x="0" y="179"/>
                      <a:pt x="63" y="304"/>
                    </a:cubicBezTo>
                    <a:cubicBezTo>
                      <a:pt x="82" y="352"/>
                      <a:pt x="97" y="376"/>
                      <a:pt x="109" y="376"/>
                    </a:cubicBezTo>
                    <a:cubicBezTo>
                      <a:pt x="137" y="376"/>
                      <a:pt x="146" y="249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14"/>
              <p:cNvSpPr/>
              <p:nvPr/>
            </p:nvSpPr>
            <p:spPr>
              <a:xfrm>
                <a:off x="9046389" y="4349269"/>
                <a:ext cx="4532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33" h="61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1" y="1"/>
                      <a:pt x="9" y="60"/>
                      <a:pt x="33" y="60"/>
                    </a:cubicBezTo>
                    <a:cubicBezTo>
                      <a:pt x="21" y="16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14"/>
              <p:cNvSpPr/>
              <p:nvPr/>
            </p:nvSpPr>
            <p:spPr>
              <a:xfrm>
                <a:off x="9001348" y="1553380"/>
                <a:ext cx="61246" cy="52732"/>
              </a:xfrm>
              <a:custGeom>
                <a:avLst/>
                <a:gdLst/>
                <a:ahLst/>
                <a:cxnLst/>
                <a:rect l="l" t="t" r="r" b="b"/>
                <a:pathLst>
                  <a:path w="446" h="384" extrusionOk="0">
                    <a:moveTo>
                      <a:pt x="49" y="1"/>
                    </a:moveTo>
                    <a:cubicBezTo>
                      <a:pt x="18" y="1"/>
                      <a:pt x="1" y="26"/>
                      <a:pt x="13" y="89"/>
                    </a:cubicBezTo>
                    <a:cubicBezTo>
                      <a:pt x="12" y="83"/>
                      <a:pt x="13" y="80"/>
                      <a:pt x="16" y="80"/>
                    </a:cubicBezTo>
                    <a:cubicBezTo>
                      <a:pt x="46" y="80"/>
                      <a:pt x="255" y="384"/>
                      <a:pt x="271" y="384"/>
                    </a:cubicBezTo>
                    <a:cubicBezTo>
                      <a:pt x="445" y="314"/>
                      <a:pt x="159" y="1"/>
                      <a:pt x="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14"/>
              <p:cNvSpPr/>
              <p:nvPr/>
            </p:nvSpPr>
            <p:spPr>
              <a:xfrm>
                <a:off x="9032108" y="4289259"/>
                <a:ext cx="2884" cy="131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96" extrusionOk="0">
                    <a:moveTo>
                      <a:pt x="5" y="1"/>
                    </a:moveTo>
                    <a:cubicBezTo>
                      <a:pt x="1" y="1"/>
                      <a:pt x="9" y="96"/>
                      <a:pt x="21" y="96"/>
                    </a:cubicBezTo>
                    <a:cubicBezTo>
                      <a:pt x="12" y="24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14"/>
              <p:cNvSpPr/>
              <p:nvPr/>
            </p:nvSpPr>
            <p:spPr>
              <a:xfrm>
                <a:off x="6430405" y="100369"/>
                <a:ext cx="24581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0" extrusionOk="0">
                    <a:moveTo>
                      <a:pt x="179" y="1"/>
                    </a:moveTo>
                    <a:cubicBezTo>
                      <a:pt x="117" y="1"/>
                      <a:pt x="63" y="10"/>
                      <a:pt x="1" y="19"/>
                    </a:cubicBezTo>
                    <a:cubicBezTo>
                      <a:pt x="34" y="52"/>
                      <a:pt x="66" y="70"/>
                      <a:pt x="95" y="70"/>
                    </a:cubicBezTo>
                    <a:cubicBezTo>
                      <a:pt x="127" y="70"/>
                      <a:pt x="155" y="48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14"/>
              <p:cNvSpPr/>
              <p:nvPr/>
            </p:nvSpPr>
            <p:spPr>
              <a:xfrm>
                <a:off x="7535984" y="4973675"/>
                <a:ext cx="54654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01" extrusionOk="0">
                    <a:moveTo>
                      <a:pt x="282" y="0"/>
                    </a:moveTo>
                    <a:cubicBezTo>
                      <a:pt x="0" y="0"/>
                      <a:pt x="295" y="300"/>
                      <a:pt x="296" y="300"/>
                    </a:cubicBezTo>
                    <a:cubicBezTo>
                      <a:pt x="296" y="300"/>
                      <a:pt x="295" y="299"/>
                      <a:pt x="291" y="295"/>
                    </a:cubicBezTo>
                    <a:cubicBezTo>
                      <a:pt x="246" y="250"/>
                      <a:pt x="39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14"/>
              <p:cNvSpPr/>
              <p:nvPr/>
            </p:nvSpPr>
            <p:spPr>
              <a:xfrm>
                <a:off x="6363117" y="5013911"/>
                <a:ext cx="53968" cy="47788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8" extrusionOk="0">
                    <a:moveTo>
                      <a:pt x="392" y="11"/>
                    </a:moveTo>
                    <a:lnTo>
                      <a:pt x="392" y="11"/>
                    </a:lnTo>
                    <a:cubicBezTo>
                      <a:pt x="392" y="11"/>
                      <a:pt x="392" y="11"/>
                      <a:pt x="392" y="11"/>
                    </a:cubicBezTo>
                    <a:cubicBezTo>
                      <a:pt x="392" y="11"/>
                      <a:pt x="392" y="11"/>
                      <a:pt x="392" y="11"/>
                    </a:cubicBezTo>
                    <a:close/>
                    <a:moveTo>
                      <a:pt x="362" y="0"/>
                    </a:moveTo>
                    <a:cubicBezTo>
                      <a:pt x="253" y="0"/>
                      <a:pt x="1" y="261"/>
                      <a:pt x="9" y="269"/>
                    </a:cubicBezTo>
                    <a:cubicBezTo>
                      <a:pt x="29" y="326"/>
                      <a:pt x="56" y="348"/>
                      <a:pt x="87" y="348"/>
                    </a:cubicBezTo>
                    <a:cubicBezTo>
                      <a:pt x="207" y="348"/>
                      <a:pt x="382" y="11"/>
                      <a:pt x="392" y="11"/>
                    </a:cubicBezTo>
                    <a:cubicBezTo>
                      <a:pt x="392" y="11"/>
                      <a:pt x="392" y="11"/>
                      <a:pt x="392" y="11"/>
                    </a:cubicBezTo>
                    <a:lnTo>
                      <a:pt x="392" y="11"/>
                    </a:lnTo>
                    <a:cubicBezTo>
                      <a:pt x="384" y="4"/>
                      <a:pt x="374" y="0"/>
                      <a:pt x="3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14"/>
              <p:cNvSpPr/>
              <p:nvPr/>
            </p:nvSpPr>
            <p:spPr>
              <a:xfrm>
                <a:off x="6393602" y="98996"/>
                <a:ext cx="22521" cy="1249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1" extrusionOk="0">
                    <a:moveTo>
                      <a:pt x="40" y="1"/>
                    </a:moveTo>
                    <a:cubicBezTo>
                      <a:pt x="23" y="1"/>
                      <a:pt x="8" y="2"/>
                      <a:pt x="1" y="2"/>
                    </a:cubicBezTo>
                    <a:cubicBezTo>
                      <a:pt x="10" y="55"/>
                      <a:pt x="46" y="82"/>
                      <a:pt x="90" y="91"/>
                    </a:cubicBezTo>
                    <a:cubicBezTo>
                      <a:pt x="164" y="11"/>
                      <a:pt x="92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14"/>
              <p:cNvSpPr/>
              <p:nvPr/>
            </p:nvSpPr>
            <p:spPr>
              <a:xfrm>
                <a:off x="6001685" y="99133"/>
                <a:ext cx="14007" cy="453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3" extrusionOk="0">
                    <a:moveTo>
                      <a:pt x="0" y="1"/>
                    </a:moveTo>
                    <a:cubicBezTo>
                      <a:pt x="3" y="25"/>
                      <a:pt x="21" y="32"/>
                      <a:pt x="38" y="32"/>
                    </a:cubicBezTo>
                    <a:cubicBezTo>
                      <a:pt x="72" y="32"/>
                      <a:pt x="101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14"/>
              <p:cNvSpPr/>
              <p:nvPr/>
            </p:nvSpPr>
            <p:spPr>
              <a:xfrm>
                <a:off x="3165573" y="5053322"/>
                <a:ext cx="6454" cy="5218"/>
              </a:xfrm>
              <a:custGeom>
                <a:avLst/>
                <a:gdLst/>
                <a:ahLst/>
                <a:cxnLst/>
                <a:rect l="l" t="t" r="r" b="b"/>
                <a:pathLst>
                  <a:path w="47" h="38" extrusionOk="0">
                    <a:moveTo>
                      <a:pt x="37" y="0"/>
                    </a:moveTo>
                    <a:lnTo>
                      <a:pt x="37" y="0"/>
                    </a:lnTo>
                    <a:cubicBezTo>
                      <a:pt x="2" y="27"/>
                      <a:pt x="1" y="38"/>
                      <a:pt x="9" y="38"/>
                    </a:cubicBezTo>
                    <a:cubicBezTo>
                      <a:pt x="20" y="38"/>
                      <a:pt x="47" y="20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14"/>
              <p:cNvSpPr/>
              <p:nvPr/>
            </p:nvSpPr>
            <p:spPr>
              <a:xfrm>
                <a:off x="8990774" y="3170354"/>
                <a:ext cx="29662" cy="4160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03" extrusionOk="0">
                    <a:moveTo>
                      <a:pt x="108" y="1"/>
                    </a:moveTo>
                    <a:cubicBezTo>
                      <a:pt x="18" y="54"/>
                      <a:pt x="1" y="134"/>
                      <a:pt x="36" y="242"/>
                    </a:cubicBezTo>
                    <a:cubicBezTo>
                      <a:pt x="48" y="285"/>
                      <a:pt x="63" y="302"/>
                      <a:pt x="79" y="302"/>
                    </a:cubicBezTo>
                    <a:cubicBezTo>
                      <a:pt x="144" y="302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14"/>
              <p:cNvSpPr/>
              <p:nvPr/>
            </p:nvSpPr>
            <p:spPr>
              <a:xfrm>
                <a:off x="4781442" y="5004298"/>
                <a:ext cx="38176" cy="2210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61" extrusionOk="0">
                    <a:moveTo>
                      <a:pt x="188" y="0"/>
                    </a:moveTo>
                    <a:cubicBezTo>
                      <a:pt x="99" y="27"/>
                      <a:pt x="45" y="81"/>
                      <a:pt x="1" y="161"/>
                    </a:cubicBezTo>
                    <a:cubicBezTo>
                      <a:pt x="54" y="152"/>
                      <a:pt x="277" y="0"/>
                      <a:pt x="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14"/>
              <p:cNvSpPr/>
              <p:nvPr/>
            </p:nvSpPr>
            <p:spPr>
              <a:xfrm>
                <a:off x="3304131" y="95425"/>
                <a:ext cx="988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10" extrusionOk="0">
                    <a:moveTo>
                      <a:pt x="71" y="10"/>
                    </a:moveTo>
                    <a:cubicBezTo>
                      <a:pt x="0" y="1"/>
                      <a:pt x="71" y="10"/>
                      <a:pt x="71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14"/>
              <p:cNvSpPr/>
              <p:nvPr/>
            </p:nvSpPr>
            <p:spPr>
              <a:xfrm>
                <a:off x="4465738" y="102566"/>
                <a:ext cx="34056" cy="2499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82" extrusionOk="0">
                    <a:moveTo>
                      <a:pt x="170" y="1"/>
                    </a:moveTo>
                    <a:cubicBezTo>
                      <a:pt x="130" y="1"/>
                      <a:pt x="177" y="36"/>
                      <a:pt x="43" y="136"/>
                    </a:cubicBezTo>
                    <a:cubicBezTo>
                      <a:pt x="1" y="167"/>
                      <a:pt x="3" y="181"/>
                      <a:pt x="26" y="181"/>
                    </a:cubicBezTo>
                    <a:cubicBezTo>
                      <a:pt x="78" y="181"/>
                      <a:pt x="230" y="115"/>
                      <a:pt x="248" y="11"/>
                    </a:cubicBezTo>
                    <a:cubicBezTo>
                      <a:pt x="206" y="5"/>
                      <a:pt x="183" y="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14"/>
              <p:cNvSpPr/>
              <p:nvPr/>
            </p:nvSpPr>
            <p:spPr>
              <a:xfrm>
                <a:off x="4801079" y="5020365"/>
                <a:ext cx="6042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71" extrusionOk="0">
                    <a:moveTo>
                      <a:pt x="42" y="0"/>
                    </a:moveTo>
                    <a:cubicBezTo>
                      <a:pt x="40" y="0"/>
                      <a:pt x="29" y="18"/>
                      <a:pt x="1" y="71"/>
                    </a:cubicBezTo>
                    <a:cubicBezTo>
                      <a:pt x="22" y="44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14"/>
              <p:cNvSpPr/>
              <p:nvPr/>
            </p:nvSpPr>
            <p:spPr>
              <a:xfrm>
                <a:off x="9020161" y="3160330"/>
                <a:ext cx="35704" cy="1016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74" extrusionOk="0">
                    <a:moveTo>
                      <a:pt x="95" y="1"/>
                    </a:moveTo>
                    <a:cubicBezTo>
                      <a:pt x="0" y="1"/>
                      <a:pt x="6" y="27"/>
                      <a:pt x="108" y="74"/>
                    </a:cubicBezTo>
                    <a:cubicBezTo>
                      <a:pt x="242" y="74"/>
                      <a:pt x="259" y="47"/>
                      <a:pt x="143" y="2"/>
                    </a:cubicBezTo>
                    <a:cubicBezTo>
                      <a:pt x="125" y="1"/>
                      <a:pt x="109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14"/>
              <p:cNvSpPr/>
              <p:nvPr/>
            </p:nvSpPr>
            <p:spPr>
              <a:xfrm>
                <a:off x="9005467" y="3572023"/>
                <a:ext cx="50123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87" extrusionOk="0">
                    <a:moveTo>
                      <a:pt x="311" y="1"/>
                    </a:moveTo>
                    <a:cubicBezTo>
                      <a:pt x="218" y="1"/>
                      <a:pt x="1" y="86"/>
                      <a:pt x="119" y="86"/>
                    </a:cubicBezTo>
                    <a:cubicBezTo>
                      <a:pt x="134" y="86"/>
                      <a:pt x="153" y="85"/>
                      <a:pt x="179" y="82"/>
                    </a:cubicBezTo>
                    <a:cubicBezTo>
                      <a:pt x="233" y="64"/>
                      <a:pt x="286" y="55"/>
                      <a:pt x="340" y="46"/>
                    </a:cubicBezTo>
                    <a:cubicBezTo>
                      <a:pt x="364" y="13"/>
                      <a:pt x="347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4"/>
              <p:cNvSpPr/>
              <p:nvPr/>
            </p:nvSpPr>
            <p:spPr>
              <a:xfrm>
                <a:off x="9022633" y="2508871"/>
                <a:ext cx="24581" cy="2389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4" extrusionOk="0">
                    <a:moveTo>
                      <a:pt x="179" y="0"/>
                    </a:moveTo>
                    <a:lnTo>
                      <a:pt x="179" y="0"/>
                    </a:lnTo>
                    <a:cubicBezTo>
                      <a:pt x="108" y="27"/>
                      <a:pt x="45" y="72"/>
                      <a:pt x="1" y="125"/>
                    </a:cubicBezTo>
                    <a:cubicBezTo>
                      <a:pt x="35" y="160"/>
                      <a:pt x="63" y="174"/>
                      <a:pt x="85" y="174"/>
                    </a:cubicBezTo>
                    <a:cubicBezTo>
                      <a:pt x="160" y="174"/>
                      <a:pt x="172" y="21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4"/>
              <p:cNvSpPr/>
              <p:nvPr/>
            </p:nvSpPr>
            <p:spPr>
              <a:xfrm>
                <a:off x="9005467" y="2588381"/>
                <a:ext cx="42433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5" extrusionOk="0">
                    <a:moveTo>
                      <a:pt x="287" y="1"/>
                    </a:moveTo>
                    <a:cubicBezTo>
                      <a:pt x="286" y="1"/>
                      <a:pt x="286" y="7"/>
                      <a:pt x="286" y="19"/>
                    </a:cubicBezTo>
                    <a:cubicBezTo>
                      <a:pt x="197" y="90"/>
                      <a:pt x="108" y="144"/>
                      <a:pt x="1" y="180"/>
                    </a:cubicBezTo>
                    <a:cubicBezTo>
                      <a:pt x="1" y="206"/>
                      <a:pt x="179" y="483"/>
                      <a:pt x="197" y="492"/>
                    </a:cubicBezTo>
                    <a:cubicBezTo>
                      <a:pt x="201" y="493"/>
                      <a:pt x="205" y="494"/>
                      <a:pt x="209" y="494"/>
                    </a:cubicBezTo>
                    <a:cubicBezTo>
                      <a:pt x="309" y="494"/>
                      <a:pt x="291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4"/>
              <p:cNvSpPr/>
              <p:nvPr/>
            </p:nvSpPr>
            <p:spPr>
              <a:xfrm>
                <a:off x="9036090" y="2702359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cubicBezTo>
                      <a:pt x="10" y="10"/>
                      <a:pt x="10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4"/>
              <p:cNvSpPr/>
              <p:nvPr/>
            </p:nvSpPr>
            <p:spPr>
              <a:xfrm>
                <a:off x="8909891" y="3111580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0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0" y="9"/>
                      <a:pt x="10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14"/>
              <p:cNvSpPr/>
              <p:nvPr/>
            </p:nvSpPr>
            <p:spPr>
              <a:xfrm>
                <a:off x="8941750" y="4037684"/>
                <a:ext cx="8789" cy="19774"/>
              </a:xfrm>
              <a:custGeom>
                <a:avLst/>
                <a:gdLst/>
                <a:ahLst/>
                <a:cxnLst/>
                <a:rect l="l" t="t" r="r" b="b"/>
                <a:pathLst>
                  <a:path w="64" h="144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62" y="1"/>
                      <a:pt x="61" y="1"/>
                      <a:pt x="59" y="2"/>
                    </a:cubicBezTo>
                    <a:lnTo>
                      <a:pt x="59" y="2"/>
                    </a:lnTo>
                    <a:cubicBezTo>
                      <a:pt x="61" y="1"/>
                      <a:pt x="62" y="1"/>
                      <a:pt x="63" y="1"/>
                    </a:cubicBezTo>
                    <a:close/>
                    <a:moveTo>
                      <a:pt x="59" y="2"/>
                    </a:moveTo>
                    <a:lnTo>
                      <a:pt x="59" y="2"/>
                    </a:lnTo>
                    <a:cubicBezTo>
                      <a:pt x="1" y="21"/>
                      <a:pt x="1" y="74"/>
                      <a:pt x="10" y="143"/>
                    </a:cubicBezTo>
                    <a:cubicBezTo>
                      <a:pt x="26" y="85"/>
                      <a:pt x="43" y="12"/>
                      <a:pt x="5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14"/>
              <p:cNvSpPr/>
              <p:nvPr/>
            </p:nvSpPr>
            <p:spPr>
              <a:xfrm>
                <a:off x="9047076" y="2238071"/>
                <a:ext cx="137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7" extrusionOk="0">
                    <a:moveTo>
                      <a:pt x="1" y="36"/>
                    </a:moveTo>
                    <a:cubicBezTo>
                      <a:pt x="1" y="36"/>
                      <a:pt x="1" y="28"/>
                      <a:pt x="1" y="1"/>
                    </a:cubicBezTo>
                    <a:cubicBezTo>
                      <a:pt x="1" y="10"/>
                      <a:pt x="1" y="28"/>
                      <a:pt x="1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4"/>
              <p:cNvSpPr/>
              <p:nvPr/>
            </p:nvSpPr>
            <p:spPr>
              <a:xfrm>
                <a:off x="9038562" y="1496940"/>
                <a:ext cx="9887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" y="27"/>
                      <a:pt x="54" y="72"/>
                      <a:pt x="72" y="117"/>
                    </a:cubicBezTo>
                    <a:cubicBezTo>
                      <a:pt x="72" y="45"/>
                      <a:pt x="45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4"/>
              <p:cNvSpPr/>
              <p:nvPr/>
            </p:nvSpPr>
            <p:spPr>
              <a:xfrm>
                <a:off x="8799622" y="78397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0"/>
                    </a:moveTo>
                    <a:cubicBezTo>
                      <a:pt x="1" y="0"/>
                      <a:pt x="1" y="0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4"/>
              <p:cNvSpPr/>
              <p:nvPr/>
            </p:nvSpPr>
            <p:spPr>
              <a:xfrm>
                <a:off x="7276995" y="126185"/>
                <a:ext cx="2472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0" y="0"/>
                    </a:moveTo>
                    <a:cubicBezTo>
                      <a:pt x="0" y="0"/>
                      <a:pt x="9" y="9"/>
                      <a:pt x="9" y="18"/>
                    </a:cubicBezTo>
                    <a:cubicBezTo>
                      <a:pt x="18" y="9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4"/>
              <p:cNvSpPr/>
              <p:nvPr/>
            </p:nvSpPr>
            <p:spPr>
              <a:xfrm>
                <a:off x="8976081" y="1186454"/>
                <a:ext cx="2609" cy="68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9" y="1"/>
                    </a:moveTo>
                    <a:cubicBezTo>
                      <a:pt x="6" y="1"/>
                      <a:pt x="3" y="2"/>
                      <a:pt x="1" y="5"/>
                    </a:cubicBezTo>
                    <a:lnTo>
                      <a:pt x="18" y="5"/>
                    </a:lnTo>
                    <a:cubicBezTo>
                      <a:pt x="18" y="5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14"/>
              <p:cNvSpPr/>
              <p:nvPr/>
            </p:nvSpPr>
            <p:spPr>
              <a:xfrm>
                <a:off x="9053256" y="985139"/>
                <a:ext cx="260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9" y="1"/>
                    </a:moveTo>
                    <a:cubicBezTo>
                      <a:pt x="7" y="1"/>
                      <a:pt x="5" y="3"/>
                      <a:pt x="1" y="8"/>
                    </a:cubicBezTo>
                    <a:lnTo>
                      <a:pt x="18" y="8"/>
                    </a:lnTo>
                    <a:cubicBezTo>
                      <a:pt x="14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14"/>
              <p:cNvSpPr/>
              <p:nvPr/>
            </p:nvSpPr>
            <p:spPr>
              <a:xfrm>
                <a:off x="3611595" y="5037393"/>
                <a:ext cx="9887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72" y="0"/>
                    </a:moveTo>
                    <a:lnTo>
                      <a:pt x="72" y="0"/>
                    </a:lnTo>
                    <a:cubicBezTo>
                      <a:pt x="18" y="9"/>
                      <a:pt x="0" y="36"/>
                      <a:pt x="27" y="72"/>
                    </a:cubicBezTo>
                    <a:cubicBezTo>
                      <a:pt x="27" y="63"/>
                      <a:pt x="45" y="36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14"/>
              <p:cNvSpPr/>
              <p:nvPr/>
            </p:nvSpPr>
            <p:spPr>
              <a:xfrm>
                <a:off x="9041034" y="4759315"/>
                <a:ext cx="137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" h="19" extrusionOk="0">
                    <a:moveTo>
                      <a:pt x="0" y="0"/>
                    </a:moveTo>
                    <a:cubicBezTo>
                      <a:pt x="0" y="9"/>
                      <a:pt x="0" y="9"/>
                      <a:pt x="0" y="18"/>
                    </a:cubicBezTo>
                    <a:cubicBezTo>
                      <a:pt x="0" y="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4"/>
              <p:cNvSpPr/>
              <p:nvPr/>
            </p:nvSpPr>
            <p:spPr>
              <a:xfrm>
                <a:off x="9011647" y="4788015"/>
                <a:ext cx="18401" cy="1304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5" extrusionOk="0">
                    <a:moveTo>
                      <a:pt x="57" y="1"/>
                    </a:moveTo>
                    <a:cubicBezTo>
                      <a:pt x="23" y="1"/>
                      <a:pt x="38" y="63"/>
                      <a:pt x="0" y="95"/>
                    </a:cubicBezTo>
                    <a:cubicBezTo>
                      <a:pt x="45" y="86"/>
                      <a:pt x="81" y="68"/>
                      <a:pt x="134" y="41"/>
                    </a:cubicBezTo>
                    <a:cubicBezTo>
                      <a:pt x="94" y="12"/>
                      <a:pt x="71" y="1"/>
                      <a:pt x="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4"/>
              <p:cNvSpPr/>
              <p:nvPr/>
            </p:nvSpPr>
            <p:spPr>
              <a:xfrm>
                <a:off x="8984595" y="4468877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cubicBezTo>
                      <a:pt x="1" y="1"/>
                      <a:pt x="1" y="10"/>
                      <a:pt x="1" y="19"/>
                    </a:cubicBezTo>
                    <a:cubicBezTo>
                      <a:pt x="19" y="10"/>
                      <a:pt x="19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4"/>
              <p:cNvSpPr/>
              <p:nvPr/>
            </p:nvSpPr>
            <p:spPr>
              <a:xfrm>
                <a:off x="6461027" y="5049615"/>
                <a:ext cx="7553" cy="7553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54" y="0"/>
                    </a:moveTo>
                    <a:lnTo>
                      <a:pt x="54" y="0"/>
                    </a:lnTo>
                    <a:cubicBezTo>
                      <a:pt x="45" y="27"/>
                      <a:pt x="36" y="45"/>
                      <a:pt x="1" y="54"/>
                    </a:cubicBezTo>
                    <a:cubicBezTo>
                      <a:pt x="36" y="54"/>
                      <a:pt x="45" y="36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4"/>
              <p:cNvSpPr/>
              <p:nvPr/>
            </p:nvSpPr>
            <p:spPr>
              <a:xfrm>
                <a:off x="9038562" y="2339827"/>
                <a:ext cx="3845" cy="3708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8" y="0"/>
                    </a:moveTo>
                    <a:cubicBezTo>
                      <a:pt x="9" y="9"/>
                      <a:pt x="9" y="18"/>
                      <a:pt x="0" y="27"/>
                    </a:cubicBezTo>
                    <a:cubicBezTo>
                      <a:pt x="9" y="27"/>
                      <a:pt x="18" y="27"/>
                      <a:pt x="27" y="18"/>
                    </a:cubicBezTo>
                    <a:cubicBezTo>
                      <a:pt x="27" y="18"/>
                      <a:pt x="18" y="9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14"/>
              <p:cNvSpPr/>
              <p:nvPr/>
            </p:nvSpPr>
            <p:spPr>
              <a:xfrm>
                <a:off x="8941750" y="3474249"/>
                <a:ext cx="21010" cy="24581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9" extrusionOk="0">
                    <a:moveTo>
                      <a:pt x="152" y="0"/>
                    </a:moveTo>
                    <a:cubicBezTo>
                      <a:pt x="36" y="0"/>
                      <a:pt x="1" y="80"/>
                      <a:pt x="10" y="179"/>
                    </a:cubicBezTo>
                    <a:cubicBezTo>
                      <a:pt x="63" y="143"/>
                      <a:pt x="7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14"/>
              <p:cNvSpPr/>
              <p:nvPr/>
            </p:nvSpPr>
            <p:spPr>
              <a:xfrm>
                <a:off x="9018925" y="2336119"/>
                <a:ext cx="19774" cy="25817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88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" y="136"/>
                      <a:pt x="16" y="188"/>
                      <a:pt x="41" y="188"/>
                    </a:cubicBezTo>
                    <a:cubicBezTo>
                      <a:pt x="68" y="188"/>
                      <a:pt x="107" y="131"/>
                      <a:pt x="143" y="54"/>
                    </a:cubicBezTo>
                    <a:cubicBezTo>
                      <a:pt x="99" y="54"/>
                      <a:pt x="45" y="36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4"/>
              <p:cNvSpPr/>
              <p:nvPr/>
            </p:nvSpPr>
            <p:spPr>
              <a:xfrm>
                <a:off x="6414475" y="5044671"/>
                <a:ext cx="16067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4" extrusionOk="0">
                    <a:moveTo>
                      <a:pt x="117" y="1"/>
                    </a:moveTo>
                    <a:lnTo>
                      <a:pt x="117" y="1"/>
                    </a:lnTo>
                    <a:cubicBezTo>
                      <a:pt x="63" y="36"/>
                      <a:pt x="18" y="63"/>
                      <a:pt x="1" y="63"/>
                    </a:cubicBezTo>
                    <a:cubicBezTo>
                      <a:pt x="45" y="63"/>
                      <a:pt x="90" y="45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4"/>
              <p:cNvSpPr/>
              <p:nvPr/>
            </p:nvSpPr>
            <p:spPr>
              <a:xfrm>
                <a:off x="1615894" y="128520"/>
                <a:ext cx="3845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28" h="37" extrusionOk="0">
                    <a:moveTo>
                      <a:pt x="1" y="1"/>
                    </a:moveTo>
                    <a:cubicBezTo>
                      <a:pt x="7" y="7"/>
                      <a:pt x="13" y="13"/>
                      <a:pt x="17" y="17"/>
                    </a:cubicBezTo>
                    <a:lnTo>
                      <a:pt x="17" y="17"/>
                    </a:lnTo>
                    <a:cubicBezTo>
                      <a:pt x="14" y="11"/>
                      <a:pt x="9" y="5"/>
                      <a:pt x="1" y="1"/>
                    </a:cubicBezTo>
                    <a:close/>
                    <a:moveTo>
                      <a:pt x="17" y="17"/>
                    </a:moveTo>
                    <a:cubicBezTo>
                      <a:pt x="21" y="24"/>
                      <a:pt x="23" y="32"/>
                      <a:pt x="28" y="37"/>
                    </a:cubicBezTo>
                    <a:cubicBezTo>
                      <a:pt x="28" y="31"/>
                      <a:pt x="24" y="25"/>
                      <a:pt x="17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4"/>
              <p:cNvSpPr/>
              <p:nvPr/>
            </p:nvSpPr>
            <p:spPr>
              <a:xfrm>
                <a:off x="224272" y="401792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0"/>
                    </a:moveTo>
                    <a:cubicBezTo>
                      <a:pt x="9" y="9"/>
                      <a:pt x="9" y="9"/>
                      <a:pt x="18" y="18"/>
                    </a:cubicBezTo>
                    <a:cubicBezTo>
                      <a:pt x="9" y="9"/>
                      <a:pt x="9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4"/>
              <p:cNvSpPr/>
              <p:nvPr/>
            </p:nvSpPr>
            <p:spPr>
              <a:xfrm>
                <a:off x="71158" y="71668"/>
                <a:ext cx="9017831" cy="5001011"/>
              </a:xfrm>
              <a:custGeom>
                <a:avLst/>
                <a:gdLst/>
                <a:ahLst/>
                <a:cxnLst/>
                <a:rect l="l" t="t" r="r" b="b"/>
                <a:pathLst>
                  <a:path w="65669" h="36418" extrusionOk="0">
                    <a:moveTo>
                      <a:pt x="9751" y="120"/>
                    </a:moveTo>
                    <a:cubicBezTo>
                      <a:pt x="9740" y="120"/>
                      <a:pt x="9722" y="122"/>
                      <a:pt x="9701" y="126"/>
                    </a:cubicBezTo>
                    <a:lnTo>
                      <a:pt x="9701" y="126"/>
                    </a:lnTo>
                    <a:cubicBezTo>
                      <a:pt x="9719" y="125"/>
                      <a:pt x="9736" y="123"/>
                      <a:pt x="9751" y="120"/>
                    </a:cubicBezTo>
                    <a:close/>
                    <a:moveTo>
                      <a:pt x="22044" y="120"/>
                    </a:moveTo>
                    <a:cubicBezTo>
                      <a:pt x="22034" y="120"/>
                      <a:pt x="22015" y="122"/>
                      <a:pt x="21994" y="126"/>
                    </a:cubicBezTo>
                    <a:lnTo>
                      <a:pt x="21994" y="126"/>
                    </a:lnTo>
                    <a:cubicBezTo>
                      <a:pt x="22012" y="125"/>
                      <a:pt x="22029" y="123"/>
                      <a:pt x="22044" y="120"/>
                    </a:cubicBezTo>
                    <a:close/>
                    <a:moveTo>
                      <a:pt x="54481" y="192"/>
                    </a:moveTo>
                    <a:cubicBezTo>
                      <a:pt x="54481" y="192"/>
                      <a:pt x="54481" y="192"/>
                      <a:pt x="54481" y="192"/>
                    </a:cubicBezTo>
                    <a:cubicBezTo>
                      <a:pt x="54481" y="192"/>
                      <a:pt x="54481" y="192"/>
                      <a:pt x="54482" y="192"/>
                    </a:cubicBezTo>
                    <a:lnTo>
                      <a:pt x="54482" y="192"/>
                    </a:lnTo>
                    <a:cubicBezTo>
                      <a:pt x="54481" y="192"/>
                      <a:pt x="54481" y="192"/>
                      <a:pt x="54481" y="192"/>
                    </a:cubicBezTo>
                    <a:close/>
                    <a:moveTo>
                      <a:pt x="42906" y="209"/>
                    </a:moveTo>
                    <a:lnTo>
                      <a:pt x="42906" y="209"/>
                    </a:lnTo>
                    <a:cubicBezTo>
                      <a:pt x="42908" y="209"/>
                      <a:pt x="42909" y="209"/>
                      <a:pt x="42911" y="210"/>
                    </a:cubicBezTo>
                    <a:cubicBezTo>
                      <a:pt x="42909" y="209"/>
                      <a:pt x="42908" y="209"/>
                      <a:pt x="42906" y="209"/>
                    </a:cubicBezTo>
                    <a:close/>
                    <a:moveTo>
                      <a:pt x="768" y="5223"/>
                    </a:moveTo>
                    <a:cubicBezTo>
                      <a:pt x="768" y="5223"/>
                      <a:pt x="768" y="5223"/>
                      <a:pt x="768" y="5223"/>
                    </a:cubicBezTo>
                    <a:cubicBezTo>
                      <a:pt x="768" y="5223"/>
                      <a:pt x="768" y="5223"/>
                      <a:pt x="768" y="5223"/>
                    </a:cubicBezTo>
                    <a:close/>
                    <a:moveTo>
                      <a:pt x="997" y="10887"/>
                    </a:moveTo>
                    <a:cubicBezTo>
                      <a:pt x="994" y="10890"/>
                      <a:pt x="992" y="10893"/>
                      <a:pt x="991" y="10897"/>
                    </a:cubicBezTo>
                    <a:cubicBezTo>
                      <a:pt x="992" y="10894"/>
                      <a:pt x="994" y="10890"/>
                      <a:pt x="997" y="10887"/>
                    </a:cubicBezTo>
                    <a:close/>
                    <a:moveTo>
                      <a:pt x="1535" y="14260"/>
                    </a:moveTo>
                    <a:lnTo>
                      <a:pt x="1535" y="14260"/>
                    </a:lnTo>
                    <a:cubicBezTo>
                      <a:pt x="1534" y="14261"/>
                      <a:pt x="1534" y="14261"/>
                      <a:pt x="1534" y="14262"/>
                    </a:cubicBezTo>
                    <a:lnTo>
                      <a:pt x="1534" y="14262"/>
                    </a:lnTo>
                    <a:cubicBezTo>
                      <a:pt x="1534" y="14262"/>
                      <a:pt x="1534" y="14261"/>
                      <a:pt x="1535" y="14260"/>
                    </a:cubicBezTo>
                    <a:close/>
                    <a:moveTo>
                      <a:pt x="674" y="15543"/>
                    </a:moveTo>
                    <a:cubicBezTo>
                      <a:pt x="671" y="15547"/>
                      <a:pt x="669" y="15558"/>
                      <a:pt x="669" y="15581"/>
                    </a:cubicBezTo>
                    <a:cubicBezTo>
                      <a:pt x="670" y="15589"/>
                      <a:pt x="671" y="15593"/>
                      <a:pt x="671" y="15593"/>
                    </a:cubicBezTo>
                    <a:cubicBezTo>
                      <a:pt x="672" y="15593"/>
                      <a:pt x="673" y="15574"/>
                      <a:pt x="674" y="15543"/>
                    </a:cubicBezTo>
                    <a:close/>
                    <a:moveTo>
                      <a:pt x="64892" y="18426"/>
                    </a:moveTo>
                    <a:lnTo>
                      <a:pt x="64892" y="18426"/>
                    </a:lnTo>
                    <a:cubicBezTo>
                      <a:pt x="64892" y="18435"/>
                      <a:pt x="64901" y="18435"/>
                      <a:pt x="64910" y="18435"/>
                    </a:cubicBezTo>
                    <a:cubicBezTo>
                      <a:pt x="64910" y="18435"/>
                      <a:pt x="64901" y="18435"/>
                      <a:pt x="64892" y="18426"/>
                    </a:cubicBezTo>
                    <a:close/>
                    <a:moveTo>
                      <a:pt x="65283" y="19156"/>
                    </a:moveTo>
                    <a:cubicBezTo>
                      <a:pt x="65284" y="19157"/>
                      <a:pt x="65284" y="19157"/>
                      <a:pt x="65285" y="19158"/>
                    </a:cubicBezTo>
                    <a:cubicBezTo>
                      <a:pt x="65284" y="19157"/>
                      <a:pt x="65284" y="19157"/>
                      <a:pt x="65283" y="19156"/>
                    </a:cubicBezTo>
                    <a:close/>
                    <a:moveTo>
                      <a:pt x="625" y="19720"/>
                    </a:moveTo>
                    <a:cubicBezTo>
                      <a:pt x="625" y="19721"/>
                      <a:pt x="625" y="19721"/>
                      <a:pt x="624" y="19722"/>
                    </a:cubicBezTo>
                    <a:lnTo>
                      <a:pt x="624" y="19722"/>
                    </a:lnTo>
                    <a:cubicBezTo>
                      <a:pt x="625" y="19721"/>
                      <a:pt x="625" y="19721"/>
                      <a:pt x="625" y="19720"/>
                    </a:cubicBezTo>
                    <a:close/>
                    <a:moveTo>
                      <a:pt x="64901" y="22548"/>
                    </a:moveTo>
                    <a:cubicBezTo>
                      <a:pt x="64901" y="22548"/>
                      <a:pt x="64901" y="22548"/>
                      <a:pt x="64901" y="22548"/>
                    </a:cubicBezTo>
                    <a:lnTo>
                      <a:pt x="64901" y="22548"/>
                    </a:lnTo>
                    <a:cubicBezTo>
                      <a:pt x="64901" y="22548"/>
                      <a:pt x="64901" y="22548"/>
                      <a:pt x="64901" y="22548"/>
                    </a:cubicBezTo>
                    <a:close/>
                    <a:moveTo>
                      <a:pt x="64919" y="25519"/>
                    </a:moveTo>
                    <a:cubicBezTo>
                      <a:pt x="64918" y="25520"/>
                      <a:pt x="64917" y="25522"/>
                      <a:pt x="64916" y="25524"/>
                    </a:cubicBezTo>
                    <a:lnTo>
                      <a:pt x="64916" y="25524"/>
                    </a:lnTo>
                    <a:cubicBezTo>
                      <a:pt x="64917" y="25522"/>
                      <a:pt x="64918" y="25520"/>
                      <a:pt x="64919" y="25519"/>
                    </a:cubicBezTo>
                    <a:close/>
                    <a:moveTo>
                      <a:pt x="661" y="27391"/>
                    </a:moveTo>
                    <a:cubicBezTo>
                      <a:pt x="660" y="27394"/>
                      <a:pt x="660" y="27397"/>
                      <a:pt x="661" y="27401"/>
                    </a:cubicBezTo>
                    <a:cubicBezTo>
                      <a:pt x="661" y="27399"/>
                      <a:pt x="661" y="27396"/>
                      <a:pt x="661" y="27391"/>
                    </a:cubicBezTo>
                    <a:close/>
                    <a:moveTo>
                      <a:pt x="65309" y="34103"/>
                    </a:moveTo>
                    <a:lnTo>
                      <a:pt x="65309" y="34103"/>
                    </a:lnTo>
                    <a:cubicBezTo>
                      <a:pt x="65310" y="34106"/>
                      <a:pt x="65311" y="34108"/>
                      <a:pt x="65311" y="34109"/>
                    </a:cubicBezTo>
                    <a:cubicBezTo>
                      <a:pt x="65311" y="34107"/>
                      <a:pt x="65310" y="34105"/>
                      <a:pt x="65309" y="34103"/>
                    </a:cubicBezTo>
                    <a:close/>
                    <a:moveTo>
                      <a:pt x="29502" y="35876"/>
                    </a:moveTo>
                    <a:lnTo>
                      <a:pt x="29502" y="35876"/>
                    </a:lnTo>
                    <a:cubicBezTo>
                      <a:pt x="29502" y="35876"/>
                      <a:pt x="29502" y="35876"/>
                      <a:pt x="29503" y="35876"/>
                    </a:cubicBezTo>
                    <a:lnTo>
                      <a:pt x="29503" y="35876"/>
                    </a:lnTo>
                    <a:cubicBezTo>
                      <a:pt x="29503" y="35876"/>
                      <a:pt x="29503" y="35876"/>
                      <a:pt x="29502" y="35876"/>
                    </a:cubicBezTo>
                    <a:close/>
                    <a:moveTo>
                      <a:pt x="26688" y="36097"/>
                    </a:moveTo>
                    <a:cubicBezTo>
                      <a:pt x="26689" y="36098"/>
                      <a:pt x="26691" y="36098"/>
                      <a:pt x="26692" y="36099"/>
                    </a:cubicBezTo>
                    <a:cubicBezTo>
                      <a:pt x="26691" y="36098"/>
                      <a:pt x="26690" y="36097"/>
                      <a:pt x="26688" y="36097"/>
                    </a:cubicBezTo>
                    <a:close/>
                    <a:moveTo>
                      <a:pt x="28253" y="36224"/>
                    </a:moveTo>
                    <a:lnTo>
                      <a:pt x="28253" y="36224"/>
                    </a:lnTo>
                    <a:cubicBezTo>
                      <a:pt x="28253" y="36224"/>
                      <a:pt x="28253" y="36224"/>
                      <a:pt x="28253" y="36224"/>
                    </a:cubicBezTo>
                    <a:cubicBezTo>
                      <a:pt x="28253" y="36224"/>
                      <a:pt x="28253" y="36224"/>
                      <a:pt x="28253" y="36224"/>
                    </a:cubicBezTo>
                    <a:close/>
                    <a:moveTo>
                      <a:pt x="34294" y="36216"/>
                    </a:moveTo>
                    <a:lnTo>
                      <a:pt x="34294" y="36216"/>
                    </a:lnTo>
                    <a:cubicBezTo>
                      <a:pt x="34293" y="36221"/>
                      <a:pt x="34293" y="36227"/>
                      <a:pt x="34293" y="36233"/>
                    </a:cubicBezTo>
                    <a:cubicBezTo>
                      <a:pt x="34293" y="36227"/>
                      <a:pt x="34294" y="36222"/>
                      <a:pt x="34294" y="36216"/>
                    </a:cubicBezTo>
                    <a:close/>
                    <a:moveTo>
                      <a:pt x="46587" y="36219"/>
                    </a:moveTo>
                    <a:cubicBezTo>
                      <a:pt x="46587" y="36224"/>
                      <a:pt x="46586" y="36228"/>
                      <a:pt x="46586" y="36233"/>
                    </a:cubicBezTo>
                    <a:cubicBezTo>
                      <a:pt x="46587" y="36228"/>
                      <a:pt x="46587" y="36224"/>
                      <a:pt x="46587" y="36219"/>
                    </a:cubicBezTo>
                    <a:close/>
                    <a:moveTo>
                      <a:pt x="14748" y="36357"/>
                    </a:moveTo>
                    <a:lnTo>
                      <a:pt x="14748" y="36357"/>
                    </a:lnTo>
                    <a:cubicBezTo>
                      <a:pt x="14748" y="36357"/>
                      <a:pt x="14747" y="36357"/>
                      <a:pt x="14747" y="36358"/>
                    </a:cubicBezTo>
                    <a:cubicBezTo>
                      <a:pt x="14747" y="36358"/>
                      <a:pt x="14748" y="36357"/>
                      <a:pt x="14748" y="36357"/>
                    </a:cubicBezTo>
                    <a:close/>
                    <a:moveTo>
                      <a:pt x="50587" y="1"/>
                    </a:moveTo>
                    <a:cubicBezTo>
                      <a:pt x="50563" y="1"/>
                      <a:pt x="50532" y="8"/>
                      <a:pt x="50494" y="22"/>
                    </a:cubicBezTo>
                    <a:cubicBezTo>
                      <a:pt x="50360" y="40"/>
                      <a:pt x="50217" y="58"/>
                      <a:pt x="50083" y="94"/>
                    </a:cubicBezTo>
                    <a:cubicBezTo>
                      <a:pt x="49932" y="129"/>
                      <a:pt x="49717" y="263"/>
                      <a:pt x="49584" y="272"/>
                    </a:cubicBezTo>
                    <a:cubicBezTo>
                      <a:pt x="49582" y="272"/>
                      <a:pt x="49581" y="272"/>
                      <a:pt x="49580" y="272"/>
                    </a:cubicBezTo>
                    <a:cubicBezTo>
                      <a:pt x="49539" y="272"/>
                      <a:pt x="49727" y="85"/>
                      <a:pt x="49744" y="76"/>
                    </a:cubicBezTo>
                    <a:lnTo>
                      <a:pt x="49744" y="76"/>
                    </a:lnTo>
                    <a:cubicBezTo>
                      <a:pt x="49477" y="103"/>
                      <a:pt x="49227" y="165"/>
                      <a:pt x="48959" y="219"/>
                    </a:cubicBezTo>
                    <a:cubicBezTo>
                      <a:pt x="49036" y="157"/>
                      <a:pt x="48947" y="138"/>
                      <a:pt x="48806" y="138"/>
                    </a:cubicBezTo>
                    <a:cubicBezTo>
                      <a:pt x="48600" y="138"/>
                      <a:pt x="48282" y="178"/>
                      <a:pt x="48192" y="183"/>
                    </a:cubicBezTo>
                    <a:cubicBezTo>
                      <a:pt x="48201" y="192"/>
                      <a:pt x="48210" y="192"/>
                      <a:pt x="48210" y="201"/>
                    </a:cubicBezTo>
                    <a:cubicBezTo>
                      <a:pt x="48085" y="210"/>
                      <a:pt x="47960" y="228"/>
                      <a:pt x="47826" y="245"/>
                    </a:cubicBezTo>
                    <a:cubicBezTo>
                      <a:pt x="47764" y="236"/>
                      <a:pt x="47710" y="228"/>
                      <a:pt x="47692" y="228"/>
                    </a:cubicBezTo>
                    <a:cubicBezTo>
                      <a:pt x="47681" y="224"/>
                      <a:pt x="47670" y="222"/>
                      <a:pt x="47660" y="222"/>
                    </a:cubicBezTo>
                    <a:cubicBezTo>
                      <a:pt x="47646" y="222"/>
                      <a:pt x="47635" y="226"/>
                      <a:pt x="47630" y="236"/>
                    </a:cubicBezTo>
                    <a:cubicBezTo>
                      <a:pt x="47327" y="254"/>
                      <a:pt x="47086" y="343"/>
                      <a:pt x="46872" y="495"/>
                    </a:cubicBezTo>
                    <a:cubicBezTo>
                      <a:pt x="46897" y="321"/>
                      <a:pt x="46865" y="254"/>
                      <a:pt x="46805" y="254"/>
                    </a:cubicBezTo>
                    <a:cubicBezTo>
                      <a:pt x="46695" y="254"/>
                      <a:pt x="46490" y="478"/>
                      <a:pt x="46363" y="691"/>
                    </a:cubicBezTo>
                    <a:cubicBezTo>
                      <a:pt x="46101" y="362"/>
                      <a:pt x="45575" y="208"/>
                      <a:pt x="45179" y="208"/>
                    </a:cubicBezTo>
                    <a:cubicBezTo>
                      <a:pt x="45157" y="208"/>
                      <a:pt x="45135" y="209"/>
                      <a:pt x="45114" y="210"/>
                    </a:cubicBezTo>
                    <a:cubicBezTo>
                      <a:pt x="44845" y="217"/>
                      <a:pt x="44539" y="400"/>
                      <a:pt x="44323" y="400"/>
                    </a:cubicBezTo>
                    <a:cubicBezTo>
                      <a:pt x="44259" y="400"/>
                      <a:pt x="44204" y="384"/>
                      <a:pt x="44160" y="343"/>
                    </a:cubicBezTo>
                    <a:cubicBezTo>
                      <a:pt x="44152" y="340"/>
                      <a:pt x="44145" y="339"/>
                      <a:pt x="44138" y="339"/>
                    </a:cubicBezTo>
                    <a:cubicBezTo>
                      <a:pt x="44109" y="339"/>
                      <a:pt x="44096" y="371"/>
                      <a:pt x="44088" y="415"/>
                    </a:cubicBezTo>
                    <a:cubicBezTo>
                      <a:pt x="44070" y="415"/>
                      <a:pt x="44053" y="415"/>
                      <a:pt x="44035" y="424"/>
                    </a:cubicBezTo>
                    <a:cubicBezTo>
                      <a:pt x="43999" y="424"/>
                      <a:pt x="43945" y="451"/>
                      <a:pt x="43901" y="495"/>
                    </a:cubicBezTo>
                    <a:cubicBezTo>
                      <a:pt x="43874" y="468"/>
                      <a:pt x="43838" y="442"/>
                      <a:pt x="43812" y="415"/>
                    </a:cubicBezTo>
                    <a:cubicBezTo>
                      <a:pt x="43883" y="352"/>
                      <a:pt x="43945" y="272"/>
                      <a:pt x="43901" y="228"/>
                    </a:cubicBezTo>
                    <a:cubicBezTo>
                      <a:pt x="43847" y="228"/>
                      <a:pt x="43794" y="281"/>
                      <a:pt x="43749" y="335"/>
                    </a:cubicBezTo>
                    <a:cubicBezTo>
                      <a:pt x="43722" y="290"/>
                      <a:pt x="43722" y="245"/>
                      <a:pt x="43740" y="201"/>
                    </a:cubicBezTo>
                    <a:lnTo>
                      <a:pt x="43740" y="201"/>
                    </a:lnTo>
                    <a:cubicBezTo>
                      <a:pt x="43633" y="201"/>
                      <a:pt x="43544" y="272"/>
                      <a:pt x="43446" y="343"/>
                    </a:cubicBezTo>
                    <a:cubicBezTo>
                      <a:pt x="43426" y="335"/>
                      <a:pt x="43406" y="331"/>
                      <a:pt x="43386" y="331"/>
                    </a:cubicBezTo>
                    <a:cubicBezTo>
                      <a:pt x="43344" y="331"/>
                      <a:pt x="43304" y="349"/>
                      <a:pt x="43267" y="379"/>
                    </a:cubicBezTo>
                    <a:cubicBezTo>
                      <a:pt x="43267" y="415"/>
                      <a:pt x="43285" y="433"/>
                      <a:pt x="43303" y="442"/>
                    </a:cubicBezTo>
                    <a:cubicBezTo>
                      <a:pt x="43249" y="480"/>
                      <a:pt x="43194" y="506"/>
                      <a:pt x="43134" y="506"/>
                    </a:cubicBezTo>
                    <a:cubicBezTo>
                      <a:pt x="43125" y="506"/>
                      <a:pt x="43116" y="505"/>
                      <a:pt x="43107" y="504"/>
                    </a:cubicBezTo>
                    <a:cubicBezTo>
                      <a:pt x="43053" y="495"/>
                      <a:pt x="43027" y="459"/>
                      <a:pt x="43009" y="424"/>
                    </a:cubicBezTo>
                    <a:cubicBezTo>
                      <a:pt x="43169" y="335"/>
                      <a:pt x="43285" y="201"/>
                      <a:pt x="43000" y="201"/>
                    </a:cubicBezTo>
                    <a:lnTo>
                      <a:pt x="43000" y="201"/>
                    </a:lnTo>
                    <a:cubicBezTo>
                      <a:pt x="43009" y="254"/>
                      <a:pt x="43009" y="308"/>
                      <a:pt x="42982" y="352"/>
                    </a:cubicBezTo>
                    <a:cubicBezTo>
                      <a:pt x="42982" y="335"/>
                      <a:pt x="42973" y="317"/>
                      <a:pt x="42964" y="308"/>
                    </a:cubicBezTo>
                    <a:cubicBezTo>
                      <a:pt x="42946" y="308"/>
                      <a:pt x="42920" y="299"/>
                      <a:pt x="42884" y="290"/>
                    </a:cubicBezTo>
                    <a:cubicBezTo>
                      <a:pt x="42884" y="249"/>
                      <a:pt x="42891" y="209"/>
                      <a:pt x="42906" y="209"/>
                    </a:cubicBezTo>
                    <a:cubicBezTo>
                      <a:pt x="42906" y="209"/>
                      <a:pt x="42906" y="209"/>
                      <a:pt x="42906" y="209"/>
                    </a:cubicBezTo>
                    <a:lnTo>
                      <a:pt x="42906" y="209"/>
                    </a:lnTo>
                    <a:cubicBezTo>
                      <a:pt x="42887" y="203"/>
                      <a:pt x="42867" y="201"/>
                      <a:pt x="42846" y="201"/>
                    </a:cubicBezTo>
                    <a:cubicBezTo>
                      <a:pt x="42801" y="201"/>
                      <a:pt x="42753" y="213"/>
                      <a:pt x="42705" y="236"/>
                    </a:cubicBezTo>
                    <a:cubicBezTo>
                      <a:pt x="42634" y="219"/>
                      <a:pt x="42563" y="201"/>
                      <a:pt x="42482" y="201"/>
                    </a:cubicBezTo>
                    <a:lnTo>
                      <a:pt x="42482" y="201"/>
                    </a:lnTo>
                    <a:cubicBezTo>
                      <a:pt x="42500" y="236"/>
                      <a:pt x="42527" y="272"/>
                      <a:pt x="42563" y="317"/>
                    </a:cubicBezTo>
                    <a:cubicBezTo>
                      <a:pt x="42509" y="352"/>
                      <a:pt x="42456" y="388"/>
                      <a:pt x="42411" y="415"/>
                    </a:cubicBezTo>
                    <a:cubicBezTo>
                      <a:pt x="42384" y="406"/>
                      <a:pt x="42358" y="361"/>
                      <a:pt x="42322" y="326"/>
                    </a:cubicBezTo>
                    <a:cubicBezTo>
                      <a:pt x="42349" y="263"/>
                      <a:pt x="42358" y="210"/>
                      <a:pt x="42358" y="201"/>
                    </a:cubicBezTo>
                    <a:lnTo>
                      <a:pt x="42224" y="201"/>
                    </a:lnTo>
                    <a:cubicBezTo>
                      <a:pt x="42215" y="192"/>
                      <a:pt x="42206" y="192"/>
                      <a:pt x="42197" y="192"/>
                    </a:cubicBezTo>
                    <a:cubicBezTo>
                      <a:pt x="42197" y="195"/>
                      <a:pt x="42197" y="202"/>
                      <a:pt x="42197" y="210"/>
                    </a:cubicBezTo>
                    <a:lnTo>
                      <a:pt x="42143" y="210"/>
                    </a:lnTo>
                    <a:cubicBezTo>
                      <a:pt x="42131" y="197"/>
                      <a:pt x="42118" y="184"/>
                      <a:pt x="42102" y="184"/>
                    </a:cubicBezTo>
                    <a:cubicBezTo>
                      <a:pt x="42096" y="184"/>
                      <a:pt x="42089" y="187"/>
                      <a:pt x="42081" y="192"/>
                    </a:cubicBezTo>
                    <a:cubicBezTo>
                      <a:pt x="42054" y="201"/>
                      <a:pt x="42036" y="210"/>
                      <a:pt x="42019" y="228"/>
                    </a:cubicBezTo>
                    <a:cubicBezTo>
                      <a:pt x="41956" y="228"/>
                      <a:pt x="41894" y="236"/>
                      <a:pt x="41840" y="245"/>
                    </a:cubicBezTo>
                    <a:cubicBezTo>
                      <a:pt x="41840" y="219"/>
                      <a:pt x="41849" y="192"/>
                      <a:pt x="41858" y="183"/>
                    </a:cubicBezTo>
                    <a:lnTo>
                      <a:pt x="41858" y="183"/>
                    </a:lnTo>
                    <a:cubicBezTo>
                      <a:pt x="41840" y="183"/>
                      <a:pt x="41778" y="219"/>
                      <a:pt x="41706" y="263"/>
                    </a:cubicBezTo>
                    <a:cubicBezTo>
                      <a:pt x="41680" y="263"/>
                      <a:pt x="41653" y="272"/>
                      <a:pt x="41617" y="272"/>
                    </a:cubicBezTo>
                    <a:cubicBezTo>
                      <a:pt x="41590" y="272"/>
                      <a:pt x="41564" y="326"/>
                      <a:pt x="41537" y="370"/>
                    </a:cubicBezTo>
                    <a:cubicBezTo>
                      <a:pt x="41492" y="406"/>
                      <a:pt x="41457" y="433"/>
                      <a:pt x="41439" y="451"/>
                    </a:cubicBezTo>
                    <a:cubicBezTo>
                      <a:pt x="41412" y="451"/>
                      <a:pt x="41376" y="442"/>
                      <a:pt x="41341" y="442"/>
                    </a:cubicBezTo>
                    <a:cubicBezTo>
                      <a:pt x="41349" y="388"/>
                      <a:pt x="41358" y="343"/>
                      <a:pt x="41376" y="299"/>
                    </a:cubicBezTo>
                    <a:cubicBezTo>
                      <a:pt x="41393" y="319"/>
                      <a:pt x="41410" y="329"/>
                      <a:pt x="41426" y="329"/>
                    </a:cubicBezTo>
                    <a:cubicBezTo>
                      <a:pt x="41453" y="329"/>
                      <a:pt x="41479" y="301"/>
                      <a:pt x="41501" y="245"/>
                    </a:cubicBezTo>
                    <a:cubicBezTo>
                      <a:pt x="41465" y="236"/>
                      <a:pt x="41439" y="236"/>
                      <a:pt x="41412" y="228"/>
                    </a:cubicBezTo>
                    <a:cubicBezTo>
                      <a:pt x="41421" y="219"/>
                      <a:pt x="41421" y="210"/>
                      <a:pt x="41430" y="201"/>
                    </a:cubicBezTo>
                    <a:lnTo>
                      <a:pt x="41430" y="201"/>
                    </a:lnTo>
                    <a:cubicBezTo>
                      <a:pt x="41037" y="210"/>
                      <a:pt x="40555" y="210"/>
                      <a:pt x="40297" y="397"/>
                    </a:cubicBezTo>
                    <a:cubicBezTo>
                      <a:pt x="40208" y="424"/>
                      <a:pt x="40109" y="442"/>
                      <a:pt x="40020" y="459"/>
                    </a:cubicBezTo>
                    <a:cubicBezTo>
                      <a:pt x="40002" y="468"/>
                      <a:pt x="39967" y="468"/>
                      <a:pt x="39931" y="477"/>
                    </a:cubicBezTo>
                    <a:cubicBezTo>
                      <a:pt x="40002" y="415"/>
                      <a:pt x="40065" y="352"/>
                      <a:pt x="40092" y="272"/>
                    </a:cubicBezTo>
                    <a:lnTo>
                      <a:pt x="40092" y="272"/>
                    </a:lnTo>
                    <a:cubicBezTo>
                      <a:pt x="39788" y="290"/>
                      <a:pt x="39476" y="308"/>
                      <a:pt x="39173" y="308"/>
                    </a:cubicBezTo>
                    <a:cubicBezTo>
                      <a:pt x="39182" y="343"/>
                      <a:pt x="39199" y="379"/>
                      <a:pt x="39208" y="406"/>
                    </a:cubicBezTo>
                    <a:cubicBezTo>
                      <a:pt x="39102" y="349"/>
                      <a:pt x="38952" y="307"/>
                      <a:pt x="38886" y="307"/>
                    </a:cubicBezTo>
                    <a:cubicBezTo>
                      <a:pt x="38879" y="307"/>
                      <a:pt x="38874" y="307"/>
                      <a:pt x="38869" y="308"/>
                    </a:cubicBezTo>
                    <a:cubicBezTo>
                      <a:pt x="38914" y="415"/>
                      <a:pt x="38816" y="442"/>
                      <a:pt x="38682" y="442"/>
                    </a:cubicBezTo>
                    <a:cubicBezTo>
                      <a:pt x="38620" y="424"/>
                      <a:pt x="38557" y="415"/>
                      <a:pt x="38486" y="415"/>
                    </a:cubicBezTo>
                    <a:cubicBezTo>
                      <a:pt x="38491" y="417"/>
                      <a:pt x="38495" y="419"/>
                      <a:pt x="38498" y="420"/>
                    </a:cubicBezTo>
                    <a:lnTo>
                      <a:pt x="38498" y="420"/>
                    </a:lnTo>
                    <a:cubicBezTo>
                      <a:pt x="38339" y="402"/>
                      <a:pt x="38176" y="370"/>
                      <a:pt x="38075" y="370"/>
                    </a:cubicBezTo>
                    <a:cubicBezTo>
                      <a:pt x="37701" y="343"/>
                      <a:pt x="37326" y="343"/>
                      <a:pt x="36951" y="335"/>
                    </a:cubicBezTo>
                    <a:cubicBezTo>
                      <a:pt x="36916" y="326"/>
                      <a:pt x="36889" y="321"/>
                      <a:pt x="36870" y="321"/>
                    </a:cubicBezTo>
                    <a:cubicBezTo>
                      <a:pt x="36851" y="321"/>
                      <a:pt x="36840" y="326"/>
                      <a:pt x="36835" y="335"/>
                    </a:cubicBezTo>
                    <a:lnTo>
                      <a:pt x="36577" y="335"/>
                    </a:lnTo>
                    <a:cubicBezTo>
                      <a:pt x="36666" y="468"/>
                      <a:pt x="36639" y="575"/>
                      <a:pt x="36496" y="656"/>
                    </a:cubicBezTo>
                    <a:cubicBezTo>
                      <a:pt x="36434" y="584"/>
                      <a:pt x="36363" y="540"/>
                      <a:pt x="36363" y="459"/>
                    </a:cubicBezTo>
                    <a:lnTo>
                      <a:pt x="36363" y="459"/>
                    </a:lnTo>
                    <a:cubicBezTo>
                      <a:pt x="36380" y="486"/>
                      <a:pt x="36389" y="504"/>
                      <a:pt x="36398" y="540"/>
                    </a:cubicBezTo>
                    <a:cubicBezTo>
                      <a:pt x="36407" y="540"/>
                      <a:pt x="36612" y="236"/>
                      <a:pt x="36621" y="219"/>
                    </a:cubicBezTo>
                    <a:cubicBezTo>
                      <a:pt x="36568" y="192"/>
                      <a:pt x="36453" y="180"/>
                      <a:pt x="36306" y="180"/>
                    </a:cubicBezTo>
                    <a:cubicBezTo>
                      <a:pt x="36061" y="180"/>
                      <a:pt x="35725" y="213"/>
                      <a:pt x="35435" y="263"/>
                    </a:cubicBezTo>
                    <a:cubicBezTo>
                      <a:pt x="35425" y="234"/>
                      <a:pt x="35394" y="220"/>
                      <a:pt x="35367" y="220"/>
                    </a:cubicBezTo>
                    <a:cubicBezTo>
                      <a:pt x="35346" y="220"/>
                      <a:pt x="35328" y="229"/>
                      <a:pt x="35328" y="245"/>
                    </a:cubicBezTo>
                    <a:cubicBezTo>
                      <a:pt x="35337" y="263"/>
                      <a:pt x="35337" y="272"/>
                      <a:pt x="35346" y="281"/>
                    </a:cubicBezTo>
                    <a:cubicBezTo>
                      <a:pt x="35310" y="290"/>
                      <a:pt x="35274" y="290"/>
                      <a:pt x="35239" y="299"/>
                    </a:cubicBezTo>
                    <a:cubicBezTo>
                      <a:pt x="35078" y="281"/>
                      <a:pt x="34908" y="281"/>
                      <a:pt x="34766" y="272"/>
                    </a:cubicBezTo>
                    <a:lnTo>
                      <a:pt x="34766" y="272"/>
                    </a:lnTo>
                    <a:cubicBezTo>
                      <a:pt x="34775" y="299"/>
                      <a:pt x="34944" y="335"/>
                      <a:pt x="34962" y="370"/>
                    </a:cubicBezTo>
                    <a:cubicBezTo>
                      <a:pt x="34926" y="379"/>
                      <a:pt x="34891" y="397"/>
                      <a:pt x="34864" y="406"/>
                    </a:cubicBezTo>
                    <a:cubicBezTo>
                      <a:pt x="34864" y="415"/>
                      <a:pt x="34873" y="415"/>
                      <a:pt x="34873" y="415"/>
                    </a:cubicBezTo>
                    <a:cubicBezTo>
                      <a:pt x="34828" y="424"/>
                      <a:pt x="34766" y="433"/>
                      <a:pt x="34685" y="442"/>
                    </a:cubicBezTo>
                    <a:cubicBezTo>
                      <a:pt x="34659" y="379"/>
                      <a:pt x="34614" y="335"/>
                      <a:pt x="34569" y="299"/>
                    </a:cubicBezTo>
                    <a:cubicBezTo>
                      <a:pt x="34557" y="268"/>
                      <a:pt x="34537" y="255"/>
                      <a:pt x="34508" y="255"/>
                    </a:cubicBezTo>
                    <a:cubicBezTo>
                      <a:pt x="34495" y="255"/>
                      <a:pt x="34479" y="258"/>
                      <a:pt x="34462" y="263"/>
                    </a:cubicBezTo>
                    <a:cubicBezTo>
                      <a:pt x="34400" y="263"/>
                      <a:pt x="34338" y="281"/>
                      <a:pt x="34293" y="335"/>
                    </a:cubicBezTo>
                    <a:cubicBezTo>
                      <a:pt x="34229" y="335"/>
                      <a:pt x="34081" y="281"/>
                      <a:pt x="33953" y="281"/>
                    </a:cubicBezTo>
                    <a:cubicBezTo>
                      <a:pt x="33831" y="281"/>
                      <a:pt x="33727" y="330"/>
                      <a:pt x="33731" y="522"/>
                    </a:cubicBezTo>
                    <a:cubicBezTo>
                      <a:pt x="33623" y="426"/>
                      <a:pt x="33501" y="398"/>
                      <a:pt x="33364" y="398"/>
                    </a:cubicBezTo>
                    <a:cubicBezTo>
                      <a:pt x="33194" y="398"/>
                      <a:pt x="33002" y="441"/>
                      <a:pt x="32785" y="451"/>
                    </a:cubicBezTo>
                    <a:cubicBezTo>
                      <a:pt x="32659" y="457"/>
                      <a:pt x="32368" y="463"/>
                      <a:pt x="32208" y="463"/>
                    </a:cubicBezTo>
                    <a:cubicBezTo>
                      <a:pt x="32142" y="463"/>
                      <a:pt x="32098" y="462"/>
                      <a:pt x="32098" y="459"/>
                    </a:cubicBezTo>
                    <a:cubicBezTo>
                      <a:pt x="32084" y="628"/>
                      <a:pt x="32037" y="708"/>
                      <a:pt x="31947" y="708"/>
                    </a:cubicBezTo>
                    <a:cubicBezTo>
                      <a:pt x="31923" y="708"/>
                      <a:pt x="31897" y="703"/>
                      <a:pt x="31866" y="691"/>
                    </a:cubicBezTo>
                    <a:cubicBezTo>
                      <a:pt x="31938" y="647"/>
                      <a:pt x="31991" y="593"/>
                      <a:pt x="31991" y="549"/>
                    </a:cubicBezTo>
                    <a:lnTo>
                      <a:pt x="31991" y="549"/>
                    </a:lnTo>
                    <a:cubicBezTo>
                      <a:pt x="31937" y="567"/>
                      <a:pt x="31904" y="574"/>
                      <a:pt x="31885" y="574"/>
                    </a:cubicBezTo>
                    <a:cubicBezTo>
                      <a:pt x="31804" y="574"/>
                      <a:pt x="31998" y="429"/>
                      <a:pt x="31831" y="415"/>
                    </a:cubicBezTo>
                    <a:cubicBezTo>
                      <a:pt x="31857" y="335"/>
                      <a:pt x="31893" y="254"/>
                      <a:pt x="31920" y="210"/>
                    </a:cubicBezTo>
                    <a:lnTo>
                      <a:pt x="31920" y="210"/>
                    </a:lnTo>
                    <a:cubicBezTo>
                      <a:pt x="31846" y="232"/>
                      <a:pt x="31803" y="239"/>
                      <a:pt x="31773" y="239"/>
                    </a:cubicBezTo>
                    <a:cubicBezTo>
                      <a:pt x="31705" y="239"/>
                      <a:pt x="31702" y="201"/>
                      <a:pt x="31554" y="201"/>
                    </a:cubicBezTo>
                    <a:lnTo>
                      <a:pt x="31554" y="201"/>
                    </a:lnTo>
                    <a:cubicBezTo>
                      <a:pt x="31554" y="210"/>
                      <a:pt x="31563" y="228"/>
                      <a:pt x="31563" y="236"/>
                    </a:cubicBezTo>
                    <a:cubicBezTo>
                      <a:pt x="31456" y="290"/>
                      <a:pt x="31340" y="495"/>
                      <a:pt x="31420" y="495"/>
                    </a:cubicBezTo>
                    <a:cubicBezTo>
                      <a:pt x="31438" y="495"/>
                      <a:pt x="31545" y="415"/>
                      <a:pt x="31590" y="343"/>
                    </a:cubicBezTo>
                    <a:cubicBezTo>
                      <a:pt x="31608" y="406"/>
                      <a:pt x="31608" y="459"/>
                      <a:pt x="31590" y="513"/>
                    </a:cubicBezTo>
                    <a:cubicBezTo>
                      <a:pt x="31554" y="549"/>
                      <a:pt x="31518" y="584"/>
                      <a:pt x="31501" y="611"/>
                    </a:cubicBezTo>
                    <a:cubicBezTo>
                      <a:pt x="31465" y="629"/>
                      <a:pt x="31429" y="638"/>
                      <a:pt x="31385" y="647"/>
                    </a:cubicBezTo>
                    <a:lnTo>
                      <a:pt x="31340" y="647"/>
                    </a:lnTo>
                    <a:cubicBezTo>
                      <a:pt x="31331" y="656"/>
                      <a:pt x="31313" y="656"/>
                      <a:pt x="31304" y="656"/>
                    </a:cubicBezTo>
                    <a:cubicBezTo>
                      <a:pt x="31269" y="647"/>
                      <a:pt x="31349" y="245"/>
                      <a:pt x="31376" y="201"/>
                    </a:cubicBezTo>
                    <a:lnTo>
                      <a:pt x="31376" y="201"/>
                    </a:lnTo>
                    <a:cubicBezTo>
                      <a:pt x="31367" y="201"/>
                      <a:pt x="31278" y="263"/>
                      <a:pt x="31179" y="352"/>
                    </a:cubicBezTo>
                    <a:cubicBezTo>
                      <a:pt x="31151" y="338"/>
                      <a:pt x="31122" y="331"/>
                      <a:pt x="31094" y="331"/>
                    </a:cubicBezTo>
                    <a:cubicBezTo>
                      <a:pt x="31052" y="331"/>
                      <a:pt x="31012" y="347"/>
                      <a:pt x="30974" y="379"/>
                    </a:cubicBezTo>
                    <a:cubicBezTo>
                      <a:pt x="30974" y="433"/>
                      <a:pt x="31010" y="451"/>
                      <a:pt x="31063" y="459"/>
                    </a:cubicBezTo>
                    <a:cubicBezTo>
                      <a:pt x="31028" y="495"/>
                      <a:pt x="31001" y="522"/>
                      <a:pt x="30974" y="558"/>
                    </a:cubicBezTo>
                    <a:cubicBezTo>
                      <a:pt x="30974" y="549"/>
                      <a:pt x="30965" y="540"/>
                      <a:pt x="30956" y="540"/>
                    </a:cubicBezTo>
                    <a:lnTo>
                      <a:pt x="30956" y="540"/>
                    </a:lnTo>
                    <a:cubicBezTo>
                      <a:pt x="30965" y="540"/>
                      <a:pt x="30965" y="558"/>
                      <a:pt x="30956" y="584"/>
                    </a:cubicBezTo>
                    <a:cubicBezTo>
                      <a:pt x="30930" y="620"/>
                      <a:pt x="30903" y="656"/>
                      <a:pt x="30903" y="682"/>
                    </a:cubicBezTo>
                    <a:cubicBezTo>
                      <a:pt x="30894" y="700"/>
                      <a:pt x="30876" y="727"/>
                      <a:pt x="30858" y="754"/>
                    </a:cubicBezTo>
                    <a:cubicBezTo>
                      <a:pt x="30796" y="781"/>
                      <a:pt x="30733" y="798"/>
                      <a:pt x="30680" y="816"/>
                    </a:cubicBezTo>
                    <a:cubicBezTo>
                      <a:pt x="30716" y="798"/>
                      <a:pt x="30733" y="772"/>
                      <a:pt x="30733" y="727"/>
                    </a:cubicBezTo>
                    <a:cubicBezTo>
                      <a:pt x="30724" y="665"/>
                      <a:pt x="30653" y="638"/>
                      <a:pt x="30582" y="620"/>
                    </a:cubicBezTo>
                    <a:cubicBezTo>
                      <a:pt x="30591" y="575"/>
                      <a:pt x="30600" y="522"/>
                      <a:pt x="30609" y="477"/>
                    </a:cubicBezTo>
                    <a:cubicBezTo>
                      <a:pt x="30689" y="442"/>
                      <a:pt x="30769" y="397"/>
                      <a:pt x="30823" y="343"/>
                    </a:cubicBezTo>
                    <a:cubicBezTo>
                      <a:pt x="30823" y="352"/>
                      <a:pt x="30823" y="361"/>
                      <a:pt x="30823" y="361"/>
                    </a:cubicBezTo>
                    <a:cubicBezTo>
                      <a:pt x="30832" y="352"/>
                      <a:pt x="30840" y="343"/>
                      <a:pt x="30840" y="335"/>
                    </a:cubicBezTo>
                    <a:cubicBezTo>
                      <a:pt x="30858" y="317"/>
                      <a:pt x="30867" y="308"/>
                      <a:pt x="30876" y="290"/>
                    </a:cubicBezTo>
                    <a:cubicBezTo>
                      <a:pt x="30890" y="277"/>
                      <a:pt x="30903" y="268"/>
                      <a:pt x="30915" y="268"/>
                    </a:cubicBezTo>
                    <a:cubicBezTo>
                      <a:pt x="30927" y="268"/>
                      <a:pt x="30939" y="277"/>
                      <a:pt x="30948" y="299"/>
                    </a:cubicBezTo>
                    <a:cubicBezTo>
                      <a:pt x="30961" y="335"/>
                      <a:pt x="30980" y="349"/>
                      <a:pt x="31002" y="349"/>
                    </a:cubicBezTo>
                    <a:cubicBezTo>
                      <a:pt x="31066" y="349"/>
                      <a:pt x="31151" y="227"/>
                      <a:pt x="31171" y="201"/>
                    </a:cubicBezTo>
                    <a:lnTo>
                      <a:pt x="31171" y="201"/>
                    </a:lnTo>
                    <a:cubicBezTo>
                      <a:pt x="31081" y="201"/>
                      <a:pt x="31010" y="210"/>
                      <a:pt x="30965" y="210"/>
                    </a:cubicBezTo>
                    <a:cubicBezTo>
                      <a:pt x="30956" y="210"/>
                      <a:pt x="30939" y="201"/>
                      <a:pt x="30894" y="201"/>
                    </a:cubicBezTo>
                    <a:lnTo>
                      <a:pt x="30894" y="201"/>
                    </a:lnTo>
                    <a:cubicBezTo>
                      <a:pt x="30894" y="210"/>
                      <a:pt x="30903" y="219"/>
                      <a:pt x="30912" y="228"/>
                    </a:cubicBezTo>
                    <a:cubicBezTo>
                      <a:pt x="30894" y="236"/>
                      <a:pt x="30885" y="236"/>
                      <a:pt x="30876" y="245"/>
                    </a:cubicBezTo>
                    <a:cubicBezTo>
                      <a:pt x="30858" y="219"/>
                      <a:pt x="30805" y="201"/>
                      <a:pt x="30707" y="201"/>
                    </a:cubicBezTo>
                    <a:lnTo>
                      <a:pt x="30707" y="201"/>
                    </a:lnTo>
                    <a:cubicBezTo>
                      <a:pt x="30724" y="281"/>
                      <a:pt x="30707" y="352"/>
                      <a:pt x="30653" y="415"/>
                    </a:cubicBezTo>
                    <a:cubicBezTo>
                      <a:pt x="30635" y="406"/>
                      <a:pt x="30626" y="397"/>
                      <a:pt x="30617" y="379"/>
                    </a:cubicBezTo>
                    <a:cubicBezTo>
                      <a:pt x="30635" y="326"/>
                      <a:pt x="30644" y="272"/>
                      <a:pt x="30671" y="219"/>
                    </a:cubicBezTo>
                    <a:cubicBezTo>
                      <a:pt x="30602" y="189"/>
                      <a:pt x="30533" y="176"/>
                      <a:pt x="30465" y="176"/>
                    </a:cubicBezTo>
                    <a:cubicBezTo>
                      <a:pt x="30409" y="176"/>
                      <a:pt x="30352" y="185"/>
                      <a:pt x="30296" y="201"/>
                    </a:cubicBezTo>
                    <a:cubicBezTo>
                      <a:pt x="30314" y="228"/>
                      <a:pt x="30332" y="245"/>
                      <a:pt x="30341" y="272"/>
                    </a:cubicBezTo>
                    <a:cubicBezTo>
                      <a:pt x="30193" y="358"/>
                      <a:pt x="30053" y="477"/>
                      <a:pt x="29989" y="477"/>
                    </a:cubicBezTo>
                    <a:cubicBezTo>
                      <a:pt x="29980" y="477"/>
                      <a:pt x="29972" y="474"/>
                      <a:pt x="29966" y="468"/>
                    </a:cubicBezTo>
                    <a:lnTo>
                      <a:pt x="29966" y="468"/>
                    </a:lnTo>
                    <a:cubicBezTo>
                      <a:pt x="29967" y="469"/>
                      <a:pt x="29967" y="469"/>
                      <a:pt x="29968" y="469"/>
                    </a:cubicBezTo>
                    <a:cubicBezTo>
                      <a:pt x="29990" y="469"/>
                      <a:pt x="30073" y="218"/>
                      <a:pt x="30073" y="201"/>
                    </a:cubicBezTo>
                    <a:lnTo>
                      <a:pt x="30073" y="201"/>
                    </a:lnTo>
                    <a:cubicBezTo>
                      <a:pt x="29966" y="201"/>
                      <a:pt x="29859" y="210"/>
                      <a:pt x="29752" y="219"/>
                    </a:cubicBezTo>
                    <a:cubicBezTo>
                      <a:pt x="29752" y="210"/>
                      <a:pt x="29752" y="210"/>
                      <a:pt x="29752" y="201"/>
                    </a:cubicBezTo>
                    <a:lnTo>
                      <a:pt x="29244" y="201"/>
                    </a:lnTo>
                    <a:cubicBezTo>
                      <a:pt x="29244" y="201"/>
                      <a:pt x="29279" y="228"/>
                      <a:pt x="29324" y="272"/>
                    </a:cubicBezTo>
                    <a:cubicBezTo>
                      <a:pt x="29288" y="281"/>
                      <a:pt x="29261" y="352"/>
                      <a:pt x="29226" y="397"/>
                    </a:cubicBezTo>
                    <a:cubicBezTo>
                      <a:pt x="29167" y="339"/>
                      <a:pt x="28875" y="280"/>
                      <a:pt x="28793" y="280"/>
                    </a:cubicBezTo>
                    <a:cubicBezTo>
                      <a:pt x="28788" y="280"/>
                      <a:pt x="28783" y="280"/>
                      <a:pt x="28780" y="281"/>
                    </a:cubicBezTo>
                    <a:cubicBezTo>
                      <a:pt x="28771" y="281"/>
                      <a:pt x="28699" y="290"/>
                      <a:pt x="28628" y="308"/>
                    </a:cubicBezTo>
                    <a:lnTo>
                      <a:pt x="28601" y="308"/>
                    </a:lnTo>
                    <a:cubicBezTo>
                      <a:pt x="28584" y="307"/>
                      <a:pt x="28567" y="306"/>
                      <a:pt x="28551" y="306"/>
                    </a:cubicBezTo>
                    <a:cubicBezTo>
                      <a:pt x="28409" y="306"/>
                      <a:pt x="28273" y="338"/>
                      <a:pt x="28137" y="370"/>
                    </a:cubicBezTo>
                    <a:cubicBezTo>
                      <a:pt x="28032" y="234"/>
                      <a:pt x="27829" y="138"/>
                      <a:pt x="27663" y="138"/>
                    </a:cubicBezTo>
                    <a:cubicBezTo>
                      <a:pt x="27546" y="138"/>
                      <a:pt x="27448" y="185"/>
                      <a:pt x="27415" y="299"/>
                    </a:cubicBezTo>
                    <a:cubicBezTo>
                      <a:pt x="27433" y="296"/>
                      <a:pt x="27450" y="295"/>
                      <a:pt x="27467" y="295"/>
                    </a:cubicBezTo>
                    <a:cubicBezTo>
                      <a:pt x="27567" y="295"/>
                      <a:pt x="27648" y="341"/>
                      <a:pt x="27709" y="433"/>
                    </a:cubicBezTo>
                    <a:cubicBezTo>
                      <a:pt x="27575" y="451"/>
                      <a:pt x="27442" y="477"/>
                      <a:pt x="27308" y="513"/>
                    </a:cubicBezTo>
                    <a:cubicBezTo>
                      <a:pt x="27289" y="517"/>
                      <a:pt x="27277" y="519"/>
                      <a:pt x="27272" y="519"/>
                    </a:cubicBezTo>
                    <a:cubicBezTo>
                      <a:pt x="27265" y="519"/>
                      <a:pt x="27273" y="515"/>
                      <a:pt x="27299" y="504"/>
                    </a:cubicBezTo>
                    <a:cubicBezTo>
                      <a:pt x="27263" y="504"/>
                      <a:pt x="27138" y="567"/>
                      <a:pt x="27004" y="638"/>
                    </a:cubicBezTo>
                    <a:cubicBezTo>
                      <a:pt x="27022" y="620"/>
                      <a:pt x="27049" y="593"/>
                      <a:pt x="27094" y="575"/>
                    </a:cubicBezTo>
                    <a:cubicBezTo>
                      <a:pt x="27087" y="573"/>
                      <a:pt x="27080" y="572"/>
                      <a:pt x="27071" y="572"/>
                    </a:cubicBezTo>
                    <a:cubicBezTo>
                      <a:pt x="26983" y="572"/>
                      <a:pt x="26790" y="688"/>
                      <a:pt x="26781" y="745"/>
                    </a:cubicBezTo>
                    <a:cubicBezTo>
                      <a:pt x="26781" y="736"/>
                      <a:pt x="26781" y="718"/>
                      <a:pt x="26772" y="709"/>
                    </a:cubicBezTo>
                    <a:cubicBezTo>
                      <a:pt x="26871" y="629"/>
                      <a:pt x="27031" y="540"/>
                      <a:pt x="27022" y="531"/>
                    </a:cubicBezTo>
                    <a:cubicBezTo>
                      <a:pt x="27031" y="486"/>
                      <a:pt x="26978" y="433"/>
                      <a:pt x="26897" y="397"/>
                    </a:cubicBezTo>
                    <a:cubicBezTo>
                      <a:pt x="26915" y="388"/>
                      <a:pt x="26924" y="388"/>
                      <a:pt x="26933" y="379"/>
                    </a:cubicBezTo>
                    <a:cubicBezTo>
                      <a:pt x="26865" y="340"/>
                      <a:pt x="26676" y="296"/>
                      <a:pt x="26503" y="296"/>
                    </a:cubicBezTo>
                    <a:cubicBezTo>
                      <a:pt x="26360" y="296"/>
                      <a:pt x="26228" y="326"/>
                      <a:pt x="26184" y="415"/>
                    </a:cubicBezTo>
                    <a:cubicBezTo>
                      <a:pt x="26255" y="415"/>
                      <a:pt x="26389" y="415"/>
                      <a:pt x="26532" y="424"/>
                    </a:cubicBezTo>
                    <a:cubicBezTo>
                      <a:pt x="26501" y="435"/>
                      <a:pt x="26459" y="440"/>
                      <a:pt x="26409" y="440"/>
                    </a:cubicBezTo>
                    <a:cubicBezTo>
                      <a:pt x="26224" y="440"/>
                      <a:pt x="25937" y="377"/>
                      <a:pt x="25782" y="370"/>
                    </a:cubicBezTo>
                    <a:cubicBezTo>
                      <a:pt x="25506" y="352"/>
                      <a:pt x="25220" y="343"/>
                      <a:pt x="24944" y="343"/>
                    </a:cubicBezTo>
                    <a:cubicBezTo>
                      <a:pt x="24846" y="317"/>
                      <a:pt x="24756" y="290"/>
                      <a:pt x="24712" y="290"/>
                    </a:cubicBezTo>
                    <a:cubicBezTo>
                      <a:pt x="24557" y="271"/>
                      <a:pt x="24441" y="261"/>
                      <a:pt x="24348" y="261"/>
                    </a:cubicBezTo>
                    <a:cubicBezTo>
                      <a:pt x="24217" y="261"/>
                      <a:pt x="24131" y="282"/>
                      <a:pt x="24043" y="335"/>
                    </a:cubicBezTo>
                    <a:cubicBezTo>
                      <a:pt x="23837" y="352"/>
                      <a:pt x="23793" y="468"/>
                      <a:pt x="23641" y="540"/>
                    </a:cubicBezTo>
                    <a:cubicBezTo>
                      <a:pt x="23614" y="504"/>
                      <a:pt x="23588" y="468"/>
                      <a:pt x="23561" y="433"/>
                    </a:cubicBezTo>
                    <a:cubicBezTo>
                      <a:pt x="23597" y="370"/>
                      <a:pt x="23632" y="317"/>
                      <a:pt x="23632" y="317"/>
                    </a:cubicBezTo>
                    <a:cubicBezTo>
                      <a:pt x="23597" y="308"/>
                      <a:pt x="23503" y="281"/>
                      <a:pt x="23438" y="281"/>
                    </a:cubicBezTo>
                    <a:cubicBezTo>
                      <a:pt x="23374" y="281"/>
                      <a:pt x="23338" y="308"/>
                      <a:pt x="23418" y="406"/>
                    </a:cubicBezTo>
                    <a:cubicBezTo>
                      <a:pt x="23142" y="299"/>
                      <a:pt x="22776" y="281"/>
                      <a:pt x="22481" y="272"/>
                    </a:cubicBezTo>
                    <a:cubicBezTo>
                      <a:pt x="22565" y="188"/>
                      <a:pt x="22663" y="124"/>
                      <a:pt x="22734" y="124"/>
                    </a:cubicBezTo>
                    <a:cubicBezTo>
                      <a:pt x="22745" y="124"/>
                      <a:pt x="22757" y="126"/>
                      <a:pt x="22767" y="129"/>
                    </a:cubicBezTo>
                    <a:cubicBezTo>
                      <a:pt x="22751" y="122"/>
                      <a:pt x="22725" y="119"/>
                      <a:pt x="22689" y="119"/>
                    </a:cubicBezTo>
                    <a:cubicBezTo>
                      <a:pt x="22495" y="119"/>
                      <a:pt x="22053" y="211"/>
                      <a:pt x="21921" y="211"/>
                    </a:cubicBezTo>
                    <a:cubicBezTo>
                      <a:pt x="21897" y="211"/>
                      <a:pt x="21884" y="208"/>
                      <a:pt x="21884" y="201"/>
                    </a:cubicBezTo>
                    <a:cubicBezTo>
                      <a:pt x="21884" y="157"/>
                      <a:pt x="21945" y="135"/>
                      <a:pt x="21994" y="126"/>
                    </a:cubicBezTo>
                    <a:lnTo>
                      <a:pt x="21994" y="126"/>
                    </a:lnTo>
                    <a:cubicBezTo>
                      <a:pt x="21968" y="128"/>
                      <a:pt x="21940" y="128"/>
                      <a:pt x="21911" y="128"/>
                    </a:cubicBezTo>
                    <a:cubicBezTo>
                      <a:pt x="21810" y="128"/>
                      <a:pt x="21699" y="120"/>
                      <a:pt x="21652" y="120"/>
                    </a:cubicBezTo>
                    <a:cubicBezTo>
                      <a:pt x="21839" y="228"/>
                      <a:pt x="21812" y="210"/>
                      <a:pt x="21759" y="290"/>
                    </a:cubicBezTo>
                    <a:cubicBezTo>
                      <a:pt x="21714" y="281"/>
                      <a:pt x="21661" y="281"/>
                      <a:pt x="21625" y="281"/>
                    </a:cubicBezTo>
                    <a:cubicBezTo>
                      <a:pt x="21432" y="132"/>
                      <a:pt x="21203" y="93"/>
                      <a:pt x="20966" y="93"/>
                    </a:cubicBezTo>
                    <a:cubicBezTo>
                      <a:pt x="20722" y="93"/>
                      <a:pt x="20469" y="134"/>
                      <a:pt x="20233" y="138"/>
                    </a:cubicBezTo>
                    <a:cubicBezTo>
                      <a:pt x="20259" y="147"/>
                      <a:pt x="20581" y="345"/>
                      <a:pt x="20322" y="345"/>
                    </a:cubicBezTo>
                    <a:cubicBezTo>
                      <a:pt x="20311" y="345"/>
                      <a:pt x="20300" y="344"/>
                      <a:pt x="20287" y="343"/>
                    </a:cubicBezTo>
                    <a:cubicBezTo>
                      <a:pt x="20144" y="335"/>
                      <a:pt x="20046" y="361"/>
                      <a:pt x="20162" y="138"/>
                    </a:cubicBezTo>
                    <a:lnTo>
                      <a:pt x="20162" y="138"/>
                    </a:lnTo>
                    <a:cubicBezTo>
                      <a:pt x="19930" y="147"/>
                      <a:pt x="19636" y="156"/>
                      <a:pt x="19350" y="210"/>
                    </a:cubicBezTo>
                    <a:cubicBezTo>
                      <a:pt x="19332" y="201"/>
                      <a:pt x="19297" y="201"/>
                      <a:pt x="19261" y="201"/>
                    </a:cubicBezTo>
                    <a:lnTo>
                      <a:pt x="19261" y="201"/>
                    </a:lnTo>
                    <a:cubicBezTo>
                      <a:pt x="19261" y="210"/>
                      <a:pt x="19270" y="219"/>
                      <a:pt x="19270" y="228"/>
                    </a:cubicBezTo>
                    <a:cubicBezTo>
                      <a:pt x="19199" y="236"/>
                      <a:pt x="19127" y="263"/>
                      <a:pt x="19056" y="281"/>
                    </a:cubicBezTo>
                    <a:cubicBezTo>
                      <a:pt x="19074" y="245"/>
                      <a:pt x="19083" y="210"/>
                      <a:pt x="19083" y="201"/>
                    </a:cubicBezTo>
                    <a:lnTo>
                      <a:pt x="19083" y="201"/>
                    </a:lnTo>
                    <a:cubicBezTo>
                      <a:pt x="19074" y="201"/>
                      <a:pt x="18984" y="263"/>
                      <a:pt x="18886" y="352"/>
                    </a:cubicBezTo>
                    <a:cubicBezTo>
                      <a:pt x="18690" y="451"/>
                      <a:pt x="18538" y="584"/>
                      <a:pt x="18458" y="798"/>
                    </a:cubicBezTo>
                    <a:cubicBezTo>
                      <a:pt x="18431" y="807"/>
                      <a:pt x="18413" y="807"/>
                      <a:pt x="18387" y="816"/>
                    </a:cubicBezTo>
                    <a:cubicBezTo>
                      <a:pt x="18369" y="745"/>
                      <a:pt x="18333" y="665"/>
                      <a:pt x="18297" y="593"/>
                    </a:cubicBezTo>
                    <a:cubicBezTo>
                      <a:pt x="18315" y="459"/>
                      <a:pt x="18324" y="326"/>
                      <a:pt x="18378" y="219"/>
                    </a:cubicBezTo>
                    <a:cubicBezTo>
                      <a:pt x="18309" y="189"/>
                      <a:pt x="18240" y="176"/>
                      <a:pt x="18172" y="176"/>
                    </a:cubicBezTo>
                    <a:cubicBezTo>
                      <a:pt x="18115" y="176"/>
                      <a:pt x="18059" y="185"/>
                      <a:pt x="18003" y="201"/>
                    </a:cubicBezTo>
                    <a:cubicBezTo>
                      <a:pt x="18039" y="236"/>
                      <a:pt x="18048" y="272"/>
                      <a:pt x="18057" y="308"/>
                    </a:cubicBezTo>
                    <a:cubicBezTo>
                      <a:pt x="17994" y="263"/>
                      <a:pt x="17932" y="228"/>
                      <a:pt x="17851" y="210"/>
                    </a:cubicBezTo>
                    <a:lnTo>
                      <a:pt x="17851" y="210"/>
                    </a:lnTo>
                    <a:cubicBezTo>
                      <a:pt x="17887" y="272"/>
                      <a:pt x="17798" y="415"/>
                      <a:pt x="17709" y="504"/>
                    </a:cubicBezTo>
                    <a:cubicBezTo>
                      <a:pt x="17646" y="495"/>
                      <a:pt x="17593" y="468"/>
                      <a:pt x="17548" y="433"/>
                    </a:cubicBezTo>
                    <a:cubicBezTo>
                      <a:pt x="17619" y="343"/>
                      <a:pt x="17771" y="254"/>
                      <a:pt x="17780" y="201"/>
                    </a:cubicBezTo>
                    <a:cubicBezTo>
                      <a:pt x="17709" y="196"/>
                      <a:pt x="17640" y="194"/>
                      <a:pt x="17570" y="194"/>
                    </a:cubicBezTo>
                    <a:cubicBezTo>
                      <a:pt x="17501" y="194"/>
                      <a:pt x="17432" y="196"/>
                      <a:pt x="17361" y="201"/>
                    </a:cubicBezTo>
                    <a:lnTo>
                      <a:pt x="16950" y="201"/>
                    </a:lnTo>
                    <a:cubicBezTo>
                      <a:pt x="16959" y="210"/>
                      <a:pt x="17004" y="245"/>
                      <a:pt x="17057" y="299"/>
                    </a:cubicBezTo>
                    <a:cubicBezTo>
                      <a:pt x="16906" y="272"/>
                      <a:pt x="16736" y="228"/>
                      <a:pt x="16665" y="228"/>
                    </a:cubicBezTo>
                    <a:cubicBezTo>
                      <a:pt x="16701" y="228"/>
                      <a:pt x="16692" y="272"/>
                      <a:pt x="16656" y="299"/>
                    </a:cubicBezTo>
                    <a:cubicBezTo>
                      <a:pt x="16576" y="290"/>
                      <a:pt x="16504" y="281"/>
                      <a:pt x="16487" y="281"/>
                    </a:cubicBezTo>
                    <a:cubicBezTo>
                      <a:pt x="16478" y="281"/>
                      <a:pt x="16424" y="290"/>
                      <a:pt x="16362" y="299"/>
                    </a:cubicBezTo>
                    <a:cubicBezTo>
                      <a:pt x="16237" y="263"/>
                      <a:pt x="16103" y="219"/>
                      <a:pt x="15969" y="192"/>
                    </a:cubicBezTo>
                    <a:lnTo>
                      <a:pt x="15969" y="192"/>
                    </a:lnTo>
                    <a:cubicBezTo>
                      <a:pt x="16032" y="245"/>
                      <a:pt x="16094" y="281"/>
                      <a:pt x="16174" y="308"/>
                    </a:cubicBezTo>
                    <a:cubicBezTo>
                      <a:pt x="16082" y="357"/>
                      <a:pt x="15984" y="385"/>
                      <a:pt x="15907" y="385"/>
                    </a:cubicBezTo>
                    <a:cubicBezTo>
                      <a:pt x="15888" y="385"/>
                      <a:pt x="15870" y="383"/>
                      <a:pt x="15853" y="379"/>
                    </a:cubicBezTo>
                    <a:cubicBezTo>
                      <a:pt x="15835" y="352"/>
                      <a:pt x="15809" y="326"/>
                      <a:pt x="15782" y="299"/>
                    </a:cubicBezTo>
                    <a:cubicBezTo>
                      <a:pt x="15782" y="263"/>
                      <a:pt x="15791" y="228"/>
                      <a:pt x="15826" y="174"/>
                    </a:cubicBezTo>
                    <a:cubicBezTo>
                      <a:pt x="15758" y="164"/>
                      <a:pt x="15700" y="159"/>
                      <a:pt x="15647" y="159"/>
                    </a:cubicBezTo>
                    <a:cubicBezTo>
                      <a:pt x="15609" y="159"/>
                      <a:pt x="15574" y="161"/>
                      <a:pt x="15541" y="165"/>
                    </a:cubicBezTo>
                    <a:cubicBezTo>
                      <a:pt x="15478" y="147"/>
                      <a:pt x="15418" y="136"/>
                      <a:pt x="15364" y="136"/>
                    </a:cubicBezTo>
                    <a:cubicBezTo>
                      <a:pt x="15309" y="136"/>
                      <a:pt x="15260" y="147"/>
                      <a:pt x="15220" y="174"/>
                    </a:cubicBezTo>
                    <a:cubicBezTo>
                      <a:pt x="15229" y="129"/>
                      <a:pt x="15220" y="94"/>
                      <a:pt x="15157" y="94"/>
                    </a:cubicBezTo>
                    <a:cubicBezTo>
                      <a:pt x="15148" y="138"/>
                      <a:pt x="15148" y="183"/>
                      <a:pt x="15157" y="228"/>
                    </a:cubicBezTo>
                    <a:cubicBezTo>
                      <a:pt x="15148" y="236"/>
                      <a:pt x="15139" y="254"/>
                      <a:pt x="15131" y="272"/>
                    </a:cubicBezTo>
                    <a:cubicBezTo>
                      <a:pt x="15075" y="283"/>
                      <a:pt x="15019" y="291"/>
                      <a:pt x="14956" y="291"/>
                    </a:cubicBezTo>
                    <a:cubicBezTo>
                      <a:pt x="14866" y="291"/>
                      <a:pt x="14762" y="275"/>
                      <a:pt x="14631" y="228"/>
                    </a:cubicBezTo>
                    <a:lnTo>
                      <a:pt x="14631" y="228"/>
                    </a:lnTo>
                    <a:cubicBezTo>
                      <a:pt x="14881" y="486"/>
                      <a:pt x="14702" y="343"/>
                      <a:pt x="14783" y="567"/>
                    </a:cubicBezTo>
                    <a:cubicBezTo>
                      <a:pt x="14735" y="441"/>
                      <a:pt x="14662" y="404"/>
                      <a:pt x="14595" y="404"/>
                    </a:cubicBezTo>
                    <a:cubicBezTo>
                      <a:pt x="14500" y="404"/>
                      <a:pt x="14415" y="477"/>
                      <a:pt x="14426" y="477"/>
                    </a:cubicBezTo>
                    <a:cubicBezTo>
                      <a:pt x="14399" y="477"/>
                      <a:pt x="14345" y="495"/>
                      <a:pt x="14292" y="504"/>
                    </a:cubicBezTo>
                    <a:cubicBezTo>
                      <a:pt x="14256" y="495"/>
                      <a:pt x="14221" y="486"/>
                      <a:pt x="14176" y="477"/>
                    </a:cubicBezTo>
                    <a:cubicBezTo>
                      <a:pt x="14137" y="468"/>
                      <a:pt x="14094" y="464"/>
                      <a:pt x="14049" y="464"/>
                    </a:cubicBezTo>
                    <a:cubicBezTo>
                      <a:pt x="13872" y="464"/>
                      <a:pt x="13658" y="522"/>
                      <a:pt x="13516" y="558"/>
                    </a:cubicBezTo>
                    <a:cubicBezTo>
                      <a:pt x="13580" y="482"/>
                      <a:pt x="13547" y="461"/>
                      <a:pt x="13475" y="461"/>
                    </a:cubicBezTo>
                    <a:cubicBezTo>
                      <a:pt x="13383" y="461"/>
                      <a:pt x="13228" y="496"/>
                      <a:pt x="13132" y="496"/>
                    </a:cubicBezTo>
                    <a:cubicBezTo>
                      <a:pt x="13126" y="496"/>
                      <a:pt x="13120" y="495"/>
                      <a:pt x="13114" y="495"/>
                    </a:cubicBezTo>
                    <a:cubicBezTo>
                      <a:pt x="13168" y="495"/>
                      <a:pt x="12579" y="308"/>
                      <a:pt x="12419" y="290"/>
                    </a:cubicBezTo>
                    <a:cubicBezTo>
                      <a:pt x="12264" y="272"/>
                      <a:pt x="12149" y="261"/>
                      <a:pt x="12057" y="261"/>
                    </a:cubicBezTo>
                    <a:cubicBezTo>
                      <a:pt x="11787" y="261"/>
                      <a:pt x="11709" y="352"/>
                      <a:pt x="11384" y="611"/>
                    </a:cubicBezTo>
                    <a:cubicBezTo>
                      <a:pt x="11357" y="549"/>
                      <a:pt x="11321" y="495"/>
                      <a:pt x="11277" y="451"/>
                    </a:cubicBezTo>
                    <a:lnTo>
                      <a:pt x="11277" y="451"/>
                    </a:lnTo>
                    <a:cubicBezTo>
                      <a:pt x="11580" y="807"/>
                      <a:pt x="10385" y="754"/>
                      <a:pt x="10393" y="781"/>
                    </a:cubicBezTo>
                    <a:cubicBezTo>
                      <a:pt x="10447" y="834"/>
                      <a:pt x="10438" y="888"/>
                      <a:pt x="10376" y="959"/>
                    </a:cubicBezTo>
                    <a:cubicBezTo>
                      <a:pt x="10371" y="963"/>
                      <a:pt x="10367" y="965"/>
                      <a:pt x="10363" y="965"/>
                    </a:cubicBezTo>
                    <a:cubicBezTo>
                      <a:pt x="10300" y="965"/>
                      <a:pt x="10214" y="584"/>
                      <a:pt x="10206" y="575"/>
                    </a:cubicBezTo>
                    <a:cubicBezTo>
                      <a:pt x="10168" y="652"/>
                      <a:pt x="10126" y="689"/>
                      <a:pt x="10083" y="689"/>
                    </a:cubicBezTo>
                    <a:cubicBezTo>
                      <a:pt x="10056" y="689"/>
                      <a:pt x="10028" y="674"/>
                      <a:pt x="10001" y="647"/>
                    </a:cubicBezTo>
                    <a:cubicBezTo>
                      <a:pt x="9959" y="513"/>
                      <a:pt x="10260" y="123"/>
                      <a:pt x="10438" y="123"/>
                    </a:cubicBezTo>
                    <a:cubicBezTo>
                      <a:pt x="10451" y="123"/>
                      <a:pt x="10463" y="125"/>
                      <a:pt x="10474" y="129"/>
                    </a:cubicBezTo>
                    <a:cubicBezTo>
                      <a:pt x="10458" y="122"/>
                      <a:pt x="10431" y="119"/>
                      <a:pt x="10396" y="119"/>
                    </a:cubicBezTo>
                    <a:cubicBezTo>
                      <a:pt x="10202" y="119"/>
                      <a:pt x="9759" y="211"/>
                      <a:pt x="9628" y="211"/>
                    </a:cubicBezTo>
                    <a:cubicBezTo>
                      <a:pt x="9604" y="211"/>
                      <a:pt x="9591" y="208"/>
                      <a:pt x="9591" y="201"/>
                    </a:cubicBezTo>
                    <a:cubicBezTo>
                      <a:pt x="9591" y="157"/>
                      <a:pt x="9652" y="135"/>
                      <a:pt x="9701" y="126"/>
                    </a:cubicBezTo>
                    <a:lnTo>
                      <a:pt x="9701" y="126"/>
                    </a:lnTo>
                    <a:cubicBezTo>
                      <a:pt x="9675" y="128"/>
                      <a:pt x="9647" y="128"/>
                      <a:pt x="9618" y="128"/>
                    </a:cubicBezTo>
                    <a:cubicBezTo>
                      <a:pt x="9517" y="128"/>
                      <a:pt x="9406" y="120"/>
                      <a:pt x="9359" y="120"/>
                    </a:cubicBezTo>
                    <a:cubicBezTo>
                      <a:pt x="9591" y="254"/>
                      <a:pt x="9492" y="201"/>
                      <a:pt x="9421" y="361"/>
                    </a:cubicBezTo>
                    <a:cubicBezTo>
                      <a:pt x="9209" y="145"/>
                      <a:pt x="8947" y="92"/>
                      <a:pt x="8674" y="92"/>
                    </a:cubicBezTo>
                    <a:cubicBezTo>
                      <a:pt x="8430" y="92"/>
                      <a:pt x="8176" y="134"/>
                      <a:pt x="7940" y="138"/>
                    </a:cubicBezTo>
                    <a:cubicBezTo>
                      <a:pt x="7966" y="147"/>
                      <a:pt x="8288" y="345"/>
                      <a:pt x="8029" y="345"/>
                    </a:cubicBezTo>
                    <a:cubicBezTo>
                      <a:pt x="8018" y="345"/>
                      <a:pt x="8007" y="344"/>
                      <a:pt x="7994" y="343"/>
                    </a:cubicBezTo>
                    <a:cubicBezTo>
                      <a:pt x="7851" y="335"/>
                      <a:pt x="7753" y="361"/>
                      <a:pt x="7869" y="138"/>
                    </a:cubicBezTo>
                    <a:lnTo>
                      <a:pt x="7869" y="138"/>
                    </a:lnTo>
                    <a:cubicBezTo>
                      <a:pt x="7271" y="156"/>
                      <a:pt x="6272" y="192"/>
                      <a:pt x="6129" y="923"/>
                    </a:cubicBezTo>
                    <a:cubicBezTo>
                      <a:pt x="6067" y="647"/>
                      <a:pt x="5870" y="281"/>
                      <a:pt x="5558" y="210"/>
                    </a:cubicBezTo>
                    <a:lnTo>
                      <a:pt x="5558" y="210"/>
                    </a:lnTo>
                    <a:cubicBezTo>
                      <a:pt x="5606" y="314"/>
                      <a:pt x="5368" y="597"/>
                      <a:pt x="5266" y="597"/>
                    </a:cubicBezTo>
                    <a:cubicBezTo>
                      <a:pt x="5254" y="597"/>
                      <a:pt x="5244" y="593"/>
                      <a:pt x="5237" y="584"/>
                    </a:cubicBezTo>
                    <a:cubicBezTo>
                      <a:pt x="5112" y="459"/>
                      <a:pt x="5478" y="281"/>
                      <a:pt x="5487" y="201"/>
                    </a:cubicBezTo>
                    <a:cubicBezTo>
                      <a:pt x="5420" y="196"/>
                      <a:pt x="5351" y="194"/>
                      <a:pt x="5281" y="194"/>
                    </a:cubicBezTo>
                    <a:cubicBezTo>
                      <a:pt x="5210" y="194"/>
                      <a:pt x="5139" y="196"/>
                      <a:pt x="5068" y="201"/>
                    </a:cubicBezTo>
                    <a:cubicBezTo>
                      <a:pt x="5005" y="254"/>
                      <a:pt x="5201" y="272"/>
                      <a:pt x="5112" y="326"/>
                    </a:cubicBezTo>
                    <a:cubicBezTo>
                      <a:pt x="5098" y="336"/>
                      <a:pt x="5072" y="340"/>
                      <a:pt x="5038" y="340"/>
                    </a:cubicBezTo>
                    <a:cubicBezTo>
                      <a:pt x="4865" y="340"/>
                      <a:pt x="4485" y="228"/>
                      <a:pt x="4381" y="228"/>
                    </a:cubicBezTo>
                    <a:cubicBezTo>
                      <a:pt x="4424" y="228"/>
                      <a:pt x="4392" y="335"/>
                      <a:pt x="4278" y="335"/>
                    </a:cubicBezTo>
                    <a:cubicBezTo>
                      <a:pt x="4274" y="335"/>
                      <a:pt x="4269" y="335"/>
                      <a:pt x="4265" y="335"/>
                    </a:cubicBezTo>
                    <a:cubicBezTo>
                      <a:pt x="4068" y="326"/>
                      <a:pt x="3872" y="228"/>
                      <a:pt x="3676" y="192"/>
                    </a:cubicBezTo>
                    <a:lnTo>
                      <a:pt x="3676" y="192"/>
                    </a:lnTo>
                    <a:cubicBezTo>
                      <a:pt x="3738" y="245"/>
                      <a:pt x="3810" y="281"/>
                      <a:pt x="3881" y="308"/>
                    </a:cubicBezTo>
                    <a:cubicBezTo>
                      <a:pt x="3790" y="357"/>
                      <a:pt x="3693" y="384"/>
                      <a:pt x="3618" y="384"/>
                    </a:cubicBezTo>
                    <a:cubicBezTo>
                      <a:pt x="3503" y="384"/>
                      <a:pt x="3441" y="320"/>
                      <a:pt x="3533" y="174"/>
                    </a:cubicBezTo>
                    <a:cubicBezTo>
                      <a:pt x="3467" y="162"/>
                      <a:pt x="3407" y="157"/>
                      <a:pt x="3353" y="157"/>
                    </a:cubicBezTo>
                    <a:cubicBezTo>
                      <a:pt x="3158" y="157"/>
                      <a:pt x="3028" y="219"/>
                      <a:pt x="2882" y="254"/>
                    </a:cubicBezTo>
                    <a:cubicBezTo>
                      <a:pt x="2900" y="228"/>
                      <a:pt x="2989" y="94"/>
                      <a:pt x="2873" y="94"/>
                    </a:cubicBezTo>
                    <a:cubicBezTo>
                      <a:pt x="2855" y="147"/>
                      <a:pt x="2855" y="201"/>
                      <a:pt x="2873" y="263"/>
                    </a:cubicBezTo>
                    <a:cubicBezTo>
                      <a:pt x="2810" y="279"/>
                      <a:pt x="2746" y="289"/>
                      <a:pt x="2672" y="289"/>
                    </a:cubicBezTo>
                    <a:cubicBezTo>
                      <a:pt x="2579" y="289"/>
                      <a:pt x="2473" y="272"/>
                      <a:pt x="2338" y="228"/>
                    </a:cubicBezTo>
                    <a:lnTo>
                      <a:pt x="2338" y="228"/>
                    </a:lnTo>
                    <a:cubicBezTo>
                      <a:pt x="2588" y="486"/>
                      <a:pt x="2409" y="343"/>
                      <a:pt x="2489" y="567"/>
                    </a:cubicBezTo>
                    <a:cubicBezTo>
                      <a:pt x="2441" y="441"/>
                      <a:pt x="2369" y="404"/>
                      <a:pt x="2301" y="404"/>
                    </a:cubicBezTo>
                    <a:cubicBezTo>
                      <a:pt x="2206" y="404"/>
                      <a:pt x="2122" y="477"/>
                      <a:pt x="2133" y="477"/>
                    </a:cubicBezTo>
                    <a:cubicBezTo>
                      <a:pt x="2061" y="486"/>
                      <a:pt x="1740" y="567"/>
                      <a:pt x="1686" y="593"/>
                    </a:cubicBezTo>
                    <a:cubicBezTo>
                      <a:pt x="1347" y="754"/>
                      <a:pt x="910" y="1111"/>
                      <a:pt x="946" y="1557"/>
                    </a:cubicBezTo>
                    <a:cubicBezTo>
                      <a:pt x="1129" y="1539"/>
                      <a:pt x="1128" y="1506"/>
                      <a:pt x="1156" y="1506"/>
                    </a:cubicBezTo>
                    <a:cubicBezTo>
                      <a:pt x="1170" y="1506"/>
                      <a:pt x="1192" y="1515"/>
                      <a:pt x="1249" y="1539"/>
                    </a:cubicBezTo>
                    <a:cubicBezTo>
                      <a:pt x="1307" y="1566"/>
                      <a:pt x="1323" y="1606"/>
                      <a:pt x="1344" y="1606"/>
                    </a:cubicBezTo>
                    <a:cubicBezTo>
                      <a:pt x="1365" y="1606"/>
                      <a:pt x="1392" y="1566"/>
                      <a:pt x="1470" y="1435"/>
                    </a:cubicBezTo>
                    <a:lnTo>
                      <a:pt x="1470" y="1435"/>
                    </a:lnTo>
                    <a:cubicBezTo>
                      <a:pt x="1458" y="1477"/>
                      <a:pt x="1419" y="1863"/>
                      <a:pt x="1428" y="1914"/>
                    </a:cubicBezTo>
                    <a:cubicBezTo>
                      <a:pt x="1374" y="1931"/>
                      <a:pt x="955" y="2217"/>
                      <a:pt x="1116" y="2404"/>
                    </a:cubicBezTo>
                    <a:cubicBezTo>
                      <a:pt x="1000" y="2270"/>
                      <a:pt x="1160" y="2110"/>
                      <a:pt x="1089" y="1949"/>
                    </a:cubicBezTo>
                    <a:lnTo>
                      <a:pt x="1089" y="1949"/>
                    </a:lnTo>
                    <a:cubicBezTo>
                      <a:pt x="919" y="2038"/>
                      <a:pt x="794" y="2172"/>
                      <a:pt x="705" y="2342"/>
                    </a:cubicBezTo>
                    <a:cubicBezTo>
                      <a:pt x="740" y="2339"/>
                      <a:pt x="771" y="2337"/>
                      <a:pt x="797" y="2337"/>
                    </a:cubicBezTo>
                    <a:cubicBezTo>
                      <a:pt x="1146" y="2337"/>
                      <a:pt x="775" y="2602"/>
                      <a:pt x="875" y="2859"/>
                    </a:cubicBezTo>
                    <a:cubicBezTo>
                      <a:pt x="912" y="2713"/>
                      <a:pt x="940" y="2640"/>
                      <a:pt x="955" y="2640"/>
                    </a:cubicBezTo>
                    <a:cubicBezTo>
                      <a:pt x="964" y="2640"/>
                      <a:pt x="967" y="2671"/>
                      <a:pt x="964" y="2734"/>
                    </a:cubicBezTo>
                    <a:cubicBezTo>
                      <a:pt x="985" y="2630"/>
                      <a:pt x="1022" y="2504"/>
                      <a:pt x="1067" y="2504"/>
                    </a:cubicBezTo>
                    <a:cubicBezTo>
                      <a:pt x="1079" y="2504"/>
                      <a:pt x="1093" y="2514"/>
                      <a:pt x="1107" y="2538"/>
                    </a:cubicBezTo>
                    <a:cubicBezTo>
                      <a:pt x="1201" y="2703"/>
                      <a:pt x="1004" y="2764"/>
                      <a:pt x="1170" y="2764"/>
                    </a:cubicBezTo>
                    <a:cubicBezTo>
                      <a:pt x="1192" y="2764"/>
                      <a:pt x="1221" y="2763"/>
                      <a:pt x="1258" y="2761"/>
                    </a:cubicBezTo>
                    <a:lnTo>
                      <a:pt x="1258" y="2761"/>
                    </a:lnTo>
                    <a:cubicBezTo>
                      <a:pt x="1151" y="2859"/>
                      <a:pt x="919" y="3038"/>
                      <a:pt x="901" y="3047"/>
                    </a:cubicBezTo>
                    <a:cubicBezTo>
                      <a:pt x="687" y="3252"/>
                      <a:pt x="500" y="3350"/>
                      <a:pt x="420" y="3707"/>
                    </a:cubicBezTo>
                    <a:cubicBezTo>
                      <a:pt x="447" y="3686"/>
                      <a:pt x="475" y="3677"/>
                      <a:pt x="504" y="3677"/>
                    </a:cubicBezTo>
                    <a:cubicBezTo>
                      <a:pt x="716" y="3677"/>
                      <a:pt x="961" y="4158"/>
                      <a:pt x="875" y="4197"/>
                    </a:cubicBezTo>
                    <a:cubicBezTo>
                      <a:pt x="955" y="4233"/>
                      <a:pt x="1053" y="4313"/>
                      <a:pt x="1044" y="4313"/>
                    </a:cubicBezTo>
                    <a:cubicBezTo>
                      <a:pt x="1061" y="4330"/>
                      <a:pt x="1080" y="4337"/>
                      <a:pt x="1099" y="4337"/>
                    </a:cubicBezTo>
                    <a:cubicBezTo>
                      <a:pt x="1164" y="4337"/>
                      <a:pt x="1242" y="4266"/>
                      <a:pt x="1333" y="4266"/>
                    </a:cubicBezTo>
                    <a:cubicBezTo>
                      <a:pt x="1343" y="4266"/>
                      <a:pt x="1354" y="4266"/>
                      <a:pt x="1365" y="4269"/>
                    </a:cubicBezTo>
                    <a:cubicBezTo>
                      <a:pt x="1410" y="4340"/>
                      <a:pt x="1374" y="4385"/>
                      <a:pt x="1267" y="4394"/>
                    </a:cubicBezTo>
                    <a:cubicBezTo>
                      <a:pt x="1490" y="4465"/>
                      <a:pt x="1802" y="4768"/>
                      <a:pt x="1401" y="4813"/>
                    </a:cubicBezTo>
                    <a:cubicBezTo>
                      <a:pt x="1396" y="4813"/>
                      <a:pt x="1390" y="4814"/>
                      <a:pt x="1385" y="4814"/>
                    </a:cubicBezTo>
                    <a:cubicBezTo>
                      <a:pt x="1162" y="4814"/>
                      <a:pt x="853" y="4471"/>
                      <a:pt x="705" y="4349"/>
                    </a:cubicBezTo>
                    <a:lnTo>
                      <a:pt x="705" y="4349"/>
                    </a:lnTo>
                    <a:cubicBezTo>
                      <a:pt x="723" y="4411"/>
                      <a:pt x="785" y="5189"/>
                      <a:pt x="768" y="5223"/>
                    </a:cubicBezTo>
                    <a:lnTo>
                      <a:pt x="768" y="5223"/>
                    </a:lnTo>
                    <a:cubicBezTo>
                      <a:pt x="804" y="5161"/>
                      <a:pt x="848" y="5125"/>
                      <a:pt x="928" y="5125"/>
                    </a:cubicBezTo>
                    <a:cubicBezTo>
                      <a:pt x="964" y="5125"/>
                      <a:pt x="857" y="5812"/>
                      <a:pt x="839" y="5883"/>
                    </a:cubicBezTo>
                    <a:cubicBezTo>
                      <a:pt x="750" y="5873"/>
                      <a:pt x="685" y="5869"/>
                      <a:pt x="640" y="5869"/>
                    </a:cubicBezTo>
                    <a:cubicBezTo>
                      <a:pt x="401" y="5869"/>
                      <a:pt x="699" y="5988"/>
                      <a:pt x="885" y="5988"/>
                    </a:cubicBezTo>
                    <a:cubicBezTo>
                      <a:pt x="969" y="5988"/>
                      <a:pt x="1031" y="5964"/>
                      <a:pt x="1008" y="5892"/>
                    </a:cubicBezTo>
                    <a:lnTo>
                      <a:pt x="1008" y="5892"/>
                    </a:lnTo>
                    <a:cubicBezTo>
                      <a:pt x="1080" y="6026"/>
                      <a:pt x="910" y="6196"/>
                      <a:pt x="937" y="6303"/>
                    </a:cubicBezTo>
                    <a:cubicBezTo>
                      <a:pt x="973" y="6401"/>
                      <a:pt x="1294" y="6454"/>
                      <a:pt x="1285" y="6624"/>
                    </a:cubicBezTo>
                    <a:cubicBezTo>
                      <a:pt x="1283" y="6669"/>
                      <a:pt x="1260" y="6686"/>
                      <a:pt x="1227" y="6686"/>
                    </a:cubicBezTo>
                    <a:cubicBezTo>
                      <a:pt x="1130" y="6686"/>
                      <a:pt x="941" y="6541"/>
                      <a:pt x="901" y="6535"/>
                    </a:cubicBezTo>
                    <a:lnTo>
                      <a:pt x="901" y="6535"/>
                    </a:lnTo>
                    <a:cubicBezTo>
                      <a:pt x="901" y="6615"/>
                      <a:pt x="973" y="7302"/>
                      <a:pt x="893" y="7320"/>
                    </a:cubicBezTo>
                    <a:cubicBezTo>
                      <a:pt x="1008" y="7311"/>
                      <a:pt x="991" y="6820"/>
                      <a:pt x="1151" y="6767"/>
                    </a:cubicBezTo>
                    <a:lnTo>
                      <a:pt x="1151" y="6767"/>
                    </a:lnTo>
                    <a:cubicBezTo>
                      <a:pt x="1107" y="6784"/>
                      <a:pt x="1419" y="6990"/>
                      <a:pt x="1428" y="6999"/>
                    </a:cubicBezTo>
                    <a:cubicBezTo>
                      <a:pt x="1428" y="6999"/>
                      <a:pt x="1178" y="7088"/>
                      <a:pt x="1178" y="7088"/>
                    </a:cubicBezTo>
                    <a:cubicBezTo>
                      <a:pt x="1223" y="7186"/>
                      <a:pt x="1267" y="7284"/>
                      <a:pt x="1294" y="7391"/>
                    </a:cubicBezTo>
                    <a:cubicBezTo>
                      <a:pt x="1294" y="7402"/>
                      <a:pt x="1442" y="7419"/>
                      <a:pt x="1605" y="7419"/>
                    </a:cubicBezTo>
                    <a:cubicBezTo>
                      <a:pt x="1709" y="7419"/>
                      <a:pt x="1820" y="7412"/>
                      <a:pt x="1901" y="7391"/>
                    </a:cubicBezTo>
                    <a:lnTo>
                      <a:pt x="1901" y="7391"/>
                    </a:lnTo>
                    <a:cubicBezTo>
                      <a:pt x="1758" y="7480"/>
                      <a:pt x="1597" y="7641"/>
                      <a:pt x="1499" y="7766"/>
                    </a:cubicBezTo>
                    <a:cubicBezTo>
                      <a:pt x="1528" y="7700"/>
                      <a:pt x="1534" y="7674"/>
                      <a:pt x="1526" y="7674"/>
                    </a:cubicBezTo>
                    <a:lnTo>
                      <a:pt x="1526" y="7674"/>
                    </a:lnTo>
                    <a:cubicBezTo>
                      <a:pt x="1494" y="7674"/>
                      <a:pt x="1228" y="8101"/>
                      <a:pt x="1214" y="8123"/>
                    </a:cubicBezTo>
                    <a:cubicBezTo>
                      <a:pt x="1077" y="8296"/>
                      <a:pt x="975" y="8352"/>
                      <a:pt x="918" y="8352"/>
                    </a:cubicBezTo>
                    <a:cubicBezTo>
                      <a:pt x="833" y="8352"/>
                      <a:pt x="847" y="8229"/>
                      <a:pt x="991" y="8176"/>
                    </a:cubicBezTo>
                    <a:cubicBezTo>
                      <a:pt x="952" y="8159"/>
                      <a:pt x="853" y="8027"/>
                      <a:pt x="767" y="8027"/>
                    </a:cubicBezTo>
                    <a:cubicBezTo>
                      <a:pt x="716" y="8027"/>
                      <a:pt x="669" y="8074"/>
                      <a:pt x="643" y="8221"/>
                    </a:cubicBezTo>
                    <a:cubicBezTo>
                      <a:pt x="625" y="8355"/>
                      <a:pt x="589" y="8479"/>
                      <a:pt x="607" y="8613"/>
                    </a:cubicBezTo>
                    <a:cubicBezTo>
                      <a:pt x="643" y="8836"/>
                      <a:pt x="910" y="8908"/>
                      <a:pt x="901" y="9140"/>
                    </a:cubicBezTo>
                    <a:cubicBezTo>
                      <a:pt x="901" y="9880"/>
                      <a:pt x="348" y="10255"/>
                      <a:pt x="1312" y="10683"/>
                    </a:cubicBezTo>
                    <a:cubicBezTo>
                      <a:pt x="1244" y="10708"/>
                      <a:pt x="1045" y="10815"/>
                      <a:pt x="997" y="10887"/>
                    </a:cubicBezTo>
                    <a:lnTo>
                      <a:pt x="997" y="10887"/>
                    </a:lnTo>
                    <a:cubicBezTo>
                      <a:pt x="1001" y="10882"/>
                      <a:pt x="1006" y="10880"/>
                      <a:pt x="1013" y="10880"/>
                    </a:cubicBezTo>
                    <a:cubicBezTo>
                      <a:pt x="1088" y="10880"/>
                      <a:pt x="1287" y="11228"/>
                      <a:pt x="1303" y="11450"/>
                    </a:cubicBezTo>
                    <a:cubicBezTo>
                      <a:pt x="1309" y="11444"/>
                      <a:pt x="1317" y="11441"/>
                      <a:pt x="1326" y="11441"/>
                    </a:cubicBezTo>
                    <a:cubicBezTo>
                      <a:pt x="1346" y="11441"/>
                      <a:pt x="1371" y="11453"/>
                      <a:pt x="1401" y="11477"/>
                    </a:cubicBezTo>
                    <a:cubicBezTo>
                      <a:pt x="1437" y="11504"/>
                      <a:pt x="1776" y="11611"/>
                      <a:pt x="1651" y="11673"/>
                    </a:cubicBezTo>
                    <a:cubicBezTo>
                      <a:pt x="1647" y="11676"/>
                      <a:pt x="1638" y="11677"/>
                      <a:pt x="1624" y="11677"/>
                    </a:cubicBezTo>
                    <a:cubicBezTo>
                      <a:pt x="1577" y="11677"/>
                      <a:pt x="1478" y="11665"/>
                      <a:pt x="1399" y="11665"/>
                    </a:cubicBezTo>
                    <a:cubicBezTo>
                      <a:pt x="1335" y="11665"/>
                      <a:pt x="1285" y="11672"/>
                      <a:pt x="1285" y="11700"/>
                    </a:cubicBezTo>
                    <a:cubicBezTo>
                      <a:pt x="1285" y="11887"/>
                      <a:pt x="1678" y="11852"/>
                      <a:pt x="1695" y="11976"/>
                    </a:cubicBezTo>
                    <a:cubicBezTo>
                      <a:pt x="1722" y="12164"/>
                      <a:pt x="1508" y="12298"/>
                      <a:pt x="1481" y="12538"/>
                    </a:cubicBezTo>
                    <a:cubicBezTo>
                      <a:pt x="1463" y="12619"/>
                      <a:pt x="1606" y="13413"/>
                      <a:pt x="1660" y="13502"/>
                    </a:cubicBezTo>
                    <a:cubicBezTo>
                      <a:pt x="1657" y="13501"/>
                      <a:pt x="1654" y="13501"/>
                      <a:pt x="1649" y="13501"/>
                    </a:cubicBezTo>
                    <a:cubicBezTo>
                      <a:pt x="1592" y="13501"/>
                      <a:pt x="1381" y="13541"/>
                      <a:pt x="1320" y="13541"/>
                    </a:cubicBezTo>
                    <a:cubicBezTo>
                      <a:pt x="1310" y="13541"/>
                      <a:pt x="1304" y="13540"/>
                      <a:pt x="1303" y="13538"/>
                    </a:cubicBezTo>
                    <a:cubicBezTo>
                      <a:pt x="1356" y="13341"/>
                      <a:pt x="1160" y="12779"/>
                      <a:pt x="1008" y="12779"/>
                    </a:cubicBezTo>
                    <a:cubicBezTo>
                      <a:pt x="1017" y="12806"/>
                      <a:pt x="807" y="13341"/>
                      <a:pt x="1065" y="13341"/>
                    </a:cubicBezTo>
                    <a:cubicBezTo>
                      <a:pt x="1067" y="13341"/>
                      <a:pt x="1069" y="13341"/>
                      <a:pt x="1071" y="13341"/>
                    </a:cubicBezTo>
                    <a:cubicBezTo>
                      <a:pt x="1189" y="13333"/>
                      <a:pt x="1021" y="13071"/>
                      <a:pt x="1039" y="13071"/>
                    </a:cubicBezTo>
                    <a:lnTo>
                      <a:pt x="1039" y="13071"/>
                    </a:lnTo>
                    <a:cubicBezTo>
                      <a:pt x="1040" y="13071"/>
                      <a:pt x="1042" y="13072"/>
                      <a:pt x="1044" y="13074"/>
                    </a:cubicBezTo>
                    <a:cubicBezTo>
                      <a:pt x="1116" y="13145"/>
                      <a:pt x="1169" y="13225"/>
                      <a:pt x="1223" y="13297"/>
                    </a:cubicBezTo>
                    <a:cubicBezTo>
                      <a:pt x="1208" y="13292"/>
                      <a:pt x="1195" y="13290"/>
                      <a:pt x="1183" y="13290"/>
                    </a:cubicBezTo>
                    <a:cubicBezTo>
                      <a:pt x="987" y="13290"/>
                      <a:pt x="1220" y="13909"/>
                      <a:pt x="1331" y="13909"/>
                    </a:cubicBezTo>
                    <a:cubicBezTo>
                      <a:pt x="1340" y="13909"/>
                      <a:pt x="1349" y="13905"/>
                      <a:pt x="1356" y="13894"/>
                    </a:cubicBezTo>
                    <a:lnTo>
                      <a:pt x="1356" y="13894"/>
                    </a:lnTo>
                    <a:cubicBezTo>
                      <a:pt x="1341" y="13916"/>
                      <a:pt x="1323" y="13925"/>
                      <a:pt x="1303" y="13925"/>
                    </a:cubicBezTo>
                    <a:cubicBezTo>
                      <a:pt x="1233" y="13925"/>
                      <a:pt x="1142" y="13816"/>
                      <a:pt x="1067" y="13816"/>
                    </a:cubicBezTo>
                    <a:cubicBezTo>
                      <a:pt x="1043" y="13816"/>
                      <a:pt x="1020" y="13828"/>
                      <a:pt x="1000" y="13859"/>
                    </a:cubicBezTo>
                    <a:cubicBezTo>
                      <a:pt x="1000" y="13859"/>
                      <a:pt x="1000" y="13859"/>
                      <a:pt x="1000" y="13859"/>
                    </a:cubicBezTo>
                    <a:cubicBezTo>
                      <a:pt x="1023" y="13859"/>
                      <a:pt x="2176" y="14546"/>
                      <a:pt x="1972" y="14617"/>
                    </a:cubicBezTo>
                    <a:cubicBezTo>
                      <a:pt x="1968" y="14619"/>
                      <a:pt x="1963" y="14620"/>
                      <a:pt x="1958" y="14620"/>
                    </a:cubicBezTo>
                    <a:cubicBezTo>
                      <a:pt x="1851" y="14620"/>
                      <a:pt x="1524" y="14300"/>
                      <a:pt x="1534" y="14262"/>
                    </a:cubicBezTo>
                    <a:lnTo>
                      <a:pt x="1534" y="14262"/>
                    </a:lnTo>
                    <a:cubicBezTo>
                      <a:pt x="1490" y="14342"/>
                      <a:pt x="1472" y="14422"/>
                      <a:pt x="1463" y="14510"/>
                    </a:cubicBezTo>
                    <a:cubicBezTo>
                      <a:pt x="1455" y="14474"/>
                      <a:pt x="1419" y="14189"/>
                      <a:pt x="1392" y="14171"/>
                    </a:cubicBezTo>
                    <a:cubicBezTo>
                      <a:pt x="1370" y="14158"/>
                      <a:pt x="1349" y="14153"/>
                      <a:pt x="1328" y="14153"/>
                    </a:cubicBezTo>
                    <a:cubicBezTo>
                      <a:pt x="1173" y="14153"/>
                      <a:pt x="1054" y="14465"/>
                      <a:pt x="928" y="14465"/>
                    </a:cubicBezTo>
                    <a:cubicBezTo>
                      <a:pt x="901" y="14465"/>
                      <a:pt x="910" y="14010"/>
                      <a:pt x="901" y="13993"/>
                    </a:cubicBezTo>
                    <a:cubicBezTo>
                      <a:pt x="785" y="14055"/>
                      <a:pt x="464" y="14680"/>
                      <a:pt x="527" y="14911"/>
                    </a:cubicBezTo>
                    <a:cubicBezTo>
                      <a:pt x="719" y="14812"/>
                      <a:pt x="740" y="14491"/>
                      <a:pt x="791" y="14491"/>
                    </a:cubicBezTo>
                    <a:cubicBezTo>
                      <a:pt x="819" y="14491"/>
                      <a:pt x="854" y="14581"/>
                      <a:pt x="928" y="14840"/>
                    </a:cubicBezTo>
                    <a:cubicBezTo>
                      <a:pt x="937" y="14841"/>
                      <a:pt x="946" y="14841"/>
                      <a:pt x="954" y="14841"/>
                    </a:cubicBezTo>
                    <a:cubicBezTo>
                      <a:pt x="1082" y="14841"/>
                      <a:pt x="1163" y="14778"/>
                      <a:pt x="1214" y="14653"/>
                    </a:cubicBezTo>
                    <a:lnTo>
                      <a:pt x="1214" y="14653"/>
                    </a:lnTo>
                    <a:cubicBezTo>
                      <a:pt x="1285" y="14956"/>
                      <a:pt x="821" y="14965"/>
                      <a:pt x="839" y="15242"/>
                    </a:cubicBezTo>
                    <a:cubicBezTo>
                      <a:pt x="806" y="15170"/>
                      <a:pt x="779" y="15141"/>
                      <a:pt x="758" y="15141"/>
                    </a:cubicBezTo>
                    <a:cubicBezTo>
                      <a:pt x="692" y="15141"/>
                      <a:pt x="679" y="15426"/>
                      <a:pt x="674" y="15543"/>
                    </a:cubicBezTo>
                    <a:lnTo>
                      <a:pt x="674" y="15543"/>
                    </a:lnTo>
                    <a:cubicBezTo>
                      <a:pt x="675" y="15542"/>
                      <a:pt x="675" y="15542"/>
                      <a:pt x="676" y="15542"/>
                    </a:cubicBezTo>
                    <a:cubicBezTo>
                      <a:pt x="685" y="15542"/>
                      <a:pt x="702" y="15604"/>
                      <a:pt x="714" y="15679"/>
                    </a:cubicBezTo>
                    <a:cubicBezTo>
                      <a:pt x="696" y="15652"/>
                      <a:pt x="643" y="15643"/>
                      <a:pt x="545" y="15634"/>
                    </a:cubicBezTo>
                    <a:cubicBezTo>
                      <a:pt x="482" y="15857"/>
                      <a:pt x="313" y="16366"/>
                      <a:pt x="330" y="16589"/>
                    </a:cubicBezTo>
                    <a:cubicBezTo>
                      <a:pt x="357" y="16919"/>
                      <a:pt x="339" y="16776"/>
                      <a:pt x="554" y="17106"/>
                    </a:cubicBezTo>
                    <a:cubicBezTo>
                      <a:pt x="607" y="17195"/>
                      <a:pt x="1321" y="18319"/>
                      <a:pt x="1294" y="18328"/>
                    </a:cubicBezTo>
                    <a:cubicBezTo>
                      <a:pt x="1292" y="18329"/>
                      <a:pt x="1290" y="18329"/>
                      <a:pt x="1288" y="18329"/>
                    </a:cubicBezTo>
                    <a:cubicBezTo>
                      <a:pt x="1217" y="18329"/>
                      <a:pt x="982" y="18041"/>
                      <a:pt x="991" y="17980"/>
                    </a:cubicBezTo>
                    <a:lnTo>
                      <a:pt x="991" y="17980"/>
                    </a:lnTo>
                    <a:cubicBezTo>
                      <a:pt x="937" y="17989"/>
                      <a:pt x="580" y="18310"/>
                      <a:pt x="545" y="18373"/>
                    </a:cubicBezTo>
                    <a:cubicBezTo>
                      <a:pt x="619" y="18200"/>
                      <a:pt x="621" y="18140"/>
                      <a:pt x="589" y="18140"/>
                    </a:cubicBezTo>
                    <a:cubicBezTo>
                      <a:pt x="525" y="18140"/>
                      <a:pt x="325" y="18382"/>
                      <a:pt x="295" y="18453"/>
                    </a:cubicBezTo>
                    <a:cubicBezTo>
                      <a:pt x="293" y="18460"/>
                      <a:pt x="311" y="18463"/>
                      <a:pt x="341" y="18463"/>
                    </a:cubicBezTo>
                    <a:cubicBezTo>
                      <a:pt x="468" y="18463"/>
                      <a:pt x="814" y="18412"/>
                      <a:pt x="857" y="18391"/>
                    </a:cubicBezTo>
                    <a:lnTo>
                      <a:pt x="857" y="18391"/>
                    </a:lnTo>
                    <a:cubicBezTo>
                      <a:pt x="830" y="18462"/>
                      <a:pt x="830" y="19185"/>
                      <a:pt x="803" y="19202"/>
                    </a:cubicBezTo>
                    <a:cubicBezTo>
                      <a:pt x="259" y="19559"/>
                      <a:pt x="812" y="19461"/>
                      <a:pt x="812" y="19791"/>
                    </a:cubicBezTo>
                    <a:cubicBezTo>
                      <a:pt x="812" y="19815"/>
                      <a:pt x="794" y="19825"/>
                      <a:pt x="769" y="19825"/>
                    </a:cubicBezTo>
                    <a:cubicBezTo>
                      <a:pt x="711" y="19825"/>
                      <a:pt x="615" y="19772"/>
                      <a:pt x="624" y="19722"/>
                    </a:cubicBezTo>
                    <a:lnTo>
                      <a:pt x="624" y="19722"/>
                    </a:lnTo>
                    <a:cubicBezTo>
                      <a:pt x="545" y="20086"/>
                      <a:pt x="688" y="20300"/>
                      <a:pt x="830" y="20451"/>
                    </a:cubicBezTo>
                    <a:cubicBezTo>
                      <a:pt x="661" y="20594"/>
                      <a:pt x="330" y="21156"/>
                      <a:pt x="759" y="21165"/>
                    </a:cubicBezTo>
                    <a:cubicBezTo>
                      <a:pt x="723" y="21183"/>
                      <a:pt x="375" y="21281"/>
                      <a:pt x="527" y="21397"/>
                    </a:cubicBezTo>
                    <a:cubicBezTo>
                      <a:pt x="558" y="21422"/>
                      <a:pt x="584" y="21431"/>
                      <a:pt x="604" y="21431"/>
                    </a:cubicBezTo>
                    <a:cubicBezTo>
                      <a:pt x="684" y="21431"/>
                      <a:pt x="695" y="21288"/>
                      <a:pt x="726" y="21288"/>
                    </a:cubicBezTo>
                    <a:cubicBezTo>
                      <a:pt x="728" y="21288"/>
                      <a:pt x="730" y="21289"/>
                      <a:pt x="732" y="21290"/>
                    </a:cubicBezTo>
                    <a:cubicBezTo>
                      <a:pt x="857" y="21388"/>
                      <a:pt x="955" y="21504"/>
                      <a:pt x="1035" y="21637"/>
                    </a:cubicBezTo>
                    <a:lnTo>
                      <a:pt x="1035" y="21637"/>
                    </a:lnTo>
                    <a:cubicBezTo>
                      <a:pt x="1023" y="21626"/>
                      <a:pt x="571" y="21513"/>
                      <a:pt x="518" y="21504"/>
                    </a:cubicBezTo>
                    <a:lnTo>
                      <a:pt x="518" y="21504"/>
                    </a:lnTo>
                    <a:cubicBezTo>
                      <a:pt x="518" y="21558"/>
                      <a:pt x="482" y="21879"/>
                      <a:pt x="562" y="21906"/>
                    </a:cubicBezTo>
                    <a:cubicBezTo>
                      <a:pt x="687" y="21870"/>
                      <a:pt x="794" y="21807"/>
                      <a:pt x="884" y="21727"/>
                    </a:cubicBezTo>
                    <a:lnTo>
                      <a:pt x="884" y="21727"/>
                    </a:lnTo>
                    <a:cubicBezTo>
                      <a:pt x="893" y="21727"/>
                      <a:pt x="366" y="22378"/>
                      <a:pt x="839" y="22378"/>
                    </a:cubicBezTo>
                    <a:cubicBezTo>
                      <a:pt x="842" y="22440"/>
                      <a:pt x="805" y="22453"/>
                      <a:pt x="757" y="22453"/>
                    </a:cubicBezTo>
                    <a:cubicBezTo>
                      <a:pt x="724" y="22453"/>
                      <a:pt x="687" y="22447"/>
                      <a:pt x="656" y="22447"/>
                    </a:cubicBezTo>
                    <a:cubicBezTo>
                      <a:pt x="620" y="22447"/>
                      <a:pt x="592" y="22455"/>
                      <a:pt x="589" y="22491"/>
                    </a:cubicBezTo>
                    <a:lnTo>
                      <a:pt x="589" y="22491"/>
                    </a:lnTo>
                    <a:cubicBezTo>
                      <a:pt x="589" y="22362"/>
                      <a:pt x="580" y="22241"/>
                      <a:pt x="571" y="22111"/>
                    </a:cubicBezTo>
                    <a:cubicBezTo>
                      <a:pt x="420" y="22137"/>
                      <a:pt x="473" y="22949"/>
                      <a:pt x="464" y="23056"/>
                    </a:cubicBezTo>
                    <a:cubicBezTo>
                      <a:pt x="521" y="23039"/>
                      <a:pt x="630" y="22971"/>
                      <a:pt x="717" y="22971"/>
                    </a:cubicBezTo>
                    <a:cubicBezTo>
                      <a:pt x="766" y="22971"/>
                      <a:pt x="808" y="22992"/>
                      <a:pt x="830" y="23056"/>
                    </a:cubicBezTo>
                    <a:cubicBezTo>
                      <a:pt x="848" y="23119"/>
                      <a:pt x="455" y="23244"/>
                      <a:pt x="438" y="23369"/>
                    </a:cubicBezTo>
                    <a:cubicBezTo>
                      <a:pt x="466" y="23334"/>
                      <a:pt x="487" y="23320"/>
                      <a:pt x="502" y="23320"/>
                    </a:cubicBezTo>
                    <a:cubicBezTo>
                      <a:pt x="575" y="23320"/>
                      <a:pt x="525" y="23640"/>
                      <a:pt x="518" y="23699"/>
                    </a:cubicBezTo>
                    <a:cubicBezTo>
                      <a:pt x="473" y="23993"/>
                      <a:pt x="580" y="23895"/>
                      <a:pt x="348" y="23975"/>
                    </a:cubicBezTo>
                    <a:cubicBezTo>
                      <a:pt x="330" y="24082"/>
                      <a:pt x="322" y="24198"/>
                      <a:pt x="339" y="24314"/>
                    </a:cubicBezTo>
                    <a:cubicBezTo>
                      <a:pt x="339" y="24310"/>
                      <a:pt x="480" y="24288"/>
                      <a:pt x="627" y="24288"/>
                    </a:cubicBezTo>
                    <a:cubicBezTo>
                      <a:pt x="791" y="24288"/>
                      <a:pt x="963" y="24315"/>
                      <a:pt x="956" y="24424"/>
                    </a:cubicBezTo>
                    <a:lnTo>
                      <a:pt x="956" y="24424"/>
                    </a:lnTo>
                    <a:cubicBezTo>
                      <a:pt x="957" y="24394"/>
                      <a:pt x="933" y="24382"/>
                      <a:pt x="895" y="24382"/>
                    </a:cubicBezTo>
                    <a:cubicBezTo>
                      <a:pt x="790" y="24382"/>
                      <a:pt x="577" y="24474"/>
                      <a:pt x="500" y="24519"/>
                    </a:cubicBezTo>
                    <a:cubicBezTo>
                      <a:pt x="789" y="24592"/>
                      <a:pt x="912" y="24758"/>
                      <a:pt x="647" y="24758"/>
                    </a:cubicBezTo>
                    <a:cubicBezTo>
                      <a:pt x="618" y="24758"/>
                      <a:pt x="584" y="24756"/>
                      <a:pt x="545" y="24751"/>
                    </a:cubicBezTo>
                    <a:lnTo>
                      <a:pt x="545" y="24751"/>
                    </a:lnTo>
                    <a:cubicBezTo>
                      <a:pt x="420" y="24957"/>
                      <a:pt x="1017" y="25260"/>
                      <a:pt x="1044" y="25474"/>
                    </a:cubicBezTo>
                    <a:cubicBezTo>
                      <a:pt x="1000" y="25483"/>
                      <a:pt x="964" y="25501"/>
                      <a:pt x="928" y="25527"/>
                    </a:cubicBezTo>
                    <a:cubicBezTo>
                      <a:pt x="1287" y="25695"/>
                      <a:pt x="1047" y="25884"/>
                      <a:pt x="890" y="25884"/>
                    </a:cubicBezTo>
                    <a:cubicBezTo>
                      <a:pt x="872" y="25884"/>
                      <a:pt x="854" y="25881"/>
                      <a:pt x="839" y="25875"/>
                    </a:cubicBezTo>
                    <a:cubicBezTo>
                      <a:pt x="814" y="25704"/>
                      <a:pt x="752" y="25614"/>
                      <a:pt x="632" y="25614"/>
                    </a:cubicBezTo>
                    <a:cubicBezTo>
                      <a:pt x="621" y="25614"/>
                      <a:pt x="610" y="25615"/>
                      <a:pt x="598" y="25617"/>
                    </a:cubicBezTo>
                    <a:cubicBezTo>
                      <a:pt x="616" y="25661"/>
                      <a:pt x="661" y="25938"/>
                      <a:pt x="643" y="26054"/>
                    </a:cubicBezTo>
                    <a:cubicBezTo>
                      <a:pt x="723" y="26045"/>
                      <a:pt x="785" y="26036"/>
                      <a:pt x="759" y="26018"/>
                    </a:cubicBezTo>
                    <a:lnTo>
                      <a:pt x="759" y="26018"/>
                    </a:lnTo>
                    <a:cubicBezTo>
                      <a:pt x="779" y="26029"/>
                      <a:pt x="802" y="26033"/>
                      <a:pt x="826" y="26033"/>
                    </a:cubicBezTo>
                    <a:cubicBezTo>
                      <a:pt x="859" y="26033"/>
                      <a:pt x="894" y="26027"/>
                      <a:pt x="924" y="26027"/>
                    </a:cubicBezTo>
                    <a:cubicBezTo>
                      <a:pt x="942" y="26027"/>
                      <a:pt x="959" y="26029"/>
                      <a:pt x="973" y="26036"/>
                    </a:cubicBezTo>
                    <a:cubicBezTo>
                      <a:pt x="1187" y="26125"/>
                      <a:pt x="964" y="26384"/>
                      <a:pt x="1365" y="26393"/>
                    </a:cubicBezTo>
                    <a:cubicBezTo>
                      <a:pt x="1303" y="26607"/>
                      <a:pt x="1053" y="26589"/>
                      <a:pt x="901" y="26687"/>
                    </a:cubicBezTo>
                    <a:cubicBezTo>
                      <a:pt x="941" y="26786"/>
                      <a:pt x="1017" y="26850"/>
                      <a:pt x="1080" y="26850"/>
                    </a:cubicBezTo>
                    <a:cubicBezTo>
                      <a:pt x="1131" y="26850"/>
                      <a:pt x="1175" y="26809"/>
                      <a:pt x="1187" y="26714"/>
                    </a:cubicBezTo>
                    <a:cubicBezTo>
                      <a:pt x="1214" y="26848"/>
                      <a:pt x="1419" y="26892"/>
                      <a:pt x="1419" y="27044"/>
                    </a:cubicBezTo>
                    <a:cubicBezTo>
                      <a:pt x="1419" y="27099"/>
                      <a:pt x="1407" y="27116"/>
                      <a:pt x="1392" y="27116"/>
                    </a:cubicBezTo>
                    <a:cubicBezTo>
                      <a:pt x="1365" y="27116"/>
                      <a:pt x="1328" y="27067"/>
                      <a:pt x="1319" y="27067"/>
                    </a:cubicBezTo>
                    <a:lnTo>
                      <a:pt x="1319" y="27067"/>
                    </a:lnTo>
                    <a:cubicBezTo>
                      <a:pt x="1311" y="27067"/>
                      <a:pt x="1322" y="27100"/>
                      <a:pt x="1374" y="27222"/>
                    </a:cubicBezTo>
                    <a:cubicBezTo>
                      <a:pt x="1205" y="27080"/>
                      <a:pt x="875" y="27124"/>
                      <a:pt x="678" y="27026"/>
                    </a:cubicBezTo>
                    <a:cubicBezTo>
                      <a:pt x="678" y="27026"/>
                      <a:pt x="678" y="27026"/>
                      <a:pt x="678" y="27026"/>
                    </a:cubicBezTo>
                    <a:cubicBezTo>
                      <a:pt x="670" y="27026"/>
                      <a:pt x="662" y="27327"/>
                      <a:pt x="661" y="27391"/>
                    </a:cubicBezTo>
                    <a:lnTo>
                      <a:pt x="661" y="27391"/>
                    </a:lnTo>
                    <a:cubicBezTo>
                      <a:pt x="665" y="27357"/>
                      <a:pt x="711" y="27340"/>
                      <a:pt x="764" y="27340"/>
                    </a:cubicBezTo>
                    <a:cubicBezTo>
                      <a:pt x="834" y="27340"/>
                      <a:pt x="918" y="27369"/>
                      <a:pt x="937" y="27428"/>
                    </a:cubicBezTo>
                    <a:cubicBezTo>
                      <a:pt x="991" y="27624"/>
                      <a:pt x="848" y="27749"/>
                      <a:pt x="848" y="27963"/>
                    </a:cubicBezTo>
                    <a:cubicBezTo>
                      <a:pt x="848" y="28088"/>
                      <a:pt x="455" y="28257"/>
                      <a:pt x="438" y="28454"/>
                    </a:cubicBezTo>
                    <a:cubicBezTo>
                      <a:pt x="501" y="28487"/>
                      <a:pt x="554" y="28501"/>
                      <a:pt x="601" y="28501"/>
                    </a:cubicBezTo>
                    <a:cubicBezTo>
                      <a:pt x="779" y="28501"/>
                      <a:pt x="860" y="28299"/>
                      <a:pt x="1008" y="28186"/>
                    </a:cubicBezTo>
                    <a:lnTo>
                      <a:pt x="1008" y="28186"/>
                    </a:lnTo>
                    <a:cubicBezTo>
                      <a:pt x="1008" y="28186"/>
                      <a:pt x="1008" y="28186"/>
                      <a:pt x="1008" y="28186"/>
                    </a:cubicBezTo>
                    <a:cubicBezTo>
                      <a:pt x="1009" y="28186"/>
                      <a:pt x="1335" y="27872"/>
                      <a:pt x="1447" y="27872"/>
                    </a:cubicBezTo>
                    <a:cubicBezTo>
                      <a:pt x="1476" y="27872"/>
                      <a:pt x="1490" y="27892"/>
                      <a:pt x="1481" y="27945"/>
                    </a:cubicBezTo>
                    <a:cubicBezTo>
                      <a:pt x="1481" y="27972"/>
                      <a:pt x="973" y="28623"/>
                      <a:pt x="946" y="28677"/>
                    </a:cubicBezTo>
                    <a:cubicBezTo>
                      <a:pt x="932" y="28604"/>
                      <a:pt x="911" y="28575"/>
                      <a:pt x="889" y="28575"/>
                    </a:cubicBezTo>
                    <a:cubicBezTo>
                      <a:pt x="817" y="28575"/>
                      <a:pt x="727" y="28889"/>
                      <a:pt x="768" y="28971"/>
                    </a:cubicBezTo>
                    <a:cubicBezTo>
                      <a:pt x="637" y="29180"/>
                      <a:pt x="208" y="29730"/>
                      <a:pt x="638" y="29730"/>
                    </a:cubicBezTo>
                    <a:cubicBezTo>
                      <a:pt x="648" y="29730"/>
                      <a:pt x="659" y="29730"/>
                      <a:pt x="669" y="29729"/>
                    </a:cubicBezTo>
                    <a:lnTo>
                      <a:pt x="669" y="29729"/>
                    </a:lnTo>
                    <a:cubicBezTo>
                      <a:pt x="625" y="29872"/>
                      <a:pt x="589" y="30015"/>
                      <a:pt x="580" y="30166"/>
                    </a:cubicBezTo>
                    <a:cubicBezTo>
                      <a:pt x="661" y="30282"/>
                      <a:pt x="750" y="30398"/>
                      <a:pt x="839" y="30505"/>
                    </a:cubicBezTo>
                    <a:cubicBezTo>
                      <a:pt x="857" y="30603"/>
                      <a:pt x="554" y="30603"/>
                      <a:pt x="518" y="30684"/>
                    </a:cubicBezTo>
                    <a:cubicBezTo>
                      <a:pt x="375" y="31041"/>
                      <a:pt x="464" y="31076"/>
                      <a:pt x="598" y="31290"/>
                    </a:cubicBezTo>
                    <a:cubicBezTo>
                      <a:pt x="635" y="31354"/>
                      <a:pt x="687" y="31370"/>
                      <a:pt x="738" y="31370"/>
                    </a:cubicBezTo>
                    <a:cubicBezTo>
                      <a:pt x="786" y="31370"/>
                      <a:pt x="834" y="31356"/>
                      <a:pt x="870" y="31356"/>
                    </a:cubicBezTo>
                    <a:cubicBezTo>
                      <a:pt x="922" y="31356"/>
                      <a:pt x="946" y="31387"/>
                      <a:pt x="901" y="31540"/>
                    </a:cubicBezTo>
                    <a:lnTo>
                      <a:pt x="901" y="31540"/>
                    </a:lnTo>
                    <a:cubicBezTo>
                      <a:pt x="902" y="31538"/>
                      <a:pt x="898" y="31537"/>
                      <a:pt x="890" y="31537"/>
                    </a:cubicBezTo>
                    <a:cubicBezTo>
                      <a:pt x="805" y="31537"/>
                      <a:pt x="288" y="31654"/>
                      <a:pt x="223" y="31719"/>
                    </a:cubicBezTo>
                    <a:cubicBezTo>
                      <a:pt x="257" y="31708"/>
                      <a:pt x="284" y="31704"/>
                      <a:pt x="306" y="31704"/>
                    </a:cubicBezTo>
                    <a:cubicBezTo>
                      <a:pt x="513" y="31704"/>
                      <a:pt x="173" y="32143"/>
                      <a:pt x="293" y="32143"/>
                    </a:cubicBezTo>
                    <a:cubicBezTo>
                      <a:pt x="323" y="32143"/>
                      <a:pt x="381" y="32116"/>
                      <a:pt x="482" y="32049"/>
                    </a:cubicBezTo>
                    <a:lnTo>
                      <a:pt x="482" y="32049"/>
                    </a:lnTo>
                    <a:cubicBezTo>
                      <a:pt x="598" y="32093"/>
                      <a:pt x="464" y="32379"/>
                      <a:pt x="393" y="32406"/>
                    </a:cubicBezTo>
                    <a:cubicBezTo>
                      <a:pt x="384" y="32408"/>
                      <a:pt x="376" y="32409"/>
                      <a:pt x="368" y="32409"/>
                    </a:cubicBezTo>
                    <a:cubicBezTo>
                      <a:pt x="259" y="32409"/>
                      <a:pt x="216" y="32189"/>
                      <a:pt x="88" y="32189"/>
                    </a:cubicBezTo>
                    <a:cubicBezTo>
                      <a:pt x="63" y="32189"/>
                      <a:pt x="34" y="32197"/>
                      <a:pt x="0" y="32218"/>
                    </a:cubicBezTo>
                    <a:cubicBezTo>
                      <a:pt x="9" y="32486"/>
                      <a:pt x="491" y="32522"/>
                      <a:pt x="125" y="32816"/>
                    </a:cubicBezTo>
                    <a:cubicBezTo>
                      <a:pt x="125" y="32852"/>
                      <a:pt x="151" y="32864"/>
                      <a:pt x="189" y="32864"/>
                    </a:cubicBezTo>
                    <a:cubicBezTo>
                      <a:pt x="251" y="32864"/>
                      <a:pt x="346" y="32833"/>
                      <a:pt x="411" y="32833"/>
                    </a:cubicBezTo>
                    <a:cubicBezTo>
                      <a:pt x="461" y="32833"/>
                      <a:pt x="494" y="32851"/>
                      <a:pt x="482" y="32914"/>
                    </a:cubicBezTo>
                    <a:cubicBezTo>
                      <a:pt x="491" y="32914"/>
                      <a:pt x="107" y="33280"/>
                      <a:pt x="393" y="33307"/>
                    </a:cubicBezTo>
                    <a:cubicBezTo>
                      <a:pt x="393" y="33307"/>
                      <a:pt x="394" y="33307"/>
                      <a:pt x="394" y="33307"/>
                    </a:cubicBezTo>
                    <a:cubicBezTo>
                      <a:pt x="422" y="33307"/>
                      <a:pt x="669" y="33028"/>
                      <a:pt x="751" y="33028"/>
                    </a:cubicBezTo>
                    <a:cubicBezTo>
                      <a:pt x="767" y="33028"/>
                      <a:pt x="777" y="33039"/>
                      <a:pt x="777" y="33066"/>
                    </a:cubicBezTo>
                    <a:cubicBezTo>
                      <a:pt x="785" y="33226"/>
                      <a:pt x="375" y="33423"/>
                      <a:pt x="375" y="33449"/>
                    </a:cubicBezTo>
                    <a:cubicBezTo>
                      <a:pt x="393" y="33699"/>
                      <a:pt x="652" y="33592"/>
                      <a:pt x="768" y="33726"/>
                    </a:cubicBezTo>
                    <a:cubicBezTo>
                      <a:pt x="857" y="33851"/>
                      <a:pt x="696" y="33958"/>
                      <a:pt x="785" y="34092"/>
                    </a:cubicBezTo>
                    <a:cubicBezTo>
                      <a:pt x="973" y="34332"/>
                      <a:pt x="1107" y="34127"/>
                      <a:pt x="1232" y="34547"/>
                    </a:cubicBezTo>
                    <a:cubicBezTo>
                      <a:pt x="1347" y="34948"/>
                      <a:pt x="830" y="35305"/>
                      <a:pt x="1428" y="35394"/>
                    </a:cubicBezTo>
                    <a:cubicBezTo>
                      <a:pt x="1499" y="35465"/>
                      <a:pt x="1053" y="35564"/>
                      <a:pt x="1035" y="35572"/>
                    </a:cubicBezTo>
                    <a:cubicBezTo>
                      <a:pt x="1108" y="35717"/>
                      <a:pt x="1109" y="35752"/>
                      <a:pt x="1062" y="35752"/>
                    </a:cubicBezTo>
                    <a:cubicBezTo>
                      <a:pt x="1019" y="35752"/>
                      <a:pt x="933" y="35721"/>
                      <a:pt x="824" y="35721"/>
                    </a:cubicBezTo>
                    <a:cubicBezTo>
                      <a:pt x="806" y="35721"/>
                      <a:pt x="787" y="35722"/>
                      <a:pt x="768" y="35724"/>
                    </a:cubicBezTo>
                    <a:cubicBezTo>
                      <a:pt x="1005" y="36120"/>
                      <a:pt x="1804" y="36417"/>
                      <a:pt x="2205" y="36417"/>
                    </a:cubicBezTo>
                    <a:cubicBezTo>
                      <a:pt x="2257" y="36417"/>
                      <a:pt x="2301" y="36412"/>
                      <a:pt x="2338" y="36402"/>
                    </a:cubicBezTo>
                    <a:cubicBezTo>
                      <a:pt x="2320" y="36295"/>
                      <a:pt x="2364" y="36224"/>
                      <a:pt x="2463" y="36188"/>
                    </a:cubicBezTo>
                    <a:lnTo>
                      <a:pt x="2463" y="36188"/>
                    </a:lnTo>
                    <a:cubicBezTo>
                      <a:pt x="2498" y="36188"/>
                      <a:pt x="2472" y="36349"/>
                      <a:pt x="2454" y="36358"/>
                    </a:cubicBezTo>
                    <a:cubicBezTo>
                      <a:pt x="2478" y="36349"/>
                      <a:pt x="2672" y="36312"/>
                      <a:pt x="2754" y="36312"/>
                    </a:cubicBezTo>
                    <a:cubicBezTo>
                      <a:pt x="2762" y="36312"/>
                      <a:pt x="2769" y="36312"/>
                      <a:pt x="2775" y="36313"/>
                    </a:cubicBezTo>
                    <a:cubicBezTo>
                      <a:pt x="2791" y="36315"/>
                      <a:pt x="2811" y="36316"/>
                      <a:pt x="2834" y="36316"/>
                    </a:cubicBezTo>
                    <a:cubicBezTo>
                      <a:pt x="3021" y="36316"/>
                      <a:pt x="3396" y="36255"/>
                      <a:pt x="3515" y="36215"/>
                    </a:cubicBezTo>
                    <a:cubicBezTo>
                      <a:pt x="3297" y="36162"/>
                      <a:pt x="3477" y="36034"/>
                      <a:pt x="3595" y="36034"/>
                    </a:cubicBezTo>
                    <a:cubicBezTo>
                      <a:pt x="3656" y="36034"/>
                      <a:pt x="3700" y="36068"/>
                      <a:pt x="3667" y="36161"/>
                    </a:cubicBezTo>
                    <a:cubicBezTo>
                      <a:pt x="3801" y="36108"/>
                      <a:pt x="3819" y="35885"/>
                      <a:pt x="3792" y="35751"/>
                    </a:cubicBezTo>
                    <a:lnTo>
                      <a:pt x="3792" y="35751"/>
                    </a:lnTo>
                    <a:cubicBezTo>
                      <a:pt x="4051" y="36108"/>
                      <a:pt x="5005" y="36233"/>
                      <a:pt x="5424" y="36242"/>
                    </a:cubicBezTo>
                    <a:cubicBezTo>
                      <a:pt x="5317" y="36135"/>
                      <a:pt x="5407" y="36108"/>
                      <a:pt x="5539" y="36108"/>
                    </a:cubicBezTo>
                    <a:cubicBezTo>
                      <a:pt x="5672" y="36108"/>
                      <a:pt x="5848" y="36135"/>
                      <a:pt x="5915" y="36135"/>
                    </a:cubicBezTo>
                    <a:cubicBezTo>
                      <a:pt x="6258" y="36135"/>
                      <a:pt x="6611" y="36122"/>
                      <a:pt x="6963" y="36122"/>
                    </a:cubicBezTo>
                    <a:cubicBezTo>
                      <a:pt x="7545" y="36122"/>
                      <a:pt x="8127" y="36156"/>
                      <a:pt x="8672" y="36340"/>
                    </a:cubicBezTo>
                    <a:cubicBezTo>
                      <a:pt x="8520" y="36179"/>
                      <a:pt x="8458" y="36045"/>
                      <a:pt x="8672" y="35903"/>
                    </a:cubicBezTo>
                    <a:cubicBezTo>
                      <a:pt x="8672" y="36260"/>
                      <a:pt x="9042" y="36315"/>
                      <a:pt x="9374" y="36315"/>
                    </a:cubicBezTo>
                    <a:cubicBezTo>
                      <a:pt x="9522" y="36315"/>
                      <a:pt x="9663" y="36304"/>
                      <a:pt x="9760" y="36304"/>
                    </a:cubicBezTo>
                    <a:cubicBezTo>
                      <a:pt x="9697" y="36241"/>
                      <a:pt x="9633" y="36221"/>
                      <a:pt x="9568" y="36221"/>
                    </a:cubicBezTo>
                    <a:cubicBezTo>
                      <a:pt x="9462" y="36221"/>
                      <a:pt x="9353" y="36273"/>
                      <a:pt x="9238" y="36273"/>
                    </a:cubicBezTo>
                    <a:cubicBezTo>
                      <a:pt x="9173" y="36273"/>
                      <a:pt x="9106" y="36256"/>
                      <a:pt x="9037" y="36206"/>
                    </a:cubicBezTo>
                    <a:cubicBezTo>
                      <a:pt x="8948" y="36143"/>
                      <a:pt x="9332" y="35956"/>
                      <a:pt x="9350" y="35894"/>
                    </a:cubicBezTo>
                    <a:cubicBezTo>
                      <a:pt x="9383" y="36030"/>
                      <a:pt x="9410" y="36081"/>
                      <a:pt x="9433" y="36081"/>
                    </a:cubicBezTo>
                    <a:cubicBezTo>
                      <a:pt x="9476" y="36081"/>
                      <a:pt x="9502" y="35889"/>
                      <a:pt x="9519" y="35760"/>
                    </a:cubicBezTo>
                    <a:cubicBezTo>
                      <a:pt x="9599" y="35903"/>
                      <a:pt x="10063" y="35983"/>
                      <a:pt x="9840" y="36304"/>
                    </a:cubicBezTo>
                    <a:lnTo>
                      <a:pt x="10144" y="36304"/>
                    </a:lnTo>
                    <a:cubicBezTo>
                      <a:pt x="10046" y="36126"/>
                      <a:pt x="10099" y="35929"/>
                      <a:pt x="10331" y="35885"/>
                    </a:cubicBezTo>
                    <a:cubicBezTo>
                      <a:pt x="10346" y="35881"/>
                      <a:pt x="10361" y="35880"/>
                      <a:pt x="10375" y="35880"/>
                    </a:cubicBezTo>
                    <a:cubicBezTo>
                      <a:pt x="10585" y="35880"/>
                      <a:pt x="10742" y="36221"/>
                      <a:pt x="10884" y="36304"/>
                    </a:cubicBezTo>
                    <a:cubicBezTo>
                      <a:pt x="10929" y="36277"/>
                      <a:pt x="10947" y="36242"/>
                      <a:pt x="10955" y="36197"/>
                    </a:cubicBezTo>
                    <a:cubicBezTo>
                      <a:pt x="11018" y="36242"/>
                      <a:pt x="11089" y="36277"/>
                      <a:pt x="11161" y="36304"/>
                    </a:cubicBezTo>
                    <a:cubicBezTo>
                      <a:pt x="11107" y="36143"/>
                      <a:pt x="10643" y="35733"/>
                      <a:pt x="10929" y="35555"/>
                    </a:cubicBezTo>
                    <a:lnTo>
                      <a:pt x="10929" y="35555"/>
                    </a:lnTo>
                    <a:cubicBezTo>
                      <a:pt x="10987" y="35653"/>
                      <a:pt x="11098" y="35691"/>
                      <a:pt x="11184" y="35691"/>
                    </a:cubicBezTo>
                    <a:cubicBezTo>
                      <a:pt x="11270" y="35691"/>
                      <a:pt x="11330" y="35653"/>
                      <a:pt x="11286" y="35599"/>
                    </a:cubicBezTo>
                    <a:lnTo>
                      <a:pt x="11286" y="35599"/>
                    </a:lnTo>
                    <a:cubicBezTo>
                      <a:pt x="11437" y="35662"/>
                      <a:pt x="11589" y="35697"/>
                      <a:pt x="11749" y="35697"/>
                    </a:cubicBezTo>
                    <a:cubicBezTo>
                      <a:pt x="11651" y="35858"/>
                      <a:pt x="11955" y="35715"/>
                      <a:pt x="11633" y="35876"/>
                    </a:cubicBezTo>
                    <a:cubicBezTo>
                      <a:pt x="11633" y="35952"/>
                      <a:pt x="11714" y="35974"/>
                      <a:pt x="11816" y="35974"/>
                    </a:cubicBezTo>
                    <a:cubicBezTo>
                      <a:pt x="11857" y="35974"/>
                      <a:pt x="11902" y="35970"/>
                      <a:pt x="11946" y="35965"/>
                    </a:cubicBezTo>
                    <a:cubicBezTo>
                      <a:pt x="11865" y="35947"/>
                      <a:pt x="11830" y="35894"/>
                      <a:pt x="11839" y="35796"/>
                    </a:cubicBezTo>
                    <a:cubicBezTo>
                      <a:pt x="11907" y="35735"/>
                      <a:pt x="11978" y="35711"/>
                      <a:pt x="12045" y="35711"/>
                    </a:cubicBezTo>
                    <a:cubicBezTo>
                      <a:pt x="12284" y="35711"/>
                      <a:pt x="12472" y="36014"/>
                      <a:pt x="12311" y="36027"/>
                    </a:cubicBezTo>
                    <a:cubicBezTo>
                      <a:pt x="12336" y="36025"/>
                      <a:pt x="12366" y="36024"/>
                      <a:pt x="12400" y="36024"/>
                    </a:cubicBezTo>
                    <a:cubicBezTo>
                      <a:pt x="12656" y="36024"/>
                      <a:pt x="13122" y="36082"/>
                      <a:pt x="13043" y="36161"/>
                    </a:cubicBezTo>
                    <a:cubicBezTo>
                      <a:pt x="13088" y="36161"/>
                      <a:pt x="13230" y="36072"/>
                      <a:pt x="13337" y="36010"/>
                    </a:cubicBezTo>
                    <a:cubicBezTo>
                      <a:pt x="13409" y="36054"/>
                      <a:pt x="13489" y="36108"/>
                      <a:pt x="13569" y="36152"/>
                    </a:cubicBezTo>
                    <a:cubicBezTo>
                      <a:pt x="13569" y="36152"/>
                      <a:pt x="13569" y="36152"/>
                      <a:pt x="13560" y="36161"/>
                    </a:cubicBezTo>
                    <a:cubicBezTo>
                      <a:pt x="13569" y="36161"/>
                      <a:pt x="13578" y="36161"/>
                      <a:pt x="13587" y="36152"/>
                    </a:cubicBezTo>
                    <a:cubicBezTo>
                      <a:pt x="13904" y="36315"/>
                      <a:pt x="14270" y="36416"/>
                      <a:pt x="14503" y="36416"/>
                    </a:cubicBezTo>
                    <a:cubicBezTo>
                      <a:pt x="14552" y="36416"/>
                      <a:pt x="14595" y="36411"/>
                      <a:pt x="14631" y="36402"/>
                    </a:cubicBezTo>
                    <a:cubicBezTo>
                      <a:pt x="14613" y="36295"/>
                      <a:pt x="14649" y="36224"/>
                      <a:pt x="14756" y="36188"/>
                    </a:cubicBezTo>
                    <a:cubicBezTo>
                      <a:pt x="14756" y="36206"/>
                      <a:pt x="14765" y="36215"/>
                      <a:pt x="14774" y="36224"/>
                    </a:cubicBezTo>
                    <a:cubicBezTo>
                      <a:pt x="14782" y="36267"/>
                      <a:pt x="14758" y="36351"/>
                      <a:pt x="14748" y="36357"/>
                    </a:cubicBezTo>
                    <a:lnTo>
                      <a:pt x="14748" y="36357"/>
                    </a:lnTo>
                    <a:cubicBezTo>
                      <a:pt x="14776" y="36348"/>
                      <a:pt x="14967" y="36312"/>
                      <a:pt x="15047" y="36312"/>
                    </a:cubicBezTo>
                    <a:cubicBezTo>
                      <a:pt x="15055" y="36312"/>
                      <a:pt x="15062" y="36312"/>
                      <a:pt x="15068" y="36313"/>
                    </a:cubicBezTo>
                    <a:cubicBezTo>
                      <a:pt x="15084" y="36315"/>
                      <a:pt x="15104" y="36316"/>
                      <a:pt x="15127" y="36316"/>
                    </a:cubicBezTo>
                    <a:cubicBezTo>
                      <a:pt x="15314" y="36316"/>
                      <a:pt x="15689" y="36255"/>
                      <a:pt x="15809" y="36215"/>
                    </a:cubicBezTo>
                    <a:cubicBezTo>
                      <a:pt x="15584" y="36162"/>
                      <a:pt x="15766" y="36034"/>
                      <a:pt x="15886" y="36034"/>
                    </a:cubicBezTo>
                    <a:cubicBezTo>
                      <a:pt x="15948" y="36034"/>
                      <a:pt x="15993" y="36068"/>
                      <a:pt x="15960" y="36161"/>
                    </a:cubicBezTo>
                    <a:cubicBezTo>
                      <a:pt x="16032" y="36135"/>
                      <a:pt x="16067" y="36063"/>
                      <a:pt x="16085" y="35974"/>
                    </a:cubicBezTo>
                    <a:cubicBezTo>
                      <a:pt x="16151" y="35990"/>
                      <a:pt x="16213" y="36007"/>
                      <a:pt x="16278" y="36007"/>
                    </a:cubicBezTo>
                    <a:cubicBezTo>
                      <a:pt x="16318" y="36007"/>
                      <a:pt x="16358" y="36001"/>
                      <a:pt x="16401" y="35985"/>
                    </a:cubicBezTo>
                    <a:lnTo>
                      <a:pt x="16401" y="35985"/>
                    </a:lnTo>
                    <a:cubicBezTo>
                      <a:pt x="16579" y="36064"/>
                      <a:pt x="16791" y="36126"/>
                      <a:pt x="17004" y="36161"/>
                    </a:cubicBezTo>
                    <a:cubicBezTo>
                      <a:pt x="16986" y="36188"/>
                      <a:pt x="16968" y="36206"/>
                      <a:pt x="16968" y="36206"/>
                    </a:cubicBezTo>
                    <a:cubicBezTo>
                      <a:pt x="16998" y="36209"/>
                      <a:pt x="17029" y="36210"/>
                      <a:pt x="17059" y="36210"/>
                    </a:cubicBezTo>
                    <a:cubicBezTo>
                      <a:pt x="17121" y="36210"/>
                      <a:pt x="17182" y="36206"/>
                      <a:pt x="17236" y="36206"/>
                    </a:cubicBezTo>
                    <a:cubicBezTo>
                      <a:pt x="17423" y="36224"/>
                      <a:pt x="17593" y="36242"/>
                      <a:pt x="17718" y="36242"/>
                    </a:cubicBezTo>
                    <a:cubicBezTo>
                      <a:pt x="17664" y="36197"/>
                      <a:pt x="17664" y="36161"/>
                      <a:pt x="17673" y="36143"/>
                    </a:cubicBezTo>
                    <a:cubicBezTo>
                      <a:pt x="17735" y="36126"/>
                      <a:pt x="17798" y="36117"/>
                      <a:pt x="17860" y="36108"/>
                    </a:cubicBezTo>
                    <a:cubicBezTo>
                      <a:pt x="17985" y="36108"/>
                      <a:pt x="18146" y="36135"/>
                      <a:pt x="18208" y="36135"/>
                    </a:cubicBezTo>
                    <a:cubicBezTo>
                      <a:pt x="18547" y="36135"/>
                      <a:pt x="18898" y="36123"/>
                      <a:pt x="19248" y="36123"/>
                    </a:cubicBezTo>
                    <a:cubicBezTo>
                      <a:pt x="19423" y="36123"/>
                      <a:pt x="19597" y="36126"/>
                      <a:pt x="19769" y="36135"/>
                    </a:cubicBezTo>
                    <a:cubicBezTo>
                      <a:pt x="19769" y="36143"/>
                      <a:pt x="19761" y="36170"/>
                      <a:pt x="19769" y="36206"/>
                    </a:cubicBezTo>
                    <a:cubicBezTo>
                      <a:pt x="19756" y="36266"/>
                      <a:pt x="19768" y="36296"/>
                      <a:pt x="19808" y="36296"/>
                    </a:cubicBezTo>
                    <a:cubicBezTo>
                      <a:pt x="19822" y="36296"/>
                      <a:pt x="19839" y="36293"/>
                      <a:pt x="19859" y="36286"/>
                    </a:cubicBezTo>
                    <a:cubicBezTo>
                      <a:pt x="19877" y="36242"/>
                      <a:pt x="19841" y="36161"/>
                      <a:pt x="19814" y="36135"/>
                    </a:cubicBezTo>
                    <a:lnTo>
                      <a:pt x="19814" y="36135"/>
                    </a:lnTo>
                    <a:cubicBezTo>
                      <a:pt x="20207" y="36161"/>
                      <a:pt x="20590" y="36215"/>
                      <a:pt x="20965" y="36340"/>
                    </a:cubicBezTo>
                    <a:cubicBezTo>
                      <a:pt x="20894" y="36268"/>
                      <a:pt x="20840" y="36197"/>
                      <a:pt x="20831" y="36135"/>
                    </a:cubicBezTo>
                    <a:cubicBezTo>
                      <a:pt x="20894" y="36135"/>
                      <a:pt x="20974" y="36126"/>
                      <a:pt x="21009" y="36090"/>
                    </a:cubicBezTo>
                    <a:cubicBezTo>
                      <a:pt x="21111" y="36281"/>
                      <a:pt x="21392" y="36316"/>
                      <a:pt x="21653" y="36316"/>
                    </a:cubicBezTo>
                    <a:cubicBezTo>
                      <a:pt x="21807" y="36316"/>
                      <a:pt x="21954" y="36304"/>
                      <a:pt x="22053" y="36304"/>
                    </a:cubicBezTo>
                    <a:cubicBezTo>
                      <a:pt x="21990" y="36241"/>
                      <a:pt x="21926" y="36221"/>
                      <a:pt x="21861" y="36221"/>
                    </a:cubicBezTo>
                    <a:cubicBezTo>
                      <a:pt x="21755" y="36221"/>
                      <a:pt x="21646" y="36273"/>
                      <a:pt x="21531" y="36273"/>
                    </a:cubicBezTo>
                    <a:cubicBezTo>
                      <a:pt x="21466" y="36273"/>
                      <a:pt x="21400" y="36256"/>
                      <a:pt x="21331" y="36206"/>
                    </a:cubicBezTo>
                    <a:cubicBezTo>
                      <a:pt x="21241" y="36143"/>
                      <a:pt x="21625" y="35956"/>
                      <a:pt x="21643" y="35894"/>
                    </a:cubicBezTo>
                    <a:cubicBezTo>
                      <a:pt x="21675" y="36033"/>
                      <a:pt x="21701" y="36082"/>
                      <a:pt x="21722" y="36082"/>
                    </a:cubicBezTo>
                    <a:cubicBezTo>
                      <a:pt x="21736" y="36082"/>
                      <a:pt x="21748" y="36060"/>
                      <a:pt x="21759" y="36027"/>
                    </a:cubicBezTo>
                    <a:cubicBezTo>
                      <a:pt x="21768" y="36027"/>
                      <a:pt x="21777" y="36027"/>
                      <a:pt x="21795" y="36019"/>
                    </a:cubicBezTo>
                    <a:cubicBezTo>
                      <a:pt x="21839" y="36019"/>
                      <a:pt x="21946" y="35974"/>
                      <a:pt x="22026" y="35929"/>
                    </a:cubicBezTo>
                    <a:cubicBezTo>
                      <a:pt x="22053" y="35947"/>
                      <a:pt x="22071" y="35956"/>
                      <a:pt x="22089" y="35974"/>
                    </a:cubicBezTo>
                    <a:cubicBezTo>
                      <a:pt x="22062" y="36001"/>
                      <a:pt x="22035" y="36036"/>
                      <a:pt x="22018" y="36081"/>
                    </a:cubicBezTo>
                    <a:cubicBezTo>
                      <a:pt x="22035" y="36081"/>
                      <a:pt x="22089" y="36045"/>
                      <a:pt x="22134" y="36019"/>
                    </a:cubicBezTo>
                    <a:cubicBezTo>
                      <a:pt x="22151" y="36036"/>
                      <a:pt x="22160" y="36054"/>
                      <a:pt x="22169" y="36072"/>
                    </a:cubicBezTo>
                    <a:cubicBezTo>
                      <a:pt x="22169" y="36081"/>
                      <a:pt x="22160" y="36090"/>
                      <a:pt x="22151" y="36108"/>
                    </a:cubicBezTo>
                    <a:cubicBezTo>
                      <a:pt x="22160" y="36099"/>
                      <a:pt x="22169" y="36090"/>
                      <a:pt x="22178" y="36081"/>
                    </a:cubicBezTo>
                    <a:lnTo>
                      <a:pt x="22178" y="36081"/>
                    </a:lnTo>
                    <a:cubicBezTo>
                      <a:pt x="22205" y="36135"/>
                      <a:pt x="22196" y="36215"/>
                      <a:pt x="22125" y="36304"/>
                    </a:cubicBezTo>
                    <a:lnTo>
                      <a:pt x="22437" y="36304"/>
                    </a:lnTo>
                    <a:cubicBezTo>
                      <a:pt x="22383" y="36215"/>
                      <a:pt x="22374" y="36126"/>
                      <a:pt x="22410" y="36045"/>
                    </a:cubicBezTo>
                    <a:lnTo>
                      <a:pt x="22410" y="36045"/>
                    </a:lnTo>
                    <a:cubicBezTo>
                      <a:pt x="22455" y="36063"/>
                      <a:pt x="22513" y="36077"/>
                      <a:pt x="22560" y="36077"/>
                    </a:cubicBezTo>
                    <a:cubicBezTo>
                      <a:pt x="22606" y="36077"/>
                      <a:pt x="22642" y="36063"/>
                      <a:pt x="22642" y="36027"/>
                    </a:cubicBezTo>
                    <a:cubicBezTo>
                      <a:pt x="22642" y="35974"/>
                      <a:pt x="22553" y="35947"/>
                      <a:pt x="22481" y="35947"/>
                    </a:cubicBezTo>
                    <a:cubicBezTo>
                      <a:pt x="22517" y="35920"/>
                      <a:pt x="22562" y="35894"/>
                      <a:pt x="22624" y="35885"/>
                    </a:cubicBezTo>
                    <a:cubicBezTo>
                      <a:pt x="22642" y="35879"/>
                      <a:pt x="22660" y="35877"/>
                      <a:pt x="22676" y="35877"/>
                    </a:cubicBezTo>
                    <a:cubicBezTo>
                      <a:pt x="22742" y="35877"/>
                      <a:pt x="22799" y="35915"/>
                      <a:pt x="22856" y="35965"/>
                    </a:cubicBezTo>
                    <a:cubicBezTo>
                      <a:pt x="22722" y="35974"/>
                      <a:pt x="22642" y="36027"/>
                      <a:pt x="22910" y="36259"/>
                    </a:cubicBezTo>
                    <a:cubicBezTo>
                      <a:pt x="22910" y="36250"/>
                      <a:pt x="22910" y="36108"/>
                      <a:pt x="22928" y="36036"/>
                    </a:cubicBezTo>
                    <a:cubicBezTo>
                      <a:pt x="23017" y="36135"/>
                      <a:pt x="23097" y="36259"/>
                      <a:pt x="23177" y="36304"/>
                    </a:cubicBezTo>
                    <a:cubicBezTo>
                      <a:pt x="23195" y="36295"/>
                      <a:pt x="23204" y="36286"/>
                      <a:pt x="23213" y="36277"/>
                    </a:cubicBezTo>
                    <a:cubicBezTo>
                      <a:pt x="23241" y="36288"/>
                      <a:pt x="23272" y="36296"/>
                      <a:pt x="23312" y="36296"/>
                    </a:cubicBezTo>
                    <a:cubicBezTo>
                      <a:pt x="23337" y="36296"/>
                      <a:pt x="23366" y="36293"/>
                      <a:pt x="23400" y="36286"/>
                    </a:cubicBezTo>
                    <a:cubicBezTo>
                      <a:pt x="23418" y="36295"/>
                      <a:pt x="23436" y="36304"/>
                      <a:pt x="23454" y="36304"/>
                    </a:cubicBezTo>
                    <a:cubicBezTo>
                      <a:pt x="23445" y="36259"/>
                      <a:pt x="23391" y="36197"/>
                      <a:pt x="23338" y="36126"/>
                    </a:cubicBezTo>
                    <a:cubicBezTo>
                      <a:pt x="23356" y="36063"/>
                      <a:pt x="23418" y="36001"/>
                      <a:pt x="23481" y="35956"/>
                    </a:cubicBezTo>
                    <a:cubicBezTo>
                      <a:pt x="23534" y="35956"/>
                      <a:pt x="23588" y="35947"/>
                      <a:pt x="23641" y="35938"/>
                    </a:cubicBezTo>
                    <a:lnTo>
                      <a:pt x="23644" y="35938"/>
                    </a:lnTo>
                    <a:cubicBezTo>
                      <a:pt x="23613" y="35962"/>
                      <a:pt x="23548" y="36268"/>
                      <a:pt x="23498" y="36268"/>
                    </a:cubicBezTo>
                    <a:cubicBezTo>
                      <a:pt x="23543" y="36268"/>
                      <a:pt x="23597" y="36277"/>
                      <a:pt x="23650" y="36277"/>
                    </a:cubicBezTo>
                    <a:cubicBezTo>
                      <a:pt x="23650" y="36277"/>
                      <a:pt x="23650" y="36286"/>
                      <a:pt x="23659" y="36286"/>
                    </a:cubicBezTo>
                    <a:cubicBezTo>
                      <a:pt x="23677" y="36286"/>
                      <a:pt x="23686" y="36286"/>
                      <a:pt x="23695" y="36277"/>
                    </a:cubicBezTo>
                    <a:cubicBezTo>
                      <a:pt x="23793" y="36282"/>
                      <a:pt x="23899" y="36288"/>
                      <a:pt x="23998" y="36288"/>
                    </a:cubicBezTo>
                    <a:cubicBezTo>
                      <a:pt x="24070" y="36288"/>
                      <a:pt x="24138" y="36285"/>
                      <a:pt x="24194" y="36277"/>
                    </a:cubicBezTo>
                    <a:cubicBezTo>
                      <a:pt x="24332" y="36260"/>
                      <a:pt x="24262" y="36027"/>
                      <a:pt x="24394" y="36027"/>
                    </a:cubicBezTo>
                    <a:cubicBezTo>
                      <a:pt x="24398" y="36027"/>
                      <a:pt x="24403" y="36027"/>
                      <a:pt x="24408" y="36027"/>
                    </a:cubicBezTo>
                    <a:cubicBezTo>
                      <a:pt x="24453" y="36036"/>
                      <a:pt x="24640" y="36152"/>
                      <a:pt x="24631" y="36161"/>
                    </a:cubicBezTo>
                    <a:cubicBezTo>
                      <a:pt x="24606" y="36178"/>
                      <a:pt x="24584" y="36184"/>
                      <a:pt x="24564" y="36184"/>
                    </a:cubicBezTo>
                    <a:cubicBezTo>
                      <a:pt x="24504" y="36184"/>
                      <a:pt x="24471" y="36122"/>
                      <a:pt x="24439" y="36122"/>
                    </a:cubicBezTo>
                    <a:cubicBezTo>
                      <a:pt x="24415" y="36122"/>
                      <a:pt x="24391" y="36158"/>
                      <a:pt x="24355" y="36286"/>
                    </a:cubicBezTo>
                    <a:cubicBezTo>
                      <a:pt x="24417" y="36286"/>
                      <a:pt x="24498" y="36295"/>
                      <a:pt x="24569" y="36295"/>
                    </a:cubicBezTo>
                    <a:cubicBezTo>
                      <a:pt x="24551" y="36322"/>
                      <a:pt x="24524" y="36340"/>
                      <a:pt x="24489" y="36349"/>
                    </a:cubicBezTo>
                    <a:cubicBezTo>
                      <a:pt x="24653" y="36382"/>
                      <a:pt x="24749" y="36396"/>
                      <a:pt x="24801" y="36396"/>
                    </a:cubicBezTo>
                    <a:cubicBezTo>
                      <a:pt x="24901" y="36396"/>
                      <a:pt x="24839" y="36345"/>
                      <a:pt x="24792" y="36286"/>
                    </a:cubicBezTo>
                    <a:cubicBezTo>
                      <a:pt x="24881" y="36268"/>
                      <a:pt x="24953" y="36250"/>
                      <a:pt x="25024" y="36206"/>
                    </a:cubicBezTo>
                    <a:cubicBezTo>
                      <a:pt x="25008" y="36206"/>
                      <a:pt x="24825" y="36032"/>
                      <a:pt x="24796" y="36032"/>
                    </a:cubicBezTo>
                    <a:cubicBezTo>
                      <a:pt x="24793" y="36032"/>
                      <a:pt x="24792" y="36034"/>
                      <a:pt x="24792" y="36036"/>
                    </a:cubicBezTo>
                    <a:cubicBezTo>
                      <a:pt x="24792" y="36027"/>
                      <a:pt x="24792" y="36027"/>
                      <a:pt x="24792" y="36027"/>
                    </a:cubicBezTo>
                    <a:cubicBezTo>
                      <a:pt x="24846" y="36027"/>
                      <a:pt x="24908" y="36036"/>
                      <a:pt x="24970" y="36036"/>
                    </a:cubicBezTo>
                    <a:cubicBezTo>
                      <a:pt x="25024" y="36090"/>
                      <a:pt x="25077" y="36152"/>
                      <a:pt x="25086" y="36161"/>
                    </a:cubicBezTo>
                    <a:cubicBezTo>
                      <a:pt x="25122" y="36135"/>
                      <a:pt x="25149" y="36108"/>
                      <a:pt x="25176" y="36072"/>
                    </a:cubicBezTo>
                    <a:cubicBezTo>
                      <a:pt x="25292" y="36099"/>
                      <a:pt x="25372" y="36126"/>
                      <a:pt x="25336" y="36161"/>
                    </a:cubicBezTo>
                    <a:cubicBezTo>
                      <a:pt x="25354" y="36161"/>
                      <a:pt x="25416" y="36135"/>
                      <a:pt x="25479" y="36099"/>
                    </a:cubicBezTo>
                    <a:lnTo>
                      <a:pt x="25479" y="36099"/>
                    </a:lnTo>
                    <a:cubicBezTo>
                      <a:pt x="25479" y="36117"/>
                      <a:pt x="25479" y="36143"/>
                      <a:pt x="25470" y="36161"/>
                    </a:cubicBezTo>
                    <a:cubicBezTo>
                      <a:pt x="25532" y="36143"/>
                      <a:pt x="25720" y="36108"/>
                      <a:pt x="25943" y="36063"/>
                    </a:cubicBezTo>
                    <a:lnTo>
                      <a:pt x="25943" y="36063"/>
                    </a:lnTo>
                    <a:cubicBezTo>
                      <a:pt x="25907" y="36099"/>
                      <a:pt x="25880" y="36135"/>
                      <a:pt x="25854" y="36161"/>
                    </a:cubicBezTo>
                    <a:cubicBezTo>
                      <a:pt x="25914" y="36146"/>
                      <a:pt x="26446" y="36093"/>
                      <a:pt x="26631" y="36093"/>
                    </a:cubicBezTo>
                    <a:cubicBezTo>
                      <a:pt x="26658" y="36093"/>
                      <a:pt x="26678" y="36094"/>
                      <a:pt x="26688" y="36097"/>
                    </a:cubicBezTo>
                    <a:lnTo>
                      <a:pt x="26688" y="36097"/>
                    </a:lnTo>
                    <a:cubicBezTo>
                      <a:pt x="26628" y="36069"/>
                      <a:pt x="26594" y="36017"/>
                      <a:pt x="26594" y="35947"/>
                    </a:cubicBezTo>
                    <a:lnTo>
                      <a:pt x="26594" y="35947"/>
                    </a:lnTo>
                    <a:cubicBezTo>
                      <a:pt x="26594" y="35947"/>
                      <a:pt x="26603" y="35956"/>
                      <a:pt x="26603" y="35956"/>
                    </a:cubicBezTo>
                    <a:cubicBezTo>
                      <a:pt x="26603" y="35965"/>
                      <a:pt x="26603" y="35974"/>
                      <a:pt x="26603" y="35974"/>
                    </a:cubicBezTo>
                    <a:cubicBezTo>
                      <a:pt x="26609" y="36016"/>
                      <a:pt x="26859" y="36099"/>
                      <a:pt x="26969" y="36099"/>
                    </a:cubicBezTo>
                    <a:cubicBezTo>
                      <a:pt x="27021" y="36099"/>
                      <a:pt x="27042" y="36080"/>
                      <a:pt x="26987" y="36027"/>
                    </a:cubicBezTo>
                    <a:lnTo>
                      <a:pt x="26987" y="36027"/>
                    </a:lnTo>
                    <a:cubicBezTo>
                      <a:pt x="27094" y="36063"/>
                      <a:pt x="27192" y="36090"/>
                      <a:pt x="27299" y="36117"/>
                    </a:cubicBezTo>
                    <a:cubicBezTo>
                      <a:pt x="27290" y="36143"/>
                      <a:pt x="27272" y="36170"/>
                      <a:pt x="27245" y="36197"/>
                    </a:cubicBezTo>
                    <a:cubicBezTo>
                      <a:pt x="27406" y="36197"/>
                      <a:pt x="27477" y="36179"/>
                      <a:pt x="27495" y="36152"/>
                    </a:cubicBezTo>
                    <a:cubicBezTo>
                      <a:pt x="27593" y="36170"/>
                      <a:pt x="27700" y="36179"/>
                      <a:pt x="27798" y="36179"/>
                    </a:cubicBezTo>
                    <a:cubicBezTo>
                      <a:pt x="27789" y="36197"/>
                      <a:pt x="27781" y="36206"/>
                      <a:pt x="27781" y="36215"/>
                    </a:cubicBezTo>
                    <a:cubicBezTo>
                      <a:pt x="27870" y="36215"/>
                      <a:pt x="27914" y="36197"/>
                      <a:pt x="27941" y="36170"/>
                    </a:cubicBezTo>
                    <a:cubicBezTo>
                      <a:pt x="28075" y="36152"/>
                      <a:pt x="28209" y="36117"/>
                      <a:pt x="28325" y="36054"/>
                    </a:cubicBezTo>
                    <a:cubicBezTo>
                      <a:pt x="28440" y="36054"/>
                      <a:pt x="28263" y="36223"/>
                      <a:pt x="28253" y="36224"/>
                    </a:cubicBezTo>
                    <a:lnTo>
                      <a:pt x="28253" y="36224"/>
                    </a:lnTo>
                    <a:cubicBezTo>
                      <a:pt x="28405" y="36215"/>
                      <a:pt x="28503" y="36134"/>
                      <a:pt x="28548" y="36010"/>
                    </a:cubicBezTo>
                    <a:lnTo>
                      <a:pt x="28548" y="36010"/>
                    </a:lnTo>
                    <a:cubicBezTo>
                      <a:pt x="28548" y="36167"/>
                      <a:pt x="28507" y="36203"/>
                      <a:pt x="28525" y="36203"/>
                    </a:cubicBezTo>
                    <a:cubicBezTo>
                      <a:pt x="28539" y="36203"/>
                      <a:pt x="28586" y="36183"/>
                      <a:pt x="28708" y="36179"/>
                    </a:cubicBezTo>
                    <a:cubicBezTo>
                      <a:pt x="28762" y="36179"/>
                      <a:pt x="29003" y="36135"/>
                      <a:pt x="29065" y="36108"/>
                    </a:cubicBezTo>
                    <a:lnTo>
                      <a:pt x="29065" y="36108"/>
                    </a:lnTo>
                    <a:cubicBezTo>
                      <a:pt x="29065" y="36108"/>
                      <a:pt x="29064" y="36108"/>
                      <a:pt x="29064" y="36108"/>
                    </a:cubicBezTo>
                    <a:cubicBezTo>
                      <a:pt x="29031" y="36108"/>
                      <a:pt x="29413" y="35795"/>
                      <a:pt x="29413" y="35760"/>
                    </a:cubicBezTo>
                    <a:cubicBezTo>
                      <a:pt x="29472" y="35818"/>
                      <a:pt x="29530" y="35858"/>
                      <a:pt x="29588" y="35858"/>
                    </a:cubicBezTo>
                    <a:cubicBezTo>
                      <a:pt x="29610" y="35858"/>
                      <a:pt x="29632" y="35852"/>
                      <a:pt x="29654" y="35840"/>
                    </a:cubicBezTo>
                    <a:lnTo>
                      <a:pt x="29654" y="35840"/>
                    </a:lnTo>
                    <a:cubicBezTo>
                      <a:pt x="29723" y="35949"/>
                      <a:pt x="29694" y="36014"/>
                      <a:pt x="29640" y="36014"/>
                    </a:cubicBezTo>
                    <a:cubicBezTo>
                      <a:pt x="29597" y="36014"/>
                      <a:pt x="29538" y="35972"/>
                      <a:pt x="29503" y="35876"/>
                    </a:cubicBezTo>
                    <a:lnTo>
                      <a:pt x="29503" y="35876"/>
                    </a:lnTo>
                    <a:cubicBezTo>
                      <a:pt x="29500" y="35891"/>
                      <a:pt x="29270" y="36197"/>
                      <a:pt x="29261" y="36206"/>
                    </a:cubicBezTo>
                    <a:cubicBezTo>
                      <a:pt x="29289" y="36207"/>
                      <a:pt x="29317" y="36207"/>
                      <a:pt x="29345" y="36207"/>
                    </a:cubicBezTo>
                    <a:cubicBezTo>
                      <a:pt x="29581" y="36207"/>
                      <a:pt x="29805" y="36174"/>
                      <a:pt x="30029" y="36135"/>
                    </a:cubicBezTo>
                    <a:cubicBezTo>
                      <a:pt x="30130" y="36195"/>
                      <a:pt x="30257" y="36276"/>
                      <a:pt x="30307" y="36276"/>
                    </a:cubicBezTo>
                    <a:cubicBezTo>
                      <a:pt x="30346" y="36276"/>
                      <a:pt x="30339" y="36229"/>
                      <a:pt x="30243" y="36090"/>
                    </a:cubicBezTo>
                    <a:cubicBezTo>
                      <a:pt x="30261" y="36090"/>
                      <a:pt x="30270" y="36090"/>
                      <a:pt x="30287" y="36081"/>
                    </a:cubicBezTo>
                    <a:cubicBezTo>
                      <a:pt x="30430" y="36179"/>
                      <a:pt x="30680" y="36322"/>
                      <a:pt x="30787" y="36322"/>
                    </a:cubicBezTo>
                    <a:cubicBezTo>
                      <a:pt x="30793" y="36322"/>
                      <a:pt x="30799" y="36322"/>
                      <a:pt x="30804" y="36322"/>
                    </a:cubicBezTo>
                    <a:cubicBezTo>
                      <a:pt x="30992" y="36322"/>
                      <a:pt x="31130" y="36184"/>
                      <a:pt x="31260" y="36063"/>
                    </a:cubicBezTo>
                    <a:cubicBezTo>
                      <a:pt x="31290" y="36065"/>
                      <a:pt x="31319" y="36066"/>
                      <a:pt x="31347" y="36066"/>
                    </a:cubicBezTo>
                    <a:cubicBezTo>
                      <a:pt x="31457" y="36066"/>
                      <a:pt x="31547" y="36049"/>
                      <a:pt x="31626" y="35992"/>
                    </a:cubicBezTo>
                    <a:lnTo>
                      <a:pt x="31626" y="35992"/>
                    </a:lnTo>
                    <a:cubicBezTo>
                      <a:pt x="31626" y="36076"/>
                      <a:pt x="31632" y="36160"/>
                      <a:pt x="31617" y="36160"/>
                    </a:cubicBezTo>
                    <a:cubicBezTo>
                      <a:pt x="31615" y="36160"/>
                      <a:pt x="31612" y="36157"/>
                      <a:pt x="31608" y="36152"/>
                    </a:cubicBezTo>
                    <a:lnTo>
                      <a:pt x="31608" y="36152"/>
                    </a:lnTo>
                    <a:cubicBezTo>
                      <a:pt x="31657" y="36290"/>
                      <a:pt x="31752" y="36336"/>
                      <a:pt x="31863" y="36336"/>
                    </a:cubicBezTo>
                    <a:cubicBezTo>
                      <a:pt x="31931" y="36336"/>
                      <a:pt x="32006" y="36319"/>
                      <a:pt x="32080" y="36295"/>
                    </a:cubicBezTo>
                    <a:cubicBezTo>
                      <a:pt x="32088" y="36299"/>
                      <a:pt x="32095" y="36301"/>
                      <a:pt x="32103" y="36301"/>
                    </a:cubicBezTo>
                    <a:cubicBezTo>
                      <a:pt x="32115" y="36301"/>
                      <a:pt x="32127" y="36297"/>
                      <a:pt x="32143" y="36286"/>
                    </a:cubicBezTo>
                    <a:cubicBezTo>
                      <a:pt x="32152" y="36286"/>
                      <a:pt x="32152" y="36277"/>
                      <a:pt x="32152" y="36268"/>
                    </a:cubicBezTo>
                    <a:cubicBezTo>
                      <a:pt x="32306" y="36211"/>
                      <a:pt x="32454" y="36132"/>
                      <a:pt x="32559" y="36132"/>
                    </a:cubicBezTo>
                    <a:cubicBezTo>
                      <a:pt x="32570" y="36132"/>
                      <a:pt x="32580" y="36133"/>
                      <a:pt x="32589" y="36135"/>
                    </a:cubicBezTo>
                    <a:cubicBezTo>
                      <a:pt x="32598" y="36099"/>
                      <a:pt x="32589" y="36081"/>
                      <a:pt x="32571" y="36072"/>
                    </a:cubicBezTo>
                    <a:cubicBezTo>
                      <a:pt x="32696" y="36045"/>
                      <a:pt x="32455" y="35992"/>
                      <a:pt x="32643" y="35974"/>
                    </a:cubicBezTo>
                    <a:cubicBezTo>
                      <a:pt x="32455" y="35867"/>
                      <a:pt x="32527" y="35796"/>
                      <a:pt x="32500" y="35617"/>
                    </a:cubicBezTo>
                    <a:lnTo>
                      <a:pt x="32500" y="35617"/>
                    </a:lnTo>
                    <a:cubicBezTo>
                      <a:pt x="32500" y="35617"/>
                      <a:pt x="32494" y="35617"/>
                      <a:pt x="32488" y="35621"/>
                    </a:cubicBezTo>
                    <a:lnTo>
                      <a:pt x="32488" y="35621"/>
                    </a:lnTo>
                    <a:cubicBezTo>
                      <a:pt x="32531" y="35586"/>
                      <a:pt x="32582" y="35544"/>
                      <a:pt x="32634" y="35510"/>
                    </a:cubicBezTo>
                    <a:cubicBezTo>
                      <a:pt x="32643" y="35515"/>
                      <a:pt x="32651" y="35517"/>
                      <a:pt x="32660" y="35517"/>
                    </a:cubicBezTo>
                    <a:cubicBezTo>
                      <a:pt x="32669" y="35517"/>
                      <a:pt x="32678" y="35515"/>
                      <a:pt x="32687" y="35510"/>
                    </a:cubicBezTo>
                    <a:lnTo>
                      <a:pt x="32687" y="35510"/>
                    </a:lnTo>
                    <a:cubicBezTo>
                      <a:pt x="32669" y="35537"/>
                      <a:pt x="32660" y="35564"/>
                      <a:pt x="32651" y="35581"/>
                    </a:cubicBezTo>
                    <a:cubicBezTo>
                      <a:pt x="32651" y="35581"/>
                      <a:pt x="32651" y="35590"/>
                      <a:pt x="32651" y="35590"/>
                    </a:cubicBezTo>
                    <a:cubicBezTo>
                      <a:pt x="32571" y="35876"/>
                      <a:pt x="32955" y="35804"/>
                      <a:pt x="33017" y="35920"/>
                    </a:cubicBezTo>
                    <a:cubicBezTo>
                      <a:pt x="33026" y="35929"/>
                      <a:pt x="33026" y="35947"/>
                      <a:pt x="33026" y="35956"/>
                    </a:cubicBezTo>
                    <a:cubicBezTo>
                      <a:pt x="32955" y="35956"/>
                      <a:pt x="32901" y="35965"/>
                      <a:pt x="32928" y="36019"/>
                    </a:cubicBezTo>
                    <a:cubicBezTo>
                      <a:pt x="32857" y="36054"/>
                      <a:pt x="32776" y="36081"/>
                      <a:pt x="32785" y="36108"/>
                    </a:cubicBezTo>
                    <a:cubicBezTo>
                      <a:pt x="32795" y="36141"/>
                      <a:pt x="32851" y="36151"/>
                      <a:pt x="32919" y="36151"/>
                    </a:cubicBezTo>
                    <a:cubicBezTo>
                      <a:pt x="32979" y="36151"/>
                      <a:pt x="33047" y="36143"/>
                      <a:pt x="33097" y="36135"/>
                    </a:cubicBezTo>
                    <a:lnTo>
                      <a:pt x="33142" y="36135"/>
                    </a:lnTo>
                    <a:cubicBezTo>
                      <a:pt x="33078" y="36218"/>
                      <a:pt x="33066" y="36250"/>
                      <a:pt x="33090" y="36250"/>
                    </a:cubicBezTo>
                    <a:cubicBezTo>
                      <a:pt x="33164" y="36250"/>
                      <a:pt x="33594" y="35922"/>
                      <a:pt x="33757" y="35922"/>
                    </a:cubicBezTo>
                    <a:cubicBezTo>
                      <a:pt x="33782" y="35922"/>
                      <a:pt x="33801" y="35929"/>
                      <a:pt x="33811" y="35947"/>
                    </a:cubicBezTo>
                    <a:cubicBezTo>
                      <a:pt x="33863" y="35786"/>
                      <a:pt x="33910" y="35727"/>
                      <a:pt x="33949" y="35727"/>
                    </a:cubicBezTo>
                    <a:cubicBezTo>
                      <a:pt x="33963" y="35727"/>
                      <a:pt x="33977" y="35736"/>
                      <a:pt x="33990" y="35751"/>
                    </a:cubicBezTo>
                    <a:cubicBezTo>
                      <a:pt x="33945" y="35787"/>
                      <a:pt x="33918" y="35831"/>
                      <a:pt x="33918" y="35858"/>
                    </a:cubicBezTo>
                    <a:cubicBezTo>
                      <a:pt x="33964" y="35845"/>
                      <a:pt x="33995" y="35837"/>
                      <a:pt x="34016" y="35837"/>
                    </a:cubicBezTo>
                    <a:cubicBezTo>
                      <a:pt x="34023" y="35837"/>
                      <a:pt x="34029" y="35838"/>
                      <a:pt x="34034" y="35840"/>
                    </a:cubicBezTo>
                    <a:cubicBezTo>
                      <a:pt x="34043" y="35849"/>
                      <a:pt x="34043" y="35867"/>
                      <a:pt x="34043" y="35885"/>
                    </a:cubicBezTo>
                    <a:cubicBezTo>
                      <a:pt x="34025" y="35938"/>
                      <a:pt x="33936" y="36027"/>
                      <a:pt x="34061" y="36027"/>
                    </a:cubicBezTo>
                    <a:cubicBezTo>
                      <a:pt x="34061" y="36099"/>
                      <a:pt x="34043" y="36170"/>
                      <a:pt x="34016" y="36215"/>
                    </a:cubicBezTo>
                    <a:cubicBezTo>
                      <a:pt x="34088" y="36174"/>
                      <a:pt x="34175" y="36121"/>
                      <a:pt x="34232" y="36121"/>
                    </a:cubicBezTo>
                    <a:cubicBezTo>
                      <a:pt x="34271" y="36121"/>
                      <a:pt x="34297" y="36146"/>
                      <a:pt x="34294" y="36216"/>
                    </a:cubicBezTo>
                    <a:lnTo>
                      <a:pt x="34294" y="36216"/>
                    </a:lnTo>
                    <a:cubicBezTo>
                      <a:pt x="34296" y="36198"/>
                      <a:pt x="34302" y="36184"/>
                      <a:pt x="34302" y="36170"/>
                    </a:cubicBezTo>
                    <a:cubicBezTo>
                      <a:pt x="34307" y="36178"/>
                      <a:pt x="34316" y="36181"/>
                      <a:pt x="34327" y="36181"/>
                    </a:cubicBezTo>
                    <a:cubicBezTo>
                      <a:pt x="34356" y="36181"/>
                      <a:pt x="34401" y="36158"/>
                      <a:pt x="34427" y="36126"/>
                    </a:cubicBezTo>
                    <a:cubicBezTo>
                      <a:pt x="34391" y="36117"/>
                      <a:pt x="34346" y="36099"/>
                      <a:pt x="34302" y="36090"/>
                    </a:cubicBezTo>
                    <a:lnTo>
                      <a:pt x="34302" y="36090"/>
                    </a:lnTo>
                    <a:cubicBezTo>
                      <a:pt x="34302" y="36031"/>
                      <a:pt x="34302" y="35980"/>
                      <a:pt x="34311" y="35929"/>
                    </a:cubicBezTo>
                    <a:cubicBezTo>
                      <a:pt x="34391" y="35894"/>
                      <a:pt x="34445" y="35849"/>
                      <a:pt x="34445" y="35804"/>
                    </a:cubicBezTo>
                    <a:cubicBezTo>
                      <a:pt x="34445" y="35796"/>
                      <a:pt x="34445" y="35787"/>
                      <a:pt x="34445" y="35778"/>
                    </a:cubicBezTo>
                    <a:cubicBezTo>
                      <a:pt x="34471" y="35778"/>
                      <a:pt x="34489" y="35769"/>
                      <a:pt x="34516" y="35769"/>
                    </a:cubicBezTo>
                    <a:cubicBezTo>
                      <a:pt x="34534" y="35769"/>
                      <a:pt x="34552" y="35760"/>
                      <a:pt x="34569" y="35760"/>
                    </a:cubicBezTo>
                    <a:lnTo>
                      <a:pt x="34605" y="35760"/>
                    </a:lnTo>
                    <a:cubicBezTo>
                      <a:pt x="34659" y="35760"/>
                      <a:pt x="34480" y="36259"/>
                      <a:pt x="34480" y="36304"/>
                    </a:cubicBezTo>
                    <a:cubicBezTo>
                      <a:pt x="34587" y="36304"/>
                      <a:pt x="34650" y="36170"/>
                      <a:pt x="34703" y="36045"/>
                    </a:cubicBezTo>
                    <a:cubicBezTo>
                      <a:pt x="34730" y="36054"/>
                      <a:pt x="34766" y="36063"/>
                      <a:pt x="34801" y="36072"/>
                    </a:cubicBezTo>
                    <a:cubicBezTo>
                      <a:pt x="34757" y="36117"/>
                      <a:pt x="34712" y="36188"/>
                      <a:pt x="34659" y="36304"/>
                    </a:cubicBezTo>
                    <a:cubicBezTo>
                      <a:pt x="34704" y="36304"/>
                      <a:pt x="34840" y="36329"/>
                      <a:pt x="34944" y="36329"/>
                    </a:cubicBezTo>
                    <a:cubicBezTo>
                      <a:pt x="35004" y="36329"/>
                      <a:pt x="35053" y="36321"/>
                      <a:pt x="35069" y="36295"/>
                    </a:cubicBezTo>
                    <a:cubicBezTo>
                      <a:pt x="35087" y="36268"/>
                      <a:pt x="35114" y="36242"/>
                      <a:pt x="35140" y="36197"/>
                    </a:cubicBezTo>
                    <a:cubicBezTo>
                      <a:pt x="35158" y="36215"/>
                      <a:pt x="35176" y="36233"/>
                      <a:pt x="35203" y="36259"/>
                    </a:cubicBezTo>
                    <a:cubicBezTo>
                      <a:pt x="35203" y="36251"/>
                      <a:pt x="35195" y="35998"/>
                      <a:pt x="35246" y="35998"/>
                    </a:cubicBezTo>
                    <a:cubicBezTo>
                      <a:pt x="35249" y="35998"/>
                      <a:pt x="35253" y="35999"/>
                      <a:pt x="35256" y="36001"/>
                    </a:cubicBezTo>
                    <a:cubicBezTo>
                      <a:pt x="35265" y="36001"/>
                      <a:pt x="35274" y="36010"/>
                      <a:pt x="35274" y="36019"/>
                    </a:cubicBezTo>
                    <a:cubicBezTo>
                      <a:pt x="35247" y="36143"/>
                      <a:pt x="35230" y="36242"/>
                      <a:pt x="35239" y="36242"/>
                    </a:cubicBezTo>
                    <a:cubicBezTo>
                      <a:pt x="35246" y="36245"/>
                      <a:pt x="35255" y="36247"/>
                      <a:pt x="35265" y="36247"/>
                    </a:cubicBezTo>
                    <a:cubicBezTo>
                      <a:pt x="35304" y="36247"/>
                      <a:pt x="35360" y="36221"/>
                      <a:pt x="35417" y="36179"/>
                    </a:cubicBezTo>
                    <a:cubicBezTo>
                      <a:pt x="35457" y="36245"/>
                      <a:pt x="35502" y="36297"/>
                      <a:pt x="35592" y="36297"/>
                    </a:cubicBezTo>
                    <a:cubicBezTo>
                      <a:pt x="35623" y="36297"/>
                      <a:pt x="35659" y="36291"/>
                      <a:pt x="35702" y="36277"/>
                    </a:cubicBezTo>
                    <a:cubicBezTo>
                      <a:pt x="35542" y="36170"/>
                      <a:pt x="35676" y="36001"/>
                      <a:pt x="35801" y="35947"/>
                    </a:cubicBezTo>
                    <a:lnTo>
                      <a:pt x="35925" y="35947"/>
                    </a:lnTo>
                    <a:cubicBezTo>
                      <a:pt x="35899" y="36001"/>
                      <a:pt x="35836" y="36268"/>
                      <a:pt x="35792" y="36268"/>
                    </a:cubicBezTo>
                    <a:cubicBezTo>
                      <a:pt x="35913" y="36279"/>
                      <a:pt x="36079" y="36287"/>
                      <a:pt x="36232" y="36287"/>
                    </a:cubicBezTo>
                    <a:cubicBezTo>
                      <a:pt x="36326" y="36287"/>
                      <a:pt x="36416" y="36284"/>
                      <a:pt x="36487" y="36277"/>
                    </a:cubicBezTo>
                    <a:cubicBezTo>
                      <a:pt x="36532" y="36268"/>
                      <a:pt x="36550" y="36233"/>
                      <a:pt x="36568" y="36197"/>
                    </a:cubicBezTo>
                    <a:cubicBezTo>
                      <a:pt x="36595" y="36215"/>
                      <a:pt x="36621" y="36242"/>
                      <a:pt x="36648" y="36259"/>
                    </a:cubicBezTo>
                    <a:cubicBezTo>
                      <a:pt x="36648" y="36268"/>
                      <a:pt x="36648" y="36277"/>
                      <a:pt x="36648" y="36286"/>
                    </a:cubicBezTo>
                    <a:cubicBezTo>
                      <a:pt x="36723" y="36293"/>
                      <a:pt x="36807" y="36299"/>
                      <a:pt x="36894" y="36299"/>
                    </a:cubicBezTo>
                    <a:cubicBezTo>
                      <a:pt x="37042" y="36299"/>
                      <a:pt x="37196" y="36280"/>
                      <a:pt x="37314" y="36208"/>
                    </a:cubicBezTo>
                    <a:lnTo>
                      <a:pt x="37314" y="36208"/>
                    </a:lnTo>
                    <a:cubicBezTo>
                      <a:pt x="37339" y="36215"/>
                      <a:pt x="37362" y="36215"/>
                      <a:pt x="37371" y="36215"/>
                    </a:cubicBezTo>
                    <a:cubicBezTo>
                      <a:pt x="37478" y="36229"/>
                      <a:pt x="37580" y="36235"/>
                      <a:pt x="37682" y="36235"/>
                    </a:cubicBezTo>
                    <a:cubicBezTo>
                      <a:pt x="37835" y="36235"/>
                      <a:pt x="37986" y="36222"/>
                      <a:pt x="38147" y="36206"/>
                    </a:cubicBezTo>
                    <a:cubicBezTo>
                      <a:pt x="38290" y="36152"/>
                      <a:pt x="38423" y="36099"/>
                      <a:pt x="38557" y="36027"/>
                    </a:cubicBezTo>
                    <a:cubicBezTo>
                      <a:pt x="38629" y="36108"/>
                      <a:pt x="38700" y="36161"/>
                      <a:pt x="38798" y="36197"/>
                    </a:cubicBezTo>
                    <a:cubicBezTo>
                      <a:pt x="38727" y="36026"/>
                      <a:pt x="38758" y="35974"/>
                      <a:pt x="38837" y="35974"/>
                    </a:cubicBezTo>
                    <a:cubicBezTo>
                      <a:pt x="38857" y="35974"/>
                      <a:pt x="38880" y="35978"/>
                      <a:pt x="38905" y="35983"/>
                    </a:cubicBezTo>
                    <a:cubicBezTo>
                      <a:pt x="38932" y="36010"/>
                      <a:pt x="39030" y="36054"/>
                      <a:pt x="39128" y="36081"/>
                    </a:cubicBezTo>
                    <a:cubicBezTo>
                      <a:pt x="39244" y="36135"/>
                      <a:pt x="39360" y="36188"/>
                      <a:pt x="39423" y="36197"/>
                    </a:cubicBezTo>
                    <a:cubicBezTo>
                      <a:pt x="39470" y="36203"/>
                      <a:pt x="39523" y="36206"/>
                      <a:pt x="39578" y="36206"/>
                    </a:cubicBezTo>
                    <a:cubicBezTo>
                      <a:pt x="39690" y="36206"/>
                      <a:pt x="39815" y="36194"/>
                      <a:pt x="39940" y="36170"/>
                    </a:cubicBezTo>
                    <a:cubicBezTo>
                      <a:pt x="39980" y="36172"/>
                      <a:pt x="40019" y="36173"/>
                      <a:pt x="40057" y="36173"/>
                    </a:cubicBezTo>
                    <a:cubicBezTo>
                      <a:pt x="40181" y="36173"/>
                      <a:pt x="40295" y="36162"/>
                      <a:pt x="40404" y="36135"/>
                    </a:cubicBezTo>
                    <a:lnTo>
                      <a:pt x="40404" y="36135"/>
                    </a:lnTo>
                    <a:cubicBezTo>
                      <a:pt x="40395" y="36161"/>
                      <a:pt x="40377" y="36188"/>
                      <a:pt x="40359" y="36215"/>
                    </a:cubicBezTo>
                    <a:cubicBezTo>
                      <a:pt x="40391" y="36225"/>
                      <a:pt x="40812" y="36239"/>
                      <a:pt x="41179" y="36239"/>
                    </a:cubicBezTo>
                    <a:cubicBezTo>
                      <a:pt x="41429" y="36239"/>
                      <a:pt x="41654" y="36233"/>
                      <a:pt x="41715" y="36215"/>
                    </a:cubicBezTo>
                    <a:cubicBezTo>
                      <a:pt x="41929" y="36143"/>
                      <a:pt x="42001" y="35965"/>
                      <a:pt x="42126" y="35813"/>
                    </a:cubicBezTo>
                    <a:cubicBezTo>
                      <a:pt x="42132" y="35876"/>
                      <a:pt x="42151" y="35917"/>
                      <a:pt x="42200" y="35917"/>
                    </a:cubicBezTo>
                    <a:cubicBezTo>
                      <a:pt x="42220" y="35917"/>
                      <a:pt x="42245" y="35910"/>
                      <a:pt x="42277" y="35894"/>
                    </a:cubicBezTo>
                    <a:cubicBezTo>
                      <a:pt x="42304" y="35929"/>
                      <a:pt x="42331" y="35965"/>
                      <a:pt x="42349" y="35983"/>
                    </a:cubicBezTo>
                    <a:cubicBezTo>
                      <a:pt x="42313" y="36045"/>
                      <a:pt x="42268" y="36108"/>
                      <a:pt x="42277" y="36108"/>
                    </a:cubicBezTo>
                    <a:cubicBezTo>
                      <a:pt x="42388" y="36168"/>
                      <a:pt x="42545" y="36275"/>
                      <a:pt x="42600" y="36275"/>
                    </a:cubicBezTo>
                    <a:cubicBezTo>
                      <a:pt x="42643" y="36275"/>
                      <a:pt x="42626" y="36212"/>
                      <a:pt x="42482" y="36019"/>
                    </a:cubicBezTo>
                    <a:lnTo>
                      <a:pt x="42482" y="36019"/>
                    </a:lnTo>
                    <a:cubicBezTo>
                      <a:pt x="42589" y="36099"/>
                      <a:pt x="42937" y="36322"/>
                      <a:pt x="43080" y="36322"/>
                    </a:cubicBezTo>
                    <a:cubicBezTo>
                      <a:pt x="43086" y="36322"/>
                      <a:pt x="43091" y="36322"/>
                      <a:pt x="43096" y="36322"/>
                    </a:cubicBezTo>
                    <a:cubicBezTo>
                      <a:pt x="43293" y="36322"/>
                      <a:pt x="43432" y="36167"/>
                      <a:pt x="43580" y="36036"/>
                    </a:cubicBezTo>
                    <a:cubicBezTo>
                      <a:pt x="43696" y="36019"/>
                      <a:pt x="43812" y="36001"/>
                      <a:pt x="43919" y="35974"/>
                    </a:cubicBezTo>
                    <a:lnTo>
                      <a:pt x="43919" y="35974"/>
                    </a:lnTo>
                    <a:cubicBezTo>
                      <a:pt x="43919" y="36058"/>
                      <a:pt x="43925" y="36162"/>
                      <a:pt x="43910" y="36162"/>
                    </a:cubicBezTo>
                    <a:cubicBezTo>
                      <a:pt x="43908" y="36162"/>
                      <a:pt x="43905" y="36159"/>
                      <a:pt x="43901" y="36152"/>
                    </a:cubicBezTo>
                    <a:lnTo>
                      <a:pt x="43901" y="36152"/>
                    </a:lnTo>
                    <a:cubicBezTo>
                      <a:pt x="43952" y="36289"/>
                      <a:pt x="44044" y="36336"/>
                      <a:pt x="44154" y="36336"/>
                    </a:cubicBezTo>
                    <a:cubicBezTo>
                      <a:pt x="44330" y="36336"/>
                      <a:pt x="44551" y="36216"/>
                      <a:pt x="44722" y="36161"/>
                    </a:cubicBezTo>
                    <a:cubicBezTo>
                      <a:pt x="44756" y="36169"/>
                      <a:pt x="44790" y="36172"/>
                      <a:pt x="44823" y="36172"/>
                    </a:cubicBezTo>
                    <a:cubicBezTo>
                      <a:pt x="44910" y="36172"/>
                      <a:pt x="44994" y="36149"/>
                      <a:pt x="45078" y="36117"/>
                    </a:cubicBezTo>
                    <a:cubicBezTo>
                      <a:pt x="45089" y="36144"/>
                      <a:pt x="45138" y="36153"/>
                      <a:pt x="45198" y="36153"/>
                    </a:cubicBezTo>
                    <a:cubicBezTo>
                      <a:pt x="45296" y="36153"/>
                      <a:pt x="45422" y="36128"/>
                      <a:pt x="45444" y="36117"/>
                    </a:cubicBezTo>
                    <a:lnTo>
                      <a:pt x="45444" y="36117"/>
                    </a:lnTo>
                    <a:cubicBezTo>
                      <a:pt x="45366" y="36214"/>
                      <a:pt x="45351" y="36251"/>
                      <a:pt x="45375" y="36251"/>
                    </a:cubicBezTo>
                    <a:cubicBezTo>
                      <a:pt x="45448" y="36251"/>
                      <a:pt x="45878" y="35920"/>
                      <a:pt x="46047" y="35920"/>
                    </a:cubicBezTo>
                    <a:cubicBezTo>
                      <a:pt x="46073" y="35920"/>
                      <a:pt x="46093" y="35928"/>
                      <a:pt x="46104" y="35947"/>
                    </a:cubicBezTo>
                    <a:cubicBezTo>
                      <a:pt x="46122" y="35894"/>
                      <a:pt x="46131" y="35858"/>
                      <a:pt x="46149" y="35822"/>
                    </a:cubicBezTo>
                    <a:cubicBezTo>
                      <a:pt x="46203" y="35831"/>
                      <a:pt x="46265" y="35840"/>
                      <a:pt x="46336" y="35849"/>
                    </a:cubicBezTo>
                    <a:cubicBezTo>
                      <a:pt x="46363" y="35965"/>
                      <a:pt x="46363" y="36135"/>
                      <a:pt x="46310" y="36215"/>
                    </a:cubicBezTo>
                    <a:cubicBezTo>
                      <a:pt x="46382" y="36174"/>
                      <a:pt x="46468" y="36121"/>
                      <a:pt x="46525" y="36121"/>
                    </a:cubicBezTo>
                    <a:cubicBezTo>
                      <a:pt x="46565" y="36121"/>
                      <a:pt x="46591" y="36146"/>
                      <a:pt x="46587" y="36219"/>
                    </a:cubicBezTo>
                    <a:lnTo>
                      <a:pt x="46587" y="36219"/>
                    </a:lnTo>
                    <a:cubicBezTo>
                      <a:pt x="46594" y="36109"/>
                      <a:pt x="46587" y="36007"/>
                      <a:pt x="46604" y="35929"/>
                    </a:cubicBezTo>
                    <a:cubicBezTo>
                      <a:pt x="46702" y="35956"/>
                      <a:pt x="46782" y="35992"/>
                      <a:pt x="46863" y="36010"/>
                    </a:cubicBezTo>
                    <a:cubicBezTo>
                      <a:pt x="46818" y="36143"/>
                      <a:pt x="46773" y="36286"/>
                      <a:pt x="46773" y="36304"/>
                    </a:cubicBezTo>
                    <a:cubicBezTo>
                      <a:pt x="46889" y="36304"/>
                      <a:pt x="46952" y="36152"/>
                      <a:pt x="47005" y="36027"/>
                    </a:cubicBezTo>
                    <a:cubicBezTo>
                      <a:pt x="47139" y="36019"/>
                      <a:pt x="47273" y="35929"/>
                      <a:pt x="47460" y="35680"/>
                    </a:cubicBezTo>
                    <a:lnTo>
                      <a:pt x="47460" y="35680"/>
                    </a:lnTo>
                    <a:cubicBezTo>
                      <a:pt x="47434" y="35715"/>
                      <a:pt x="47451" y="35867"/>
                      <a:pt x="47478" y="35983"/>
                    </a:cubicBezTo>
                    <a:cubicBezTo>
                      <a:pt x="47460" y="35974"/>
                      <a:pt x="47434" y="35974"/>
                      <a:pt x="47398" y="35974"/>
                    </a:cubicBezTo>
                    <a:cubicBezTo>
                      <a:pt x="47362" y="36045"/>
                      <a:pt x="47327" y="36108"/>
                      <a:pt x="47282" y="36179"/>
                    </a:cubicBezTo>
                    <a:cubicBezTo>
                      <a:pt x="47245" y="36086"/>
                      <a:pt x="47204" y="36039"/>
                      <a:pt x="47160" y="36039"/>
                    </a:cubicBezTo>
                    <a:cubicBezTo>
                      <a:pt x="47098" y="36039"/>
                      <a:pt x="47030" y="36128"/>
                      <a:pt x="46952" y="36304"/>
                    </a:cubicBezTo>
                    <a:cubicBezTo>
                      <a:pt x="46997" y="36304"/>
                      <a:pt x="47129" y="36329"/>
                      <a:pt x="47233" y="36329"/>
                    </a:cubicBezTo>
                    <a:cubicBezTo>
                      <a:pt x="47293" y="36329"/>
                      <a:pt x="47343" y="36321"/>
                      <a:pt x="47362" y="36295"/>
                    </a:cubicBezTo>
                    <a:cubicBezTo>
                      <a:pt x="47389" y="36250"/>
                      <a:pt x="47469" y="36152"/>
                      <a:pt x="47496" y="36072"/>
                    </a:cubicBezTo>
                    <a:cubicBezTo>
                      <a:pt x="47505" y="36108"/>
                      <a:pt x="47505" y="36126"/>
                      <a:pt x="47514" y="36143"/>
                    </a:cubicBezTo>
                    <a:cubicBezTo>
                      <a:pt x="47523" y="36135"/>
                      <a:pt x="47532" y="36135"/>
                      <a:pt x="47541" y="36135"/>
                    </a:cubicBezTo>
                    <a:cubicBezTo>
                      <a:pt x="47532" y="36197"/>
                      <a:pt x="47523" y="36242"/>
                      <a:pt x="47523" y="36242"/>
                    </a:cubicBezTo>
                    <a:cubicBezTo>
                      <a:pt x="47532" y="36246"/>
                      <a:pt x="47543" y="36248"/>
                      <a:pt x="47555" y="36248"/>
                    </a:cubicBezTo>
                    <a:cubicBezTo>
                      <a:pt x="47640" y="36248"/>
                      <a:pt x="47773" y="36142"/>
                      <a:pt x="47844" y="36063"/>
                    </a:cubicBezTo>
                    <a:cubicBezTo>
                      <a:pt x="47978" y="36027"/>
                      <a:pt x="48121" y="35992"/>
                      <a:pt x="48263" y="35956"/>
                    </a:cubicBezTo>
                    <a:cubicBezTo>
                      <a:pt x="48504" y="35992"/>
                      <a:pt x="48754" y="36099"/>
                      <a:pt x="48959" y="36268"/>
                    </a:cubicBezTo>
                    <a:cubicBezTo>
                      <a:pt x="48959" y="36242"/>
                      <a:pt x="48807" y="36045"/>
                      <a:pt x="48656" y="35840"/>
                    </a:cubicBezTo>
                    <a:cubicBezTo>
                      <a:pt x="48745" y="35813"/>
                      <a:pt x="48825" y="35787"/>
                      <a:pt x="48906" y="35751"/>
                    </a:cubicBezTo>
                    <a:cubicBezTo>
                      <a:pt x="49013" y="35840"/>
                      <a:pt x="49102" y="35911"/>
                      <a:pt x="49102" y="35929"/>
                    </a:cubicBezTo>
                    <a:cubicBezTo>
                      <a:pt x="48745" y="35992"/>
                      <a:pt x="49593" y="36206"/>
                      <a:pt x="49664" y="36215"/>
                    </a:cubicBezTo>
                    <a:cubicBezTo>
                      <a:pt x="49771" y="36229"/>
                      <a:pt x="49874" y="36235"/>
                      <a:pt x="49976" y="36235"/>
                    </a:cubicBezTo>
                    <a:cubicBezTo>
                      <a:pt x="50128" y="36235"/>
                      <a:pt x="50279" y="36222"/>
                      <a:pt x="50440" y="36206"/>
                    </a:cubicBezTo>
                    <a:cubicBezTo>
                      <a:pt x="50583" y="36152"/>
                      <a:pt x="50717" y="36099"/>
                      <a:pt x="50850" y="36027"/>
                    </a:cubicBezTo>
                    <a:cubicBezTo>
                      <a:pt x="50922" y="36108"/>
                      <a:pt x="50993" y="36161"/>
                      <a:pt x="51091" y="36197"/>
                    </a:cubicBezTo>
                    <a:cubicBezTo>
                      <a:pt x="51021" y="36032"/>
                      <a:pt x="51049" y="35977"/>
                      <a:pt x="51124" y="35977"/>
                    </a:cubicBezTo>
                    <a:cubicBezTo>
                      <a:pt x="51269" y="35977"/>
                      <a:pt x="51587" y="36179"/>
                      <a:pt x="51716" y="36197"/>
                    </a:cubicBezTo>
                    <a:cubicBezTo>
                      <a:pt x="51760" y="36202"/>
                      <a:pt x="51809" y="36205"/>
                      <a:pt x="51861" y="36205"/>
                    </a:cubicBezTo>
                    <a:cubicBezTo>
                      <a:pt x="52159" y="36205"/>
                      <a:pt x="52565" y="36122"/>
                      <a:pt x="52777" y="36001"/>
                    </a:cubicBezTo>
                    <a:lnTo>
                      <a:pt x="52777" y="36001"/>
                    </a:lnTo>
                    <a:cubicBezTo>
                      <a:pt x="52742" y="36072"/>
                      <a:pt x="52697" y="36143"/>
                      <a:pt x="52652" y="36215"/>
                    </a:cubicBezTo>
                    <a:cubicBezTo>
                      <a:pt x="52684" y="36225"/>
                      <a:pt x="53105" y="36239"/>
                      <a:pt x="53473" y="36239"/>
                    </a:cubicBezTo>
                    <a:cubicBezTo>
                      <a:pt x="53722" y="36239"/>
                      <a:pt x="53947" y="36233"/>
                      <a:pt x="54008" y="36215"/>
                    </a:cubicBezTo>
                    <a:cubicBezTo>
                      <a:pt x="54312" y="36117"/>
                      <a:pt x="54330" y="35787"/>
                      <a:pt x="54615" y="35653"/>
                    </a:cubicBezTo>
                    <a:cubicBezTo>
                      <a:pt x="54676" y="35624"/>
                      <a:pt x="54739" y="35613"/>
                      <a:pt x="54800" y="35613"/>
                    </a:cubicBezTo>
                    <a:cubicBezTo>
                      <a:pt x="54996" y="35613"/>
                      <a:pt x="55185" y="35724"/>
                      <a:pt x="55324" y="35724"/>
                    </a:cubicBezTo>
                    <a:cubicBezTo>
                      <a:pt x="55426" y="35724"/>
                      <a:pt x="55502" y="35664"/>
                      <a:pt x="55534" y="35457"/>
                    </a:cubicBezTo>
                    <a:cubicBezTo>
                      <a:pt x="55538" y="35451"/>
                      <a:pt x="55542" y="35449"/>
                      <a:pt x="55547" y="35449"/>
                    </a:cubicBezTo>
                    <a:cubicBezTo>
                      <a:pt x="55603" y="35449"/>
                      <a:pt x="55695" y="35823"/>
                      <a:pt x="55703" y="35831"/>
                    </a:cubicBezTo>
                    <a:cubicBezTo>
                      <a:pt x="55790" y="35787"/>
                      <a:pt x="55834" y="35767"/>
                      <a:pt x="55854" y="35767"/>
                    </a:cubicBezTo>
                    <a:cubicBezTo>
                      <a:pt x="55902" y="35767"/>
                      <a:pt x="55812" y="35882"/>
                      <a:pt x="55837" y="36045"/>
                    </a:cubicBezTo>
                    <a:cubicBezTo>
                      <a:pt x="56069" y="36010"/>
                      <a:pt x="56301" y="35956"/>
                      <a:pt x="56542" y="35903"/>
                    </a:cubicBezTo>
                    <a:cubicBezTo>
                      <a:pt x="56399" y="35635"/>
                      <a:pt x="56194" y="35358"/>
                      <a:pt x="56194" y="35037"/>
                    </a:cubicBezTo>
                    <a:lnTo>
                      <a:pt x="56194" y="35037"/>
                    </a:lnTo>
                    <a:cubicBezTo>
                      <a:pt x="56542" y="35251"/>
                      <a:pt x="56453" y="35715"/>
                      <a:pt x="56712" y="35974"/>
                    </a:cubicBezTo>
                    <a:cubicBezTo>
                      <a:pt x="56854" y="36119"/>
                      <a:pt x="56982" y="36170"/>
                      <a:pt x="57109" y="36170"/>
                    </a:cubicBezTo>
                    <a:cubicBezTo>
                      <a:pt x="57324" y="36170"/>
                      <a:pt x="57533" y="36023"/>
                      <a:pt x="57791" y="35938"/>
                    </a:cubicBezTo>
                    <a:cubicBezTo>
                      <a:pt x="58016" y="35860"/>
                      <a:pt x="58162" y="35815"/>
                      <a:pt x="58326" y="35815"/>
                    </a:cubicBezTo>
                    <a:cubicBezTo>
                      <a:pt x="58442" y="35815"/>
                      <a:pt x="58567" y="35837"/>
                      <a:pt x="58737" y="35885"/>
                    </a:cubicBezTo>
                    <a:cubicBezTo>
                      <a:pt x="58976" y="35947"/>
                      <a:pt x="59131" y="36026"/>
                      <a:pt x="59274" y="36026"/>
                    </a:cubicBezTo>
                    <a:cubicBezTo>
                      <a:pt x="59419" y="36026"/>
                      <a:pt x="59552" y="35945"/>
                      <a:pt x="59745" y="35680"/>
                    </a:cubicBezTo>
                    <a:lnTo>
                      <a:pt x="59745" y="35680"/>
                    </a:lnTo>
                    <a:cubicBezTo>
                      <a:pt x="59709" y="35733"/>
                      <a:pt x="59780" y="36081"/>
                      <a:pt x="59807" y="36143"/>
                    </a:cubicBezTo>
                    <a:cubicBezTo>
                      <a:pt x="60289" y="36019"/>
                      <a:pt x="60788" y="35920"/>
                      <a:pt x="61252" y="35733"/>
                    </a:cubicBezTo>
                    <a:cubicBezTo>
                      <a:pt x="61145" y="35626"/>
                      <a:pt x="61065" y="35519"/>
                      <a:pt x="60994" y="35385"/>
                    </a:cubicBezTo>
                    <a:lnTo>
                      <a:pt x="60994" y="35385"/>
                    </a:lnTo>
                    <a:cubicBezTo>
                      <a:pt x="61562" y="35454"/>
                      <a:pt x="62087" y="36089"/>
                      <a:pt x="62644" y="36089"/>
                    </a:cubicBezTo>
                    <a:cubicBezTo>
                      <a:pt x="62804" y="36089"/>
                      <a:pt x="62967" y="36036"/>
                      <a:pt x="63135" y="35903"/>
                    </a:cubicBezTo>
                    <a:lnTo>
                      <a:pt x="63135" y="35903"/>
                    </a:lnTo>
                    <a:cubicBezTo>
                      <a:pt x="63076" y="35923"/>
                      <a:pt x="63028" y="35932"/>
                      <a:pt x="62990" y="35932"/>
                    </a:cubicBezTo>
                    <a:cubicBezTo>
                      <a:pt x="62767" y="35932"/>
                      <a:pt x="62870" y="35622"/>
                      <a:pt x="63045" y="35546"/>
                    </a:cubicBezTo>
                    <a:cubicBezTo>
                      <a:pt x="63054" y="35546"/>
                      <a:pt x="63054" y="35546"/>
                      <a:pt x="63063" y="35537"/>
                    </a:cubicBezTo>
                    <a:lnTo>
                      <a:pt x="63224" y="35537"/>
                    </a:lnTo>
                    <a:cubicBezTo>
                      <a:pt x="63188" y="35528"/>
                      <a:pt x="63144" y="35528"/>
                      <a:pt x="63099" y="35528"/>
                    </a:cubicBezTo>
                    <a:cubicBezTo>
                      <a:pt x="63129" y="35520"/>
                      <a:pt x="63159" y="35516"/>
                      <a:pt x="63188" y="35516"/>
                    </a:cubicBezTo>
                    <a:cubicBezTo>
                      <a:pt x="63511" y="35516"/>
                      <a:pt x="63768" y="35972"/>
                      <a:pt x="64110" y="35972"/>
                    </a:cubicBezTo>
                    <a:cubicBezTo>
                      <a:pt x="64182" y="35972"/>
                      <a:pt x="64258" y="35952"/>
                      <a:pt x="64339" y="35903"/>
                    </a:cubicBezTo>
                    <a:cubicBezTo>
                      <a:pt x="63964" y="35903"/>
                      <a:pt x="64054" y="35778"/>
                      <a:pt x="63839" y="35599"/>
                    </a:cubicBezTo>
                    <a:cubicBezTo>
                      <a:pt x="63850" y="35497"/>
                      <a:pt x="63876" y="35462"/>
                      <a:pt x="63913" y="35462"/>
                    </a:cubicBezTo>
                    <a:cubicBezTo>
                      <a:pt x="63995" y="35462"/>
                      <a:pt x="64127" y="35638"/>
                      <a:pt x="64242" y="35638"/>
                    </a:cubicBezTo>
                    <a:cubicBezTo>
                      <a:pt x="64250" y="35638"/>
                      <a:pt x="64259" y="35637"/>
                      <a:pt x="64268" y="35635"/>
                    </a:cubicBezTo>
                    <a:cubicBezTo>
                      <a:pt x="64251" y="35448"/>
                      <a:pt x="64113" y="35399"/>
                      <a:pt x="63969" y="35364"/>
                    </a:cubicBezTo>
                    <a:lnTo>
                      <a:pt x="63969" y="35364"/>
                    </a:lnTo>
                    <a:cubicBezTo>
                      <a:pt x="64032" y="35377"/>
                      <a:pt x="64099" y="35380"/>
                      <a:pt x="64167" y="35380"/>
                    </a:cubicBezTo>
                    <a:cubicBezTo>
                      <a:pt x="64210" y="35380"/>
                      <a:pt x="64254" y="35379"/>
                      <a:pt x="64297" y="35379"/>
                    </a:cubicBezTo>
                    <a:cubicBezTo>
                      <a:pt x="64362" y="35379"/>
                      <a:pt x="64425" y="35381"/>
                      <a:pt x="64482" y="35394"/>
                    </a:cubicBezTo>
                    <a:cubicBezTo>
                      <a:pt x="64348" y="35519"/>
                      <a:pt x="64410" y="35581"/>
                      <a:pt x="64678" y="35581"/>
                    </a:cubicBezTo>
                    <a:cubicBezTo>
                      <a:pt x="64770" y="35618"/>
                      <a:pt x="64865" y="35636"/>
                      <a:pt x="64959" y="35636"/>
                    </a:cubicBezTo>
                    <a:cubicBezTo>
                      <a:pt x="65048" y="35636"/>
                      <a:pt x="65136" y="35621"/>
                      <a:pt x="65222" y="35590"/>
                    </a:cubicBezTo>
                    <a:cubicBezTo>
                      <a:pt x="65071" y="35564"/>
                      <a:pt x="64963" y="35474"/>
                      <a:pt x="64910" y="35349"/>
                    </a:cubicBezTo>
                    <a:cubicBezTo>
                      <a:pt x="64946" y="35198"/>
                      <a:pt x="65329" y="35126"/>
                      <a:pt x="65418" y="35002"/>
                    </a:cubicBezTo>
                    <a:cubicBezTo>
                      <a:pt x="65668" y="34671"/>
                      <a:pt x="64562" y="35019"/>
                      <a:pt x="65436" y="34618"/>
                    </a:cubicBezTo>
                    <a:cubicBezTo>
                      <a:pt x="65417" y="34585"/>
                      <a:pt x="65393" y="34571"/>
                      <a:pt x="65363" y="34571"/>
                    </a:cubicBezTo>
                    <a:cubicBezTo>
                      <a:pt x="65215" y="34571"/>
                      <a:pt x="64951" y="34929"/>
                      <a:pt x="64746" y="34929"/>
                    </a:cubicBezTo>
                    <a:cubicBezTo>
                      <a:pt x="64688" y="34929"/>
                      <a:pt x="64634" y="34899"/>
                      <a:pt x="64589" y="34823"/>
                    </a:cubicBezTo>
                    <a:cubicBezTo>
                      <a:pt x="64919" y="34618"/>
                      <a:pt x="64642" y="34796"/>
                      <a:pt x="64749" y="34440"/>
                    </a:cubicBezTo>
                    <a:cubicBezTo>
                      <a:pt x="64758" y="34413"/>
                      <a:pt x="64723" y="33958"/>
                      <a:pt x="64732" y="33958"/>
                    </a:cubicBezTo>
                    <a:lnTo>
                      <a:pt x="64732" y="33958"/>
                    </a:lnTo>
                    <a:cubicBezTo>
                      <a:pt x="64972" y="34113"/>
                      <a:pt x="64761" y="34476"/>
                      <a:pt x="64958" y="34476"/>
                    </a:cubicBezTo>
                    <a:cubicBezTo>
                      <a:pt x="64988" y="34476"/>
                      <a:pt x="65028" y="34467"/>
                      <a:pt x="65079" y="34448"/>
                    </a:cubicBezTo>
                    <a:cubicBezTo>
                      <a:pt x="65044" y="34395"/>
                      <a:pt x="65026" y="34332"/>
                      <a:pt x="65026" y="34261"/>
                    </a:cubicBezTo>
                    <a:lnTo>
                      <a:pt x="65026" y="34261"/>
                    </a:lnTo>
                    <a:cubicBezTo>
                      <a:pt x="65071" y="34279"/>
                      <a:pt x="65111" y="34288"/>
                      <a:pt x="65144" y="34288"/>
                    </a:cubicBezTo>
                    <a:cubicBezTo>
                      <a:pt x="65208" y="34288"/>
                      <a:pt x="65249" y="34255"/>
                      <a:pt x="65267" y="34190"/>
                    </a:cubicBezTo>
                    <a:cubicBezTo>
                      <a:pt x="65213" y="34127"/>
                      <a:pt x="65017" y="34092"/>
                      <a:pt x="64990" y="34020"/>
                    </a:cubicBezTo>
                    <a:cubicBezTo>
                      <a:pt x="64973" y="33980"/>
                      <a:pt x="64996" y="33964"/>
                      <a:pt x="65037" y="33964"/>
                    </a:cubicBezTo>
                    <a:cubicBezTo>
                      <a:pt x="65121" y="33964"/>
                      <a:pt x="65278" y="34033"/>
                      <a:pt x="65309" y="34103"/>
                    </a:cubicBezTo>
                    <a:lnTo>
                      <a:pt x="65309" y="34103"/>
                    </a:lnTo>
                    <a:cubicBezTo>
                      <a:pt x="65281" y="34030"/>
                      <a:pt x="65089" y="33493"/>
                      <a:pt x="64986" y="33493"/>
                    </a:cubicBezTo>
                    <a:cubicBezTo>
                      <a:pt x="64978" y="33493"/>
                      <a:pt x="64970" y="33496"/>
                      <a:pt x="64963" y="33503"/>
                    </a:cubicBezTo>
                    <a:cubicBezTo>
                      <a:pt x="64937" y="33529"/>
                      <a:pt x="64911" y="33813"/>
                      <a:pt x="64944" y="33840"/>
                    </a:cubicBezTo>
                    <a:lnTo>
                      <a:pt x="64944" y="33840"/>
                    </a:lnTo>
                    <a:cubicBezTo>
                      <a:pt x="64598" y="33609"/>
                      <a:pt x="64696" y="33449"/>
                      <a:pt x="64999" y="33289"/>
                    </a:cubicBezTo>
                    <a:cubicBezTo>
                      <a:pt x="65030" y="33273"/>
                      <a:pt x="65059" y="33266"/>
                      <a:pt x="65087" y="33266"/>
                    </a:cubicBezTo>
                    <a:cubicBezTo>
                      <a:pt x="65235" y="33266"/>
                      <a:pt x="65348" y="33454"/>
                      <a:pt x="65419" y="33454"/>
                    </a:cubicBezTo>
                    <a:cubicBezTo>
                      <a:pt x="65468" y="33454"/>
                      <a:pt x="65495" y="33362"/>
                      <a:pt x="65499" y="33048"/>
                    </a:cubicBezTo>
                    <a:lnTo>
                      <a:pt x="65499" y="33048"/>
                    </a:lnTo>
                    <a:cubicBezTo>
                      <a:pt x="65463" y="33155"/>
                      <a:pt x="65418" y="33244"/>
                      <a:pt x="65347" y="33333"/>
                    </a:cubicBezTo>
                    <a:cubicBezTo>
                      <a:pt x="65338" y="33101"/>
                      <a:pt x="65490" y="32923"/>
                      <a:pt x="65517" y="32700"/>
                    </a:cubicBezTo>
                    <a:lnTo>
                      <a:pt x="65517" y="32700"/>
                    </a:lnTo>
                    <a:cubicBezTo>
                      <a:pt x="65392" y="32764"/>
                      <a:pt x="65341" y="32790"/>
                      <a:pt x="65322" y="32790"/>
                    </a:cubicBezTo>
                    <a:cubicBezTo>
                      <a:pt x="65278" y="32790"/>
                      <a:pt x="65387" y="32658"/>
                      <a:pt x="65178" y="32504"/>
                    </a:cubicBezTo>
                    <a:cubicBezTo>
                      <a:pt x="65119" y="32463"/>
                      <a:pt x="65068" y="32325"/>
                      <a:pt x="65032" y="32325"/>
                    </a:cubicBezTo>
                    <a:cubicBezTo>
                      <a:pt x="65014" y="32325"/>
                      <a:pt x="64999" y="32361"/>
                      <a:pt x="64990" y="32468"/>
                    </a:cubicBezTo>
                    <a:cubicBezTo>
                      <a:pt x="64985" y="32363"/>
                      <a:pt x="64989" y="32320"/>
                      <a:pt x="64982" y="32320"/>
                    </a:cubicBezTo>
                    <a:cubicBezTo>
                      <a:pt x="64978" y="32320"/>
                      <a:pt x="64968" y="32342"/>
                      <a:pt x="64946" y="32379"/>
                    </a:cubicBezTo>
                    <a:cubicBezTo>
                      <a:pt x="64946" y="32174"/>
                      <a:pt x="65115" y="32245"/>
                      <a:pt x="64910" y="32040"/>
                    </a:cubicBezTo>
                    <a:cubicBezTo>
                      <a:pt x="64895" y="32026"/>
                      <a:pt x="64877" y="32021"/>
                      <a:pt x="64857" y="32021"/>
                    </a:cubicBezTo>
                    <a:cubicBezTo>
                      <a:pt x="64755" y="32021"/>
                      <a:pt x="64599" y="32165"/>
                      <a:pt x="64569" y="32165"/>
                    </a:cubicBezTo>
                    <a:cubicBezTo>
                      <a:pt x="64555" y="32165"/>
                      <a:pt x="64572" y="32129"/>
                      <a:pt x="64642" y="32022"/>
                    </a:cubicBezTo>
                    <a:cubicBezTo>
                      <a:pt x="64328" y="31909"/>
                      <a:pt x="64210" y="31628"/>
                      <a:pt x="64500" y="31628"/>
                    </a:cubicBezTo>
                    <a:cubicBezTo>
                      <a:pt x="64531" y="31628"/>
                      <a:pt x="64566" y="31631"/>
                      <a:pt x="64607" y="31638"/>
                    </a:cubicBezTo>
                    <a:cubicBezTo>
                      <a:pt x="64839" y="31674"/>
                      <a:pt x="65017" y="32111"/>
                      <a:pt x="65231" y="32120"/>
                    </a:cubicBezTo>
                    <a:cubicBezTo>
                      <a:pt x="65240" y="32093"/>
                      <a:pt x="65195" y="31281"/>
                      <a:pt x="65195" y="31237"/>
                    </a:cubicBezTo>
                    <a:cubicBezTo>
                      <a:pt x="65173" y="31164"/>
                      <a:pt x="65150" y="31126"/>
                      <a:pt x="65130" y="31126"/>
                    </a:cubicBezTo>
                    <a:cubicBezTo>
                      <a:pt x="65118" y="31126"/>
                      <a:pt x="65107" y="31139"/>
                      <a:pt x="65097" y="31166"/>
                    </a:cubicBezTo>
                    <a:cubicBezTo>
                      <a:pt x="65097" y="31148"/>
                      <a:pt x="65097" y="31130"/>
                      <a:pt x="65097" y="31112"/>
                    </a:cubicBezTo>
                    <a:cubicBezTo>
                      <a:pt x="65053" y="31112"/>
                      <a:pt x="64999" y="31299"/>
                      <a:pt x="64937" y="31326"/>
                    </a:cubicBezTo>
                    <a:cubicBezTo>
                      <a:pt x="64983" y="31303"/>
                      <a:pt x="64896" y="30538"/>
                      <a:pt x="65106" y="30538"/>
                    </a:cubicBezTo>
                    <a:cubicBezTo>
                      <a:pt x="65139" y="30538"/>
                      <a:pt x="65181" y="30558"/>
                      <a:pt x="65231" y="30603"/>
                    </a:cubicBezTo>
                    <a:cubicBezTo>
                      <a:pt x="65237" y="30405"/>
                      <a:pt x="65210" y="30339"/>
                      <a:pt x="65170" y="30339"/>
                    </a:cubicBezTo>
                    <a:cubicBezTo>
                      <a:pt x="65094" y="30339"/>
                      <a:pt x="64972" y="30586"/>
                      <a:pt x="64964" y="30586"/>
                    </a:cubicBezTo>
                    <a:cubicBezTo>
                      <a:pt x="64964" y="30586"/>
                      <a:pt x="64964" y="30586"/>
                      <a:pt x="64963" y="30586"/>
                    </a:cubicBezTo>
                    <a:cubicBezTo>
                      <a:pt x="64749" y="30452"/>
                      <a:pt x="65026" y="30247"/>
                      <a:pt x="64981" y="30122"/>
                    </a:cubicBezTo>
                    <a:cubicBezTo>
                      <a:pt x="64981" y="30113"/>
                      <a:pt x="64464" y="29765"/>
                      <a:pt x="64660" y="29720"/>
                    </a:cubicBezTo>
                    <a:cubicBezTo>
                      <a:pt x="64662" y="29720"/>
                      <a:pt x="64665" y="29720"/>
                      <a:pt x="64667" y="29720"/>
                    </a:cubicBezTo>
                    <a:cubicBezTo>
                      <a:pt x="64767" y="29720"/>
                      <a:pt x="65164" y="30024"/>
                      <a:pt x="65263" y="30024"/>
                    </a:cubicBezTo>
                    <a:cubicBezTo>
                      <a:pt x="65276" y="30024"/>
                      <a:pt x="65284" y="30018"/>
                      <a:pt x="65285" y="30006"/>
                    </a:cubicBezTo>
                    <a:cubicBezTo>
                      <a:pt x="65292" y="29912"/>
                      <a:pt x="65074" y="29736"/>
                      <a:pt x="65020" y="29736"/>
                    </a:cubicBezTo>
                    <a:cubicBezTo>
                      <a:pt x="65012" y="29736"/>
                      <a:pt x="65008" y="29739"/>
                      <a:pt x="65008" y="29747"/>
                    </a:cubicBezTo>
                    <a:cubicBezTo>
                      <a:pt x="65008" y="29685"/>
                      <a:pt x="64972" y="29096"/>
                      <a:pt x="65017" y="29096"/>
                    </a:cubicBezTo>
                    <a:lnTo>
                      <a:pt x="65017" y="29096"/>
                    </a:lnTo>
                    <a:cubicBezTo>
                      <a:pt x="64901" y="29096"/>
                      <a:pt x="64910" y="29586"/>
                      <a:pt x="64758" y="29649"/>
                    </a:cubicBezTo>
                    <a:cubicBezTo>
                      <a:pt x="64803" y="29622"/>
                      <a:pt x="64491" y="29426"/>
                      <a:pt x="64473" y="29417"/>
                    </a:cubicBezTo>
                    <a:cubicBezTo>
                      <a:pt x="64473" y="29417"/>
                      <a:pt x="64723" y="29328"/>
                      <a:pt x="64723" y="29328"/>
                    </a:cubicBezTo>
                    <a:cubicBezTo>
                      <a:pt x="64678" y="29230"/>
                      <a:pt x="64642" y="29123"/>
                      <a:pt x="64607" y="29024"/>
                    </a:cubicBezTo>
                    <a:cubicBezTo>
                      <a:pt x="64605" y="29031"/>
                      <a:pt x="64590" y="29035"/>
                      <a:pt x="64566" y="29035"/>
                    </a:cubicBezTo>
                    <a:cubicBezTo>
                      <a:pt x="64430" y="29035"/>
                      <a:pt x="64016" y="28918"/>
                      <a:pt x="64419" y="28614"/>
                    </a:cubicBezTo>
                    <a:lnTo>
                      <a:pt x="64419" y="28614"/>
                    </a:lnTo>
                    <a:cubicBezTo>
                      <a:pt x="64375" y="28677"/>
                      <a:pt x="64375" y="28730"/>
                      <a:pt x="64401" y="28793"/>
                    </a:cubicBezTo>
                    <a:cubicBezTo>
                      <a:pt x="64409" y="28796"/>
                      <a:pt x="64417" y="28798"/>
                      <a:pt x="64425" y="28798"/>
                    </a:cubicBezTo>
                    <a:cubicBezTo>
                      <a:pt x="64555" y="28798"/>
                      <a:pt x="64646" y="28315"/>
                      <a:pt x="64705" y="28239"/>
                    </a:cubicBezTo>
                    <a:cubicBezTo>
                      <a:pt x="64828" y="28096"/>
                      <a:pt x="64925" y="28047"/>
                      <a:pt x="64985" y="28047"/>
                    </a:cubicBezTo>
                    <a:cubicBezTo>
                      <a:pt x="65084" y="28047"/>
                      <a:pt x="65077" y="28184"/>
                      <a:pt x="64910" y="28239"/>
                    </a:cubicBezTo>
                    <a:cubicBezTo>
                      <a:pt x="64910" y="28239"/>
                      <a:pt x="65231" y="28489"/>
                      <a:pt x="65249" y="28498"/>
                    </a:cubicBezTo>
                    <a:cubicBezTo>
                      <a:pt x="65365" y="28266"/>
                      <a:pt x="65401" y="28007"/>
                      <a:pt x="65418" y="27758"/>
                    </a:cubicBezTo>
                    <a:lnTo>
                      <a:pt x="65418" y="27758"/>
                    </a:lnTo>
                    <a:cubicBezTo>
                      <a:pt x="65396" y="27769"/>
                      <a:pt x="65373" y="27774"/>
                      <a:pt x="65349" y="27774"/>
                    </a:cubicBezTo>
                    <a:cubicBezTo>
                      <a:pt x="65117" y="27774"/>
                      <a:pt x="64873" y="27250"/>
                      <a:pt x="64955" y="27080"/>
                    </a:cubicBezTo>
                    <a:cubicBezTo>
                      <a:pt x="64928" y="27053"/>
                      <a:pt x="65294" y="26678"/>
                      <a:pt x="65302" y="26544"/>
                    </a:cubicBezTo>
                    <a:cubicBezTo>
                      <a:pt x="65329" y="26134"/>
                      <a:pt x="64919" y="25875"/>
                      <a:pt x="64598" y="25733"/>
                    </a:cubicBezTo>
                    <a:cubicBezTo>
                      <a:pt x="64667" y="25706"/>
                      <a:pt x="64873" y="25595"/>
                      <a:pt x="64916" y="25524"/>
                    </a:cubicBezTo>
                    <a:lnTo>
                      <a:pt x="64916" y="25524"/>
                    </a:lnTo>
                    <a:cubicBezTo>
                      <a:pt x="64912" y="25530"/>
                      <a:pt x="64906" y="25533"/>
                      <a:pt x="64899" y="25533"/>
                    </a:cubicBezTo>
                    <a:cubicBezTo>
                      <a:pt x="64823" y="25533"/>
                      <a:pt x="64615" y="25180"/>
                      <a:pt x="64607" y="24957"/>
                    </a:cubicBezTo>
                    <a:cubicBezTo>
                      <a:pt x="64596" y="24963"/>
                      <a:pt x="64586" y="24968"/>
                      <a:pt x="64574" y="24968"/>
                    </a:cubicBezTo>
                    <a:cubicBezTo>
                      <a:pt x="64556" y="24968"/>
                      <a:pt x="64536" y="24957"/>
                      <a:pt x="64509" y="24930"/>
                    </a:cubicBezTo>
                    <a:cubicBezTo>
                      <a:pt x="64473" y="24903"/>
                      <a:pt x="64125" y="24805"/>
                      <a:pt x="64250" y="24742"/>
                    </a:cubicBezTo>
                    <a:cubicBezTo>
                      <a:pt x="64255" y="24740"/>
                      <a:pt x="64265" y="24739"/>
                      <a:pt x="64280" y="24739"/>
                    </a:cubicBezTo>
                    <a:cubicBezTo>
                      <a:pt x="64326" y="24739"/>
                      <a:pt x="64414" y="24749"/>
                      <a:pt x="64489" y="24749"/>
                    </a:cubicBezTo>
                    <a:cubicBezTo>
                      <a:pt x="64558" y="24749"/>
                      <a:pt x="64616" y="24740"/>
                      <a:pt x="64616" y="24707"/>
                    </a:cubicBezTo>
                    <a:cubicBezTo>
                      <a:pt x="64616" y="24475"/>
                      <a:pt x="64178" y="24609"/>
                      <a:pt x="64178" y="24314"/>
                    </a:cubicBezTo>
                    <a:cubicBezTo>
                      <a:pt x="64178" y="24296"/>
                      <a:pt x="64410" y="24055"/>
                      <a:pt x="64410" y="24038"/>
                    </a:cubicBezTo>
                    <a:cubicBezTo>
                      <a:pt x="64500" y="23815"/>
                      <a:pt x="64348" y="23877"/>
                      <a:pt x="64348" y="23770"/>
                    </a:cubicBezTo>
                    <a:cubicBezTo>
                      <a:pt x="64348" y="23592"/>
                      <a:pt x="64339" y="23065"/>
                      <a:pt x="64259" y="22914"/>
                    </a:cubicBezTo>
                    <a:cubicBezTo>
                      <a:pt x="64275" y="22914"/>
                      <a:pt x="64550" y="22868"/>
                      <a:pt x="64599" y="22868"/>
                    </a:cubicBezTo>
                    <a:cubicBezTo>
                      <a:pt x="64603" y="22868"/>
                      <a:pt x="64606" y="22868"/>
                      <a:pt x="64607" y="22869"/>
                    </a:cubicBezTo>
                    <a:cubicBezTo>
                      <a:pt x="64545" y="23073"/>
                      <a:pt x="64746" y="23627"/>
                      <a:pt x="64889" y="23627"/>
                    </a:cubicBezTo>
                    <a:cubicBezTo>
                      <a:pt x="64890" y="23627"/>
                      <a:pt x="64891" y="23627"/>
                      <a:pt x="64892" y="23627"/>
                    </a:cubicBezTo>
                    <a:cubicBezTo>
                      <a:pt x="64859" y="23514"/>
                      <a:pt x="64856" y="23480"/>
                      <a:pt x="64870" y="23480"/>
                    </a:cubicBezTo>
                    <a:cubicBezTo>
                      <a:pt x="64892" y="23480"/>
                      <a:pt x="64955" y="23568"/>
                      <a:pt x="64999" y="23568"/>
                    </a:cubicBezTo>
                    <a:cubicBezTo>
                      <a:pt x="65023" y="23568"/>
                      <a:pt x="65042" y="23541"/>
                      <a:pt x="65044" y="23458"/>
                    </a:cubicBezTo>
                    <a:cubicBezTo>
                      <a:pt x="65044" y="23423"/>
                      <a:pt x="64922" y="23074"/>
                      <a:pt x="64842" y="23074"/>
                    </a:cubicBezTo>
                    <a:cubicBezTo>
                      <a:pt x="64841" y="23074"/>
                      <a:pt x="64840" y="23074"/>
                      <a:pt x="64839" y="23074"/>
                    </a:cubicBezTo>
                    <a:cubicBezTo>
                      <a:pt x="64721" y="23083"/>
                      <a:pt x="64880" y="23336"/>
                      <a:pt x="64862" y="23336"/>
                    </a:cubicBezTo>
                    <a:cubicBezTo>
                      <a:pt x="64861" y="23336"/>
                      <a:pt x="64859" y="23335"/>
                      <a:pt x="64856" y="23333"/>
                    </a:cubicBezTo>
                    <a:cubicBezTo>
                      <a:pt x="64794" y="23262"/>
                      <a:pt x="64740" y="23190"/>
                      <a:pt x="64687" y="23110"/>
                    </a:cubicBezTo>
                    <a:lnTo>
                      <a:pt x="64687" y="23110"/>
                    </a:lnTo>
                    <a:cubicBezTo>
                      <a:pt x="64703" y="23115"/>
                      <a:pt x="64716" y="23118"/>
                      <a:pt x="64728" y="23118"/>
                    </a:cubicBezTo>
                    <a:cubicBezTo>
                      <a:pt x="64912" y="23118"/>
                      <a:pt x="64681" y="22506"/>
                      <a:pt x="64577" y="22506"/>
                    </a:cubicBezTo>
                    <a:cubicBezTo>
                      <a:pt x="64568" y="22506"/>
                      <a:pt x="64560" y="22511"/>
                      <a:pt x="64553" y="22521"/>
                    </a:cubicBezTo>
                    <a:cubicBezTo>
                      <a:pt x="64567" y="22499"/>
                      <a:pt x="64585" y="22490"/>
                      <a:pt x="64605" y="22490"/>
                    </a:cubicBezTo>
                    <a:cubicBezTo>
                      <a:pt x="64671" y="22490"/>
                      <a:pt x="64763" y="22591"/>
                      <a:pt x="64835" y="22591"/>
                    </a:cubicBezTo>
                    <a:cubicBezTo>
                      <a:pt x="64860" y="22591"/>
                      <a:pt x="64882" y="22580"/>
                      <a:pt x="64901" y="22548"/>
                    </a:cubicBezTo>
                    <a:lnTo>
                      <a:pt x="64901" y="22548"/>
                    </a:lnTo>
                    <a:cubicBezTo>
                      <a:pt x="64900" y="22550"/>
                      <a:pt x="64898" y="22550"/>
                      <a:pt x="64895" y="22550"/>
                    </a:cubicBezTo>
                    <a:cubicBezTo>
                      <a:pt x="64802" y="22550"/>
                      <a:pt x="63757" y="21815"/>
                      <a:pt x="63946" y="21790"/>
                    </a:cubicBezTo>
                    <a:cubicBezTo>
                      <a:pt x="63955" y="21788"/>
                      <a:pt x="63964" y="21788"/>
                      <a:pt x="63972" y="21788"/>
                    </a:cubicBezTo>
                    <a:cubicBezTo>
                      <a:pt x="64175" y="21788"/>
                      <a:pt x="64249" y="22102"/>
                      <a:pt x="64352" y="22102"/>
                    </a:cubicBezTo>
                    <a:cubicBezTo>
                      <a:pt x="64383" y="22102"/>
                      <a:pt x="64416" y="22075"/>
                      <a:pt x="64455" y="22004"/>
                    </a:cubicBezTo>
                    <a:cubicBezTo>
                      <a:pt x="64456" y="22003"/>
                      <a:pt x="64457" y="22003"/>
                      <a:pt x="64458" y="22003"/>
                    </a:cubicBezTo>
                    <a:cubicBezTo>
                      <a:pt x="64518" y="22003"/>
                      <a:pt x="64570" y="22236"/>
                      <a:pt x="64596" y="22236"/>
                    </a:cubicBezTo>
                    <a:cubicBezTo>
                      <a:pt x="64597" y="22236"/>
                      <a:pt x="64597" y="22236"/>
                      <a:pt x="64598" y="22236"/>
                    </a:cubicBezTo>
                    <a:cubicBezTo>
                      <a:pt x="64607" y="22236"/>
                      <a:pt x="64892" y="22164"/>
                      <a:pt x="64821" y="22155"/>
                    </a:cubicBezTo>
                    <a:cubicBezTo>
                      <a:pt x="64760" y="22147"/>
                      <a:pt x="65092" y="21905"/>
                      <a:pt x="65114" y="21905"/>
                    </a:cubicBezTo>
                    <a:cubicBezTo>
                      <a:pt x="65115" y="21905"/>
                      <a:pt x="65115" y="21905"/>
                      <a:pt x="65115" y="21906"/>
                    </a:cubicBezTo>
                    <a:cubicBezTo>
                      <a:pt x="65115" y="22004"/>
                      <a:pt x="65124" y="22111"/>
                      <a:pt x="65133" y="22209"/>
                    </a:cubicBezTo>
                    <a:cubicBezTo>
                      <a:pt x="65148" y="22214"/>
                      <a:pt x="65162" y="22217"/>
                      <a:pt x="65175" y="22217"/>
                    </a:cubicBezTo>
                    <a:cubicBezTo>
                      <a:pt x="65336" y="22217"/>
                      <a:pt x="65321" y="21836"/>
                      <a:pt x="65329" y="21745"/>
                    </a:cubicBezTo>
                    <a:lnTo>
                      <a:pt x="65329" y="21745"/>
                    </a:lnTo>
                    <a:cubicBezTo>
                      <a:pt x="65290" y="21820"/>
                      <a:pt x="65242" y="21849"/>
                      <a:pt x="65195" y="21849"/>
                    </a:cubicBezTo>
                    <a:cubicBezTo>
                      <a:pt x="65050" y="21849"/>
                      <a:pt x="64905" y="21578"/>
                      <a:pt x="64972" y="21504"/>
                    </a:cubicBezTo>
                    <a:lnTo>
                      <a:pt x="64972" y="21504"/>
                    </a:lnTo>
                    <a:cubicBezTo>
                      <a:pt x="64946" y="21540"/>
                      <a:pt x="65329" y="21656"/>
                      <a:pt x="65329" y="21656"/>
                    </a:cubicBezTo>
                    <a:cubicBezTo>
                      <a:pt x="65356" y="21272"/>
                      <a:pt x="65213" y="21076"/>
                      <a:pt x="65142" y="20799"/>
                    </a:cubicBezTo>
                    <a:lnTo>
                      <a:pt x="65142" y="20799"/>
                    </a:lnTo>
                    <a:cubicBezTo>
                      <a:pt x="65142" y="20800"/>
                      <a:pt x="65142" y="20800"/>
                      <a:pt x="65142" y="20800"/>
                    </a:cubicBezTo>
                    <a:cubicBezTo>
                      <a:pt x="65147" y="20800"/>
                      <a:pt x="65101" y="20435"/>
                      <a:pt x="65154" y="20435"/>
                    </a:cubicBezTo>
                    <a:cubicBezTo>
                      <a:pt x="65164" y="20435"/>
                      <a:pt x="65178" y="20448"/>
                      <a:pt x="65195" y="20478"/>
                    </a:cubicBezTo>
                    <a:cubicBezTo>
                      <a:pt x="65302" y="20657"/>
                      <a:pt x="64990" y="20701"/>
                      <a:pt x="65338" y="20773"/>
                    </a:cubicBezTo>
                    <a:cubicBezTo>
                      <a:pt x="65338" y="20327"/>
                      <a:pt x="65320" y="19872"/>
                      <a:pt x="65320" y="19417"/>
                    </a:cubicBezTo>
                    <a:cubicBezTo>
                      <a:pt x="65187" y="19501"/>
                      <a:pt x="65116" y="19532"/>
                      <a:pt x="65085" y="19532"/>
                    </a:cubicBezTo>
                    <a:cubicBezTo>
                      <a:pt x="65010" y="19532"/>
                      <a:pt x="65183" y="19349"/>
                      <a:pt x="65293" y="19349"/>
                    </a:cubicBezTo>
                    <a:cubicBezTo>
                      <a:pt x="65302" y="19349"/>
                      <a:pt x="65312" y="19351"/>
                      <a:pt x="65320" y="19354"/>
                    </a:cubicBezTo>
                    <a:cubicBezTo>
                      <a:pt x="65264" y="19215"/>
                      <a:pt x="65247" y="19140"/>
                      <a:pt x="65263" y="19140"/>
                    </a:cubicBezTo>
                    <a:lnTo>
                      <a:pt x="65263" y="19140"/>
                    </a:lnTo>
                    <a:cubicBezTo>
                      <a:pt x="65268" y="19140"/>
                      <a:pt x="65274" y="19146"/>
                      <a:pt x="65283" y="19156"/>
                    </a:cubicBezTo>
                    <a:lnTo>
                      <a:pt x="65283" y="19156"/>
                    </a:lnTo>
                    <a:cubicBezTo>
                      <a:pt x="65214" y="19072"/>
                      <a:pt x="64665" y="18087"/>
                      <a:pt x="64616" y="18087"/>
                    </a:cubicBezTo>
                    <a:cubicBezTo>
                      <a:pt x="64616" y="18087"/>
                      <a:pt x="64616" y="18087"/>
                      <a:pt x="64616" y="18087"/>
                    </a:cubicBezTo>
                    <a:cubicBezTo>
                      <a:pt x="64619" y="18086"/>
                      <a:pt x="64623" y="18086"/>
                      <a:pt x="64627" y="18086"/>
                    </a:cubicBezTo>
                    <a:cubicBezTo>
                      <a:pt x="64732" y="18086"/>
                      <a:pt x="64858" y="18418"/>
                      <a:pt x="64910" y="18435"/>
                    </a:cubicBezTo>
                    <a:cubicBezTo>
                      <a:pt x="65044" y="18417"/>
                      <a:pt x="65356" y="18105"/>
                      <a:pt x="65356" y="17962"/>
                    </a:cubicBezTo>
                    <a:cubicBezTo>
                      <a:pt x="65240" y="17962"/>
                      <a:pt x="65133" y="17989"/>
                      <a:pt x="65026" y="18034"/>
                    </a:cubicBezTo>
                    <a:cubicBezTo>
                      <a:pt x="65044" y="17846"/>
                      <a:pt x="65160" y="17606"/>
                      <a:pt x="65106" y="17418"/>
                    </a:cubicBezTo>
                    <a:lnTo>
                      <a:pt x="65106" y="17418"/>
                    </a:lnTo>
                    <a:cubicBezTo>
                      <a:pt x="64999" y="17543"/>
                      <a:pt x="64937" y="17677"/>
                      <a:pt x="64937" y="17846"/>
                    </a:cubicBezTo>
                    <a:lnTo>
                      <a:pt x="64937" y="17757"/>
                    </a:lnTo>
                    <a:cubicBezTo>
                      <a:pt x="64937" y="17846"/>
                      <a:pt x="64856" y="17936"/>
                      <a:pt x="64856" y="18016"/>
                    </a:cubicBezTo>
                    <a:cubicBezTo>
                      <a:pt x="64856" y="17588"/>
                      <a:pt x="65160" y="17436"/>
                      <a:pt x="65249" y="17168"/>
                    </a:cubicBezTo>
                    <a:cubicBezTo>
                      <a:pt x="65285" y="17079"/>
                      <a:pt x="65338" y="16990"/>
                      <a:pt x="65356" y="16874"/>
                    </a:cubicBezTo>
                    <a:cubicBezTo>
                      <a:pt x="65363" y="16809"/>
                      <a:pt x="65201" y="16703"/>
                      <a:pt x="65129" y="16703"/>
                    </a:cubicBezTo>
                    <a:cubicBezTo>
                      <a:pt x="65112" y="16703"/>
                      <a:pt x="65101" y="16709"/>
                      <a:pt x="65097" y="16722"/>
                    </a:cubicBezTo>
                    <a:cubicBezTo>
                      <a:pt x="65109" y="16530"/>
                      <a:pt x="65117" y="16422"/>
                      <a:pt x="65175" y="16422"/>
                    </a:cubicBezTo>
                    <a:cubicBezTo>
                      <a:pt x="65207" y="16422"/>
                      <a:pt x="65252" y="16452"/>
                      <a:pt x="65320" y="16517"/>
                    </a:cubicBezTo>
                    <a:cubicBezTo>
                      <a:pt x="65387" y="16365"/>
                      <a:pt x="65442" y="16155"/>
                      <a:pt x="65376" y="16155"/>
                    </a:cubicBezTo>
                    <a:cubicBezTo>
                      <a:pt x="65346" y="16155"/>
                      <a:pt x="65289" y="16201"/>
                      <a:pt x="65195" y="16321"/>
                    </a:cubicBezTo>
                    <a:cubicBezTo>
                      <a:pt x="65195" y="16312"/>
                      <a:pt x="65169" y="15857"/>
                      <a:pt x="65115" y="15795"/>
                    </a:cubicBezTo>
                    <a:lnTo>
                      <a:pt x="65115" y="15795"/>
                    </a:lnTo>
                    <a:cubicBezTo>
                      <a:pt x="65174" y="15808"/>
                      <a:pt x="65233" y="15816"/>
                      <a:pt x="65291" y="15816"/>
                    </a:cubicBezTo>
                    <a:cubicBezTo>
                      <a:pt x="65313" y="15816"/>
                      <a:pt x="65334" y="15815"/>
                      <a:pt x="65356" y="15812"/>
                    </a:cubicBezTo>
                    <a:cubicBezTo>
                      <a:pt x="65322" y="15804"/>
                      <a:pt x="65555" y="15237"/>
                      <a:pt x="65200" y="15237"/>
                    </a:cubicBezTo>
                    <a:cubicBezTo>
                      <a:pt x="65182" y="15237"/>
                      <a:pt x="65163" y="15239"/>
                      <a:pt x="65142" y="15242"/>
                    </a:cubicBezTo>
                    <a:cubicBezTo>
                      <a:pt x="65258" y="15215"/>
                      <a:pt x="65356" y="15170"/>
                      <a:pt x="65445" y="15090"/>
                    </a:cubicBezTo>
                    <a:cubicBezTo>
                      <a:pt x="65378" y="15010"/>
                      <a:pt x="65323" y="14970"/>
                      <a:pt x="65279" y="14970"/>
                    </a:cubicBezTo>
                    <a:cubicBezTo>
                      <a:pt x="65229" y="14970"/>
                      <a:pt x="65192" y="15021"/>
                      <a:pt x="65169" y="15126"/>
                    </a:cubicBezTo>
                    <a:cubicBezTo>
                      <a:pt x="65053" y="15027"/>
                      <a:pt x="64955" y="14903"/>
                      <a:pt x="64865" y="14778"/>
                    </a:cubicBezTo>
                    <a:lnTo>
                      <a:pt x="64865" y="14778"/>
                    </a:lnTo>
                    <a:cubicBezTo>
                      <a:pt x="64865" y="14778"/>
                      <a:pt x="65347" y="14911"/>
                      <a:pt x="65401" y="14911"/>
                    </a:cubicBezTo>
                    <a:cubicBezTo>
                      <a:pt x="65418" y="14911"/>
                      <a:pt x="65392" y="14519"/>
                      <a:pt x="65338" y="14501"/>
                    </a:cubicBezTo>
                    <a:cubicBezTo>
                      <a:pt x="65222" y="14546"/>
                      <a:pt x="65115" y="14599"/>
                      <a:pt x="65017" y="14688"/>
                    </a:cubicBezTo>
                    <a:cubicBezTo>
                      <a:pt x="64964" y="14671"/>
                      <a:pt x="65375" y="14189"/>
                      <a:pt x="65383" y="14189"/>
                    </a:cubicBezTo>
                    <a:cubicBezTo>
                      <a:pt x="65383" y="14189"/>
                      <a:pt x="65383" y="14189"/>
                      <a:pt x="65383" y="14189"/>
                    </a:cubicBezTo>
                    <a:cubicBezTo>
                      <a:pt x="65508" y="13912"/>
                      <a:pt x="65445" y="13689"/>
                      <a:pt x="65427" y="13359"/>
                    </a:cubicBezTo>
                    <a:lnTo>
                      <a:pt x="65427" y="13359"/>
                    </a:lnTo>
                    <a:cubicBezTo>
                      <a:pt x="65376" y="13376"/>
                      <a:pt x="65270" y="13441"/>
                      <a:pt x="65186" y="13441"/>
                    </a:cubicBezTo>
                    <a:cubicBezTo>
                      <a:pt x="65139" y="13441"/>
                      <a:pt x="65099" y="13420"/>
                      <a:pt x="65079" y="13359"/>
                    </a:cubicBezTo>
                    <a:cubicBezTo>
                      <a:pt x="65179" y="13217"/>
                      <a:pt x="65231" y="13193"/>
                      <a:pt x="65265" y="13193"/>
                    </a:cubicBezTo>
                    <a:cubicBezTo>
                      <a:pt x="65283" y="13193"/>
                      <a:pt x="65295" y="13199"/>
                      <a:pt x="65307" y="13199"/>
                    </a:cubicBezTo>
                    <a:cubicBezTo>
                      <a:pt x="65332" y="13199"/>
                      <a:pt x="65351" y="13166"/>
                      <a:pt x="65410" y="12949"/>
                    </a:cubicBezTo>
                    <a:cubicBezTo>
                      <a:pt x="65472" y="12699"/>
                      <a:pt x="65374" y="12307"/>
                      <a:pt x="65365" y="12048"/>
                    </a:cubicBezTo>
                    <a:cubicBezTo>
                      <a:pt x="65343" y="12048"/>
                      <a:pt x="65211" y="12170"/>
                      <a:pt x="65142" y="12170"/>
                    </a:cubicBezTo>
                    <a:cubicBezTo>
                      <a:pt x="65126" y="12170"/>
                      <a:pt x="65113" y="12163"/>
                      <a:pt x="65106" y="12146"/>
                    </a:cubicBezTo>
                    <a:cubicBezTo>
                      <a:pt x="65097" y="12110"/>
                      <a:pt x="64910" y="11968"/>
                      <a:pt x="65026" y="11941"/>
                    </a:cubicBezTo>
                    <a:lnTo>
                      <a:pt x="65026" y="11941"/>
                    </a:lnTo>
                    <a:cubicBezTo>
                      <a:pt x="65085" y="12006"/>
                      <a:pt x="65148" y="12040"/>
                      <a:pt x="65204" y="12040"/>
                    </a:cubicBezTo>
                    <a:cubicBezTo>
                      <a:pt x="65293" y="12040"/>
                      <a:pt x="65361" y="11955"/>
                      <a:pt x="65356" y="11780"/>
                    </a:cubicBezTo>
                    <a:lnTo>
                      <a:pt x="65356" y="11780"/>
                    </a:lnTo>
                    <a:cubicBezTo>
                      <a:pt x="65355" y="11780"/>
                      <a:pt x="65354" y="11780"/>
                      <a:pt x="65352" y="11780"/>
                    </a:cubicBezTo>
                    <a:cubicBezTo>
                      <a:pt x="65290" y="11780"/>
                      <a:pt x="64959" y="11633"/>
                      <a:pt x="65127" y="11633"/>
                    </a:cubicBezTo>
                    <a:cubicBezTo>
                      <a:pt x="65169" y="11633"/>
                      <a:pt x="65241" y="11642"/>
                      <a:pt x="65356" y="11664"/>
                    </a:cubicBezTo>
                    <a:cubicBezTo>
                      <a:pt x="65347" y="11388"/>
                      <a:pt x="64687" y="11058"/>
                      <a:pt x="64981" y="10879"/>
                    </a:cubicBezTo>
                    <a:cubicBezTo>
                      <a:pt x="64442" y="10705"/>
                      <a:pt x="64998" y="10531"/>
                      <a:pt x="65066" y="10531"/>
                    </a:cubicBezTo>
                    <a:cubicBezTo>
                      <a:pt x="65068" y="10531"/>
                      <a:pt x="65069" y="10531"/>
                      <a:pt x="65071" y="10531"/>
                    </a:cubicBezTo>
                    <a:cubicBezTo>
                      <a:pt x="65086" y="10705"/>
                      <a:pt x="65151" y="10795"/>
                      <a:pt x="65264" y="10795"/>
                    </a:cubicBezTo>
                    <a:cubicBezTo>
                      <a:pt x="65279" y="10795"/>
                      <a:pt x="65295" y="10793"/>
                      <a:pt x="65311" y="10790"/>
                    </a:cubicBezTo>
                    <a:cubicBezTo>
                      <a:pt x="65356" y="10594"/>
                      <a:pt x="64955" y="10504"/>
                      <a:pt x="65267" y="10371"/>
                    </a:cubicBezTo>
                    <a:cubicBezTo>
                      <a:pt x="65008" y="10344"/>
                      <a:pt x="64785" y="10442"/>
                      <a:pt x="64794" y="10050"/>
                    </a:cubicBezTo>
                    <a:cubicBezTo>
                      <a:pt x="64794" y="10036"/>
                      <a:pt x="64806" y="10031"/>
                      <a:pt x="64826" y="10031"/>
                    </a:cubicBezTo>
                    <a:cubicBezTo>
                      <a:pt x="64930" y="10031"/>
                      <a:pt x="65251" y="10173"/>
                      <a:pt x="65349" y="10173"/>
                    </a:cubicBezTo>
                    <a:cubicBezTo>
                      <a:pt x="65361" y="10173"/>
                      <a:pt x="65370" y="10171"/>
                      <a:pt x="65374" y="10165"/>
                    </a:cubicBezTo>
                    <a:cubicBezTo>
                      <a:pt x="65472" y="10076"/>
                      <a:pt x="64892" y="9916"/>
                      <a:pt x="64892" y="9853"/>
                    </a:cubicBezTo>
                    <a:cubicBezTo>
                      <a:pt x="64892" y="9782"/>
                      <a:pt x="64874" y="9550"/>
                      <a:pt x="64803" y="9505"/>
                    </a:cubicBezTo>
                    <a:cubicBezTo>
                      <a:pt x="64725" y="9531"/>
                      <a:pt x="64698" y="9598"/>
                      <a:pt x="64712" y="9683"/>
                    </a:cubicBezTo>
                    <a:lnTo>
                      <a:pt x="64712" y="9683"/>
                    </a:lnTo>
                    <a:cubicBezTo>
                      <a:pt x="64685" y="9565"/>
                      <a:pt x="64491" y="9519"/>
                      <a:pt x="64491" y="9372"/>
                    </a:cubicBezTo>
                    <a:cubicBezTo>
                      <a:pt x="64491" y="9317"/>
                      <a:pt x="64503" y="9300"/>
                      <a:pt x="64518" y="9300"/>
                    </a:cubicBezTo>
                    <a:cubicBezTo>
                      <a:pt x="64544" y="9300"/>
                      <a:pt x="64579" y="9346"/>
                      <a:pt x="64588" y="9346"/>
                    </a:cubicBezTo>
                    <a:cubicBezTo>
                      <a:pt x="64595" y="9346"/>
                      <a:pt x="64582" y="9312"/>
                      <a:pt x="64526" y="9184"/>
                    </a:cubicBezTo>
                    <a:lnTo>
                      <a:pt x="64526" y="9184"/>
                    </a:lnTo>
                    <a:cubicBezTo>
                      <a:pt x="64696" y="9336"/>
                      <a:pt x="65026" y="9282"/>
                      <a:pt x="65231" y="9389"/>
                    </a:cubicBezTo>
                    <a:cubicBezTo>
                      <a:pt x="65231" y="9389"/>
                      <a:pt x="65249" y="9041"/>
                      <a:pt x="65240" y="9015"/>
                    </a:cubicBezTo>
                    <a:cubicBezTo>
                      <a:pt x="65239" y="9006"/>
                      <a:pt x="65230" y="9003"/>
                      <a:pt x="65217" y="9003"/>
                    </a:cubicBezTo>
                    <a:cubicBezTo>
                      <a:pt x="65187" y="9003"/>
                      <a:pt x="65131" y="9019"/>
                      <a:pt x="65078" y="9019"/>
                    </a:cubicBezTo>
                    <a:cubicBezTo>
                      <a:pt x="64982" y="9019"/>
                      <a:pt x="64896" y="8968"/>
                      <a:pt x="64990" y="8685"/>
                    </a:cubicBezTo>
                    <a:cubicBezTo>
                      <a:pt x="65057" y="8472"/>
                      <a:pt x="65066" y="8429"/>
                      <a:pt x="65150" y="8429"/>
                    </a:cubicBezTo>
                    <a:cubicBezTo>
                      <a:pt x="65189" y="8429"/>
                      <a:pt x="65244" y="8438"/>
                      <a:pt x="65329" y="8444"/>
                    </a:cubicBezTo>
                    <a:cubicBezTo>
                      <a:pt x="65271" y="8370"/>
                      <a:pt x="65143" y="8344"/>
                      <a:pt x="65000" y="8344"/>
                    </a:cubicBezTo>
                    <a:cubicBezTo>
                      <a:pt x="64727" y="8344"/>
                      <a:pt x="64401" y="8438"/>
                      <a:pt x="64401" y="8479"/>
                    </a:cubicBezTo>
                    <a:cubicBezTo>
                      <a:pt x="64393" y="8337"/>
                      <a:pt x="64740" y="8149"/>
                      <a:pt x="64848" y="8123"/>
                    </a:cubicBezTo>
                    <a:cubicBezTo>
                      <a:pt x="64437" y="7980"/>
                      <a:pt x="63991" y="8007"/>
                      <a:pt x="63572" y="7935"/>
                    </a:cubicBezTo>
                    <a:lnTo>
                      <a:pt x="63572" y="8328"/>
                    </a:lnTo>
                    <a:cubicBezTo>
                      <a:pt x="63563" y="8453"/>
                      <a:pt x="63563" y="8542"/>
                      <a:pt x="63563" y="8649"/>
                    </a:cubicBezTo>
                    <a:cubicBezTo>
                      <a:pt x="63572" y="12333"/>
                      <a:pt x="63304" y="16000"/>
                      <a:pt x="63572" y="19649"/>
                    </a:cubicBezTo>
                    <a:cubicBezTo>
                      <a:pt x="63572" y="19747"/>
                      <a:pt x="63572" y="19845"/>
                      <a:pt x="63572" y="19943"/>
                    </a:cubicBezTo>
                    <a:lnTo>
                      <a:pt x="63572" y="27267"/>
                    </a:lnTo>
                    <a:lnTo>
                      <a:pt x="63572" y="27633"/>
                    </a:lnTo>
                    <a:cubicBezTo>
                      <a:pt x="63304" y="30041"/>
                      <a:pt x="63839" y="32522"/>
                      <a:pt x="63393" y="34814"/>
                    </a:cubicBezTo>
                    <a:cubicBezTo>
                      <a:pt x="63365" y="34902"/>
                      <a:pt x="63239" y="34934"/>
                      <a:pt x="63056" y="34934"/>
                    </a:cubicBezTo>
                    <a:cubicBezTo>
                      <a:pt x="62663" y="34934"/>
                      <a:pt x="62010" y="34786"/>
                      <a:pt x="61511" y="34725"/>
                    </a:cubicBezTo>
                    <a:lnTo>
                      <a:pt x="59334" y="34725"/>
                    </a:lnTo>
                    <a:cubicBezTo>
                      <a:pt x="59129" y="34734"/>
                      <a:pt x="58933" y="34734"/>
                      <a:pt x="58728" y="34743"/>
                    </a:cubicBezTo>
                    <a:cubicBezTo>
                      <a:pt x="58656" y="34743"/>
                      <a:pt x="58594" y="34743"/>
                      <a:pt x="58522" y="34734"/>
                    </a:cubicBezTo>
                    <a:cubicBezTo>
                      <a:pt x="58085" y="34538"/>
                      <a:pt x="57996" y="34172"/>
                      <a:pt x="57729" y="33806"/>
                    </a:cubicBezTo>
                    <a:cubicBezTo>
                      <a:pt x="57461" y="34083"/>
                      <a:pt x="57193" y="34448"/>
                      <a:pt x="56917" y="34698"/>
                    </a:cubicBezTo>
                    <a:cubicBezTo>
                      <a:pt x="56881" y="34703"/>
                      <a:pt x="56848" y="34705"/>
                      <a:pt x="56814" y="34705"/>
                    </a:cubicBezTo>
                    <a:cubicBezTo>
                      <a:pt x="56781" y="34705"/>
                      <a:pt x="56747" y="34703"/>
                      <a:pt x="56712" y="34698"/>
                    </a:cubicBezTo>
                    <a:cubicBezTo>
                      <a:pt x="56116" y="34679"/>
                      <a:pt x="55520" y="34658"/>
                      <a:pt x="54922" y="34658"/>
                    </a:cubicBezTo>
                    <a:cubicBezTo>
                      <a:pt x="54393" y="34658"/>
                      <a:pt x="53863" y="34675"/>
                      <a:pt x="53330" y="34725"/>
                    </a:cubicBezTo>
                    <a:lnTo>
                      <a:pt x="48807" y="34725"/>
                    </a:lnTo>
                    <a:cubicBezTo>
                      <a:pt x="48736" y="34716"/>
                      <a:pt x="48665" y="34707"/>
                      <a:pt x="48593" y="34680"/>
                    </a:cubicBezTo>
                    <a:cubicBezTo>
                      <a:pt x="48240" y="34774"/>
                      <a:pt x="48004" y="34807"/>
                      <a:pt x="47835" y="34807"/>
                    </a:cubicBezTo>
                    <a:cubicBezTo>
                      <a:pt x="47464" y="34807"/>
                      <a:pt x="47423" y="34650"/>
                      <a:pt x="47195" y="34650"/>
                    </a:cubicBezTo>
                    <a:cubicBezTo>
                      <a:pt x="47113" y="34650"/>
                      <a:pt x="47007" y="34670"/>
                      <a:pt x="46854" y="34725"/>
                    </a:cubicBezTo>
                    <a:lnTo>
                      <a:pt x="45971" y="34725"/>
                    </a:lnTo>
                    <a:cubicBezTo>
                      <a:pt x="45855" y="34698"/>
                      <a:pt x="45748" y="34689"/>
                      <a:pt x="45640" y="34680"/>
                    </a:cubicBezTo>
                    <a:cubicBezTo>
                      <a:pt x="44913" y="34399"/>
                      <a:pt x="44189" y="34303"/>
                      <a:pt x="43463" y="34303"/>
                    </a:cubicBezTo>
                    <a:cubicBezTo>
                      <a:pt x="41936" y="34303"/>
                      <a:pt x="40400" y="34725"/>
                      <a:pt x="38798" y="34725"/>
                    </a:cubicBezTo>
                    <a:lnTo>
                      <a:pt x="36354" y="34725"/>
                    </a:lnTo>
                    <a:cubicBezTo>
                      <a:pt x="36057" y="34586"/>
                      <a:pt x="35774" y="34516"/>
                      <a:pt x="35491" y="34516"/>
                    </a:cubicBezTo>
                    <a:cubicBezTo>
                      <a:pt x="35214" y="34516"/>
                      <a:pt x="34937" y="34583"/>
                      <a:pt x="34650" y="34716"/>
                    </a:cubicBezTo>
                    <a:cubicBezTo>
                      <a:pt x="34578" y="34725"/>
                      <a:pt x="34507" y="34725"/>
                      <a:pt x="34436" y="34725"/>
                    </a:cubicBezTo>
                    <a:lnTo>
                      <a:pt x="30983" y="34725"/>
                    </a:lnTo>
                    <a:cubicBezTo>
                      <a:pt x="29574" y="34725"/>
                      <a:pt x="28200" y="34663"/>
                      <a:pt x="26808" y="34645"/>
                    </a:cubicBezTo>
                    <a:cubicBezTo>
                      <a:pt x="26746" y="34645"/>
                      <a:pt x="26674" y="34645"/>
                      <a:pt x="26603" y="34627"/>
                    </a:cubicBezTo>
                    <a:cubicBezTo>
                      <a:pt x="26331" y="34621"/>
                      <a:pt x="26017" y="34393"/>
                      <a:pt x="25627" y="34393"/>
                    </a:cubicBezTo>
                    <a:cubicBezTo>
                      <a:pt x="25417" y="34393"/>
                      <a:pt x="25185" y="34459"/>
                      <a:pt x="24926" y="34663"/>
                    </a:cubicBezTo>
                    <a:cubicBezTo>
                      <a:pt x="24854" y="34663"/>
                      <a:pt x="24783" y="34671"/>
                      <a:pt x="24721" y="34671"/>
                    </a:cubicBezTo>
                    <a:cubicBezTo>
                      <a:pt x="24435" y="34680"/>
                      <a:pt x="24150" y="34698"/>
                      <a:pt x="23864" y="34725"/>
                    </a:cubicBezTo>
                    <a:lnTo>
                      <a:pt x="16665" y="34725"/>
                    </a:lnTo>
                    <a:cubicBezTo>
                      <a:pt x="16549" y="34740"/>
                      <a:pt x="16436" y="34747"/>
                      <a:pt x="16325" y="34747"/>
                    </a:cubicBezTo>
                    <a:cubicBezTo>
                      <a:pt x="16046" y="34747"/>
                      <a:pt x="15783" y="34705"/>
                      <a:pt x="15514" y="34654"/>
                    </a:cubicBezTo>
                    <a:cubicBezTo>
                      <a:pt x="15300" y="34654"/>
                      <a:pt x="15086" y="34645"/>
                      <a:pt x="14881" y="34645"/>
                    </a:cubicBezTo>
                    <a:cubicBezTo>
                      <a:pt x="14809" y="34645"/>
                      <a:pt x="14738" y="34645"/>
                      <a:pt x="14667" y="34627"/>
                    </a:cubicBezTo>
                    <a:cubicBezTo>
                      <a:pt x="14464" y="34372"/>
                      <a:pt x="14338" y="34285"/>
                      <a:pt x="14211" y="34285"/>
                    </a:cubicBezTo>
                    <a:cubicBezTo>
                      <a:pt x="13974" y="34285"/>
                      <a:pt x="13736" y="34587"/>
                      <a:pt x="12998" y="34663"/>
                    </a:cubicBezTo>
                    <a:cubicBezTo>
                      <a:pt x="12927" y="34663"/>
                      <a:pt x="12856" y="34671"/>
                      <a:pt x="12784" y="34671"/>
                    </a:cubicBezTo>
                    <a:cubicBezTo>
                      <a:pt x="12499" y="34680"/>
                      <a:pt x="12222" y="34698"/>
                      <a:pt x="11937" y="34725"/>
                    </a:cubicBezTo>
                    <a:lnTo>
                      <a:pt x="4729" y="34725"/>
                    </a:lnTo>
                    <a:cubicBezTo>
                      <a:pt x="4609" y="34741"/>
                      <a:pt x="4495" y="34748"/>
                      <a:pt x="4382" y="34748"/>
                    </a:cubicBezTo>
                    <a:cubicBezTo>
                      <a:pt x="3881" y="34748"/>
                      <a:pt x="3434" y="34607"/>
                      <a:pt x="2909" y="34520"/>
                    </a:cubicBezTo>
                    <a:cubicBezTo>
                      <a:pt x="2864" y="34520"/>
                      <a:pt x="2846" y="34511"/>
                      <a:pt x="2846" y="34511"/>
                    </a:cubicBezTo>
                    <a:cubicBezTo>
                      <a:pt x="2927" y="33806"/>
                      <a:pt x="2043" y="33440"/>
                      <a:pt x="2043" y="32753"/>
                    </a:cubicBezTo>
                    <a:cubicBezTo>
                      <a:pt x="2043" y="32637"/>
                      <a:pt x="2043" y="32522"/>
                      <a:pt x="2043" y="32397"/>
                    </a:cubicBezTo>
                    <a:lnTo>
                      <a:pt x="2043" y="30068"/>
                    </a:lnTo>
                    <a:cubicBezTo>
                      <a:pt x="2043" y="29925"/>
                      <a:pt x="2043" y="29774"/>
                      <a:pt x="2043" y="29613"/>
                    </a:cubicBezTo>
                    <a:cubicBezTo>
                      <a:pt x="2079" y="29239"/>
                      <a:pt x="2115" y="28864"/>
                      <a:pt x="2133" y="28489"/>
                    </a:cubicBezTo>
                    <a:cubicBezTo>
                      <a:pt x="2141" y="28364"/>
                      <a:pt x="2141" y="28239"/>
                      <a:pt x="2150" y="28123"/>
                    </a:cubicBezTo>
                    <a:cubicBezTo>
                      <a:pt x="2177" y="27651"/>
                      <a:pt x="2249" y="27187"/>
                      <a:pt x="2302" y="26723"/>
                    </a:cubicBezTo>
                    <a:cubicBezTo>
                      <a:pt x="2311" y="26660"/>
                      <a:pt x="2320" y="26589"/>
                      <a:pt x="2329" y="26527"/>
                    </a:cubicBezTo>
                    <a:cubicBezTo>
                      <a:pt x="2659" y="26098"/>
                      <a:pt x="3007" y="26107"/>
                      <a:pt x="3096" y="25831"/>
                    </a:cubicBezTo>
                    <a:cubicBezTo>
                      <a:pt x="3185" y="25188"/>
                      <a:pt x="2391" y="25456"/>
                      <a:pt x="2275" y="24733"/>
                    </a:cubicBezTo>
                    <a:cubicBezTo>
                      <a:pt x="2257" y="24671"/>
                      <a:pt x="2240" y="24600"/>
                      <a:pt x="2222" y="24537"/>
                    </a:cubicBezTo>
                    <a:cubicBezTo>
                      <a:pt x="2043" y="23806"/>
                      <a:pt x="2133" y="23065"/>
                      <a:pt x="2043" y="22369"/>
                    </a:cubicBezTo>
                    <a:lnTo>
                      <a:pt x="2043" y="22075"/>
                    </a:lnTo>
                    <a:lnTo>
                      <a:pt x="2043" y="16348"/>
                    </a:lnTo>
                    <a:cubicBezTo>
                      <a:pt x="2043" y="16205"/>
                      <a:pt x="2516" y="16250"/>
                      <a:pt x="2516" y="16107"/>
                    </a:cubicBezTo>
                    <a:cubicBezTo>
                      <a:pt x="2516" y="15875"/>
                      <a:pt x="2043" y="15393"/>
                      <a:pt x="2043" y="15161"/>
                    </a:cubicBezTo>
                    <a:lnTo>
                      <a:pt x="2043" y="15036"/>
                    </a:lnTo>
                    <a:cubicBezTo>
                      <a:pt x="2927" y="14171"/>
                      <a:pt x="2927" y="13984"/>
                      <a:pt x="2106" y="13145"/>
                    </a:cubicBezTo>
                    <a:cubicBezTo>
                      <a:pt x="2115" y="13074"/>
                      <a:pt x="2133" y="13002"/>
                      <a:pt x="2141" y="12931"/>
                    </a:cubicBezTo>
                    <a:cubicBezTo>
                      <a:pt x="2427" y="11049"/>
                      <a:pt x="2043" y="9256"/>
                      <a:pt x="2043" y="7382"/>
                    </a:cubicBezTo>
                    <a:lnTo>
                      <a:pt x="2043" y="7150"/>
                    </a:lnTo>
                    <a:lnTo>
                      <a:pt x="2043" y="4920"/>
                    </a:lnTo>
                    <a:cubicBezTo>
                      <a:pt x="2043" y="4777"/>
                      <a:pt x="2043" y="4670"/>
                      <a:pt x="2043" y="4554"/>
                    </a:cubicBezTo>
                    <a:cubicBezTo>
                      <a:pt x="2043" y="4278"/>
                      <a:pt x="2025" y="3992"/>
                      <a:pt x="2008" y="3707"/>
                    </a:cubicBezTo>
                    <a:cubicBezTo>
                      <a:pt x="1999" y="3564"/>
                      <a:pt x="1990" y="3421"/>
                      <a:pt x="1981" y="3287"/>
                    </a:cubicBezTo>
                    <a:cubicBezTo>
                      <a:pt x="1955" y="2723"/>
                      <a:pt x="1954" y="1684"/>
                      <a:pt x="2338" y="1684"/>
                    </a:cubicBezTo>
                    <a:cubicBezTo>
                      <a:pt x="2355" y="1684"/>
                      <a:pt x="2373" y="1686"/>
                      <a:pt x="2391" y="1691"/>
                    </a:cubicBezTo>
                    <a:cubicBezTo>
                      <a:pt x="2874" y="1798"/>
                      <a:pt x="3385" y="1940"/>
                      <a:pt x="3885" y="1940"/>
                    </a:cubicBezTo>
                    <a:cubicBezTo>
                      <a:pt x="4217" y="1940"/>
                      <a:pt x="4544" y="1877"/>
                      <a:pt x="4853" y="1699"/>
                    </a:cubicBezTo>
                    <a:cubicBezTo>
                      <a:pt x="4943" y="1691"/>
                      <a:pt x="5032" y="1691"/>
                      <a:pt x="5121" y="1691"/>
                    </a:cubicBezTo>
                    <a:lnTo>
                      <a:pt x="9956" y="1691"/>
                    </a:lnTo>
                    <a:cubicBezTo>
                      <a:pt x="10456" y="1780"/>
                      <a:pt x="10724" y="2137"/>
                      <a:pt x="11071" y="2137"/>
                    </a:cubicBezTo>
                    <a:cubicBezTo>
                      <a:pt x="11339" y="2137"/>
                      <a:pt x="11776" y="1967"/>
                      <a:pt x="12080" y="1726"/>
                    </a:cubicBezTo>
                    <a:lnTo>
                      <a:pt x="12303" y="1726"/>
                    </a:lnTo>
                    <a:cubicBezTo>
                      <a:pt x="12847" y="1682"/>
                      <a:pt x="14212" y="1682"/>
                      <a:pt x="14212" y="1682"/>
                    </a:cubicBezTo>
                    <a:lnTo>
                      <a:pt x="14247" y="1682"/>
                    </a:lnTo>
                    <a:cubicBezTo>
                      <a:pt x="14274" y="1682"/>
                      <a:pt x="14301" y="1682"/>
                      <a:pt x="14328" y="1691"/>
                    </a:cubicBezTo>
                    <a:cubicBezTo>
                      <a:pt x="14810" y="1798"/>
                      <a:pt x="15322" y="1940"/>
                      <a:pt x="15821" y="1940"/>
                    </a:cubicBezTo>
                    <a:cubicBezTo>
                      <a:pt x="16153" y="1940"/>
                      <a:pt x="16480" y="1877"/>
                      <a:pt x="16790" y="1699"/>
                    </a:cubicBezTo>
                    <a:cubicBezTo>
                      <a:pt x="16870" y="1691"/>
                      <a:pt x="16968" y="1691"/>
                      <a:pt x="17057" y="1691"/>
                    </a:cubicBezTo>
                    <a:lnTo>
                      <a:pt x="21893" y="1691"/>
                    </a:lnTo>
                    <a:cubicBezTo>
                      <a:pt x="22392" y="1780"/>
                      <a:pt x="21973" y="2154"/>
                      <a:pt x="22330" y="2154"/>
                    </a:cubicBezTo>
                    <a:cubicBezTo>
                      <a:pt x="22597" y="2154"/>
                      <a:pt x="23186" y="1967"/>
                      <a:pt x="23490" y="1726"/>
                    </a:cubicBezTo>
                    <a:cubicBezTo>
                      <a:pt x="23520" y="1719"/>
                      <a:pt x="23550" y="1716"/>
                      <a:pt x="23580" y="1716"/>
                    </a:cubicBezTo>
                    <a:cubicBezTo>
                      <a:pt x="23621" y="1716"/>
                      <a:pt x="23662" y="1721"/>
                      <a:pt x="23704" y="1726"/>
                    </a:cubicBezTo>
                    <a:cubicBezTo>
                      <a:pt x="24515" y="1855"/>
                      <a:pt x="25332" y="1904"/>
                      <a:pt x="26151" y="1904"/>
                    </a:cubicBezTo>
                    <a:cubicBezTo>
                      <a:pt x="27367" y="1904"/>
                      <a:pt x="28586" y="1797"/>
                      <a:pt x="29797" y="1691"/>
                    </a:cubicBezTo>
                    <a:lnTo>
                      <a:pt x="33026" y="1691"/>
                    </a:lnTo>
                    <a:cubicBezTo>
                      <a:pt x="34355" y="1794"/>
                      <a:pt x="35687" y="1900"/>
                      <a:pt x="37026" y="1900"/>
                    </a:cubicBezTo>
                    <a:cubicBezTo>
                      <a:pt x="37999" y="1900"/>
                      <a:pt x="38975" y="1844"/>
                      <a:pt x="39958" y="1691"/>
                    </a:cubicBezTo>
                    <a:lnTo>
                      <a:pt x="47309" y="1691"/>
                    </a:lnTo>
                    <a:cubicBezTo>
                      <a:pt x="47407" y="1682"/>
                      <a:pt x="47487" y="1682"/>
                      <a:pt x="47576" y="1673"/>
                    </a:cubicBezTo>
                    <a:cubicBezTo>
                      <a:pt x="47979" y="1620"/>
                      <a:pt x="48377" y="1602"/>
                      <a:pt x="48775" y="1602"/>
                    </a:cubicBezTo>
                    <a:cubicBezTo>
                      <a:pt x="49654" y="1602"/>
                      <a:pt x="50532" y="1691"/>
                      <a:pt x="51466" y="1691"/>
                    </a:cubicBezTo>
                    <a:lnTo>
                      <a:pt x="55677" y="1691"/>
                    </a:lnTo>
                    <a:cubicBezTo>
                      <a:pt x="56505" y="1691"/>
                      <a:pt x="57269" y="1958"/>
                      <a:pt x="58060" y="1958"/>
                    </a:cubicBezTo>
                    <a:cubicBezTo>
                      <a:pt x="58300" y="1958"/>
                      <a:pt x="58543" y="1933"/>
                      <a:pt x="58790" y="1869"/>
                    </a:cubicBezTo>
                    <a:cubicBezTo>
                      <a:pt x="59673" y="1691"/>
                      <a:pt x="60387" y="1691"/>
                      <a:pt x="61279" y="1691"/>
                    </a:cubicBezTo>
                    <a:lnTo>
                      <a:pt x="61805" y="1691"/>
                    </a:lnTo>
                    <a:cubicBezTo>
                      <a:pt x="61915" y="1670"/>
                      <a:pt x="62028" y="1662"/>
                      <a:pt x="62144" y="1662"/>
                    </a:cubicBezTo>
                    <a:cubicBezTo>
                      <a:pt x="62587" y="1662"/>
                      <a:pt x="63065" y="1780"/>
                      <a:pt x="63483" y="1780"/>
                    </a:cubicBezTo>
                    <a:cubicBezTo>
                      <a:pt x="63304" y="2609"/>
                      <a:pt x="63572" y="3341"/>
                      <a:pt x="63509" y="4126"/>
                    </a:cubicBezTo>
                    <a:cubicBezTo>
                      <a:pt x="63509" y="4260"/>
                      <a:pt x="63509" y="4394"/>
                      <a:pt x="63509" y="4527"/>
                    </a:cubicBezTo>
                    <a:cubicBezTo>
                      <a:pt x="63509" y="5473"/>
                      <a:pt x="63527" y="6410"/>
                      <a:pt x="63572" y="7364"/>
                    </a:cubicBezTo>
                    <a:lnTo>
                      <a:pt x="63572" y="7623"/>
                    </a:lnTo>
                    <a:lnTo>
                      <a:pt x="63572" y="7908"/>
                    </a:lnTo>
                    <a:cubicBezTo>
                      <a:pt x="63710" y="7926"/>
                      <a:pt x="63851" y="7937"/>
                      <a:pt x="63991" y="7937"/>
                    </a:cubicBezTo>
                    <a:cubicBezTo>
                      <a:pt x="64132" y="7937"/>
                      <a:pt x="64272" y="7926"/>
                      <a:pt x="64410" y="7900"/>
                    </a:cubicBezTo>
                    <a:cubicBezTo>
                      <a:pt x="64580" y="7873"/>
                      <a:pt x="64767" y="7846"/>
                      <a:pt x="64928" y="7739"/>
                    </a:cubicBezTo>
                    <a:cubicBezTo>
                      <a:pt x="65124" y="7614"/>
                      <a:pt x="65142" y="7445"/>
                      <a:pt x="65142" y="7436"/>
                    </a:cubicBezTo>
                    <a:cubicBezTo>
                      <a:pt x="65300" y="7216"/>
                      <a:pt x="65665" y="6677"/>
                      <a:pt x="65252" y="6677"/>
                    </a:cubicBezTo>
                    <a:cubicBezTo>
                      <a:pt x="65245" y="6677"/>
                      <a:pt x="65238" y="6677"/>
                      <a:pt x="65231" y="6677"/>
                    </a:cubicBezTo>
                    <a:cubicBezTo>
                      <a:pt x="65285" y="6535"/>
                      <a:pt x="65311" y="6392"/>
                      <a:pt x="65329" y="6249"/>
                    </a:cubicBezTo>
                    <a:cubicBezTo>
                      <a:pt x="65240" y="6133"/>
                      <a:pt x="65160" y="6018"/>
                      <a:pt x="65062" y="5911"/>
                    </a:cubicBezTo>
                    <a:lnTo>
                      <a:pt x="65062" y="5911"/>
                    </a:lnTo>
                    <a:cubicBezTo>
                      <a:pt x="65062" y="5911"/>
                      <a:pt x="65063" y="5911"/>
                      <a:pt x="65063" y="5911"/>
                    </a:cubicBezTo>
                    <a:cubicBezTo>
                      <a:pt x="65092" y="5911"/>
                      <a:pt x="65446" y="5633"/>
                      <a:pt x="65463" y="5598"/>
                    </a:cubicBezTo>
                    <a:cubicBezTo>
                      <a:pt x="65508" y="5509"/>
                      <a:pt x="65481" y="5277"/>
                      <a:pt x="65490" y="5134"/>
                    </a:cubicBezTo>
                    <a:cubicBezTo>
                      <a:pt x="65517" y="4456"/>
                      <a:pt x="65410" y="3796"/>
                      <a:pt x="65481" y="3109"/>
                    </a:cubicBezTo>
                    <a:lnTo>
                      <a:pt x="65481" y="3109"/>
                    </a:lnTo>
                    <a:cubicBezTo>
                      <a:pt x="65329" y="3189"/>
                      <a:pt x="65383" y="3377"/>
                      <a:pt x="65187" y="3377"/>
                    </a:cubicBezTo>
                    <a:cubicBezTo>
                      <a:pt x="65186" y="3377"/>
                      <a:pt x="65185" y="3377"/>
                      <a:pt x="65184" y="3377"/>
                    </a:cubicBezTo>
                    <a:cubicBezTo>
                      <a:pt x="65095" y="3377"/>
                      <a:pt x="65454" y="2922"/>
                      <a:pt x="65454" y="2913"/>
                    </a:cubicBezTo>
                    <a:cubicBezTo>
                      <a:pt x="65490" y="2663"/>
                      <a:pt x="65169" y="2850"/>
                      <a:pt x="65142" y="2681"/>
                    </a:cubicBezTo>
                    <a:cubicBezTo>
                      <a:pt x="65097" y="2404"/>
                      <a:pt x="65285" y="2538"/>
                      <a:pt x="65142" y="2306"/>
                    </a:cubicBezTo>
                    <a:cubicBezTo>
                      <a:pt x="65062" y="2181"/>
                      <a:pt x="64883" y="2128"/>
                      <a:pt x="64767" y="1994"/>
                    </a:cubicBezTo>
                    <a:lnTo>
                      <a:pt x="64767" y="1994"/>
                    </a:lnTo>
                    <a:cubicBezTo>
                      <a:pt x="64807" y="2018"/>
                      <a:pt x="64871" y="2031"/>
                      <a:pt x="64929" y="2031"/>
                    </a:cubicBezTo>
                    <a:cubicBezTo>
                      <a:pt x="64999" y="2031"/>
                      <a:pt x="65062" y="2011"/>
                      <a:pt x="65062" y="1967"/>
                    </a:cubicBezTo>
                    <a:cubicBezTo>
                      <a:pt x="65062" y="1939"/>
                      <a:pt x="64930" y="1900"/>
                      <a:pt x="64833" y="1900"/>
                    </a:cubicBezTo>
                    <a:cubicBezTo>
                      <a:pt x="64776" y="1900"/>
                      <a:pt x="64732" y="1913"/>
                      <a:pt x="64732" y="1949"/>
                    </a:cubicBezTo>
                    <a:cubicBezTo>
                      <a:pt x="64714" y="1922"/>
                      <a:pt x="64705" y="1905"/>
                      <a:pt x="64696" y="1878"/>
                    </a:cubicBezTo>
                    <a:cubicBezTo>
                      <a:pt x="64580" y="1575"/>
                      <a:pt x="64919" y="1084"/>
                      <a:pt x="64553" y="1021"/>
                    </a:cubicBezTo>
                    <a:cubicBezTo>
                      <a:pt x="65383" y="691"/>
                      <a:pt x="63991" y="165"/>
                      <a:pt x="63670" y="165"/>
                    </a:cubicBezTo>
                    <a:cubicBezTo>
                      <a:pt x="63723" y="147"/>
                      <a:pt x="63715" y="120"/>
                      <a:pt x="63634" y="94"/>
                    </a:cubicBezTo>
                    <a:cubicBezTo>
                      <a:pt x="63607" y="67"/>
                      <a:pt x="63581" y="53"/>
                      <a:pt x="63557" y="53"/>
                    </a:cubicBezTo>
                    <a:cubicBezTo>
                      <a:pt x="63510" y="53"/>
                      <a:pt x="63471" y="106"/>
                      <a:pt x="63447" y="219"/>
                    </a:cubicBezTo>
                    <a:cubicBezTo>
                      <a:pt x="63411" y="156"/>
                      <a:pt x="63376" y="94"/>
                      <a:pt x="63349" y="31"/>
                    </a:cubicBezTo>
                    <a:cubicBezTo>
                      <a:pt x="63197" y="76"/>
                      <a:pt x="63045" y="120"/>
                      <a:pt x="62903" y="165"/>
                    </a:cubicBezTo>
                    <a:cubicBezTo>
                      <a:pt x="62948" y="54"/>
                      <a:pt x="62942" y="1"/>
                      <a:pt x="62879" y="1"/>
                    </a:cubicBezTo>
                    <a:cubicBezTo>
                      <a:pt x="62856" y="1"/>
                      <a:pt x="62825" y="8"/>
                      <a:pt x="62787" y="22"/>
                    </a:cubicBezTo>
                    <a:cubicBezTo>
                      <a:pt x="62653" y="40"/>
                      <a:pt x="62510" y="58"/>
                      <a:pt x="62376" y="94"/>
                    </a:cubicBezTo>
                    <a:cubicBezTo>
                      <a:pt x="62225" y="129"/>
                      <a:pt x="62011" y="263"/>
                      <a:pt x="61868" y="272"/>
                    </a:cubicBezTo>
                    <a:cubicBezTo>
                      <a:pt x="61867" y="272"/>
                      <a:pt x="61866" y="272"/>
                      <a:pt x="61865" y="272"/>
                    </a:cubicBezTo>
                    <a:cubicBezTo>
                      <a:pt x="61832" y="272"/>
                      <a:pt x="62020" y="85"/>
                      <a:pt x="62037" y="76"/>
                    </a:cubicBezTo>
                    <a:lnTo>
                      <a:pt x="62037" y="76"/>
                    </a:lnTo>
                    <a:cubicBezTo>
                      <a:pt x="61770" y="103"/>
                      <a:pt x="61520" y="165"/>
                      <a:pt x="61252" y="219"/>
                    </a:cubicBezTo>
                    <a:cubicBezTo>
                      <a:pt x="61329" y="157"/>
                      <a:pt x="61240" y="138"/>
                      <a:pt x="61099" y="138"/>
                    </a:cubicBezTo>
                    <a:cubicBezTo>
                      <a:pt x="60893" y="138"/>
                      <a:pt x="60575" y="178"/>
                      <a:pt x="60485" y="183"/>
                    </a:cubicBezTo>
                    <a:cubicBezTo>
                      <a:pt x="60590" y="260"/>
                      <a:pt x="60547" y="283"/>
                      <a:pt x="60451" y="283"/>
                    </a:cubicBezTo>
                    <a:cubicBezTo>
                      <a:pt x="60302" y="283"/>
                      <a:pt x="60029" y="228"/>
                      <a:pt x="59986" y="228"/>
                    </a:cubicBezTo>
                    <a:cubicBezTo>
                      <a:pt x="59459" y="245"/>
                      <a:pt x="59120" y="477"/>
                      <a:pt x="58754" y="843"/>
                    </a:cubicBezTo>
                    <a:cubicBezTo>
                      <a:pt x="58549" y="407"/>
                      <a:pt x="57918" y="209"/>
                      <a:pt x="57465" y="209"/>
                    </a:cubicBezTo>
                    <a:cubicBezTo>
                      <a:pt x="57445" y="209"/>
                      <a:pt x="57426" y="209"/>
                      <a:pt x="57407" y="210"/>
                    </a:cubicBezTo>
                    <a:cubicBezTo>
                      <a:pt x="57138" y="217"/>
                      <a:pt x="56832" y="400"/>
                      <a:pt x="56616" y="400"/>
                    </a:cubicBezTo>
                    <a:cubicBezTo>
                      <a:pt x="56553" y="400"/>
                      <a:pt x="56497" y="384"/>
                      <a:pt x="56453" y="343"/>
                    </a:cubicBezTo>
                    <a:cubicBezTo>
                      <a:pt x="56445" y="341"/>
                      <a:pt x="56439" y="340"/>
                      <a:pt x="56432" y="340"/>
                    </a:cubicBezTo>
                    <a:cubicBezTo>
                      <a:pt x="56351" y="340"/>
                      <a:pt x="56381" y="549"/>
                      <a:pt x="56381" y="674"/>
                    </a:cubicBezTo>
                    <a:cubicBezTo>
                      <a:pt x="56319" y="540"/>
                      <a:pt x="55944" y="397"/>
                      <a:pt x="56034" y="201"/>
                    </a:cubicBezTo>
                    <a:lnTo>
                      <a:pt x="56034" y="201"/>
                    </a:lnTo>
                    <a:cubicBezTo>
                      <a:pt x="55811" y="201"/>
                      <a:pt x="55645" y="506"/>
                      <a:pt x="55427" y="506"/>
                    </a:cubicBezTo>
                    <a:cubicBezTo>
                      <a:pt x="55418" y="506"/>
                      <a:pt x="55409" y="505"/>
                      <a:pt x="55400" y="504"/>
                    </a:cubicBezTo>
                    <a:cubicBezTo>
                      <a:pt x="55266" y="486"/>
                      <a:pt x="55293" y="317"/>
                      <a:pt x="55257" y="308"/>
                    </a:cubicBezTo>
                    <a:cubicBezTo>
                      <a:pt x="55186" y="290"/>
                      <a:pt x="54990" y="210"/>
                      <a:pt x="54776" y="201"/>
                    </a:cubicBezTo>
                    <a:lnTo>
                      <a:pt x="54776" y="201"/>
                    </a:lnTo>
                    <a:cubicBezTo>
                      <a:pt x="54847" y="361"/>
                      <a:pt x="55275" y="674"/>
                      <a:pt x="54981" y="852"/>
                    </a:cubicBezTo>
                    <a:cubicBezTo>
                      <a:pt x="54899" y="717"/>
                      <a:pt x="54880" y="682"/>
                      <a:pt x="54864" y="682"/>
                    </a:cubicBezTo>
                    <a:cubicBezTo>
                      <a:pt x="54848" y="682"/>
                      <a:pt x="54837" y="720"/>
                      <a:pt x="54764" y="720"/>
                    </a:cubicBezTo>
                    <a:cubicBezTo>
                      <a:pt x="54731" y="720"/>
                      <a:pt x="54687" y="713"/>
                      <a:pt x="54624" y="691"/>
                    </a:cubicBezTo>
                    <a:cubicBezTo>
                      <a:pt x="54621" y="691"/>
                      <a:pt x="54614" y="690"/>
                      <a:pt x="54604" y="690"/>
                    </a:cubicBezTo>
                    <a:cubicBezTo>
                      <a:pt x="54529" y="690"/>
                      <a:pt x="54277" y="713"/>
                      <a:pt x="54190" y="713"/>
                    </a:cubicBezTo>
                    <a:cubicBezTo>
                      <a:pt x="54170" y="713"/>
                      <a:pt x="54159" y="712"/>
                      <a:pt x="54160" y="709"/>
                    </a:cubicBezTo>
                    <a:cubicBezTo>
                      <a:pt x="54231" y="593"/>
                      <a:pt x="54597" y="558"/>
                      <a:pt x="54731" y="424"/>
                    </a:cubicBezTo>
                    <a:lnTo>
                      <a:pt x="54731" y="424"/>
                    </a:lnTo>
                    <a:cubicBezTo>
                      <a:pt x="54728" y="427"/>
                      <a:pt x="54724" y="429"/>
                      <a:pt x="54719" y="429"/>
                    </a:cubicBezTo>
                    <a:cubicBezTo>
                      <a:pt x="54666" y="429"/>
                      <a:pt x="54539" y="193"/>
                      <a:pt x="54482" y="192"/>
                    </a:cubicBezTo>
                    <a:lnTo>
                      <a:pt x="54482" y="192"/>
                    </a:lnTo>
                    <a:cubicBezTo>
                      <a:pt x="54487" y="200"/>
                      <a:pt x="54564" y="420"/>
                      <a:pt x="54521" y="420"/>
                    </a:cubicBezTo>
                    <a:cubicBezTo>
                      <a:pt x="54518" y="420"/>
                      <a:pt x="54513" y="418"/>
                      <a:pt x="54508" y="415"/>
                    </a:cubicBezTo>
                    <a:cubicBezTo>
                      <a:pt x="54459" y="382"/>
                      <a:pt x="54470" y="186"/>
                      <a:pt x="54391" y="186"/>
                    </a:cubicBezTo>
                    <a:cubicBezTo>
                      <a:pt x="54383" y="186"/>
                      <a:pt x="54375" y="188"/>
                      <a:pt x="54365" y="192"/>
                    </a:cubicBezTo>
                    <a:cubicBezTo>
                      <a:pt x="54196" y="254"/>
                      <a:pt x="54374" y="397"/>
                      <a:pt x="54214" y="459"/>
                    </a:cubicBezTo>
                    <a:cubicBezTo>
                      <a:pt x="54203" y="464"/>
                      <a:pt x="54193" y="466"/>
                      <a:pt x="54184" y="466"/>
                    </a:cubicBezTo>
                    <a:cubicBezTo>
                      <a:pt x="54086" y="466"/>
                      <a:pt x="54118" y="216"/>
                      <a:pt x="54151" y="183"/>
                    </a:cubicBezTo>
                    <a:lnTo>
                      <a:pt x="54151" y="183"/>
                    </a:lnTo>
                    <a:cubicBezTo>
                      <a:pt x="54089" y="192"/>
                      <a:pt x="53687" y="451"/>
                      <a:pt x="53723" y="477"/>
                    </a:cubicBezTo>
                    <a:cubicBezTo>
                      <a:pt x="53800" y="455"/>
                      <a:pt x="53864" y="444"/>
                      <a:pt x="53915" y="444"/>
                    </a:cubicBezTo>
                    <a:cubicBezTo>
                      <a:pt x="54031" y="444"/>
                      <a:pt x="54080" y="500"/>
                      <a:pt x="54062" y="611"/>
                    </a:cubicBezTo>
                    <a:cubicBezTo>
                      <a:pt x="53961" y="706"/>
                      <a:pt x="53875" y="744"/>
                      <a:pt x="53807" y="744"/>
                    </a:cubicBezTo>
                    <a:cubicBezTo>
                      <a:pt x="53611" y="744"/>
                      <a:pt x="53564" y="426"/>
                      <a:pt x="53723" y="201"/>
                    </a:cubicBezTo>
                    <a:lnTo>
                      <a:pt x="53723" y="201"/>
                    </a:lnTo>
                    <a:cubicBezTo>
                      <a:pt x="53299" y="218"/>
                      <a:pt x="52762" y="210"/>
                      <a:pt x="52526" y="460"/>
                    </a:cubicBezTo>
                    <a:lnTo>
                      <a:pt x="52526" y="460"/>
                    </a:lnTo>
                    <a:cubicBezTo>
                      <a:pt x="52524" y="461"/>
                      <a:pt x="52446" y="531"/>
                      <a:pt x="52394" y="575"/>
                    </a:cubicBezTo>
                    <a:cubicBezTo>
                      <a:pt x="52349" y="531"/>
                      <a:pt x="52296" y="495"/>
                      <a:pt x="52233" y="459"/>
                    </a:cubicBezTo>
                    <a:cubicBezTo>
                      <a:pt x="52305" y="406"/>
                      <a:pt x="52358" y="343"/>
                      <a:pt x="52385" y="272"/>
                    </a:cubicBezTo>
                    <a:lnTo>
                      <a:pt x="52385" y="272"/>
                    </a:lnTo>
                    <a:cubicBezTo>
                      <a:pt x="52215" y="281"/>
                      <a:pt x="52055" y="290"/>
                      <a:pt x="51894" y="299"/>
                    </a:cubicBezTo>
                    <a:cubicBezTo>
                      <a:pt x="51680" y="219"/>
                      <a:pt x="51475" y="165"/>
                      <a:pt x="51377" y="165"/>
                    </a:cubicBezTo>
                    <a:cubicBezTo>
                      <a:pt x="51430" y="147"/>
                      <a:pt x="51421" y="120"/>
                      <a:pt x="51350" y="94"/>
                    </a:cubicBezTo>
                    <a:cubicBezTo>
                      <a:pt x="51320" y="67"/>
                      <a:pt x="51292" y="53"/>
                      <a:pt x="51266" y="53"/>
                    </a:cubicBezTo>
                    <a:cubicBezTo>
                      <a:pt x="51217" y="53"/>
                      <a:pt x="51177" y="106"/>
                      <a:pt x="51154" y="219"/>
                    </a:cubicBezTo>
                    <a:cubicBezTo>
                      <a:pt x="51118" y="156"/>
                      <a:pt x="51082" y="94"/>
                      <a:pt x="51056" y="31"/>
                    </a:cubicBezTo>
                    <a:cubicBezTo>
                      <a:pt x="50904" y="76"/>
                      <a:pt x="50761" y="120"/>
                      <a:pt x="50610" y="165"/>
                    </a:cubicBezTo>
                    <a:cubicBezTo>
                      <a:pt x="50662" y="54"/>
                      <a:pt x="50652" y="1"/>
                      <a:pt x="505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14"/>
              <p:cNvSpPr/>
              <p:nvPr/>
            </p:nvSpPr>
            <p:spPr>
              <a:xfrm>
                <a:off x="4454340" y="95151"/>
                <a:ext cx="12496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91" h="39" extrusionOk="0">
                    <a:moveTo>
                      <a:pt x="57" y="0"/>
                    </a:moveTo>
                    <a:cubicBezTo>
                      <a:pt x="40" y="0"/>
                      <a:pt x="21" y="14"/>
                      <a:pt x="1" y="39"/>
                    </a:cubicBezTo>
                    <a:cubicBezTo>
                      <a:pt x="28" y="39"/>
                      <a:pt x="54" y="30"/>
                      <a:pt x="90" y="30"/>
                    </a:cubicBezTo>
                    <a:cubicBezTo>
                      <a:pt x="82" y="10"/>
                      <a:pt x="70" y="0"/>
                      <a:pt x="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14"/>
              <p:cNvSpPr/>
              <p:nvPr/>
            </p:nvSpPr>
            <p:spPr>
              <a:xfrm>
                <a:off x="4778970" y="105312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0"/>
                    </a:moveTo>
                    <a:cubicBezTo>
                      <a:pt x="1" y="0"/>
                      <a:pt x="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4"/>
              <p:cNvSpPr/>
              <p:nvPr/>
            </p:nvSpPr>
            <p:spPr>
              <a:xfrm>
                <a:off x="3197432" y="89383"/>
                <a:ext cx="5081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37" h="37" extrusionOk="0">
                    <a:moveTo>
                      <a:pt x="37" y="36"/>
                    </a:moveTo>
                    <a:cubicBezTo>
                      <a:pt x="28" y="18"/>
                      <a:pt x="19" y="9"/>
                      <a:pt x="1" y="0"/>
                    </a:cubicBezTo>
                    <a:cubicBezTo>
                      <a:pt x="19" y="9"/>
                      <a:pt x="28" y="18"/>
                      <a:pt x="37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4"/>
              <p:cNvSpPr/>
              <p:nvPr/>
            </p:nvSpPr>
            <p:spPr>
              <a:xfrm>
                <a:off x="8976081" y="3225421"/>
                <a:ext cx="58637" cy="38176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78" extrusionOk="0">
                    <a:moveTo>
                      <a:pt x="122" y="0"/>
                    </a:moveTo>
                    <a:cubicBezTo>
                      <a:pt x="120" y="0"/>
                      <a:pt x="118" y="1"/>
                      <a:pt x="116" y="1"/>
                    </a:cubicBezTo>
                    <a:cubicBezTo>
                      <a:pt x="1" y="19"/>
                      <a:pt x="313" y="278"/>
                      <a:pt x="348" y="278"/>
                    </a:cubicBezTo>
                    <a:cubicBezTo>
                      <a:pt x="426" y="278"/>
                      <a:pt x="193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4"/>
              <p:cNvSpPr/>
              <p:nvPr/>
            </p:nvSpPr>
            <p:spPr>
              <a:xfrm>
                <a:off x="8960151" y="4051142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4"/>
              <p:cNvSpPr/>
              <p:nvPr/>
            </p:nvSpPr>
            <p:spPr>
              <a:xfrm>
                <a:off x="8960151" y="4013241"/>
                <a:ext cx="57675" cy="3803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7" extrusionOk="0">
                    <a:moveTo>
                      <a:pt x="125" y="27"/>
                    </a:moveTo>
                    <a:cubicBezTo>
                      <a:pt x="81" y="116"/>
                      <a:pt x="45" y="197"/>
                      <a:pt x="1" y="277"/>
                    </a:cubicBezTo>
                    <a:cubicBezTo>
                      <a:pt x="45" y="241"/>
                      <a:pt x="348" y="188"/>
                      <a:pt x="366" y="152"/>
                    </a:cubicBezTo>
                    <a:cubicBezTo>
                      <a:pt x="420" y="0"/>
                      <a:pt x="152" y="63"/>
                      <a:pt x="125" y="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14"/>
              <p:cNvSpPr/>
              <p:nvPr/>
            </p:nvSpPr>
            <p:spPr>
              <a:xfrm>
                <a:off x="6474485" y="99133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1"/>
                    </a:moveTo>
                    <a:cubicBezTo>
                      <a:pt x="10" y="1"/>
                      <a:pt x="1" y="1"/>
                      <a:pt x="1" y="1"/>
                    </a:cubicBezTo>
                    <a:cubicBezTo>
                      <a:pt x="1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14"/>
              <p:cNvSpPr/>
              <p:nvPr/>
            </p:nvSpPr>
            <p:spPr>
              <a:xfrm>
                <a:off x="9030048" y="3774437"/>
                <a:ext cx="24031" cy="15243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1" extrusionOk="0">
                    <a:moveTo>
                      <a:pt x="28" y="0"/>
                    </a:moveTo>
                    <a:cubicBezTo>
                      <a:pt x="0" y="0"/>
                      <a:pt x="19" y="28"/>
                      <a:pt x="80" y="89"/>
                    </a:cubicBezTo>
                    <a:cubicBezTo>
                      <a:pt x="112" y="103"/>
                      <a:pt x="134" y="110"/>
                      <a:pt x="147" y="110"/>
                    </a:cubicBezTo>
                    <a:cubicBezTo>
                      <a:pt x="174" y="110"/>
                      <a:pt x="159" y="78"/>
                      <a:pt x="98" y="18"/>
                    </a:cubicBezTo>
                    <a:cubicBezTo>
                      <a:pt x="64" y="6"/>
                      <a:pt x="41" y="0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4"/>
              <p:cNvSpPr/>
              <p:nvPr/>
            </p:nvSpPr>
            <p:spPr>
              <a:xfrm>
                <a:off x="9016453" y="3796408"/>
                <a:ext cx="12496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5" extrusionOk="0">
                    <a:moveTo>
                      <a:pt x="56" y="0"/>
                    </a:moveTo>
                    <a:cubicBezTo>
                      <a:pt x="41" y="0"/>
                      <a:pt x="23" y="18"/>
                      <a:pt x="1" y="54"/>
                    </a:cubicBezTo>
                    <a:cubicBezTo>
                      <a:pt x="10" y="94"/>
                      <a:pt x="21" y="114"/>
                      <a:pt x="35" y="114"/>
                    </a:cubicBezTo>
                    <a:cubicBezTo>
                      <a:pt x="50" y="114"/>
                      <a:pt x="68" y="94"/>
                      <a:pt x="90" y="54"/>
                    </a:cubicBezTo>
                    <a:cubicBezTo>
                      <a:pt x="81" y="18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4"/>
              <p:cNvSpPr/>
              <p:nvPr/>
            </p:nvSpPr>
            <p:spPr>
              <a:xfrm>
                <a:off x="8906321" y="3264695"/>
                <a:ext cx="33095" cy="2705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97" extrusionOk="0">
                    <a:moveTo>
                      <a:pt x="125" y="1"/>
                    </a:moveTo>
                    <a:lnTo>
                      <a:pt x="125" y="1"/>
                    </a:lnTo>
                    <a:cubicBezTo>
                      <a:pt x="0" y="63"/>
                      <a:pt x="0" y="125"/>
                      <a:pt x="116" y="197"/>
                    </a:cubicBezTo>
                    <a:cubicBezTo>
                      <a:pt x="232" y="134"/>
                      <a:pt x="241" y="72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4"/>
              <p:cNvSpPr/>
              <p:nvPr/>
            </p:nvSpPr>
            <p:spPr>
              <a:xfrm>
                <a:off x="8989538" y="3402567"/>
                <a:ext cx="48338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24" extrusionOk="0">
                    <a:moveTo>
                      <a:pt x="120" y="0"/>
                    </a:moveTo>
                    <a:cubicBezTo>
                      <a:pt x="113" y="0"/>
                      <a:pt x="106" y="2"/>
                      <a:pt x="99" y="5"/>
                    </a:cubicBezTo>
                    <a:cubicBezTo>
                      <a:pt x="90" y="49"/>
                      <a:pt x="90" y="94"/>
                      <a:pt x="90" y="138"/>
                    </a:cubicBezTo>
                    <a:cubicBezTo>
                      <a:pt x="99" y="156"/>
                      <a:pt x="1" y="424"/>
                      <a:pt x="90" y="424"/>
                    </a:cubicBezTo>
                    <a:cubicBezTo>
                      <a:pt x="351" y="407"/>
                      <a:pt x="238" y="0"/>
                      <a:pt x="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4"/>
              <p:cNvSpPr/>
              <p:nvPr/>
            </p:nvSpPr>
            <p:spPr>
              <a:xfrm>
                <a:off x="9020161" y="3607178"/>
                <a:ext cx="49299" cy="497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62" extrusionOk="0">
                    <a:moveTo>
                      <a:pt x="53" y="0"/>
                    </a:moveTo>
                    <a:cubicBezTo>
                      <a:pt x="22" y="0"/>
                      <a:pt x="1" y="31"/>
                      <a:pt x="1" y="112"/>
                    </a:cubicBezTo>
                    <a:cubicBezTo>
                      <a:pt x="1" y="120"/>
                      <a:pt x="259" y="361"/>
                      <a:pt x="134" y="361"/>
                    </a:cubicBezTo>
                    <a:cubicBezTo>
                      <a:pt x="137" y="361"/>
                      <a:pt x="139" y="361"/>
                      <a:pt x="141" y="361"/>
                    </a:cubicBezTo>
                    <a:cubicBezTo>
                      <a:pt x="359" y="361"/>
                      <a:pt x="156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14"/>
              <p:cNvSpPr/>
              <p:nvPr/>
            </p:nvSpPr>
            <p:spPr>
              <a:xfrm>
                <a:off x="9035404" y="3665265"/>
                <a:ext cx="27739" cy="2348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71" extrusionOk="0">
                    <a:moveTo>
                      <a:pt x="148" y="1"/>
                    </a:moveTo>
                    <a:cubicBezTo>
                      <a:pt x="113" y="28"/>
                      <a:pt x="86" y="63"/>
                      <a:pt x="50" y="99"/>
                    </a:cubicBezTo>
                    <a:cubicBezTo>
                      <a:pt x="10" y="151"/>
                      <a:pt x="0" y="170"/>
                      <a:pt x="8" y="170"/>
                    </a:cubicBezTo>
                    <a:cubicBezTo>
                      <a:pt x="31" y="170"/>
                      <a:pt x="202" y="1"/>
                      <a:pt x="1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14"/>
              <p:cNvSpPr/>
              <p:nvPr/>
            </p:nvSpPr>
            <p:spPr>
              <a:xfrm>
                <a:off x="3785582" y="5026270"/>
                <a:ext cx="12359" cy="20461"/>
              </a:xfrm>
              <a:custGeom>
                <a:avLst/>
                <a:gdLst/>
                <a:ahLst/>
                <a:cxnLst/>
                <a:rect l="l" t="t" r="r" b="b"/>
                <a:pathLst>
                  <a:path w="90" h="149" extrusionOk="0">
                    <a:moveTo>
                      <a:pt x="41" y="1"/>
                    </a:moveTo>
                    <a:cubicBezTo>
                      <a:pt x="27" y="1"/>
                      <a:pt x="13" y="37"/>
                      <a:pt x="0" y="108"/>
                    </a:cubicBezTo>
                    <a:cubicBezTo>
                      <a:pt x="0" y="135"/>
                      <a:pt x="22" y="148"/>
                      <a:pt x="45" y="148"/>
                    </a:cubicBezTo>
                    <a:cubicBezTo>
                      <a:pt x="67" y="148"/>
                      <a:pt x="89" y="135"/>
                      <a:pt x="89" y="108"/>
                    </a:cubicBezTo>
                    <a:cubicBezTo>
                      <a:pt x="71" y="37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4"/>
              <p:cNvSpPr/>
              <p:nvPr/>
            </p:nvSpPr>
            <p:spPr>
              <a:xfrm>
                <a:off x="9053256" y="1357283"/>
                <a:ext cx="5081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37" h="64" extrusionOk="0">
                    <a:moveTo>
                      <a:pt x="9" y="1"/>
                    </a:moveTo>
                    <a:cubicBezTo>
                      <a:pt x="1" y="27"/>
                      <a:pt x="1" y="45"/>
                      <a:pt x="1" y="63"/>
                    </a:cubicBezTo>
                    <a:cubicBezTo>
                      <a:pt x="27" y="54"/>
                      <a:pt x="36" y="36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4"/>
              <p:cNvSpPr/>
              <p:nvPr/>
            </p:nvSpPr>
            <p:spPr>
              <a:xfrm>
                <a:off x="8990774" y="1365797"/>
                <a:ext cx="62619" cy="8102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590" extrusionOk="0">
                    <a:moveTo>
                      <a:pt x="136" y="0"/>
                    </a:moveTo>
                    <a:cubicBezTo>
                      <a:pt x="91" y="0"/>
                      <a:pt x="62" y="30"/>
                      <a:pt x="45" y="90"/>
                    </a:cubicBezTo>
                    <a:cubicBezTo>
                      <a:pt x="108" y="153"/>
                      <a:pt x="179" y="197"/>
                      <a:pt x="259" y="215"/>
                    </a:cubicBezTo>
                    <a:cubicBezTo>
                      <a:pt x="1" y="322"/>
                      <a:pt x="304" y="510"/>
                      <a:pt x="438" y="590"/>
                    </a:cubicBezTo>
                    <a:cubicBezTo>
                      <a:pt x="438" y="394"/>
                      <a:pt x="447" y="197"/>
                      <a:pt x="456" y="1"/>
                    </a:cubicBezTo>
                    <a:lnTo>
                      <a:pt x="456" y="1"/>
                    </a:lnTo>
                    <a:cubicBezTo>
                      <a:pt x="384" y="10"/>
                      <a:pt x="313" y="28"/>
                      <a:pt x="241" y="37"/>
                    </a:cubicBezTo>
                    <a:cubicBezTo>
                      <a:pt x="200" y="12"/>
                      <a:pt x="165" y="0"/>
                      <a:pt x="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4"/>
              <p:cNvSpPr/>
              <p:nvPr/>
            </p:nvSpPr>
            <p:spPr>
              <a:xfrm>
                <a:off x="4403394" y="5047967"/>
                <a:ext cx="5768" cy="3021"/>
              </a:xfrm>
              <a:custGeom>
                <a:avLst/>
                <a:gdLst/>
                <a:ahLst/>
                <a:cxnLst/>
                <a:rect l="l" t="t" r="r" b="b"/>
                <a:pathLst>
                  <a:path w="42" h="22" extrusionOk="0">
                    <a:moveTo>
                      <a:pt x="12" y="1"/>
                    </a:moveTo>
                    <a:cubicBezTo>
                      <a:pt x="1" y="1"/>
                      <a:pt x="1" y="11"/>
                      <a:pt x="42" y="21"/>
                    </a:cubicBezTo>
                    <a:cubicBezTo>
                      <a:pt x="34" y="6"/>
                      <a:pt x="20" y="1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14"/>
              <p:cNvSpPr/>
              <p:nvPr/>
            </p:nvSpPr>
            <p:spPr>
              <a:xfrm>
                <a:off x="3596902" y="5049615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0"/>
                    </a:moveTo>
                    <a:cubicBezTo>
                      <a:pt x="0" y="0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14"/>
              <p:cNvSpPr/>
              <p:nvPr/>
            </p:nvSpPr>
            <p:spPr>
              <a:xfrm>
                <a:off x="8921014" y="4989605"/>
                <a:ext cx="7415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0"/>
                    </a:moveTo>
                    <a:cubicBezTo>
                      <a:pt x="54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14"/>
              <p:cNvSpPr/>
              <p:nvPr/>
            </p:nvSpPr>
            <p:spPr>
              <a:xfrm>
                <a:off x="8935708" y="4983974"/>
                <a:ext cx="93242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20" extrusionOk="0">
                    <a:moveTo>
                      <a:pt x="380" y="1"/>
                    </a:moveTo>
                    <a:cubicBezTo>
                      <a:pt x="255" y="1"/>
                      <a:pt x="130" y="12"/>
                      <a:pt x="0" y="32"/>
                    </a:cubicBezTo>
                    <a:cubicBezTo>
                      <a:pt x="101" y="93"/>
                      <a:pt x="205" y="119"/>
                      <a:pt x="308" y="119"/>
                    </a:cubicBezTo>
                    <a:cubicBezTo>
                      <a:pt x="432" y="119"/>
                      <a:pt x="556" y="82"/>
                      <a:pt x="678" y="24"/>
                    </a:cubicBezTo>
                    <a:cubicBezTo>
                      <a:pt x="576" y="8"/>
                      <a:pt x="478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4"/>
              <p:cNvSpPr/>
              <p:nvPr/>
            </p:nvSpPr>
            <p:spPr>
              <a:xfrm>
                <a:off x="9031147" y="4975186"/>
                <a:ext cx="8789" cy="10848"/>
              </a:xfrm>
              <a:custGeom>
                <a:avLst/>
                <a:gdLst/>
                <a:ahLst/>
                <a:cxnLst/>
                <a:rect l="l" t="t" r="r" b="b"/>
                <a:pathLst>
                  <a:path w="64" h="79" extrusionOk="0">
                    <a:moveTo>
                      <a:pt x="17" y="1"/>
                    </a:moveTo>
                    <a:cubicBezTo>
                      <a:pt x="0" y="1"/>
                      <a:pt x="13" y="54"/>
                      <a:pt x="1" y="79"/>
                    </a:cubicBezTo>
                    <a:cubicBezTo>
                      <a:pt x="28" y="61"/>
                      <a:pt x="46" y="52"/>
                      <a:pt x="63" y="43"/>
                    </a:cubicBezTo>
                    <a:cubicBezTo>
                      <a:pt x="38" y="12"/>
                      <a:pt x="2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4"/>
              <p:cNvSpPr/>
              <p:nvPr/>
            </p:nvSpPr>
            <p:spPr>
              <a:xfrm>
                <a:off x="9028812" y="4985897"/>
                <a:ext cx="2472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18" y="1"/>
                    </a:moveTo>
                    <a:cubicBezTo>
                      <a:pt x="18" y="1"/>
                      <a:pt x="9" y="1"/>
                      <a:pt x="0" y="10"/>
                    </a:cubicBezTo>
                    <a:cubicBezTo>
                      <a:pt x="9" y="10"/>
                      <a:pt x="18" y="1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4"/>
              <p:cNvSpPr/>
              <p:nvPr/>
            </p:nvSpPr>
            <p:spPr>
              <a:xfrm>
                <a:off x="9004781" y="4979717"/>
                <a:ext cx="7003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" extrusionOk="0">
                    <a:moveTo>
                      <a:pt x="50" y="1"/>
                    </a:moveTo>
                    <a:cubicBezTo>
                      <a:pt x="13" y="9"/>
                      <a:pt x="0" y="11"/>
                      <a:pt x="1" y="11"/>
                    </a:cubicBezTo>
                    <a:cubicBezTo>
                      <a:pt x="3" y="11"/>
                      <a:pt x="30" y="6"/>
                      <a:pt x="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4"/>
              <p:cNvSpPr/>
              <p:nvPr/>
            </p:nvSpPr>
            <p:spPr>
              <a:xfrm>
                <a:off x="3691928" y="106548"/>
                <a:ext cx="31310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228" h="36" extrusionOk="0">
                    <a:moveTo>
                      <a:pt x="201" y="1"/>
                    </a:moveTo>
                    <a:cubicBezTo>
                      <a:pt x="140" y="1"/>
                      <a:pt x="0" y="36"/>
                      <a:pt x="43" y="36"/>
                    </a:cubicBezTo>
                    <a:cubicBezTo>
                      <a:pt x="54" y="36"/>
                      <a:pt x="78" y="33"/>
                      <a:pt x="120" y="27"/>
                    </a:cubicBezTo>
                    <a:cubicBezTo>
                      <a:pt x="138" y="18"/>
                      <a:pt x="165" y="18"/>
                      <a:pt x="227" y="9"/>
                    </a:cubicBezTo>
                    <a:cubicBezTo>
                      <a:pt x="227" y="3"/>
                      <a:pt x="217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14"/>
              <p:cNvSpPr/>
              <p:nvPr/>
            </p:nvSpPr>
            <p:spPr>
              <a:xfrm>
                <a:off x="8748263" y="1147866"/>
                <a:ext cx="52732" cy="1359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5" y="54"/>
                      <a:pt x="250" y="80"/>
                      <a:pt x="384" y="98"/>
                    </a:cubicBezTo>
                    <a:lnTo>
                      <a:pt x="384" y="71"/>
                    </a:lnTo>
                    <a:cubicBezTo>
                      <a:pt x="250" y="54"/>
                      <a:pt x="125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9" name="Google Shape;7159;p14"/>
          <p:cNvSpPr txBox="1">
            <a:spLocks noGrp="1"/>
          </p:cNvSpPr>
          <p:nvPr>
            <p:ph type="title"/>
          </p:nvPr>
        </p:nvSpPr>
        <p:spPr>
          <a:xfrm>
            <a:off x="2512200" y="1567888"/>
            <a:ext cx="4119600" cy="14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0" name="Google Shape;7160;p14"/>
          <p:cNvSpPr txBox="1">
            <a:spLocks noGrp="1"/>
          </p:cNvSpPr>
          <p:nvPr>
            <p:ph type="subTitle" idx="1"/>
          </p:nvPr>
        </p:nvSpPr>
        <p:spPr>
          <a:xfrm>
            <a:off x="2512200" y="2963063"/>
            <a:ext cx="4119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4" name="Google Shape;17324;p32"/>
          <p:cNvSpPr/>
          <p:nvPr/>
        </p:nvSpPr>
        <p:spPr>
          <a:xfrm>
            <a:off x="1283313" y="-2625775"/>
            <a:ext cx="6577500" cy="65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25" name="Google Shape;17325;p32"/>
          <p:cNvGrpSpPr/>
          <p:nvPr/>
        </p:nvGrpSpPr>
        <p:grpSpPr>
          <a:xfrm rot="10800000" flipH="1">
            <a:off x="289823" y="248451"/>
            <a:ext cx="8543434" cy="4653095"/>
            <a:chOff x="5307908" y="3262878"/>
            <a:chExt cx="2055538" cy="1125050"/>
          </a:xfrm>
        </p:grpSpPr>
        <p:sp>
          <p:nvSpPr>
            <p:cNvPr id="17326" name="Google Shape;17326;p32"/>
            <p:cNvSpPr/>
            <p:nvPr/>
          </p:nvSpPr>
          <p:spPr>
            <a:xfrm>
              <a:off x="7056291" y="4034592"/>
              <a:ext cx="29813" cy="11483"/>
            </a:xfrm>
            <a:custGeom>
              <a:avLst/>
              <a:gdLst/>
              <a:ahLst/>
              <a:cxnLst/>
              <a:rect l="l" t="t" r="r" b="b"/>
              <a:pathLst>
                <a:path w="958" h="369" extrusionOk="0">
                  <a:moveTo>
                    <a:pt x="524" y="0"/>
                  </a:moveTo>
                  <a:cubicBezTo>
                    <a:pt x="411" y="0"/>
                    <a:pt x="1" y="82"/>
                    <a:pt x="66" y="163"/>
                  </a:cubicBezTo>
                  <a:cubicBezTo>
                    <a:pt x="98" y="204"/>
                    <a:pt x="166" y="213"/>
                    <a:pt x="230" y="213"/>
                  </a:cubicBezTo>
                  <a:cubicBezTo>
                    <a:pt x="284" y="213"/>
                    <a:pt x="335" y="207"/>
                    <a:pt x="363" y="207"/>
                  </a:cubicBezTo>
                  <a:cubicBezTo>
                    <a:pt x="410" y="207"/>
                    <a:pt x="386" y="226"/>
                    <a:pt x="173" y="332"/>
                  </a:cubicBezTo>
                  <a:cubicBezTo>
                    <a:pt x="214" y="356"/>
                    <a:pt x="256" y="368"/>
                    <a:pt x="300" y="368"/>
                  </a:cubicBezTo>
                  <a:cubicBezTo>
                    <a:pt x="322" y="368"/>
                    <a:pt x="345" y="365"/>
                    <a:pt x="369" y="359"/>
                  </a:cubicBezTo>
                  <a:cubicBezTo>
                    <a:pt x="628" y="341"/>
                    <a:pt x="958" y="154"/>
                    <a:pt x="547" y="2"/>
                  </a:cubicBezTo>
                  <a:cubicBezTo>
                    <a:pt x="543" y="1"/>
                    <a:pt x="535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7" name="Google Shape;17327;p32"/>
            <p:cNvSpPr/>
            <p:nvPr/>
          </p:nvSpPr>
          <p:spPr>
            <a:xfrm>
              <a:off x="6749386" y="3834024"/>
              <a:ext cx="24958" cy="12604"/>
            </a:xfrm>
            <a:custGeom>
              <a:avLst/>
              <a:gdLst/>
              <a:ahLst/>
              <a:cxnLst/>
              <a:rect l="l" t="t" r="r" b="b"/>
              <a:pathLst>
                <a:path w="802" h="405" extrusionOk="0">
                  <a:moveTo>
                    <a:pt x="86" y="0"/>
                  </a:moveTo>
                  <a:cubicBezTo>
                    <a:pt x="20" y="0"/>
                    <a:pt x="0" y="48"/>
                    <a:pt x="97" y="194"/>
                  </a:cubicBezTo>
                  <a:cubicBezTo>
                    <a:pt x="134" y="256"/>
                    <a:pt x="431" y="405"/>
                    <a:pt x="623" y="405"/>
                  </a:cubicBezTo>
                  <a:cubicBezTo>
                    <a:pt x="707" y="405"/>
                    <a:pt x="770" y="377"/>
                    <a:pt x="784" y="301"/>
                  </a:cubicBezTo>
                  <a:cubicBezTo>
                    <a:pt x="801" y="185"/>
                    <a:pt x="373" y="221"/>
                    <a:pt x="489" y="167"/>
                  </a:cubicBezTo>
                  <a:cubicBezTo>
                    <a:pt x="495" y="167"/>
                    <a:pt x="2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8" name="Google Shape;17328;p32"/>
            <p:cNvSpPr/>
            <p:nvPr/>
          </p:nvSpPr>
          <p:spPr>
            <a:xfrm>
              <a:off x="6297897" y="4356871"/>
              <a:ext cx="10052" cy="15031"/>
            </a:xfrm>
            <a:custGeom>
              <a:avLst/>
              <a:gdLst/>
              <a:ahLst/>
              <a:cxnLst/>
              <a:rect l="l" t="t" r="r" b="b"/>
              <a:pathLst>
                <a:path w="323" h="483" extrusionOk="0">
                  <a:moveTo>
                    <a:pt x="322" y="441"/>
                  </a:moveTo>
                  <a:cubicBezTo>
                    <a:pt x="320" y="444"/>
                    <a:pt x="318" y="447"/>
                    <a:pt x="315" y="449"/>
                  </a:cubicBezTo>
                  <a:lnTo>
                    <a:pt x="315" y="449"/>
                  </a:lnTo>
                  <a:cubicBezTo>
                    <a:pt x="317" y="447"/>
                    <a:pt x="320" y="445"/>
                    <a:pt x="322" y="441"/>
                  </a:cubicBezTo>
                  <a:close/>
                  <a:moveTo>
                    <a:pt x="265" y="1"/>
                  </a:moveTo>
                  <a:cubicBezTo>
                    <a:pt x="167" y="1"/>
                    <a:pt x="1" y="277"/>
                    <a:pt x="1" y="307"/>
                  </a:cubicBezTo>
                  <a:cubicBezTo>
                    <a:pt x="1" y="361"/>
                    <a:pt x="135" y="483"/>
                    <a:pt x="239" y="483"/>
                  </a:cubicBezTo>
                  <a:cubicBezTo>
                    <a:pt x="268" y="483"/>
                    <a:pt x="295" y="473"/>
                    <a:pt x="315" y="449"/>
                  </a:cubicBezTo>
                  <a:lnTo>
                    <a:pt x="315" y="449"/>
                  </a:lnTo>
                  <a:cubicBezTo>
                    <a:pt x="313" y="452"/>
                    <a:pt x="310" y="453"/>
                    <a:pt x="308" y="453"/>
                  </a:cubicBezTo>
                  <a:cubicBezTo>
                    <a:pt x="267" y="453"/>
                    <a:pt x="295" y="38"/>
                    <a:pt x="311" y="38"/>
                  </a:cubicBezTo>
                  <a:cubicBezTo>
                    <a:pt x="312" y="38"/>
                    <a:pt x="313" y="38"/>
                    <a:pt x="313" y="39"/>
                  </a:cubicBezTo>
                  <a:cubicBezTo>
                    <a:pt x="301" y="12"/>
                    <a:pt x="284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9" name="Google Shape;17329;p32"/>
            <p:cNvSpPr/>
            <p:nvPr/>
          </p:nvSpPr>
          <p:spPr>
            <a:xfrm>
              <a:off x="6806802" y="4336456"/>
              <a:ext cx="10768" cy="11981"/>
            </a:xfrm>
            <a:custGeom>
              <a:avLst/>
              <a:gdLst/>
              <a:ahLst/>
              <a:cxnLst/>
              <a:rect l="l" t="t" r="r" b="b"/>
              <a:pathLst>
                <a:path w="346" h="385" extrusionOk="0">
                  <a:moveTo>
                    <a:pt x="286" y="0"/>
                  </a:moveTo>
                  <a:cubicBezTo>
                    <a:pt x="192" y="0"/>
                    <a:pt x="7" y="104"/>
                    <a:pt x="0" y="124"/>
                  </a:cubicBezTo>
                  <a:cubicBezTo>
                    <a:pt x="1" y="123"/>
                    <a:pt x="2" y="122"/>
                    <a:pt x="4" y="122"/>
                  </a:cubicBezTo>
                  <a:cubicBezTo>
                    <a:pt x="32" y="122"/>
                    <a:pt x="168" y="385"/>
                    <a:pt x="259" y="385"/>
                  </a:cubicBezTo>
                  <a:cubicBezTo>
                    <a:pt x="309" y="385"/>
                    <a:pt x="345" y="302"/>
                    <a:pt x="339" y="44"/>
                  </a:cubicBezTo>
                  <a:cubicBezTo>
                    <a:pt x="339" y="12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0" name="Google Shape;17330;p32"/>
            <p:cNvSpPr/>
            <p:nvPr/>
          </p:nvSpPr>
          <p:spPr>
            <a:xfrm>
              <a:off x="5999456" y="4344672"/>
              <a:ext cx="24242" cy="5664"/>
            </a:xfrm>
            <a:custGeom>
              <a:avLst/>
              <a:gdLst/>
              <a:ahLst/>
              <a:cxnLst/>
              <a:rect l="l" t="t" r="r" b="b"/>
              <a:pathLst>
                <a:path w="779" h="182" extrusionOk="0">
                  <a:moveTo>
                    <a:pt x="730" y="1"/>
                  </a:moveTo>
                  <a:cubicBezTo>
                    <a:pt x="571" y="1"/>
                    <a:pt x="61" y="21"/>
                    <a:pt x="1" y="66"/>
                  </a:cubicBezTo>
                  <a:cubicBezTo>
                    <a:pt x="10" y="60"/>
                    <a:pt x="21" y="57"/>
                    <a:pt x="35" y="57"/>
                  </a:cubicBezTo>
                  <a:cubicBezTo>
                    <a:pt x="130" y="57"/>
                    <a:pt x="332" y="182"/>
                    <a:pt x="511" y="182"/>
                  </a:cubicBezTo>
                  <a:cubicBezTo>
                    <a:pt x="616" y="182"/>
                    <a:pt x="714" y="139"/>
                    <a:pt x="777" y="3"/>
                  </a:cubicBezTo>
                  <a:cubicBezTo>
                    <a:pt x="778" y="2"/>
                    <a:pt x="76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1" name="Google Shape;17331;p32"/>
            <p:cNvSpPr/>
            <p:nvPr/>
          </p:nvSpPr>
          <p:spPr>
            <a:xfrm>
              <a:off x="6253769" y="3315565"/>
              <a:ext cx="15031" cy="5104"/>
            </a:xfrm>
            <a:custGeom>
              <a:avLst/>
              <a:gdLst/>
              <a:ahLst/>
              <a:cxnLst/>
              <a:rect l="l" t="t" r="r" b="b"/>
              <a:pathLst>
                <a:path w="483" h="164" extrusionOk="0">
                  <a:moveTo>
                    <a:pt x="337" y="1"/>
                  </a:moveTo>
                  <a:cubicBezTo>
                    <a:pt x="265" y="1"/>
                    <a:pt x="191" y="6"/>
                    <a:pt x="134" y="11"/>
                  </a:cubicBezTo>
                  <a:cubicBezTo>
                    <a:pt x="241" y="56"/>
                    <a:pt x="1" y="82"/>
                    <a:pt x="99" y="163"/>
                  </a:cubicBezTo>
                  <a:cubicBezTo>
                    <a:pt x="109" y="163"/>
                    <a:pt x="119" y="164"/>
                    <a:pt x="129" y="164"/>
                  </a:cubicBezTo>
                  <a:cubicBezTo>
                    <a:pt x="259" y="164"/>
                    <a:pt x="375" y="110"/>
                    <a:pt x="482" y="11"/>
                  </a:cubicBezTo>
                  <a:cubicBezTo>
                    <a:pt x="441" y="3"/>
                    <a:pt x="39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2" name="Google Shape;17332;p32"/>
            <p:cNvSpPr/>
            <p:nvPr/>
          </p:nvSpPr>
          <p:spPr>
            <a:xfrm>
              <a:off x="6989010" y="4370284"/>
              <a:ext cx="18018" cy="3703"/>
            </a:xfrm>
            <a:custGeom>
              <a:avLst/>
              <a:gdLst/>
              <a:ahLst/>
              <a:cxnLst/>
              <a:rect l="l" t="t" r="r" b="b"/>
              <a:pathLst>
                <a:path w="579" h="119" extrusionOk="0">
                  <a:moveTo>
                    <a:pt x="269" y="0"/>
                  </a:moveTo>
                  <a:cubicBezTo>
                    <a:pt x="153" y="0"/>
                    <a:pt x="44" y="7"/>
                    <a:pt x="24" y="19"/>
                  </a:cubicBezTo>
                  <a:cubicBezTo>
                    <a:pt x="1" y="89"/>
                    <a:pt x="25" y="119"/>
                    <a:pt x="92" y="119"/>
                  </a:cubicBezTo>
                  <a:cubicBezTo>
                    <a:pt x="101" y="119"/>
                    <a:pt x="112" y="118"/>
                    <a:pt x="122" y="117"/>
                  </a:cubicBezTo>
                  <a:cubicBezTo>
                    <a:pt x="178" y="114"/>
                    <a:pt x="221" y="113"/>
                    <a:pt x="254" y="113"/>
                  </a:cubicBezTo>
                  <a:cubicBezTo>
                    <a:pt x="298" y="113"/>
                    <a:pt x="326" y="114"/>
                    <a:pt x="349" y="114"/>
                  </a:cubicBezTo>
                  <a:cubicBezTo>
                    <a:pt x="406" y="114"/>
                    <a:pt x="427" y="105"/>
                    <a:pt x="568" y="37"/>
                  </a:cubicBezTo>
                  <a:cubicBezTo>
                    <a:pt x="578" y="11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3" name="Google Shape;17333;p32"/>
            <p:cNvSpPr/>
            <p:nvPr/>
          </p:nvSpPr>
          <p:spPr>
            <a:xfrm>
              <a:off x="6207680" y="3315876"/>
              <a:ext cx="16400" cy="3641"/>
            </a:xfrm>
            <a:custGeom>
              <a:avLst/>
              <a:gdLst/>
              <a:ahLst/>
              <a:cxnLst/>
              <a:rect l="l" t="t" r="r" b="b"/>
              <a:pathLst>
                <a:path w="527" h="117" extrusionOk="0">
                  <a:moveTo>
                    <a:pt x="1" y="1"/>
                  </a:moveTo>
                  <a:cubicBezTo>
                    <a:pt x="126" y="63"/>
                    <a:pt x="206" y="117"/>
                    <a:pt x="349" y="117"/>
                  </a:cubicBezTo>
                  <a:cubicBezTo>
                    <a:pt x="456" y="117"/>
                    <a:pt x="509" y="72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4" name="Google Shape;17334;p32"/>
            <p:cNvSpPr/>
            <p:nvPr/>
          </p:nvSpPr>
          <p:spPr>
            <a:xfrm>
              <a:off x="6595155" y="4361165"/>
              <a:ext cx="10705" cy="7033"/>
            </a:xfrm>
            <a:custGeom>
              <a:avLst/>
              <a:gdLst/>
              <a:ahLst/>
              <a:cxnLst/>
              <a:rect l="l" t="t" r="r" b="b"/>
              <a:pathLst>
                <a:path w="344" h="226" extrusionOk="0">
                  <a:moveTo>
                    <a:pt x="327" y="140"/>
                  </a:moveTo>
                  <a:cubicBezTo>
                    <a:pt x="327" y="140"/>
                    <a:pt x="327" y="140"/>
                    <a:pt x="326" y="141"/>
                  </a:cubicBezTo>
                  <a:lnTo>
                    <a:pt x="326" y="141"/>
                  </a:lnTo>
                  <a:cubicBezTo>
                    <a:pt x="327" y="140"/>
                    <a:pt x="327" y="140"/>
                    <a:pt x="327" y="140"/>
                  </a:cubicBezTo>
                  <a:close/>
                  <a:moveTo>
                    <a:pt x="326" y="141"/>
                  </a:moveTo>
                  <a:cubicBezTo>
                    <a:pt x="326" y="141"/>
                    <a:pt x="325" y="142"/>
                    <a:pt x="325" y="142"/>
                  </a:cubicBezTo>
                  <a:cubicBezTo>
                    <a:pt x="325" y="142"/>
                    <a:pt x="326" y="141"/>
                    <a:pt x="326" y="141"/>
                  </a:cubicBezTo>
                  <a:close/>
                  <a:moveTo>
                    <a:pt x="120" y="0"/>
                  </a:moveTo>
                  <a:cubicBezTo>
                    <a:pt x="61" y="0"/>
                    <a:pt x="10" y="42"/>
                    <a:pt x="3" y="169"/>
                  </a:cubicBezTo>
                  <a:cubicBezTo>
                    <a:pt x="1" y="211"/>
                    <a:pt x="27" y="225"/>
                    <a:pt x="65" y="225"/>
                  </a:cubicBezTo>
                  <a:cubicBezTo>
                    <a:pt x="157" y="225"/>
                    <a:pt x="319" y="140"/>
                    <a:pt x="327" y="140"/>
                  </a:cubicBezTo>
                  <a:lnTo>
                    <a:pt x="327" y="140"/>
                  </a:lnTo>
                  <a:cubicBezTo>
                    <a:pt x="327" y="140"/>
                    <a:pt x="327" y="140"/>
                    <a:pt x="327" y="140"/>
                  </a:cubicBezTo>
                  <a:lnTo>
                    <a:pt x="327" y="140"/>
                  </a:lnTo>
                  <a:cubicBezTo>
                    <a:pt x="344" y="116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5" name="Google Shape;17335;p32"/>
            <p:cNvSpPr/>
            <p:nvPr/>
          </p:nvSpPr>
          <p:spPr>
            <a:xfrm>
              <a:off x="5655767" y="3306695"/>
              <a:ext cx="14191" cy="6940"/>
            </a:xfrm>
            <a:custGeom>
              <a:avLst/>
              <a:gdLst/>
              <a:ahLst/>
              <a:cxnLst/>
              <a:rect l="l" t="t" r="r" b="b"/>
              <a:pathLst>
                <a:path w="456" h="223" extrusionOk="0">
                  <a:moveTo>
                    <a:pt x="259" y="1"/>
                  </a:moveTo>
                  <a:cubicBezTo>
                    <a:pt x="173" y="1"/>
                    <a:pt x="87" y="48"/>
                    <a:pt x="1" y="144"/>
                  </a:cubicBezTo>
                  <a:cubicBezTo>
                    <a:pt x="65" y="197"/>
                    <a:pt x="129" y="223"/>
                    <a:pt x="193" y="223"/>
                  </a:cubicBezTo>
                  <a:cubicBezTo>
                    <a:pt x="280" y="223"/>
                    <a:pt x="368" y="175"/>
                    <a:pt x="456" y="82"/>
                  </a:cubicBezTo>
                  <a:cubicBezTo>
                    <a:pt x="390" y="28"/>
                    <a:pt x="32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6" name="Google Shape;17336;p32"/>
            <p:cNvSpPr/>
            <p:nvPr/>
          </p:nvSpPr>
          <p:spPr>
            <a:xfrm>
              <a:off x="6571940" y="4241291"/>
              <a:ext cx="13911" cy="5384"/>
            </a:xfrm>
            <a:custGeom>
              <a:avLst/>
              <a:gdLst/>
              <a:ahLst/>
              <a:cxnLst/>
              <a:rect l="l" t="t" r="r" b="b"/>
              <a:pathLst>
                <a:path w="447" h="173" extrusionOk="0">
                  <a:moveTo>
                    <a:pt x="377" y="1"/>
                  </a:moveTo>
                  <a:cubicBezTo>
                    <a:pt x="247" y="1"/>
                    <a:pt x="0" y="71"/>
                    <a:pt x="0" y="78"/>
                  </a:cubicBezTo>
                  <a:cubicBezTo>
                    <a:pt x="0" y="147"/>
                    <a:pt x="45" y="173"/>
                    <a:pt x="106" y="173"/>
                  </a:cubicBezTo>
                  <a:cubicBezTo>
                    <a:pt x="226" y="173"/>
                    <a:pt x="411" y="75"/>
                    <a:pt x="446" y="15"/>
                  </a:cubicBezTo>
                  <a:cubicBezTo>
                    <a:pt x="434" y="5"/>
                    <a:pt x="40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7" name="Google Shape;17337;p32"/>
            <p:cNvSpPr/>
            <p:nvPr/>
          </p:nvSpPr>
          <p:spPr>
            <a:xfrm>
              <a:off x="5775703" y="3280025"/>
              <a:ext cx="14191" cy="4668"/>
            </a:xfrm>
            <a:custGeom>
              <a:avLst/>
              <a:gdLst/>
              <a:ahLst/>
              <a:cxnLst/>
              <a:rect l="l" t="t" r="r" b="b"/>
              <a:pathLst>
                <a:path w="456" h="150" extrusionOk="0">
                  <a:moveTo>
                    <a:pt x="300" y="0"/>
                  </a:moveTo>
                  <a:cubicBezTo>
                    <a:pt x="196" y="0"/>
                    <a:pt x="96" y="46"/>
                    <a:pt x="0" y="100"/>
                  </a:cubicBezTo>
                  <a:cubicBezTo>
                    <a:pt x="45" y="129"/>
                    <a:pt x="144" y="150"/>
                    <a:pt x="238" y="150"/>
                  </a:cubicBezTo>
                  <a:cubicBezTo>
                    <a:pt x="350" y="150"/>
                    <a:pt x="455" y="120"/>
                    <a:pt x="455" y="38"/>
                  </a:cubicBezTo>
                  <a:cubicBezTo>
                    <a:pt x="403" y="11"/>
                    <a:pt x="35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8" name="Google Shape;17338;p32"/>
            <p:cNvSpPr/>
            <p:nvPr/>
          </p:nvSpPr>
          <p:spPr>
            <a:xfrm>
              <a:off x="6428103" y="4259870"/>
              <a:ext cx="16711" cy="4170"/>
            </a:xfrm>
            <a:custGeom>
              <a:avLst/>
              <a:gdLst/>
              <a:ahLst/>
              <a:cxnLst/>
              <a:rect l="l" t="t" r="r" b="b"/>
              <a:pathLst>
                <a:path w="537" h="134" extrusionOk="0">
                  <a:moveTo>
                    <a:pt x="211" y="1"/>
                  </a:moveTo>
                  <a:cubicBezTo>
                    <a:pt x="121" y="1"/>
                    <a:pt x="32" y="12"/>
                    <a:pt x="1" y="34"/>
                  </a:cubicBezTo>
                  <a:cubicBezTo>
                    <a:pt x="37" y="88"/>
                    <a:pt x="90" y="114"/>
                    <a:pt x="153" y="132"/>
                  </a:cubicBezTo>
                  <a:cubicBezTo>
                    <a:pt x="134" y="132"/>
                    <a:pt x="147" y="133"/>
                    <a:pt x="176" y="133"/>
                  </a:cubicBezTo>
                  <a:cubicBezTo>
                    <a:pt x="271" y="133"/>
                    <a:pt x="536" y="123"/>
                    <a:pt x="420" y="34"/>
                  </a:cubicBezTo>
                  <a:cubicBezTo>
                    <a:pt x="389" y="12"/>
                    <a:pt x="300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9" name="Google Shape;17339;p32"/>
            <p:cNvSpPr/>
            <p:nvPr/>
          </p:nvSpPr>
          <p:spPr>
            <a:xfrm>
              <a:off x="5529451" y="3550614"/>
              <a:ext cx="13631" cy="4606"/>
            </a:xfrm>
            <a:custGeom>
              <a:avLst/>
              <a:gdLst/>
              <a:ahLst/>
              <a:cxnLst/>
              <a:rect l="l" t="t" r="r" b="b"/>
              <a:pathLst>
                <a:path w="438" h="148" extrusionOk="0">
                  <a:moveTo>
                    <a:pt x="191" y="1"/>
                  </a:moveTo>
                  <a:cubicBezTo>
                    <a:pt x="120" y="1"/>
                    <a:pt x="50" y="16"/>
                    <a:pt x="0" y="59"/>
                  </a:cubicBezTo>
                  <a:cubicBezTo>
                    <a:pt x="21" y="114"/>
                    <a:pt x="149" y="148"/>
                    <a:pt x="231" y="148"/>
                  </a:cubicBezTo>
                  <a:cubicBezTo>
                    <a:pt x="254" y="148"/>
                    <a:pt x="274" y="145"/>
                    <a:pt x="286" y="139"/>
                  </a:cubicBezTo>
                  <a:cubicBezTo>
                    <a:pt x="339" y="112"/>
                    <a:pt x="393" y="85"/>
                    <a:pt x="438" y="59"/>
                  </a:cubicBezTo>
                  <a:cubicBezTo>
                    <a:pt x="382" y="28"/>
                    <a:pt x="285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0" name="Google Shape;17340;p32"/>
            <p:cNvSpPr/>
            <p:nvPr/>
          </p:nvSpPr>
          <p:spPr>
            <a:xfrm>
              <a:off x="6195201" y="3275015"/>
              <a:ext cx="14191" cy="3143"/>
            </a:xfrm>
            <a:custGeom>
              <a:avLst/>
              <a:gdLst/>
              <a:ahLst/>
              <a:cxnLst/>
              <a:rect l="l" t="t" r="r" b="b"/>
              <a:pathLst>
                <a:path w="456" h="101" extrusionOk="0">
                  <a:moveTo>
                    <a:pt x="208" y="0"/>
                  </a:moveTo>
                  <a:cubicBezTo>
                    <a:pt x="105" y="0"/>
                    <a:pt x="9" y="16"/>
                    <a:pt x="0" y="47"/>
                  </a:cubicBezTo>
                  <a:cubicBezTo>
                    <a:pt x="55" y="85"/>
                    <a:pt x="134" y="101"/>
                    <a:pt x="215" y="101"/>
                  </a:cubicBezTo>
                  <a:cubicBezTo>
                    <a:pt x="306" y="101"/>
                    <a:pt x="398" y="80"/>
                    <a:pt x="455" y="47"/>
                  </a:cubicBezTo>
                  <a:cubicBezTo>
                    <a:pt x="419" y="16"/>
                    <a:pt x="31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1" name="Google Shape;17341;p32"/>
            <p:cNvSpPr/>
            <p:nvPr/>
          </p:nvSpPr>
          <p:spPr>
            <a:xfrm>
              <a:off x="6745434" y="3904199"/>
              <a:ext cx="10799" cy="3952"/>
            </a:xfrm>
            <a:custGeom>
              <a:avLst/>
              <a:gdLst/>
              <a:ahLst/>
              <a:cxnLst/>
              <a:rect l="l" t="t" r="r" b="b"/>
              <a:pathLst>
                <a:path w="347" h="127" extrusionOk="0">
                  <a:moveTo>
                    <a:pt x="230" y="1"/>
                  </a:moveTo>
                  <a:cubicBezTo>
                    <a:pt x="135" y="1"/>
                    <a:pt x="6" y="48"/>
                    <a:pt x="1" y="89"/>
                  </a:cubicBezTo>
                  <a:cubicBezTo>
                    <a:pt x="1" y="114"/>
                    <a:pt x="60" y="126"/>
                    <a:pt x="128" y="126"/>
                  </a:cubicBezTo>
                  <a:cubicBezTo>
                    <a:pt x="228" y="126"/>
                    <a:pt x="347" y="101"/>
                    <a:pt x="331" y="53"/>
                  </a:cubicBezTo>
                  <a:cubicBezTo>
                    <a:pt x="324" y="15"/>
                    <a:pt x="28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2" name="Google Shape;17342;p32"/>
            <p:cNvSpPr/>
            <p:nvPr/>
          </p:nvSpPr>
          <p:spPr>
            <a:xfrm>
              <a:off x="6373052" y="4354257"/>
              <a:ext cx="8651" cy="5602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23" y="1"/>
                  </a:moveTo>
                  <a:cubicBezTo>
                    <a:pt x="144" y="1"/>
                    <a:pt x="0" y="97"/>
                    <a:pt x="66" y="150"/>
                  </a:cubicBezTo>
                  <a:cubicBezTo>
                    <a:pt x="92" y="171"/>
                    <a:pt x="118" y="180"/>
                    <a:pt x="144" y="180"/>
                  </a:cubicBezTo>
                  <a:cubicBezTo>
                    <a:pt x="216" y="180"/>
                    <a:pt x="278" y="109"/>
                    <a:pt x="271" y="43"/>
                  </a:cubicBezTo>
                  <a:cubicBezTo>
                    <a:pt x="271" y="13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3" name="Google Shape;17343;p32"/>
            <p:cNvSpPr/>
            <p:nvPr/>
          </p:nvSpPr>
          <p:spPr>
            <a:xfrm>
              <a:off x="7171964" y="3422368"/>
              <a:ext cx="13631" cy="3579"/>
            </a:xfrm>
            <a:custGeom>
              <a:avLst/>
              <a:gdLst/>
              <a:ahLst/>
              <a:cxnLst/>
              <a:rect l="l" t="t" r="r" b="b"/>
              <a:pathLst>
                <a:path w="438" h="115" extrusionOk="0">
                  <a:moveTo>
                    <a:pt x="249" y="1"/>
                  </a:moveTo>
                  <a:cubicBezTo>
                    <a:pt x="133" y="1"/>
                    <a:pt x="0" y="27"/>
                    <a:pt x="87" y="94"/>
                  </a:cubicBezTo>
                  <a:cubicBezTo>
                    <a:pt x="123" y="107"/>
                    <a:pt x="160" y="114"/>
                    <a:pt x="195" y="114"/>
                  </a:cubicBezTo>
                  <a:cubicBezTo>
                    <a:pt x="255" y="114"/>
                    <a:pt x="313" y="94"/>
                    <a:pt x="363" y="49"/>
                  </a:cubicBezTo>
                  <a:cubicBezTo>
                    <a:pt x="438" y="20"/>
                    <a:pt x="3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4" name="Google Shape;17344;p32"/>
            <p:cNvSpPr/>
            <p:nvPr/>
          </p:nvSpPr>
          <p:spPr>
            <a:xfrm>
              <a:off x="5886304" y="4384692"/>
              <a:ext cx="14004" cy="3236"/>
            </a:xfrm>
            <a:custGeom>
              <a:avLst/>
              <a:gdLst/>
              <a:ahLst/>
              <a:cxnLst/>
              <a:rect l="l" t="t" r="r" b="b"/>
              <a:pathLst>
                <a:path w="450" h="104" extrusionOk="0">
                  <a:moveTo>
                    <a:pt x="216" y="1"/>
                  </a:moveTo>
                  <a:cubicBezTo>
                    <a:pt x="162" y="1"/>
                    <a:pt x="109" y="9"/>
                    <a:pt x="59" y="20"/>
                  </a:cubicBezTo>
                  <a:cubicBezTo>
                    <a:pt x="0" y="64"/>
                    <a:pt x="177" y="103"/>
                    <a:pt x="296" y="103"/>
                  </a:cubicBezTo>
                  <a:cubicBezTo>
                    <a:pt x="391" y="103"/>
                    <a:pt x="449" y="78"/>
                    <a:pt x="318" y="11"/>
                  </a:cubicBezTo>
                  <a:cubicBezTo>
                    <a:pt x="284" y="4"/>
                    <a:pt x="250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5" name="Google Shape;17345;p32"/>
            <p:cNvSpPr/>
            <p:nvPr/>
          </p:nvSpPr>
          <p:spPr>
            <a:xfrm>
              <a:off x="5609740" y="3465687"/>
              <a:ext cx="10456" cy="5166"/>
            </a:xfrm>
            <a:custGeom>
              <a:avLst/>
              <a:gdLst/>
              <a:ahLst/>
              <a:cxnLst/>
              <a:rect l="l" t="t" r="r" b="b"/>
              <a:pathLst>
                <a:path w="336" h="166" extrusionOk="0">
                  <a:moveTo>
                    <a:pt x="57" y="0"/>
                  </a:moveTo>
                  <a:cubicBezTo>
                    <a:pt x="28" y="0"/>
                    <a:pt x="8" y="16"/>
                    <a:pt x="8" y="58"/>
                  </a:cubicBezTo>
                  <a:cubicBezTo>
                    <a:pt x="1" y="132"/>
                    <a:pt x="169" y="166"/>
                    <a:pt x="266" y="166"/>
                  </a:cubicBezTo>
                  <a:cubicBezTo>
                    <a:pt x="297" y="166"/>
                    <a:pt x="320" y="162"/>
                    <a:pt x="329" y="156"/>
                  </a:cubicBezTo>
                  <a:cubicBezTo>
                    <a:pt x="335" y="149"/>
                    <a:pt x="14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6" name="Google Shape;17346;p32"/>
            <p:cNvSpPr/>
            <p:nvPr/>
          </p:nvSpPr>
          <p:spPr>
            <a:xfrm>
              <a:off x="6376693" y="3317245"/>
              <a:ext cx="7873" cy="4014"/>
            </a:xfrm>
            <a:custGeom>
              <a:avLst/>
              <a:gdLst/>
              <a:ahLst/>
              <a:cxnLst/>
              <a:rect l="l" t="t" r="r" b="b"/>
              <a:pathLst>
                <a:path w="253" h="129" extrusionOk="0">
                  <a:moveTo>
                    <a:pt x="107" y="1"/>
                  </a:moveTo>
                  <a:cubicBezTo>
                    <a:pt x="1" y="1"/>
                    <a:pt x="22" y="120"/>
                    <a:pt x="110" y="126"/>
                  </a:cubicBezTo>
                  <a:cubicBezTo>
                    <a:pt x="126" y="128"/>
                    <a:pt x="141" y="129"/>
                    <a:pt x="153" y="129"/>
                  </a:cubicBezTo>
                  <a:cubicBezTo>
                    <a:pt x="222" y="129"/>
                    <a:pt x="237" y="106"/>
                    <a:pt x="252" y="46"/>
                  </a:cubicBezTo>
                  <a:cubicBezTo>
                    <a:pt x="189" y="13"/>
                    <a:pt x="14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7" name="Google Shape;17347;p32"/>
            <p:cNvSpPr/>
            <p:nvPr/>
          </p:nvSpPr>
          <p:spPr>
            <a:xfrm>
              <a:off x="6495291" y="3450252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81" y="1"/>
                  </a:moveTo>
                  <a:cubicBezTo>
                    <a:pt x="54" y="1"/>
                    <a:pt x="28" y="7"/>
                    <a:pt x="1" y="19"/>
                  </a:cubicBezTo>
                  <a:cubicBezTo>
                    <a:pt x="1" y="100"/>
                    <a:pt x="88" y="169"/>
                    <a:pt x="155" y="169"/>
                  </a:cubicBezTo>
                  <a:cubicBezTo>
                    <a:pt x="198" y="169"/>
                    <a:pt x="233" y="141"/>
                    <a:pt x="233" y="72"/>
                  </a:cubicBezTo>
                  <a:cubicBezTo>
                    <a:pt x="185" y="25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8" name="Google Shape;17348;p32"/>
            <p:cNvSpPr/>
            <p:nvPr/>
          </p:nvSpPr>
          <p:spPr>
            <a:xfrm>
              <a:off x="7307928" y="4003036"/>
              <a:ext cx="11110" cy="4886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220" y="1"/>
                  </a:moveTo>
                  <a:cubicBezTo>
                    <a:pt x="165" y="1"/>
                    <a:pt x="45" y="56"/>
                    <a:pt x="10" y="72"/>
                  </a:cubicBezTo>
                  <a:lnTo>
                    <a:pt x="10" y="72"/>
                  </a:lnTo>
                  <a:cubicBezTo>
                    <a:pt x="10" y="71"/>
                    <a:pt x="9" y="71"/>
                    <a:pt x="9" y="71"/>
                  </a:cubicBezTo>
                  <a:cubicBezTo>
                    <a:pt x="3" y="74"/>
                    <a:pt x="1" y="75"/>
                    <a:pt x="1" y="75"/>
                  </a:cubicBezTo>
                  <a:cubicBezTo>
                    <a:pt x="2" y="75"/>
                    <a:pt x="5" y="74"/>
                    <a:pt x="10" y="72"/>
                  </a:cubicBezTo>
                  <a:lnTo>
                    <a:pt x="10" y="72"/>
                  </a:lnTo>
                  <a:cubicBezTo>
                    <a:pt x="80" y="103"/>
                    <a:pt x="171" y="157"/>
                    <a:pt x="256" y="157"/>
                  </a:cubicBezTo>
                  <a:cubicBezTo>
                    <a:pt x="291" y="157"/>
                    <a:pt x="326" y="148"/>
                    <a:pt x="357" y="124"/>
                  </a:cubicBezTo>
                  <a:lnTo>
                    <a:pt x="357" y="124"/>
                  </a:lnTo>
                  <a:cubicBezTo>
                    <a:pt x="345" y="125"/>
                    <a:pt x="335" y="126"/>
                    <a:pt x="326" y="126"/>
                  </a:cubicBezTo>
                  <a:cubicBezTo>
                    <a:pt x="259" y="126"/>
                    <a:pt x="233" y="99"/>
                    <a:pt x="241" y="44"/>
                  </a:cubicBezTo>
                  <a:cubicBezTo>
                    <a:pt x="257" y="12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9" name="Google Shape;17349;p32"/>
            <p:cNvSpPr/>
            <p:nvPr/>
          </p:nvSpPr>
          <p:spPr>
            <a:xfrm>
              <a:off x="6326123" y="3262878"/>
              <a:ext cx="10768" cy="3859"/>
            </a:xfrm>
            <a:custGeom>
              <a:avLst/>
              <a:gdLst/>
              <a:ahLst/>
              <a:cxnLst/>
              <a:rect l="l" t="t" r="r" b="b"/>
              <a:pathLst>
                <a:path w="346" h="124" extrusionOk="0">
                  <a:moveTo>
                    <a:pt x="227" y="0"/>
                  </a:moveTo>
                  <a:cubicBezTo>
                    <a:pt x="191" y="0"/>
                    <a:pt x="4" y="36"/>
                    <a:pt x="4" y="89"/>
                  </a:cubicBezTo>
                  <a:cubicBezTo>
                    <a:pt x="1" y="113"/>
                    <a:pt x="50" y="124"/>
                    <a:pt x="111" y="124"/>
                  </a:cubicBezTo>
                  <a:cubicBezTo>
                    <a:pt x="212" y="124"/>
                    <a:pt x="345" y="95"/>
                    <a:pt x="334" y="45"/>
                  </a:cubicBezTo>
                  <a:cubicBezTo>
                    <a:pt x="298" y="36"/>
                    <a:pt x="263" y="18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0" name="Google Shape;17350;p32"/>
            <p:cNvSpPr/>
            <p:nvPr/>
          </p:nvSpPr>
          <p:spPr>
            <a:xfrm>
              <a:off x="5873140" y="3287681"/>
              <a:ext cx="7251" cy="4917"/>
            </a:xfrm>
            <a:custGeom>
              <a:avLst/>
              <a:gdLst/>
              <a:ahLst/>
              <a:cxnLst/>
              <a:rect l="l" t="t" r="r" b="b"/>
              <a:pathLst>
                <a:path w="233" h="158" extrusionOk="0">
                  <a:moveTo>
                    <a:pt x="115" y="1"/>
                  </a:moveTo>
                  <a:cubicBezTo>
                    <a:pt x="61" y="1"/>
                    <a:pt x="23" y="29"/>
                    <a:pt x="1" y="95"/>
                  </a:cubicBezTo>
                  <a:cubicBezTo>
                    <a:pt x="72" y="126"/>
                    <a:pt x="130" y="158"/>
                    <a:pt x="170" y="158"/>
                  </a:cubicBezTo>
                  <a:cubicBezTo>
                    <a:pt x="210" y="158"/>
                    <a:pt x="233" y="126"/>
                    <a:pt x="233" y="33"/>
                  </a:cubicBezTo>
                  <a:cubicBezTo>
                    <a:pt x="188" y="12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1" name="Google Shape;17351;p32"/>
            <p:cNvSpPr/>
            <p:nvPr/>
          </p:nvSpPr>
          <p:spPr>
            <a:xfrm>
              <a:off x="6163272" y="3337566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169" y="1"/>
                  </a:moveTo>
                  <a:cubicBezTo>
                    <a:pt x="127" y="1"/>
                    <a:pt x="68" y="35"/>
                    <a:pt x="0" y="71"/>
                  </a:cubicBezTo>
                  <a:cubicBezTo>
                    <a:pt x="17" y="132"/>
                    <a:pt x="33" y="169"/>
                    <a:pt x="86" y="169"/>
                  </a:cubicBezTo>
                  <a:cubicBezTo>
                    <a:pt x="119" y="169"/>
                    <a:pt x="165" y="155"/>
                    <a:pt x="232" y="125"/>
                  </a:cubicBezTo>
                  <a:cubicBezTo>
                    <a:pt x="232" y="33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2" name="Google Shape;17352;p32"/>
            <p:cNvSpPr/>
            <p:nvPr/>
          </p:nvSpPr>
          <p:spPr>
            <a:xfrm>
              <a:off x="6234225" y="3365792"/>
              <a:ext cx="7624" cy="5446"/>
            </a:xfrm>
            <a:custGeom>
              <a:avLst/>
              <a:gdLst/>
              <a:ahLst/>
              <a:cxnLst/>
              <a:rect l="l" t="t" r="r" b="b"/>
              <a:pathLst>
                <a:path w="245" h="175" extrusionOk="0">
                  <a:moveTo>
                    <a:pt x="188" y="1"/>
                  </a:moveTo>
                  <a:cubicBezTo>
                    <a:pt x="107" y="1"/>
                    <a:pt x="1" y="50"/>
                    <a:pt x="22" y="128"/>
                  </a:cubicBezTo>
                  <a:cubicBezTo>
                    <a:pt x="27" y="161"/>
                    <a:pt x="47" y="174"/>
                    <a:pt x="73" y="174"/>
                  </a:cubicBezTo>
                  <a:cubicBezTo>
                    <a:pt x="140" y="174"/>
                    <a:pt x="245" y="88"/>
                    <a:pt x="245" y="12"/>
                  </a:cubicBezTo>
                  <a:cubicBezTo>
                    <a:pt x="230" y="4"/>
                    <a:pt x="21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3" name="Google Shape;17353;p32"/>
            <p:cNvSpPr/>
            <p:nvPr/>
          </p:nvSpPr>
          <p:spPr>
            <a:xfrm>
              <a:off x="6373985" y="4242660"/>
              <a:ext cx="6971" cy="3766"/>
            </a:xfrm>
            <a:custGeom>
              <a:avLst/>
              <a:gdLst/>
              <a:ahLst/>
              <a:cxnLst/>
              <a:rect l="l" t="t" r="r" b="b"/>
              <a:pathLst>
                <a:path w="224" h="121" extrusionOk="0">
                  <a:moveTo>
                    <a:pt x="105" y="0"/>
                  </a:moveTo>
                  <a:cubicBezTo>
                    <a:pt x="67" y="0"/>
                    <a:pt x="32" y="21"/>
                    <a:pt x="0" y="61"/>
                  </a:cubicBezTo>
                  <a:cubicBezTo>
                    <a:pt x="40" y="101"/>
                    <a:pt x="81" y="121"/>
                    <a:pt x="119" y="121"/>
                  </a:cubicBezTo>
                  <a:cubicBezTo>
                    <a:pt x="156" y="121"/>
                    <a:pt x="192" y="101"/>
                    <a:pt x="223" y="61"/>
                  </a:cubicBezTo>
                  <a:cubicBezTo>
                    <a:pt x="183" y="21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4" name="Google Shape;17354;p32"/>
            <p:cNvSpPr/>
            <p:nvPr/>
          </p:nvSpPr>
          <p:spPr>
            <a:xfrm>
              <a:off x="6216861" y="4203169"/>
              <a:ext cx="11110" cy="3050"/>
            </a:xfrm>
            <a:custGeom>
              <a:avLst/>
              <a:gdLst/>
              <a:ahLst/>
              <a:cxnLst/>
              <a:rect l="l" t="t" r="r" b="b"/>
              <a:pathLst>
                <a:path w="357" h="98" extrusionOk="0">
                  <a:moveTo>
                    <a:pt x="286" y="0"/>
                  </a:moveTo>
                  <a:cubicBezTo>
                    <a:pt x="192" y="0"/>
                    <a:pt x="25" y="36"/>
                    <a:pt x="0" y="54"/>
                  </a:cubicBezTo>
                  <a:cubicBezTo>
                    <a:pt x="37" y="82"/>
                    <a:pt x="103" y="98"/>
                    <a:pt x="168" y="98"/>
                  </a:cubicBezTo>
                  <a:cubicBezTo>
                    <a:pt x="246" y="98"/>
                    <a:pt x="324" y="76"/>
                    <a:pt x="348" y="27"/>
                  </a:cubicBezTo>
                  <a:cubicBezTo>
                    <a:pt x="356" y="8"/>
                    <a:pt x="329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5" name="Google Shape;17355;p32"/>
            <p:cNvSpPr/>
            <p:nvPr/>
          </p:nvSpPr>
          <p:spPr>
            <a:xfrm>
              <a:off x="6504191" y="3454702"/>
              <a:ext cx="1400" cy="311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45" y="0"/>
                  </a:moveTo>
                  <a:cubicBezTo>
                    <a:pt x="9" y="0"/>
                    <a:pt x="0" y="9"/>
                    <a:pt x="9" y="9"/>
                  </a:cubicBezTo>
                  <a:cubicBezTo>
                    <a:pt x="18" y="9"/>
                    <a:pt x="27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6" name="Google Shape;17356;p32"/>
            <p:cNvSpPr/>
            <p:nvPr/>
          </p:nvSpPr>
          <p:spPr>
            <a:xfrm>
              <a:off x="6471142" y="3344568"/>
              <a:ext cx="8434" cy="2988"/>
            </a:xfrm>
            <a:custGeom>
              <a:avLst/>
              <a:gdLst/>
              <a:ahLst/>
              <a:cxnLst/>
              <a:rect l="l" t="t" r="r" b="b"/>
              <a:pathLst>
                <a:path w="271" h="96" extrusionOk="0">
                  <a:moveTo>
                    <a:pt x="181" y="1"/>
                  </a:moveTo>
                  <a:cubicBezTo>
                    <a:pt x="130" y="1"/>
                    <a:pt x="46" y="55"/>
                    <a:pt x="1" y="78"/>
                  </a:cubicBezTo>
                  <a:cubicBezTo>
                    <a:pt x="18" y="90"/>
                    <a:pt x="48" y="96"/>
                    <a:pt x="81" y="96"/>
                  </a:cubicBezTo>
                  <a:cubicBezTo>
                    <a:pt x="167" y="96"/>
                    <a:pt x="270" y="58"/>
                    <a:pt x="206" y="7"/>
                  </a:cubicBezTo>
                  <a:cubicBezTo>
                    <a:pt x="199" y="3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7" name="Google Shape;17357;p32"/>
            <p:cNvSpPr/>
            <p:nvPr/>
          </p:nvSpPr>
          <p:spPr>
            <a:xfrm>
              <a:off x="6063034" y="3295150"/>
              <a:ext cx="10581" cy="1898"/>
            </a:xfrm>
            <a:custGeom>
              <a:avLst/>
              <a:gdLst/>
              <a:ahLst/>
              <a:cxnLst/>
              <a:rect l="l" t="t" r="r" b="b"/>
              <a:pathLst>
                <a:path w="340" h="61" extrusionOk="0">
                  <a:moveTo>
                    <a:pt x="174" y="0"/>
                  </a:moveTo>
                  <a:cubicBezTo>
                    <a:pt x="117" y="0"/>
                    <a:pt x="59" y="11"/>
                    <a:pt x="1" y="34"/>
                  </a:cubicBezTo>
                  <a:cubicBezTo>
                    <a:pt x="59" y="51"/>
                    <a:pt x="117" y="60"/>
                    <a:pt x="174" y="60"/>
                  </a:cubicBezTo>
                  <a:cubicBezTo>
                    <a:pt x="230" y="60"/>
                    <a:pt x="286" y="51"/>
                    <a:pt x="340" y="34"/>
                  </a:cubicBezTo>
                  <a:cubicBezTo>
                    <a:pt x="286" y="11"/>
                    <a:pt x="23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32"/>
            <p:cNvSpPr/>
            <p:nvPr/>
          </p:nvSpPr>
          <p:spPr>
            <a:xfrm>
              <a:off x="5307908" y="3439764"/>
              <a:ext cx="7251" cy="2210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180" y="0"/>
                  </a:moveTo>
                  <a:cubicBezTo>
                    <a:pt x="127" y="0"/>
                    <a:pt x="46" y="53"/>
                    <a:pt x="1" y="70"/>
                  </a:cubicBezTo>
                  <a:lnTo>
                    <a:pt x="232" y="70"/>
                  </a:lnTo>
                  <a:cubicBezTo>
                    <a:pt x="232" y="18"/>
                    <a:pt x="21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32"/>
            <p:cNvSpPr/>
            <p:nvPr/>
          </p:nvSpPr>
          <p:spPr>
            <a:xfrm>
              <a:off x="6523175" y="3453271"/>
              <a:ext cx="8060" cy="3517"/>
            </a:xfrm>
            <a:custGeom>
              <a:avLst/>
              <a:gdLst/>
              <a:ahLst/>
              <a:cxnLst/>
              <a:rect l="l" t="t" r="r" b="b"/>
              <a:pathLst>
                <a:path w="259" h="113" extrusionOk="0">
                  <a:moveTo>
                    <a:pt x="148" y="0"/>
                  </a:moveTo>
                  <a:cubicBezTo>
                    <a:pt x="75" y="0"/>
                    <a:pt x="1" y="34"/>
                    <a:pt x="77" y="64"/>
                  </a:cubicBezTo>
                  <a:cubicBezTo>
                    <a:pt x="95" y="70"/>
                    <a:pt x="157" y="113"/>
                    <a:pt x="202" y="113"/>
                  </a:cubicBezTo>
                  <a:cubicBezTo>
                    <a:pt x="223" y="113"/>
                    <a:pt x="241" y="102"/>
                    <a:pt x="247" y="73"/>
                  </a:cubicBezTo>
                  <a:cubicBezTo>
                    <a:pt x="258" y="19"/>
                    <a:pt x="20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32"/>
            <p:cNvSpPr/>
            <p:nvPr/>
          </p:nvSpPr>
          <p:spPr>
            <a:xfrm>
              <a:off x="6602406" y="3411259"/>
              <a:ext cx="8620" cy="3610"/>
            </a:xfrm>
            <a:custGeom>
              <a:avLst/>
              <a:gdLst/>
              <a:ahLst/>
              <a:cxnLst/>
              <a:rect l="l" t="t" r="r" b="b"/>
              <a:pathLst>
                <a:path w="277" h="116" extrusionOk="0">
                  <a:moveTo>
                    <a:pt x="30" y="0"/>
                  </a:moveTo>
                  <a:cubicBezTo>
                    <a:pt x="12" y="0"/>
                    <a:pt x="1" y="7"/>
                    <a:pt x="2" y="23"/>
                  </a:cubicBezTo>
                  <a:cubicBezTo>
                    <a:pt x="8" y="86"/>
                    <a:pt x="41" y="115"/>
                    <a:pt x="96" y="115"/>
                  </a:cubicBezTo>
                  <a:cubicBezTo>
                    <a:pt x="133" y="115"/>
                    <a:pt x="180" y="102"/>
                    <a:pt x="234" y="76"/>
                  </a:cubicBezTo>
                  <a:cubicBezTo>
                    <a:pt x="257" y="87"/>
                    <a:pt x="267" y="91"/>
                    <a:pt x="269" y="91"/>
                  </a:cubicBezTo>
                  <a:cubicBezTo>
                    <a:pt x="277" y="91"/>
                    <a:pt x="10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32"/>
            <p:cNvSpPr/>
            <p:nvPr/>
          </p:nvSpPr>
          <p:spPr>
            <a:xfrm>
              <a:off x="6708837" y="3927290"/>
              <a:ext cx="7749" cy="3921"/>
            </a:xfrm>
            <a:custGeom>
              <a:avLst/>
              <a:gdLst/>
              <a:ahLst/>
              <a:cxnLst/>
              <a:rect l="l" t="t" r="r" b="b"/>
              <a:pathLst>
                <a:path w="249" h="126" extrusionOk="0">
                  <a:moveTo>
                    <a:pt x="170" y="0"/>
                  </a:moveTo>
                  <a:cubicBezTo>
                    <a:pt x="140" y="0"/>
                    <a:pt x="106" y="20"/>
                    <a:pt x="70" y="60"/>
                  </a:cubicBezTo>
                  <a:cubicBezTo>
                    <a:pt x="0" y="96"/>
                    <a:pt x="65" y="125"/>
                    <a:pt x="136" y="125"/>
                  </a:cubicBezTo>
                  <a:cubicBezTo>
                    <a:pt x="191" y="125"/>
                    <a:pt x="249" y="107"/>
                    <a:pt x="249" y="60"/>
                  </a:cubicBezTo>
                  <a:cubicBezTo>
                    <a:pt x="227" y="20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32"/>
            <p:cNvSpPr/>
            <p:nvPr/>
          </p:nvSpPr>
          <p:spPr>
            <a:xfrm>
              <a:off x="6303187" y="4150981"/>
              <a:ext cx="6411" cy="3952"/>
            </a:xfrm>
            <a:custGeom>
              <a:avLst/>
              <a:gdLst/>
              <a:ahLst/>
              <a:cxnLst/>
              <a:rect l="l" t="t" r="r" b="b"/>
              <a:pathLst>
                <a:path w="206" h="127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8"/>
                    <a:pt x="1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77" y="0"/>
                  </a:moveTo>
                  <a:cubicBezTo>
                    <a:pt x="53" y="0"/>
                    <a:pt x="28" y="6"/>
                    <a:pt x="1" y="18"/>
                  </a:cubicBez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2" y="18"/>
                    <a:pt x="98" y="126"/>
                    <a:pt x="157" y="126"/>
                  </a:cubicBezTo>
                  <a:cubicBezTo>
                    <a:pt x="178" y="126"/>
                    <a:pt x="196" y="112"/>
                    <a:pt x="206" y="72"/>
                  </a:cubicBezTo>
                  <a:cubicBezTo>
                    <a:pt x="170" y="24"/>
                    <a:pt x="12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32"/>
            <p:cNvSpPr/>
            <p:nvPr/>
          </p:nvSpPr>
          <p:spPr>
            <a:xfrm>
              <a:off x="6931531" y="3349765"/>
              <a:ext cx="7158" cy="4886"/>
            </a:xfrm>
            <a:custGeom>
              <a:avLst/>
              <a:gdLst/>
              <a:ahLst/>
              <a:cxnLst/>
              <a:rect l="l" t="t" r="r" b="b"/>
              <a:pathLst>
                <a:path w="230" h="157" extrusionOk="0">
                  <a:moveTo>
                    <a:pt x="123" y="0"/>
                  </a:moveTo>
                  <a:cubicBezTo>
                    <a:pt x="0" y="43"/>
                    <a:pt x="116" y="156"/>
                    <a:pt x="170" y="156"/>
                  </a:cubicBezTo>
                  <a:cubicBezTo>
                    <a:pt x="183" y="156"/>
                    <a:pt x="192" y="150"/>
                    <a:pt x="194" y="134"/>
                  </a:cubicBezTo>
                  <a:cubicBezTo>
                    <a:pt x="230" y="45"/>
                    <a:pt x="20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32"/>
            <p:cNvSpPr/>
            <p:nvPr/>
          </p:nvSpPr>
          <p:spPr>
            <a:xfrm>
              <a:off x="6127204" y="4251530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117" y="1"/>
                  </a:moveTo>
                  <a:cubicBezTo>
                    <a:pt x="60" y="1"/>
                    <a:pt x="1" y="19"/>
                    <a:pt x="8" y="70"/>
                  </a:cubicBezTo>
                  <a:cubicBezTo>
                    <a:pt x="34" y="100"/>
                    <a:pt x="60" y="116"/>
                    <a:pt x="88" y="116"/>
                  </a:cubicBezTo>
                  <a:cubicBezTo>
                    <a:pt x="118" y="116"/>
                    <a:pt x="150" y="98"/>
                    <a:pt x="187" y="61"/>
                  </a:cubicBezTo>
                  <a:cubicBezTo>
                    <a:pt x="262" y="31"/>
                    <a:pt x="19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32"/>
            <p:cNvSpPr/>
            <p:nvPr/>
          </p:nvSpPr>
          <p:spPr>
            <a:xfrm>
              <a:off x="6234599" y="4132994"/>
              <a:ext cx="7593" cy="3236"/>
            </a:xfrm>
            <a:custGeom>
              <a:avLst/>
              <a:gdLst/>
              <a:ahLst/>
              <a:cxnLst/>
              <a:rect l="l" t="t" r="r" b="b"/>
              <a:pathLst>
                <a:path w="244" h="104" extrusionOk="0">
                  <a:moveTo>
                    <a:pt x="161" y="0"/>
                  </a:moveTo>
                  <a:cubicBezTo>
                    <a:pt x="122" y="0"/>
                    <a:pt x="69" y="15"/>
                    <a:pt x="1" y="43"/>
                  </a:cubicBezTo>
                  <a:cubicBezTo>
                    <a:pt x="54" y="83"/>
                    <a:pt x="108" y="103"/>
                    <a:pt x="169" y="103"/>
                  </a:cubicBezTo>
                  <a:cubicBezTo>
                    <a:pt x="189" y="103"/>
                    <a:pt x="211" y="101"/>
                    <a:pt x="233" y="97"/>
                  </a:cubicBezTo>
                  <a:cubicBezTo>
                    <a:pt x="244" y="32"/>
                    <a:pt x="21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32"/>
            <p:cNvSpPr/>
            <p:nvPr/>
          </p:nvSpPr>
          <p:spPr>
            <a:xfrm>
              <a:off x="6599419" y="3796804"/>
              <a:ext cx="6411" cy="3610"/>
            </a:xfrm>
            <a:custGeom>
              <a:avLst/>
              <a:gdLst/>
              <a:ahLst/>
              <a:cxnLst/>
              <a:rect l="l" t="t" r="r" b="b"/>
              <a:pathLst>
                <a:path w="206" h="116" extrusionOk="0">
                  <a:moveTo>
                    <a:pt x="85" y="1"/>
                  </a:moveTo>
                  <a:cubicBezTo>
                    <a:pt x="58" y="1"/>
                    <a:pt x="30" y="9"/>
                    <a:pt x="0" y="25"/>
                  </a:cubicBezTo>
                  <a:cubicBezTo>
                    <a:pt x="0" y="25"/>
                    <a:pt x="95" y="115"/>
                    <a:pt x="157" y="115"/>
                  </a:cubicBezTo>
                  <a:cubicBezTo>
                    <a:pt x="180" y="115"/>
                    <a:pt x="198" y="103"/>
                    <a:pt x="205" y="69"/>
                  </a:cubicBezTo>
                  <a:cubicBezTo>
                    <a:pt x="171" y="24"/>
                    <a:pt x="13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7" name="Google Shape;17367;p32"/>
            <p:cNvSpPr/>
            <p:nvPr/>
          </p:nvSpPr>
          <p:spPr>
            <a:xfrm>
              <a:off x="6143324" y="4321052"/>
              <a:ext cx="8651" cy="3579"/>
            </a:xfrm>
            <a:custGeom>
              <a:avLst/>
              <a:gdLst/>
              <a:ahLst/>
              <a:cxnLst/>
              <a:rect l="l" t="t" r="r" b="b"/>
              <a:pathLst>
                <a:path w="278" h="115" extrusionOk="0">
                  <a:moveTo>
                    <a:pt x="182" y="1"/>
                  </a:moveTo>
                  <a:cubicBezTo>
                    <a:pt x="145" y="1"/>
                    <a:pt x="98" y="14"/>
                    <a:pt x="44" y="40"/>
                  </a:cubicBezTo>
                  <a:cubicBezTo>
                    <a:pt x="18" y="27"/>
                    <a:pt x="7" y="22"/>
                    <a:pt x="6" y="22"/>
                  </a:cubicBezTo>
                  <a:lnTo>
                    <a:pt x="6" y="22"/>
                  </a:lnTo>
                  <a:cubicBezTo>
                    <a:pt x="1" y="22"/>
                    <a:pt x="179" y="115"/>
                    <a:pt x="249" y="115"/>
                  </a:cubicBezTo>
                  <a:cubicBezTo>
                    <a:pt x="266" y="115"/>
                    <a:pt x="277" y="108"/>
                    <a:pt x="275" y="93"/>
                  </a:cubicBezTo>
                  <a:cubicBezTo>
                    <a:pt x="270" y="30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8" name="Google Shape;17368;p32"/>
            <p:cNvSpPr/>
            <p:nvPr/>
          </p:nvSpPr>
          <p:spPr>
            <a:xfrm>
              <a:off x="6995950" y="4323012"/>
              <a:ext cx="7593" cy="3205"/>
            </a:xfrm>
            <a:custGeom>
              <a:avLst/>
              <a:gdLst/>
              <a:ahLst/>
              <a:cxnLst/>
              <a:rect l="l" t="t" r="r" b="b"/>
              <a:pathLst>
                <a:path w="244" h="103" extrusionOk="0">
                  <a:moveTo>
                    <a:pt x="108" y="1"/>
                  </a:moveTo>
                  <a:cubicBezTo>
                    <a:pt x="59" y="1"/>
                    <a:pt x="10" y="15"/>
                    <a:pt x="6" y="57"/>
                  </a:cubicBezTo>
                  <a:cubicBezTo>
                    <a:pt x="1" y="91"/>
                    <a:pt x="17" y="102"/>
                    <a:pt x="43" y="102"/>
                  </a:cubicBezTo>
                  <a:cubicBezTo>
                    <a:pt x="99" y="102"/>
                    <a:pt x="197" y="48"/>
                    <a:pt x="203" y="48"/>
                  </a:cubicBezTo>
                  <a:cubicBezTo>
                    <a:pt x="244" y="27"/>
                    <a:pt x="17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32"/>
            <p:cNvSpPr/>
            <p:nvPr/>
          </p:nvSpPr>
          <p:spPr>
            <a:xfrm>
              <a:off x="5994819" y="3989250"/>
              <a:ext cx="4979" cy="3081"/>
            </a:xfrm>
            <a:custGeom>
              <a:avLst/>
              <a:gdLst/>
              <a:ahLst/>
              <a:cxnLst/>
              <a:rect l="l" t="t" r="r" b="b"/>
              <a:pathLst>
                <a:path w="160" h="99" extrusionOk="0">
                  <a:moveTo>
                    <a:pt x="87" y="1"/>
                  </a:moveTo>
                  <a:cubicBezTo>
                    <a:pt x="79" y="1"/>
                    <a:pt x="70" y="2"/>
                    <a:pt x="61" y="5"/>
                  </a:cubicBezTo>
                  <a:cubicBezTo>
                    <a:pt x="13" y="13"/>
                    <a:pt x="1" y="99"/>
                    <a:pt x="68" y="99"/>
                  </a:cubicBezTo>
                  <a:cubicBezTo>
                    <a:pt x="76" y="99"/>
                    <a:pt x="85" y="97"/>
                    <a:pt x="96" y="95"/>
                  </a:cubicBezTo>
                  <a:cubicBezTo>
                    <a:pt x="159" y="79"/>
                    <a:pt x="14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32"/>
            <p:cNvSpPr/>
            <p:nvPr/>
          </p:nvSpPr>
          <p:spPr>
            <a:xfrm>
              <a:off x="6905639" y="3594213"/>
              <a:ext cx="7500" cy="1898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1" y="0"/>
                  </a:moveTo>
                  <a:cubicBezTo>
                    <a:pt x="60" y="0"/>
                    <a:pt x="0" y="14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4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32"/>
            <p:cNvSpPr/>
            <p:nvPr/>
          </p:nvSpPr>
          <p:spPr>
            <a:xfrm>
              <a:off x="6448642" y="3571433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65" y="1"/>
                  </a:moveTo>
                  <a:cubicBezTo>
                    <a:pt x="46" y="1"/>
                    <a:pt x="28" y="14"/>
                    <a:pt x="10" y="41"/>
                  </a:cubicBezTo>
                  <a:cubicBezTo>
                    <a:pt x="1" y="82"/>
                    <a:pt x="32" y="104"/>
                    <a:pt x="64" y="104"/>
                  </a:cubicBezTo>
                  <a:cubicBezTo>
                    <a:pt x="94" y="104"/>
                    <a:pt x="126" y="84"/>
                    <a:pt x="126" y="41"/>
                  </a:cubicBezTo>
                  <a:cubicBezTo>
                    <a:pt x="104" y="14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32"/>
            <p:cNvSpPr/>
            <p:nvPr/>
          </p:nvSpPr>
          <p:spPr>
            <a:xfrm>
              <a:off x="6658267" y="3304984"/>
              <a:ext cx="3828" cy="3548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76" y="1"/>
                  </a:moveTo>
                  <a:cubicBezTo>
                    <a:pt x="42" y="1"/>
                    <a:pt x="0" y="45"/>
                    <a:pt x="0" y="74"/>
                  </a:cubicBezTo>
                  <a:cubicBezTo>
                    <a:pt x="10" y="103"/>
                    <a:pt x="28" y="113"/>
                    <a:pt x="47" y="113"/>
                  </a:cubicBezTo>
                  <a:cubicBezTo>
                    <a:pt x="83" y="113"/>
                    <a:pt x="122" y="77"/>
                    <a:pt x="116" y="48"/>
                  </a:cubicBezTo>
                  <a:cubicBezTo>
                    <a:pt x="110" y="14"/>
                    <a:pt x="9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32"/>
            <p:cNvSpPr/>
            <p:nvPr/>
          </p:nvSpPr>
          <p:spPr>
            <a:xfrm>
              <a:off x="6684376" y="3375751"/>
              <a:ext cx="7220" cy="1898"/>
            </a:xfrm>
            <a:custGeom>
              <a:avLst/>
              <a:gdLst/>
              <a:ahLst/>
              <a:cxnLst/>
              <a:rect l="l" t="t" r="r" b="b"/>
              <a:pathLst>
                <a:path w="232" h="61" extrusionOk="0">
                  <a:moveTo>
                    <a:pt x="166" y="1"/>
                  </a:moveTo>
                  <a:cubicBezTo>
                    <a:pt x="100" y="1"/>
                    <a:pt x="6" y="25"/>
                    <a:pt x="0" y="31"/>
                  </a:cubicBezTo>
                  <a:cubicBezTo>
                    <a:pt x="6" y="36"/>
                    <a:pt x="100" y="60"/>
                    <a:pt x="166" y="60"/>
                  </a:cubicBezTo>
                  <a:cubicBezTo>
                    <a:pt x="203" y="60"/>
                    <a:pt x="232" y="53"/>
                    <a:pt x="232" y="31"/>
                  </a:cubicBezTo>
                  <a:cubicBezTo>
                    <a:pt x="232" y="8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32"/>
            <p:cNvSpPr/>
            <p:nvPr/>
          </p:nvSpPr>
          <p:spPr>
            <a:xfrm>
              <a:off x="5941635" y="4144135"/>
              <a:ext cx="4170" cy="3423"/>
            </a:xfrm>
            <a:custGeom>
              <a:avLst/>
              <a:gdLst/>
              <a:ahLst/>
              <a:cxnLst/>
              <a:rect l="l" t="t" r="r" b="b"/>
              <a:pathLst>
                <a:path w="134" h="110" extrusionOk="0">
                  <a:moveTo>
                    <a:pt x="80" y="1"/>
                  </a:moveTo>
                  <a:cubicBezTo>
                    <a:pt x="43" y="1"/>
                    <a:pt x="1" y="35"/>
                    <a:pt x="12" y="69"/>
                  </a:cubicBezTo>
                  <a:cubicBezTo>
                    <a:pt x="22" y="98"/>
                    <a:pt x="41" y="110"/>
                    <a:pt x="62" y="110"/>
                  </a:cubicBezTo>
                  <a:cubicBezTo>
                    <a:pt x="97" y="110"/>
                    <a:pt x="134" y="76"/>
                    <a:pt x="128" y="42"/>
                  </a:cubicBezTo>
                  <a:cubicBezTo>
                    <a:pt x="122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32"/>
            <p:cNvSpPr/>
            <p:nvPr/>
          </p:nvSpPr>
          <p:spPr>
            <a:xfrm>
              <a:off x="6027495" y="3340647"/>
              <a:ext cx="4232" cy="320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79" y="1"/>
                  </a:moveTo>
                  <a:cubicBezTo>
                    <a:pt x="44" y="1"/>
                    <a:pt x="1" y="29"/>
                    <a:pt x="1" y="52"/>
                  </a:cubicBezTo>
                  <a:cubicBezTo>
                    <a:pt x="1" y="83"/>
                    <a:pt x="37" y="103"/>
                    <a:pt x="70" y="103"/>
                  </a:cubicBezTo>
                  <a:cubicBezTo>
                    <a:pt x="104" y="103"/>
                    <a:pt x="135" y="81"/>
                    <a:pt x="117" y="26"/>
                  </a:cubicBezTo>
                  <a:cubicBezTo>
                    <a:pt x="111" y="8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32"/>
            <p:cNvSpPr/>
            <p:nvPr/>
          </p:nvSpPr>
          <p:spPr>
            <a:xfrm>
              <a:off x="5809126" y="4151105"/>
              <a:ext cx="4450" cy="3330"/>
            </a:xfrm>
            <a:custGeom>
              <a:avLst/>
              <a:gdLst/>
              <a:ahLst/>
              <a:cxnLst/>
              <a:rect l="l" t="t" r="r" b="b"/>
              <a:pathLst>
                <a:path w="143" h="107" extrusionOk="0">
                  <a:moveTo>
                    <a:pt x="104" y="0"/>
                  </a:moveTo>
                  <a:cubicBezTo>
                    <a:pt x="61" y="0"/>
                    <a:pt x="0" y="56"/>
                    <a:pt x="24" y="86"/>
                  </a:cubicBezTo>
                  <a:cubicBezTo>
                    <a:pt x="42" y="100"/>
                    <a:pt x="64" y="107"/>
                    <a:pt x="84" y="107"/>
                  </a:cubicBezTo>
                  <a:cubicBezTo>
                    <a:pt x="114" y="107"/>
                    <a:pt x="140" y="91"/>
                    <a:pt x="140" y="59"/>
                  </a:cubicBezTo>
                  <a:cubicBezTo>
                    <a:pt x="143" y="16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32"/>
            <p:cNvSpPr/>
            <p:nvPr/>
          </p:nvSpPr>
          <p:spPr>
            <a:xfrm>
              <a:off x="6105918" y="4154560"/>
              <a:ext cx="7656" cy="1805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133" y="0"/>
                  </a:moveTo>
                  <a:cubicBezTo>
                    <a:pt x="69" y="0"/>
                    <a:pt x="0" y="14"/>
                    <a:pt x="23" y="37"/>
                  </a:cubicBezTo>
                  <a:cubicBezTo>
                    <a:pt x="55" y="50"/>
                    <a:pt x="88" y="57"/>
                    <a:pt x="121" y="57"/>
                  </a:cubicBezTo>
                  <a:cubicBezTo>
                    <a:pt x="155" y="57"/>
                    <a:pt x="188" y="50"/>
                    <a:pt x="220" y="37"/>
                  </a:cubicBezTo>
                  <a:cubicBezTo>
                    <a:pt x="245" y="11"/>
                    <a:pt x="19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32"/>
            <p:cNvSpPr/>
            <p:nvPr/>
          </p:nvSpPr>
          <p:spPr>
            <a:xfrm>
              <a:off x="7355666" y="390721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15" y="0"/>
                  </a:moveTo>
                  <a:cubicBezTo>
                    <a:pt x="73" y="0"/>
                    <a:pt x="35" y="10"/>
                    <a:pt x="0" y="27"/>
                  </a:cubicBezTo>
                  <a:cubicBezTo>
                    <a:pt x="20" y="43"/>
                    <a:pt x="82" y="52"/>
                    <a:pt x="134" y="52"/>
                  </a:cubicBezTo>
                  <a:cubicBezTo>
                    <a:pt x="197" y="52"/>
                    <a:pt x="246" y="39"/>
                    <a:pt x="187" y="10"/>
                  </a:cubicBezTo>
                  <a:cubicBezTo>
                    <a:pt x="162" y="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32"/>
            <p:cNvSpPr/>
            <p:nvPr/>
          </p:nvSpPr>
          <p:spPr>
            <a:xfrm>
              <a:off x="6416744" y="4188387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3"/>
                    <a:pt x="46" y="95"/>
                    <a:pt x="76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32"/>
            <p:cNvSpPr/>
            <p:nvPr/>
          </p:nvSpPr>
          <p:spPr>
            <a:xfrm>
              <a:off x="6434514" y="4191561"/>
              <a:ext cx="7251" cy="1929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104" y="1"/>
                  </a:moveTo>
                  <a:cubicBezTo>
                    <a:pt x="66" y="1"/>
                    <a:pt x="28" y="10"/>
                    <a:pt x="0" y="34"/>
                  </a:cubicBezTo>
                  <a:cubicBezTo>
                    <a:pt x="28" y="54"/>
                    <a:pt x="64" y="62"/>
                    <a:pt x="101" y="62"/>
                  </a:cubicBezTo>
                  <a:cubicBezTo>
                    <a:pt x="148" y="62"/>
                    <a:pt x="197" y="49"/>
                    <a:pt x="232" y="34"/>
                  </a:cubicBezTo>
                  <a:cubicBezTo>
                    <a:pt x="198" y="15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32"/>
            <p:cNvSpPr/>
            <p:nvPr/>
          </p:nvSpPr>
          <p:spPr>
            <a:xfrm>
              <a:off x="6448985" y="4216613"/>
              <a:ext cx="7624" cy="1743"/>
            </a:xfrm>
            <a:custGeom>
              <a:avLst/>
              <a:gdLst/>
              <a:ahLst/>
              <a:cxnLst/>
              <a:rect l="l" t="t" r="r" b="b"/>
              <a:pathLst>
                <a:path w="245" h="56" extrusionOk="0">
                  <a:moveTo>
                    <a:pt x="154" y="0"/>
                  </a:moveTo>
                  <a:cubicBezTo>
                    <a:pt x="86" y="0"/>
                    <a:pt x="0" y="22"/>
                    <a:pt x="26" y="32"/>
                  </a:cubicBezTo>
                  <a:cubicBezTo>
                    <a:pt x="65" y="49"/>
                    <a:pt x="105" y="56"/>
                    <a:pt x="147" y="56"/>
                  </a:cubicBezTo>
                  <a:cubicBezTo>
                    <a:pt x="171" y="56"/>
                    <a:pt x="196" y="53"/>
                    <a:pt x="222" y="50"/>
                  </a:cubicBezTo>
                  <a:cubicBezTo>
                    <a:pt x="245" y="12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32"/>
            <p:cNvSpPr/>
            <p:nvPr/>
          </p:nvSpPr>
          <p:spPr>
            <a:xfrm>
              <a:off x="6895090" y="4290554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2"/>
                    <a:pt x="46" y="95"/>
                    <a:pt x="75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32"/>
            <p:cNvSpPr/>
            <p:nvPr/>
          </p:nvSpPr>
          <p:spPr>
            <a:xfrm>
              <a:off x="6320397" y="4198937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32"/>
            <p:cNvSpPr/>
            <p:nvPr/>
          </p:nvSpPr>
          <p:spPr>
            <a:xfrm>
              <a:off x="6327337" y="412841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1"/>
                  </a:cubicBezTo>
                  <a:cubicBezTo>
                    <a:pt x="18" y="34"/>
                    <a:pt x="38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32"/>
            <p:cNvSpPr/>
            <p:nvPr/>
          </p:nvSpPr>
          <p:spPr>
            <a:xfrm>
              <a:off x="6320397" y="408261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8" y="1"/>
                    <a:pt x="18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32"/>
            <p:cNvSpPr/>
            <p:nvPr/>
          </p:nvSpPr>
          <p:spPr>
            <a:xfrm>
              <a:off x="6776523" y="3446642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28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32"/>
            <p:cNvSpPr/>
            <p:nvPr/>
          </p:nvSpPr>
          <p:spPr>
            <a:xfrm>
              <a:off x="6280968" y="422529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32"/>
            <p:cNvSpPr/>
            <p:nvPr/>
          </p:nvSpPr>
          <p:spPr>
            <a:xfrm>
              <a:off x="6687146" y="4230648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32"/>
            <p:cNvSpPr/>
            <p:nvPr/>
          </p:nvSpPr>
          <p:spPr>
            <a:xfrm>
              <a:off x="5463663" y="379720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32"/>
            <p:cNvSpPr/>
            <p:nvPr/>
          </p:nvSpPr>
          <p:spPr>
            <a:xfrm>
              <a:off x="6398975" y="425000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8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8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32"/>
            <p:cNvSpPr/>
            <p:nvPr/>
          </p:nvSpPr>
          <p:spPr>
            <a:xfrm>
              <a:off x="6220439" y="3386611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9" y="1"/>
                    <a:pt x="19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32"/>
            <p:cNvSpPr/>
            <p:nvPr/>
          </p:nvSpPr>
          <p:spPr>
            <a:xfrm>
              <a:off x="6762923" y="338496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3" name="Google Shape;17393;p32"/>
            <p:cNvSpPr/>
            <p:nvPr/>
          </p:nvSpPr>
          <p:spPr>
            <a:xfrm>
              <a:off x="5616338" y="3455542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4" name="Google Shape;17394;p32"/>
            <p:cNvSpPr/>
            <p:nvPr/>
          </p:nvSpPr>
          <p:spPr>
            <a:xfrm>
              <a:off x="6612178" y="33214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8" y="36"/>
                    <a:pt x="108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32"/>
            <p:cNvSpPr/>
            <p:nvPr/>
          </p:nvSpPr>
          <p:spPr>
            <a:xfrm>
              <a:off x="6344546" y="4163740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36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32"/>
            <p:cNvSpPr/>
            <p:nvPr/>
          </p:nvSpPr>
          <p:spPr>
            <a:xfrm>
              <a:off x="6484461" y="344132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3"/>
                    <a:pt x="37" y="40"/>
                    <a:pt x="56" y="40"/>
                  </a:cubicBezTo>
                  <a:cubicBezTo>
                    <a:pt x="74" y="40"/>
                    <a:pt x="95" y="33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32"/>
            <p:cNvSpPr/>
            <p:nvPr/>
          </p:nvSpPr>
          <p:spPr>
            <a:xfrm>
              <a:off x="6494482" y="331615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0"/>
                    <a:pt x="0" y="19"/>
                    <a:pt x="62" y="37"/>
                  </a:cubicBezTo>
                  <a:cubicBezTo>
                    <a:pt x="152" y="37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32"/>
            <p:cNvSpPr/>
            <p:nvPr/>
          </p:nvSpPr>
          <p:spPr>
            <a:xfrm>
              <a:off x="5559170" y="3636816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27"/>
                    <a:pt x="18" y="36"/>
                    <a:pt x="107" y="36"/>
                  </a:cubicBezTo>
                  <a:cubicBezTo>
                    <a:pt x="170" y="18"/>
                    <a:pt x="152" y="10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32"/>
            <p:cNvSpPr/>
            <p:nvPr/>
          </p:nvSpPr>
          <p:spPr>
            <a:xfrm>
              <a:off x="6123283" y="4066864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32"/>
            <p:cNvSpPr/>
            <p:nvPr/>
          </p:nvSpPr>
          <p:spPr>
            <a:xfrm>
              <a:off x="5623558" y="3675685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32"/>
            <p:cNvSpPr/>
            <p:nvPr/>
          </p:nvSpPr>
          <p:spPr>
            <a:xfrm>
              <a:off x="7038335" y="3551579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28"/>
                    <a:pt x="99" y="37"/>
                  </a:cubicBezTo>
                  <a:cubicBezTo>
                    <a:pt x="161" y="10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32"/>
            <p:cNvSpPr/>
            <p:nvPr/>
          </p:nvSpPr>
          <p:spPr>
            <a:xfrm>
              <a:off x="7224868" y="3772904"/>
              <a:ext cx="13382" cy="17147"/>
            </a:xfrm>
            <a:custGeom>
              <a:avLst/>
              <a:gdLst/>
              <a:ahLst/>
              <a:cxnLst/>
              <a:rect l="l" t="t" r="r" b="b"/>
              <a:pathLst>
                <a:path w="430" h="551" extrusionOk="0">
                  <a:moveTo>
                    <a:pt x="224" y="1"/>
                  </a:moveTo>
                  <a:cubicBezTo>
                    <a:pt x="121" y="1"/>
                    <a:pt x="0" y="550"/>
                    <a:pt x="274" y="550"/>
                  </a:cubicBezTo>
                  <a:cubicBezTo>
                    <a:pt x="316" y="550"/>
                    <a:pt x="367" y="537"/>
                    <a:pt x="430" y="507"/>
                  </a:cubicBezTo>
                  <a:lnTo>
                    <a:pt x="314" y="445"/>
                  </a:lnTo>
                  <a:cubicBezTo>
                    <a:pt x="314" y="114"/>
                    <a:pt x="27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3" name="Google Shape;17403;p32"/>
            <p:cNvSpPr/>
            <p:nvPr/>
          </p:nvSpPr>
          <p:spPr>
            <a:xfrm>
              <a:off x="6425053" y="3934355"/>
              <a:ext cx="13631" cy="12977"/>
            </a:xfrm>
            <a:custGeom>
              <a:avLst/>
              <a:gdLst/>
              <a:ahLst/>
              <a:cxnLst/>
              <a:rect l="l" t="t" r="r" b="b"/>
              <a:pathLst>
                <a:path w="438" h="417" extrusionOk="0">
                  <a:moveTo>
                    <a:pt x="317" y="0"/>
                  </a:moveTo>
                  <a:cubicBezTo>
                    <a:pt x="255" y="0"/>
                    <a:pt x="1" y="321"/>
                    <a:pt x="1" y="360"/>
                  </a:cubicBezTo>
                  <a:cubicBezTo>
                    <a:pt x="1" y="401"/>
                    <a:pt x="34" y="416"/>
                    <a:pt x="83" y="416"/>
                  </a:cubicBezTo>
                  <a:cubicBezTo>
                    <a:pt x="203" y="416"/>
                    <a:pt x="413" y="325"/>
                    <a:pt x="438" y="306"/>
                  </a:cubicBezTo>
                  <a:cubicBezTo>
                    <a:pt x="286" y="199"/>
                    <a:pt x="340" y="315"/>
                    <a:pt x="331" y="21"/>
                  </a:cubicBezTo>
                  <a:cubicBezTo>
                    <a:pt x="331" y="7"/>
                    <a:pt x="326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4" name="Google Shape;17404;p32"/>
            <p:cNvSpPr/>
            <p:nvPr/>
          </p:nvSpPr>
          <p:spPr>
            <a:xfrm>
              <a:off x="7209620" y="3755041"/>
              <a:ext cx="17801" cy="8807"/>
            </a:xfrm>
            <a:custGeom>
              <a:avLst/>
              <a:gdLst/>
              <a:ahLst/>
              <a:cxnLst/>
              <a:rect l="l" t="t" r="r" b="b"/>
              <a:pathLst>
                <a:path w="572" h="283" extrusionOk="0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  <a:moveTo>
                    <a:pt x="167" y="1"/>
                  </a:moveTo>
                  <a:cubicBezTo>
                    <a:pt x="98" y="1"/>
                    <a:pt x="38" y="18"/>
                    <a:pt x="1" y="64"/>
                  </a:cubicBezTo>
                  <a:lnTo>
                    <a:pt x="1" y="64"/>
                  </a:lnTo>
                  <a:cubicBezTo>
                    <a:pt x="2" y="63"/>
                    <a:pt x="5" y="62"/>
                    <a:pt x="8" y="62"/>
                  </a:cubicBezTo>
                  <a:cubicBezTo>
                    <a:pt x="58" y="62"/>
                    <a:pt x="311" y="283"/>
                    <a:pt x="460" y="283"/>
                  </a:cubicBezTo>
                  <a:cubicBezTo>
                    <a:pt x="526" y="283"/>
                    <a:pt x="572" y="240"/>
                    <a:pt x="572" y="118"/>
                  </a:cubicBezTo>
                  <a:cubicBezTo>
                    <a:pt x="487" y="76"/>
                    <a:pt x="30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32"/>
            <p:cNvSpPr/>
            <p:nvPr/>
          </p:nvSpPr>
          <p:spPr>
            <a:xfrm>
              <a:off x="7019165" y="3486040"/>
              <a:ext cx="24180" cy="4668"/>
            </a:xfrm>
            <a:custGeom>
              <a:avLst/>
              <a:gdLst/>
              <a:ahLst/>
              <a:cxnLst/>
              <a:rect l="l" t="t" r="r" b="b"/>
              <a:pathLst>
                <a:path w="777" h="150" extrusionOk="0">
                  <a:moveTo>
                    <a:pt x="701" y="1"/>
                  </a:moveTo>
                  <a:cubicBezTo>
                    <a:pt x="691" y="1"/>
                    <a:pt x="678" y="4"/>
                    <a:pt x="661" y="10"/>
                  </a:cubicBezTo>
                  <a:cubicBezTo>
                    <a:pt x="651" y="5"/>
                    <a:pt x="621" y="3"/>
                    <a:pt x="580" y="3"/>
                  </a:cubicBezTo>
                  <a:cubicBezTo>
                    <a:pt x="406" y="3"/>
                    <a:pt x="22" y="42"/>
                    <a:pt x="1" y="64"/>
                  </a:cubicBezTo>
                  <a:cubicBezTo>
                    <a:pt x="5" y="60"/>
                    <a:pt x="13" y="59"/>
                    <a:pt x="24" y="59"/>
                  </a:cubicBezTo>
                  <a:cubicBezTo>
                    <a:pt x="103" y="59"/>
                    <a:pt x="338" y="149"/>
                    <a:pt x="539" y="149"/>
                  </a:cubicBezTo>
                  <a:cubicBezTo>
                    <a:pt x="632" y="149"/>
                    <a:pt x="718" y="130"/>
                    <a:pt x="777" y="73"/>
                  </a:cubicBezTo>
                  <a:cubicBezTo>
                    <a:pt x="734" y="51"/>
                    <a:pt x="743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32"/>
            <p:cNvSpPr/>
            <p:nvPr/>
          </p:nvSpPr>
          <p:spPr>
            <a:xfrm>
              <a:off x="6667416" y="4277515"/>
              <a:ext cx="25020" cy="9118"/>
            </a:xfrm>
            <a:custGeom>
              <a:avLst/>
              <a:gdLst/>
              <a:ahLst/>
              <a:cxnLst/>
              <a:rect l="l" t="t" r="r" b="b"/>
              <a:pathLst>
                <a:path w="804" h="293" extrusionOk="0">
                  <a:moveTo>
                    <a:pt x="92" y="0"/>
                  </a:moveTo>
                  <a:cubicBezTo>
                    <a:pt x="59" y="0"/>
                    <a:pt x="28" y="8"/>
                    <a:pt x="1" y="29"/>
                  </a:cubicBezTo>
                  <a:cubicBezTo>
                    <a:pt x="34" y="49"/>
                    <a:pt x="504" y="293"/>
                    <a:pt x="703" y="293"/>
                  </a:cubicBezTo>
                  <a:cubicBezTo>
                    <a:pt x="768" y="293"/>
                    <a:pt x="803" y="267"/>
                    <a:pt x="786" y="199"/>
                  </a:cubicBezTo>
                  <a:cubicBezTo>
                    <a:pt x="777" y="154"/>
                    <a:pt x="358" y="56"/>
                    <a:pt x="277" y="56"/>
                  </a:cubicBezTo>
                  <a:cubicBezTo>
                    <a:pt x="230" y="32"/>
                    <a:pt x="15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32"/>
            <p:cNvSpPr/>
            <p:nvPr/>
          </p:nvSpPr>
          <p:spPr>
            <a:xfrm>
              <a:off x="7061582" y="3511776"/>
              <a:ext cx="17583" cy="8807"/>
            </a:xfrm>
            <a:custGeom>
              <a:avLst/>
              <a:gdLst/>
              <a:ahLst/>
              <a:cxnLst/>
              <a:rect l="l" t="t" r="r" b="b"/>
              <a:pathLst>
                <a:path w="565" h="283" extrusionOk="0">
                  <a:moveTo>
                    <a:pt x="362" y="0"/>
                  </a:moveTo>
                  <a:cubicBezTo>
                    <a:pt x="230" y="0"/>
                    <a:pt x="0" y="151"/>
                    <a:pt x="21" y="165"/>
                  </a:cubicBezTo>
                  <a:cubicBezTo>
                    <a:pt x="103" y="213"/>
                    <a:pt x="309" y="283"/>
                    <a:pt x="456" y="283"/>
                  </a:cubicBezTo>
                  <a:cubicBezTo>
                    <a:pt x="499" y="283"/>
                    <a:pt x="537" y="277"/>
                    <a:pt x="565" y="263"/>
                  </a:cubicBezTo>
                  <a:cubicBezTo>
                    <a:pt x="324" y="133"/>
                    <a:pt x="252" y="100"/>
                    <a:pt x="254" y="100"/>
                  </a:cubicBezTo>
                  <a:lnTo>
                    <a:pt x="254" y="100"/>
                  </a:lnTo>
                  <a:cubicBezTo>
                    <a:pt x="256" y="100"/>
                    <a:pt x="336" y="134"/>
                    <a:pt x="394" y="134"/>
                  </a:cubicBezTo>
                  <a:cubicBezTo>
                    <a:pt x="435" y="134"/>
                    <a:pt x="465" y="117"/>
                    <a:pt x="449" y="58"/>
                  </a:cubicBezTo>
                  <a:cubicBezTo>
                    <a:pt x="438" y="16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32"/>
            <p:cNvSpPr/>
            <p:nvPr/>
          </p:nvSpPr>
          <p:spPr>
            <a:xfrm>
              <a:off x="7220294" y="3310243"/>
              <a:ext cx="18796" cy="5975"/>
            </a:xfrm>
            <a:custGeom>
              <a:avLst/>
              <a:gdLst/>
              <a:ahLst/>
              <a:cxnLst/>
              <a:rect l="l" t="t" r="r" b="b"/>
              <a:pathLst>
                <a:path w="604" h="192" extrusionOk="0">
                  <a:moveTo>
                    <a:pt x="129" y="1"/>
                  </a:moveTo>
                  <a:cubicBezTo>
                    <a:pt x="1" y="1"/>
                    <a:pt x="100" y="191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22" y="182"/>
                    <a:pt x="603" y="191"/>
                    <a:pt x="264" y="39"/>
                  </a:cubicBezTo>
                  <a:cubicBezTo>
                    <a:pt x="203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32"/>
            <p:cNvSpPr/>
            <p:nvPr/>
          </p:nvSpPr>
          <p:spPr>
            <a:xfrm>
              <a:off x="6491028" y="3992176"/>
              <a:ext cx="18734" cy="4948"/>
            </a:xfrm>
            <a:custGeom>
              <a:avLst/>
              <a:gdLst/>
              <a:ahLst/>
              <a:cxnLst/>
              <a:rect l="l" t="t" r="r" b="b"/>
              <a:pathLst>
                <a:path w="602" h="159" extrusionOk="0">
                  <a:moveTo>
                    <a:pt x="459" y="1"/>
                  </a:moveTo>
                  <a:cubicBezTo>
                    <a:pt x="0" y="1"/>
                    <a:pt x="174" y="159"/>
                    <a:pt x="394" y="159"/>
                  </a:cubicBezTo>
                  <a:cubicBezTo>
                    <a:pt x="465" y="159"/>
                    <a:pt x="541" y="142"/>
                    <a:pt x="602" y="99"/>
                  </a:cubicBezTo>
                  <a:cubicBezTo>
                    <a:pt x="566" y="45"/>
                    <a:pt x="521" y="18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32"/>
            <p:cNvSpPr/>
            <p:nvPr/>
          </p:nvSpPr>
          <p:spPr>
            <a:xfrm>
              <a:off x="7287202" y="3569379"/>
              <a:ext cx="12324" cy="8309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91" y="0"/>
                  </a:moveTo>
                  <a:cubicBezTo>
                    <a:pt x="38" y="0"/>
                    <a:pt x="0" y="15"/>
                    <a:pt x="6" y="53"/>
                  </a:cubicBezTo>
                  <a:cubicBezTo>
                    <a:pt x="18" y="190"/>
                    <a:pt x="78" y="267"/>
                    <a:pt x="177" y="267"/>
                  </a:cubicBezTo>
                  <a:cubicBezTo>
                    <a:pt x="220" y="267"/>
                    <a:pt x="270" y="252"/>
                    <a:pt x="327" y="223"/>
                  </a:cubicBezTo>
                  <a:cubicBezTo>
                    <a:pt x="193" y="187"/>
                    <a:pt x="184" y="151"/>
                    <a:pt x="309" y="125"/>
                  </a:cubicBezTo>
                  <a:cubicBezTo>
                    <a:pt x="395" y="75"/>
                    <a:pt x="208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32"/>
            <p:cNvSpPr/>
            <p:nvPr/>
          </p:nvSpPr>
          <p:spPr>
            <a:xfrm>
              <a:off x="7168884" y="4101345"/>
              <a:ext cx="16587" cy="4606"/>
            </a:xfrm>
            <a:custGeom>
              <a:avLst/>
              <a:gdLst/>
              <a:ahLst/>
              <a:cxnLst/>
              <a:rect l="l" t="t" r="r" b="b"/>
              <a:pathLst>
                <a:path w="533" h="148" extrusionOk="0">
                  <a:moveTo>
                    <a:pt x="330" y="0"/>
                  </a:moveTo>
                  <a:cubicBezTo>
                    <a:pt x="184" y="0"/>
                    <a:pt x="0" y="88"/>
                    <a:pt x="34" y="114"/>
                  </a:cubicBezTo>
                  <a:cubicBezTo>
                    <a:pt x="62" y="137"/>
                    <a:pt x="127" y="147"/>
                    <a:pt x="198" y="147"/>
                  </a:cubicBezTo>
                  <a:cubicBezTo>
                    <a:pt x="350" y="147"/>
                    <a:pt x="532" y="101"/>
                    <a:pt x="453" y="34"/>
                  </a:cubicBezTo>
                  <a:cubicBezTo>
                    <a:pt x="422" y="10"/>
                    <a:pt x="378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32"/>
            <p:cNvSpPr/>
            <p:nvPr/>
          </p:nvSpPr>
          <p:spPr>
            <a:xfrm>
              <a:off x="6701492" y="3519930"/>
              <a:ext cx="12884" cy="5477"/>
            </a:xfrm>
            <a:custGeom>
              <a:avLst/>
              <a:gdLst/>
              <a:ahLst/>
              <a:cxnLst/>
              <a:rect l="l" t="t" r="r" b="b"/>
              <a:pathLst>
                <a:path w="414" h="176" extrusionOk="0">
                  <a:moveTo>
                    <a:pt x="244" y="1"/>
                  </a:moveTo>
                  <a:cubicBezTo>
                    <a:pt x="190" y="1"/>
                    <a:pt x="137" y="1"/>
                    <a:pt x="83" y="28"/>
                  </a:cubicBezTo>
                  <a:cubicBezTo>
                    <a:pt x="1" y="96"/>
                    <a:pt x="184" y="176"/>
                    <a:pt x="304" y="176"/>
                  </a:cubicBezTo>
                  <a:cubicBezTo>
                    <a:pt x="340" y="176"/>
                    <a:pt x="370" y="169"/>
                    <a:pt x="387" y="153"/>
                  </a:cubicBezTo>
                  <a:cubicBezTo>
                    <a:pt x="414" y="63"/>
                    <a:pt x="369" y="10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32"/>
            <p:cNvSpPr/>
            <p:nvPr/>
          </p:nvSpPr>
          <p:spPr>
            <a:xfrm>
              <a:off x="6485488" y="3918079"/>
              <a:ext cx="14782" cy="1929"/>
            </a:xfrm>
            <a:custGeom>
              <a:avLst/>
              <a:gdLst/>
              <a:ahLst/>
              <a:cxnLst/>
              <a:rect l="l" t="t" r="r" b="b"/>
              <a:pathLst>
                <a:path w="475" h="62" extrusionOk="0">
                  <a:moveTo>
                    <a:pt x="299" y="1"/>
                  </a:moveTo>
                  <a:cubicBezTo>
                    <a:pt x="171" y="1"/>
                    <a:pt x="1" y="20"/>
                    <a:pt x="12" y="44"/>
                  </a:cubicBezTo>
                  <a:cubicBezTo>
                    <a:pt x="34" y="53"/>
                    <a:pt x="146" y="61"/>
                    <a:pt x="250" y="61"/>
                  </a:cubicBezTo>
                  <a:cubicBezTo>
                    <a:pt x="367" y="61"/>
                    <a:pt x="474" y="50"/>
                    <a:pt x="432" y="17"/>
                  </a:cubicBezTo>
                  <a:cubicBezTo>
                    <a:pt x="417" y="6"/>
                    <a:pt x="36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32"/>
            <p:cNvSpPr/>
            <p:nvPr/>
          </p:nvSpPr>
          <p:spPr>
            <a:xfrm>
              <a:off x="6735133" y="4210451"/>
              <a:ext cx="11172" cy="3579"/>
            </a:xfrm>
            <a:custGeom>
              <a:avLst/>
              <a:gdLst/>
              <a:ahLst/>
              <a:cxnLst/>
              <a:rect l="l" t="t" r="r" b="b"/>
              <a:pathLst>
                <a:path w="359" h="115" extrusionOk="0">
                  <a:moveTo>
                    <a:pt x="198" y="0"/>
                  </a:moveTo>
                  <a:cubicBezTo>
                    <a:pt x="78" y="0"/>
                    <a:pt x="1" y="61"/>
                    <a:pt x="91" y="61"/>
                  </a:cubicBezTo>
                  <a:cubicBezTo>
                    <a:pt x="162" y="79"/>
                    <a:pt x="242" y="97"/>
                    <a:pt x="314" y="114"/>
                  </a:cubicBezTo>
                  <a:cubicBezTo>
                    <a:pt x="341" y="88"/>
                    <a:pt x="358" y="70"/>
                    <a:pt x="350" y="34"/>
                  </a:cubicBezTo>
                  <a:cubicBezTo>
                    <a:pt x="297" y="9"/>
                    <a:pt x="24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32"/>
            <p:cNvSpPr/>
            <p:nvPr/>
          </p:nvSpPr>
          <p:spPr>
            <a:xfrm>
              <a:off x="7303042" y="3476486"/>
              <a:ext cx="10394" cy="5757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158" y="0"/>
                  </a:moveTo>
                  <a:cubicBezTo>
                    <a:pt x="80" y="0"/>
                    <a:pt x="1" y="30"/>
                    <a:pt x="5" y="130"/>
                  </a:cubicBezTo>
                  <a:cubicBezTo>
                    <a:pt x="41" y="166"/>
                    <a:pt x="77" y="185"/>
                    <a:pt x="114" y="185"/>
                  </a:cubicBezTo>
                  <a:cubicBezTo>
                    <a:pt x="169" y="185"/>
                    <a:pt x="227" y="144"/>
                    <a:pt x="291" y="59"/>
                  </a:cubicBezTo>
                  <a:cubicBezTo>
                    <a:pt x="333" y="4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32"/>
            <p:cNvSpPr/>
            <p:nvPr/>
          </p:nvSpPr>
          <p:spPr>
            <a:xfrm>
              <a:off x="6549378" y="4108844"/>
              <a:ext cx="11297" cy="6411"/>
            </a:xfrm>
            <a:custGeom>
              <a:avLst/>
              <a:gdLst/>
              <a:ahLst/>
              <a:cxnLst/>
              <a:rect l="l" t="t" r="r" b="b"/>
              <a:pathLst>
                <a:path w="363" h="206" extrusionOk="0">
                  <a:moveTo>
                    <a:pt x="299" y="0"/>
                  </a:moveTo>
                  <a:cubicBezTo>
                    <a:pt x="212" y="0"/>
                    <a:pt x="1" y="31"/>
                    <a:pt x="145" y="141"/>
                  </a:cubicBezTo>
                  <a:cubicBezTo>
                    <a:pt x="204" y="188"/>
                    <a:pt x="245" y="206"/>
                    <a:pt x="273" y="206"/>
                  </a:cubicBezTo>
                  <a:cubicBezTo>
                    <a:pt x="362" y="206"/>
                    <a:pt x="319" y="21"/>
                    <a:pt x="332" y="7"/>
                  </a:cubicBezTo>
                  <a:cubicBezTo>
                    <a:pt x="341" y="3"/>
                    <a:pt x="3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32"/>
            <p:cNvSpPr/>
            <p:nvPr/>
          </p:nvSpPr>
          <p:spPr>
            <a:xfrm>
              <a:off x="6391288" y="3394547"/>
              <a:ext cx="13786" cy="5508"/>
            </a:xfrm>
            <a:custGeom>
              <a:avLst/>
              <a:gdLst/>
              <a:ahLst/>
              <a:cxnLst/>
              <a:rect l="l" t="t" r="r" b="b"/>
              <a:pathLst>
                <a:path w="443" h="177" extrusionOk="0">
                  <a:moveTo>
                    <a:pt x="136" y="0"/>
                  </a:moveTo>
                  <a:cubicBezTo>
                    <a:pt x="0" y="0"/>
                    <a:pt x="101" y="152"/>
                    <a:pt x="78" y="167"/>
                  </a:cubicBezTo>
                  <a:cubicBezTo>
                    <a:pt x="73" y="174"/>
                    <a:pt x="77" y="176"/>
                    <a:pt x="89" y="176"/>
                  </a:cubicBezTo>
                  <a:cubicBezTo>
                    <a:pt x="155" y="176"/>
                    <a:pt x="443" y="76"/>
                    <a:pt x="229" y="15"/>
                  </a:cubicBezTo>
                  <a:cubicBezTo>
                    <a:pt x="190" y="5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32"/>
            <p:cNvSpPr/>
            <p:nvPr/>
          </p:nvSpPr>
          <p:spPr>
            <a:xfrm>
              <a:off x="6239329" y="3692365"/>
              <a:ext cx="10830" cy="3921"/>
            </a:xfrm>
            <a:custGeom>
              <a:avLst/>
              <a:gdLst/>
              <a:ahLst/>
              <a:cxnLst/>
              <a:rect l="l" t="t" r="r" b="b"/>
              <a:pathLst>
                <a:path w="348" h="126" extrusionOk="0">
                  <a:moveTo>
                    <a:pt x="210" y="1"/>
                  </a:moveTo>
                  <a:cubicBezTo>
                    <a:pt x="122" y="1"/>
                    <a:pt x="16" y="20"/>
                    <a:pt x="1" y="36"/>
                  </a:cubicBezTo>
                  <a:cubicBezTo>
                    <a:pt x="40" y="63"/>
                    <a:pt x="175" y="126"/>
                    <a:pt x="261" y="126"/>
                  </a:cubicBezTo>
                  <a:cubicBezTo>
                    <a:pt x="314" y="126"/>
                    <a:pt x="348" y="103"/>
                    <a:pt x="331" y="36"/>
                  </a:cubicBezTo>
                  <a:cubicBezTo>
                    <a:pt x="323" y="10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32"/>
            <p:cNvSpPr/>
            <p:nvPr/>
          </p:nvSpPr>
          <p:spPr>
            <a:xfrm>
              <a:off x="7125316" y="3817717"/>
              <a:ext cx="7749" cy="5788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62" y="1"/>
                  </a:moveTo>
                  <a:cubicBezTo>
                    <a:pt x="93" y="1"/>
                    <a:pt x="0" y="82"/>
                    <a:pt x="7" y="138"/>
                  </a:cubicBezTo>
                  <a:cubicBezTo>
                    <a:pt x="7" y="172"/>
                    <a:pt x="28" y="185"/>
                    <a:pt x="58" y="185"/>
                  </a:cubicBezTo>
                  <a:cubicBezTo>
                    <a:pt x="129" y="185"/>
                    <a:pt x="249" y="108"/>
                    <a:pt x="230" y="58"/>
                  </a:cubicBezTo>
                  <a:cubicBezTo>
                    <a:pt x="219" y="17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32"/>
            <p:cNvSpPr/>
            <p:nvPr/>
          </p:nvSpPr>
          <p:spPr>
            <a:xfrm>
              <a:off x="6239049" y="3682003"/>
              <a:ext cx="12853" cy="3641"/>
            </a:xfrm>
            <a:custGeom>
              <a:avLst/>
              <a:gdLst/>
              <a:ahLst/>
              <a:cxnLst/>
              <a:rect l="l" t="t" r="r" b="b"/>
              <a:pathLst>
                <a:path w="413" h="117" extrusionOk="0">
                  <a:moveTo>
                    <a:pt x="122" y="0"/>
                  </a:moveTo>
                  <a:cubicBezTo>
                    <a:pt x="75" y="0"/>
                    <a:pt x="31" y="9"/>
                    <a:pt x="1" y="30"/>
                  </a:cubicBezTo>
                  <a:cubicBezTo>
                    <a:pt x="75" y="70"/>
                    <a:pt x="150" y="116"/>
                    <a:pt x="232" y="116"/>
                  </a:cubicBezTo>
                  <a:cubicBezTo>
                    <a:pt x="258" y="116"/>
                    <a:pt x="285" y="112"/>
                    <a:pt x="313" y="101"/>
                  </a:cubicBezTo>
                  <a:cubicBezTo>
                    <a:pt x="412" y="68"/>
                    <a:pt x="25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32"/>
            <p:cNvSpPr/>
            <p:nvPr/>
          </p:nvSpPr>
          <p:spPr>
            <a:xfrm>
              <a:off x="6659854" y="3660810"/>
              <a:ext cx="9523" cy="4886"/>
            </a:xfrm>
            <a:custGeom>
              <a:avLst/>
              <a:gdLst/>
              <a:ahLst/>
              <a:cxnLst/>
              <a:rect l="l" t="t" r="r" b="b"/>
              <a:pathLst>
                <a:path w="306" h="157" extrusionOk="0">
                  <a:moveTo>
                    <a:pt x="93" y="0"/>
                  </a:moveTo>
                  <a:cubicBezTo>
                    <a:pt x="55" y="0"/>
                    <a:pt x="24" y="9"/>
                    <a:pt x="21" y="33"/>
                  </a:cubicBezTo>
                  <a:cubicBezTo>
                    <a:pt x="0" y="120"/>
                    <a:pt x="72" y="157"/>
                    <a:pt x="144" y="157"/>
                  </a:cubicBezTo>
                  <a:cubicBezTo>
                    <a:pt x="225" y="157"/>
                    <a:pt x="306" y="109"/>
                    <a:pt x="244" y="33"/>
                  </a:cubicBezTo>
                  <a:cubicBezTo>
                    <a:pt x="233" y="22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32"/>
            <p:cNvSpPr/>
            <p:nvPr/>
          </p:nvSpPr>
          <p:spPr>
            <a:xfrm>
              <a:off x="7061084" y="3646463"/>
              <a:ext cx="12853" cy="3610"/>
            </a:xfrm>
            <a:custGeom>
              <a:avLst/>
              <a:gdLst/>
              <a:ahLst/>
              <a:cxnLst/>
              <a:rect l="l" t="t" r="r" b="b"/>
              <a:pathLst>
                <a:path w="413" h="116" extrusionOk="0">
                  <a:moveTo>
                    <a:pt x="122" y="1"/>
                  </a:moveTo>
                  <a:cubicBezTo>
                    <a:pt x="75" y="1"/>
                    <a:pt x="31" y="9"/>
                    <a:pt x="1" y="30"/>
                  </a:cubicBezTo>
                  <a:cubicBezTo>
                    <a:pt x="77" y="64"/>
                    <a:pt x="153" y="115"/>
                    <a:pt x="238" y="115"/>
                  </a:cubicBezTo>
                  <a:cubicBezTo>
                    <a:pt x="262" y="115"/>
                    <a:pt x="287" y="111"/>
                    <a:pt x="313" y="101"/>
                  </a:cubicBezTo>
                  <a:cubicBezTo>
                    <a:pt x="412" y="68"/>
                    <a:pt x="25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32"/>
            <p:cNvSpPr/>
            <p:nvPr/>
          </p:nvSpPr>
          <p:spPr>
            <a:xfrm>
              <a:off x="6378124" y="3608248"/>
              <a:ext cx="14502" cy="2458"/>
            </a:xfrm>
            <a:custGeom>
              <a:avLst/>
              <a:gdLst/>
              <a:ahLst/>
              <a:cxnLst/>
              <a:rect l="l" t="t" r="r" b="b"/>
              <a:pathLst>
                <a:path w="466" h="79" extrusionOk="0">
                  <a:moveTo>
                    <a:pt x="331" y="0"/>
                  </a:moveTo>
                  <a:cubicBezTo>
                    <a:pt x="186" y="0"/>
                    <a:pt x="1" y="32"/>
                    <a:pt x="46" y="44"/>
                  </a:cubicBezTo>
                  <a:cubicBezTo>
                    <a:pt x="124" y="65"/>
                    <a:pt x="188" y="78"/>
                    <a:pt x="248" y="78"/>
                  </a:cubicBezTo>
                  <a:cubicBezTo>
                    <a:pt x="318" y="78"/>
                    <a:pt x="384" y="61"/>
                    <a:pt x="465" y="18"/>
                  </a:cubicBezTo>
                  <a:cubicBezTo>
                    <a:pt x="437" y="5"/>
                    <a:pt x="38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32"/>
            <p:cNvSpPr/>
            <p:nvPr/>
          </p:nvSpPr>
          <p:spPr>
            <a:xfrm>
              <a:off x="6392346" y="3544639"/>
              <a:ext cx="10830" cy="3454"/>
            </a:xfrm>
            <a:custGeom>
              <a:avLst/>
              <a:gdLst/>
              <a:ahLst/>
              <a:cxnLst/>
              <a:rect l="l" t="t" r="r" b="b"/>
              <a:pathLst>
                <a:path w="348" h="111" extrusionOk="0">
                  <a:moveTo>
                    <a:pt x="193" y="0"/>
                  </a:moveTo>
                  <a:cubicBezTo>
                    <a:pt x="150" y="0"/>
                    <a:pt x="106" y="18"/>
                    <a:pt x="62" y="54"/>
                  </a:cubicBezTo>
                  <a:cubicBezTo>
                    <a:pt x="1" y="87"/>
                    <a:pt x="87" y="110"/>
                    <a:pt x="184" y="110"/>
                  </a:cubicBezTo>
                  <a:cubicBezTo>
                    <a:pt x="245" y="110"/>
                    <a:pt x="310" y="102"/>
                    <a:pt x="347" y="81"/>
                  </a:cubicBezTo>
                  <a:cubicBezTo>
                    <a:pt x="298" y="27"/>
                    <a:pt x="24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32"/>
            <p:cNvSpPr/>
            <p:nvPr/>
          </p:nvSpPr>
          <p:spPr>
            <a:xfrm>
              <a:off x="5842891" y="4311062"/>
              <a:ext cx="10581" cy="3890"/>
            </a:xfrm>
            <a:custGeom>
              <a:avLst/>
              <a:gdLst/>
              <a:ahLst/>
              <a:cxnLst/>
              <a:rect l="l" t="t" r="r" b="b"/>
              <a:pathLst>
                <a:path w="340" h="125" extrusionOk="0">
                  <a:moveTo>
                    <a:pt x="85" y="1"/>
                  </a:moveTo>
                  <a:cubicBezTo>
                    <a:pt x="37" y="1"/>
                    <a:pt x="0" y="21"/>
                    <a:pt x="0" y="84"/>
                  </a:cubicBezTo>
                  <a:cubicBezTo>
                    <a:pt x="36" y="111"/>
                    <a:pt x="105" y="124"/>
                    <a:pt x="173" y="124"/>
                  </a:cubicBezTo>
                  <a:cubicBezTo>
                    <a:pt x="241" y="124"/>
                    <a:pt x="308" y="111"/>
                    <a:pt x="339" y="84"/>
                  </a:cubicBezTo>
                  <a:cubicBezTo>
                    <a:pt x="310" y="72"/>
                    <a:pt x="17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32"/>
            <p:cNvSpPr/>
            <p:nvPr/>
          </p:nvSpPr>
          <p:spPr>
            <a:xfrm>
              <a:off x="5504181" y="3440885"/>
              <a:ext cx="10892" cy="2334"/>
            </a:xfrm>
            <a:custGeom>
              <a:avLst/>
              <a:gdLst/>
              <a:ahLst/>
              <a:cxnLst/>
              <a:rect l="l" t="t" r="r" b="b"/>
              <a:pathLst>
                <a:path w="350" h="75" extrusionOk="0">
                  <a:moveTo>
                    <a:pt x="307" y="1"/>
                  </a:moveTo>
                  <a:cubicBezTo>
                    <a:pt x="236" y="1"/>
                    <a:pt x="47" y="47"/>
                    <a:pt x="1" y="70"/>
                  </a:cubicBezTo>
                  <a:cubicBezTo>
                    <a:pt x="5" y="70"/>
                    <a:pt x="56" y="74"/>
                    <a:pt x="116" y="74"/>
                  </a:cubicBezTo>
                  <a:cubicBezTo>
                    <a:pt x="175" y="74"/>
                    <a:pt x="242" y="70"/>
                    <a:pt x="277" y="52"/>
                  </a:cubicBezTo>
                  <a:cubicBezTo>
                    <a:pt x="349" y="14"/>
                    <a:pt x="34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32"/>
            <p:cNvSpPr/>
            <p:nvPr/>
          </p:nvSpPr>
          <p:spPr>
            <a:xfrm>
              <a:off x="7071353" y="3524224"/>
              <a:ext cx="12759" cy="3797"/>
            </a:xfrm>
            <a:custGeom>
              <a:avLst/>
              <a:gdLst/>
              <a:ahLst/>
              <a:cxnLst/>
              <a:rect l="l" t="t" r="r" b="b"/>
              <a:pathLst>
                <a:path w="410" h="122" extrusionOk="0">
                  <a:moveTo>
                    <a:pt x="197" y="1"/>
                  </a:moveTo>
                  <a:cubicBezTo>
                    <a:pt x="122" y="1"/>
                    <a:pt x="34" y="9"/>
                    <a:pt x="19" y="50"/>
                  </a:cubicBezTo>
                  <a:cubicBezTo>
                    <a:pt x="0" y="103"/>
                    <a:pt x="48" y="122"/>
                    <a:pt x="111" y="122"/>
                  </a:cubicBezTo>
                  <a:cubicBezTo>
                    <a:pt x="232" y="122"/>
                    <a:pt x="409" y="52"/>
                    <a:pt x="304" y="6"/>
                  </a:cubicBezTo>
                  <a:cubicBezTo>
                    <a:pt x="300" y="6"/>
                    <a:pt x="25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32"/>
            <p:cNvSpPr/>
            <p:nvPr/>
          </p:nvSpPr>
          <p:spPr>
            <a:xfrm>
              <a:off x="6310843" y="3519432"/>
              <a:ext cx="10923" cy="3423"/>
            </a:xfrm>
            <a:custGeom>
              <a:avLst/>
              <a:gdLst/>
              <a:ahLst/>
              <a:cxnLst/>
              <a:rect l="l" t="t" r="r" b="b"/>
              <a:pathLst>
                <a:path w="351" h="110" extrusionOk="0">
                  <a:moveTo>
                    <a:pt x="107" y="1"/>
                  </a:moveTo>
                  <a:cubicBezTo>
                    <a:pt x="51" y="1"/>
                    <a:pt x="4" y="13"/>
                    <a:pt x="4" y="44"/>
                  </a:cubicBezTo>
                  <a:cubicBezTo>
                    <a:pt x="1" y="94"/>
                    <a:pt x="44" y="110"/>
                    <a:pt x="97" y="110"/>
                  </a:cubicBezTo>
                  <a:cubicBezTo>
                    <a:pt x="175" y="110"/>
                    <a:pt x="275" y="76"/>
                    <a:pt x="281" y="70"/>
                  </a:cubicBezTo>
                  <a:cubicBezTo>
                    <a:pt x="351" y="41"/>
                    <a:pt x="212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32"/>
            <p:cNvSpPr/>
            <p:nvPr/>
          </p:nvSpPr>
          <p:spPr>
            <a:xfrm>
              <a:off x="6344701" y="3493446"/>
              <a:ext cx="8714" cy="4948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119" y="1"/>
                  </a:moveTo>
                  <a:cubicBezTo>
                    <a:pt x="100" y="1"/>
                    <a:pt x="82" y="7"/>
                    <a:pt x="67" y="22"/>
                  </a:cubicBezTo>
                  <a:cubicBezTo>
                    <a:pt x="1" y="81"/>
                    <a:pt x="147" y="158"/>
                    <a:pt x="231" y="158"/>
                  </a:cubicBezTo>
                  <a:cubicBezTo>
                    <a:pt x="248" y="158"/>
                    <a:pt x="263" y="155"/>
                    <a:pt x="272" y="147"/>
                  </a:cubicBezTo>
                  <a:cubicBezTo>
                    <a:pt x="279" y="91"/>
                    <a:pt x="192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32"/>
            <p:cNvSpPr/>
            <p:nvPr/>
          </p:nvSpPr>
          <p:spPr>
            <a:xfrm>
              <a:off x="7322616" y="3327546"/>
              <a:ext cx="591" cy="311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9" y="10"/>
                    <a:pt x="9" y="10"/>
                    <a:pt x="18" y="10"/>
                  </a:cubicBezTo>
                  <a:cubicBezTo>
                    <a:pt x="18" y="10"/>
                    <a:pt x="18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32"/>
            <p:cNvSpPr/>
            <p:nvPr/>
          </p:nvSpPr>
          <p:spPr>
            <a:xfrm>
              <a:off x="7356195" y="3362276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7" y="1"/>
                  </a:moveTo>
                  <a:cubicBezTo>
                    <a:pt x="88" y="1"/>
                    <a:pt x="47" y="21"/>
                    <a:pt x="1" y="62"/>
                  </a:cubicBezTo>
                  <a:cubicBezTo>
                    <a:pt x="36" y="97"/>
                    <a:pt x="72" y="115"/>
                    <a:pt x="110" y="115"/>
                  </a:cubicBezTo>
                  <a:cubicBezTo>
                    <a:pt x="150" y="115"/>
                    <a:pt x="192" y="95"/>
                    <a:pt x="233" y="53"/>
                  </a:cubicBezTo>
                  <a:cubicBezTo>
                    <a:pt x="198" y="19"/>
                    <a:pt x="16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32"/>
            <p:cNvSpPr/>
            <p:nvPr/>
          </p:nvSpPr>
          <p:spPr>
            <a:xfrm>
              <a:off x="6692405" y="4237463"/>
              <a:ext cx="8247" cy="4170"/>
            </a:xfrm>
            <a:custGeom>
              <a:avLst/>
              <a:gdLst/>
              <a:ahLst/>
              <a:cxnLst/>
              <a:rect l="l" t="t" r="r" b="b"/>
              <a:pathLst>
                <a:path w="265" h="134" extrusionOk="0">
                  <a:moveTo>
                    <a:pt x="53" y="0"/>
                  </a:moveTo>
                  <a:cubicBezTo>
                    <a:pt x="37" y="0"/>
                    <a:pt x="19" y="4"/>
                    <a:pt x="1" y="14"/>
                  </a:cubicBezTo>
                  <a:cubicBezTo>
                    <a:pt x="1" y="104"/>
                    <a:pt x="68" y="134"/>
                    <a:pt x="130" y="134"/>
                  </a:cubicBezTo>
                  <a:cubicBezTo>
                    <a:pt x="202" y="134"/>
                    <a:pt x="265" y="92"/>
                    <a:pt x="197" y="58"/>
                  </a:cubicBezTo>
                  <a:cubicBezTo>
                    <a:pt x="144" y="32"/>
                    <a:pt x="10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32"/>
            <p:cNvSpPr/>
            <p:nvPr/>
          </p:nvSpPr>
          <p:spPr>
            <a:xfrm>
              <a:off x="6535280" y="3942819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3" y="1"/>
                  </a:moveTo>
                  <a:cubicBezTo>
                    <a:pt x="85" y="1"/>
                    <a:pt x="45" y="21"/>
                    <a:pt x="0" y="61"/>
                  </a:cubicBezTo>
                  <a:cubicBezTo>
                    <a:pt x="36" y="97"/>
                    <a:pt x="74" y="115"/>
                    <a:pt x="113" y="115"/>
                  </a:cubicBezTo>
                  <a:cubicBezTo>
                    <a:pt x="152" y="115"/>
                    <a:pt x="192" y="97"/>
                    <a:pt x="232" y="61"/>
                  </a:cubicBezTo>
                  <a:cubicBezTo>
                    <a:pt x="197" y="21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32"/>
            <p:cNvSpPr/>
            <p:nvPr/>
          </p:nvSpPr>
          <p:spPr>
            <a:xfrm>
              <a:off x="6469773" y="3808817"/>
              <a:ext cx="10363" cy="3672"/>
            </a:xfrm>
            <a:custGeom>
              <a:avLst/>
              <a:gdLst/>
              <a:ahLst/>
              <a:cxnLst/>
              <a:rect l="l" t="t" r="r" b="b"/>
              <a:pathLst>
                <a:path w="333" h="118" extrusionOk="0">
                  <a:moveTo>
                    <a:pt x="279" y="1"/>
                  </a:moveTo>
                  <a:cubicBezTo>
                    <a:pt x="195" y="1"/>
                    <a:pt x="35" y="86"/>
                    <a:pt x="4" y="86"/>
                  </a:cubicBezTo>
                  <a:cubicBezTo>
                    <a:pt x="2" y="86"/>
                    <a:pt x="1" y="86"/>
                    <a:pt x="0" y="85"/>
                  </a:cubicBezTo>
                  <a:lnTo>
                    <a:pt x="0" y="85"/>
                  </a:lnTo>
                  <a:cubicBezTo>
                    <a:pt x="20" y="105"/>
                    <a:pt x="87" y="118"/>
                    <a:pt x="155" y="118"/>
                  </a:cubicBezTo>
                  <a:cubicBezTo>
                    <a:pt x="239" y="118"/>
                    <a:pt x="325" y="98"/>
                    <a:pt x="330" y="49"/>
                  </a:cubicBezTo>
                  <a:cubicBezTo>
                    <a:pt x="333" y="14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32"/>
            <p:cNvSpPr/>
            <p:nvPr/>
          </p:nvSpPr>
          <p:spPr>
            <a:xfrm>
              <a:off x="6431713" y="3736774"/>
              <a:ext cx="8091" cy="5135"/>
            </a:xfrm>
            <a:custGeom>
              <a:avLst/>
              <a:gdLst/>
              <a:ahLst/>
              <a:cxnLst/>
              <a:rect l="l" t="t" r="r" b="b"/>
              <a:pathLst>
                <a:path w="260" h="165" extrusionOk="0">
                  <a:moveTo>
                    <a:pt x="179" y="0"/>
                  </a:moveTo>
                  <a:cubicBezTo>
                    <a:pt x="144" y="18"/>
                    <a:pt x="1" y="63"/>
                    <a:pt x="1" y="107"/>
                  </a:cubicBezTo>
                  <a:cubicBezTo>
                    <a:pt x="1" y="150"/>
                    <a:pt x="20" y="165"/>
                    <a:pt x="46" y="165"/>
                  </a:cubicBezTo>
                  <a:cubicBezTo>
                    <a:pt x="95" y="165"/>
                    <a:pt x="168" y="113"/>
                    <a:pt x="179" y="107"/>
                  </a:cubicBezTo>
                  <a:cubicBezTo>
                    <a:pt x="260" y="72"/>
                    <a:pt x="260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32"/>
            <p:cNvSpPr/>
            <p:nvPr/>
          </p:nvSpPr>
          <p:spPr>
            <a:xfrm>
              <a:off x="6731959" y="3703164"/>
              <a:ext cx="9896" cy="3703"/>
            </a:xfrm>
            <a:custGeom>
              <a:avLst/>
              <a:gdLst/>
              <a:ahLst/>
              <a:cxnLst/>
              <a:rect l="l" t="t" r="r" b="b"/>
              <a:pathLst>
                <a:path w="318" h="119" extrusionOk="0">
                  <a:moveTo>
                    <a:pt x="166" y="1"/>
                  </a:moveTo>
                  <a:cubicBezTo>
                    <a:pt x="113" y="1"/>
                    <a:pt x="59" y="1"/>
                    <a:pt x="14" y="19"/>
                  </a:cubicBezTo>
                  <a:cubicBezTo>
                    <a:pt x="0" y="26"/>
                    <a:pt x="152" y="119"/>
                    <a:pt x="254" y="119"/>
                  </a:cubicBezTo>
                  <a:cubicBezTo>
                    <a:pt x="279" y="119"/>
                    <a:pt x="302" y="113"/>
                    <a:pt x="318" y="99"/>
                  </a:cubicBezTo>
                  <a:cubicBezTo>
                    <a:pt x="282" y="54"/>
                    <a:pt x="228" y="19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32"/>
            <p:cNvSpPr/>
            <p:nvPr/>
          </p:nvSpPr>
          <p:spPr>
            <a:xfrm>
              <a:off x="6539170" y="3518125"/>
              <a:ext cx="6971" cy="3392"/>
            </a:xfrm>
            <a:custGeom>
              <a:avLst/>
              <a:gdLst/>
              <a:ahLst/>
              <a:cxnLst/>
              <a:rect l="l" t="t" r="r" b="b"/>
              <a:pathLst>
                <a:path w="224" h="109" extrusionOk="0">
                  <a:moveTo>
                    <a:pt x="119" y="0"/>
                  </a:moveTo>
                  <a:cubicBezTo>
                    <a:pt x="76" y="0"/>
                    <a:pt x="35" y="23"/>
                    <a:pt x="0" y="68"/>
                  </a:cubicBezTo>
                  <a:cubicBezTo>
                    <a:pt x="35" y="95"/>
                    <a:pt x="69" y="109"/>
                    <a:pt x="101" y="109"/>
                  </a:cubicBezTo>
                  <a:cubicBezTo>
                    <a:pt x="143" y="109"/>
                    <a:pt x="183" y="86"/>
                    <a:pt x="223" y="41"/>
                  </a:cubicBezTo>
                  <a:cubicBezTo>
                    <a:pt x="188" y="14"/>
                    <a:pt x="15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32"/>
            <p:cNvSpPr/>
            <p:nvPr/>
          </p:nvSpPr>
          <p:spPr>
            <a:xfrm>
              <a:off x="7026105" y="3515324"/>
              <a:ext cx="7718" cy="2427"/>
            </a:xfrm>
            <a:custGeom>
              <a:avLst/>
              <a:gdLst/>
              <a:ahLst/>
              <a:cxnLst/>
              <a:rect l="l" t="t" r="r" b="b"/>
              <a:pathLst>
                <a:path w="248" h="78" extrusionOk="0">
                  <a:moveTo>
                    <a:pt x="176" y="1"/>
                  </a:moveTo>
                  <a:cubicBezTo>
                    <a:pt x="120" y="1"/>
                    <a:pt x="28" y="19"/>
                    <a:pt x="1" y="33"/>
                  </a:cubicBezTo>
                  <a:cubicBezTo>
                    <a:pt x="31" y="63"/>
                    <a:pt x="62" y="77"/>
                    <a:pt x="98" y="77"/>
                  </a:cubicBezTo>
                  <a:cubicBezTo>
                    <a:pt x="115" y="77"/>
                    <a:pt x="133" y="74"/>
                    <a:pt x="153" y="69"/>
                  </a:cubicBezTo>
                  <a:cubicBezTo>
                    <a:pt x="247" y="17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32"/>
            <p:cNvSpPr/>
            <p:nvPr/>
          </p:nvSpPr>
          <p:spPr>
            <a:xfrm>
              <a:off x="6870847" y="3678984"/>
              <a:ext cx="7531" cy="3143"/>
            </a:xfrm>
            <a:custGeom>
              <a:avLst/>
              <a:gdLst/>
              <a:ahLst/>
              <a:cxnLst/>
              <a:rect l="l" t="t" r="r" b="b"/>
              <a:pathLst>
                <a:path w="242" h="101" extrusionOk="0">
                  <a:moveTo>
                    <a:pt x="48" y="1"/>
                  </a:moveTo>
                  <a:cubicBezTo>
                    <a:pt x="19" y="1"/>
                    <a:pt x="0" y="13"/>
                    <a:pt x="3" y="46"/>
                  </a:cubicBezTo>
                  <a:cubicBezTo>
                    <a:pt x="45" y="83"/>
                    <a:pt x="89" y="101"/>
                    <a:pt x="135" y="101"/>
                  </a:cubicBezTo>
                  <a:cubicBezTo>
                    <a:pt x="168" y="101"/>
                    <a:pt x="201" y="92"/>
                    <a:pt x="235" y="73"/>
                  </a:cubicBezTo>
                  <a:cubicBezTo>
                    <a:pt x="241" y="73"/>
                    <a:pt x="11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32"/>
            <p:cNvSpPr/>
            <p:nvPr/>
          </p:nvSpPr>
          <p:spPr>
            <a:xfrm>
              <a:off x="6567365" y="3678393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3" y="1"/>
                  </a:moveTo>
                  <a:cubicBezTo>
                    <a:pt x="58" y="1"/>
                    <a:pt x="0" y="18"/>
                    <a:pt x="4" y="65"/>
                  </a:cubicBezTo>
                  <a:cubicBezTo>
                    <a:pt x="27" y="105"/>
                    <a:pt x="53" y="125"/>
                    <a:pt x="82" y="125"/>
                  </a:cubicBezTo>
                  <a:cubicBezTo>
                    <a:pt x="111" y="125"/>
                    <a:pt x="143" y="105"/>
                    <a:pt x="174" y="65"/>
                  </a:cubicBezTo>
                  <a:cubicBezTo>
                    <a:pt x="249" y="30"/>
                    <a:pt x="18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32"/>
            <p:cNvSpPr/>
            <p:nvPr/>
          </p:nvSpPr>
          <p:spPr>
            <a:xfrm>
              <a:off x="6691596" y="4136946"/>
              <a:ext cx="5259" cy="4792"/>
            </a:xfrm>
            <a:custGeom>
              <a:avLst/>
              <a:gdLst/>
              <a:ahLst/>
              <a:cxnLst/>
              <a:rect l="l" t="t" r="r" b="b"/>
              <a:pathLst>
                <a:path w="169" h="154" extrusionOk="0">
                  <a:moveTo>
                    <a:pt x="78" y="0"/>
                  </a:moveTo>
                  <a:cubicBezTo>
                    <a:pt x="1" y="0"/>
                    <a:pt x="6" y="132"/>
                    <a:pt x="62" y="148"/>
                  </a:cubicBezTo>
                  <a:cubicBezTo>
                    <a:pt x="73" y="152"/>
                    <a:pt x="83" y="153"/>
                    <a:pt x="91" y="153"/>
                  </a:cubicBezTo>
                  <a:cubicBezTo>
                    <a:pt x="169" y="153"/>
                    <a:pt x="163" y="21"/>
                    <a:pt x="107" y="5"/>
                  </a:cubicBezTo>
                  <a:cubicBezTo>
                    <a:pt x="96" y="2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32"/>
            <p:cNvSpPr/>
            <p:nvPr/>
          </p:nvSpPr>
          <p:spPr>
            <a:xfrm>
              <a:off x="7342907" y="4265129"/>
              <a:ext cx="8900" cy="3579"/>
            </a:xfrm>
            <a:custGeom>
              <a:avLst/>
              <a:gdLst/>
              <a:ahLst/>
              <a:cxnLst/>
              <a:rect l="l" t="t" r="r" b="b"/>
              <a:pathLst>
                <a:path w="286" h="115" extrusionOk="0">
                  <a:moveTo>
                    <a:pt x="251" y="0"/>
                  </a:moveTo>
                  <a:cubicBezTo>
                    <a:pt x="175" y="0"/>
                    <a:pt x="1" y="93"/>
                    <a:pt x="16" y="93"/>
                  </a:cubicBezTo>
                  <a:cubicBezTo>
                    <a:pt x="19" y="93"/>
                    <a:pt x="30" y="89"/>
                    <a:pt x="53" y="79"/>
                  </a:cubicBezTo>
                  <a:cubicBezTo>
                    <a:pt x="109" y="101"/>
                    <a:pt x="156" y="114"/>
                    <a:pt x="194" y="114"/>
                  </a:cubicBezTo>
                  <a:cubicBezTo>
                    <a:pt x="247" y="114"/>
                    <a:pt x="280" y="88"/>
                    <a:pt x="285" y="26"/>
                  </a:cubicBezTo>
                  <a:cubicBezTo>
                    <a:pt x="285" y="7"/>
                    <a:pt x="27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32"/>
            <p:cNvSpPr/>
            <p:nvPr/>
          </p:nvSpPr>
          <p:spPr>
            <a:xfrm>
              <a:off x="6142453" y="3650540"/>
              <a:ext cx="8434" cy="3610"/>
            </a:xfrm>
            <a:custGeom>
              <a:avLst/>
              <a:gdLst/>
              <a:ahLst/>
              <a:cxnLst/>
              <a:rect l="l" t="t" r="r" b="b"/>
              <a:pathLst>
                <a:path w="271" h="116" extrusionOk="0">
                  <a:moveTo>
                    <a:pt x="72" y="1"/>
                  </a:moveTo>
                  <a:cubicBezTo>
                    <a:pt x="34" y="1"/>
                    <a:pt x="3" y="14"/>
                    <a:pt x="0" y="50"/>
                  </a:cubicBezTo>
                  <a:cubicBezTo>
                    <a:pt x="31" y="94"/>
                    <a:pt x="67" y="116"/>
                    <a:pt x="113" y="116"/>
                  </a:cubicBezTo>
                  <a:cubicBezTo>
                    <a:pt x="133" y="116"/>
                    <a:pt x="154" y="112"/>
                    <a:pt x="179" y="104"/>
                  </a:cubicBezTo>
                  <a:cubicBezTo>
                    <a:pt x="271" y="67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32"/>
            <p:cNvSpPr/>
            <p:nvPr/>
          </p:nvSpPr>
          <p:spPr>
            <a:xfrm>
              <a:off x="6286351" y="3366695"/>
              <a:ext cx="9678" cy="3361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0" y="79"/>
                    <a:pt x="109" y="108"/>
                    <a:pt x="203" y="108"/>
                  </a:cubicBezTo>
                  <a:cubicBezTo>
                    <a:pt x="259" y="108"/>
                    <a:pt x="311" y="97"/>
                    <a:pt x="301" y="81"/>
                  </a:cubicBezTo>
                  <a:cubicBezTo>
                    <a:pt x="247" y="54"/>
                    <a:pt x="194" y="27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32"/>
            <p:cNvSpPr/>
            <p:nvPr/>
          </p:nvSpPr>
          <p:spPr>
            <a:xfrm>
              <a:off x="7206010" y="3763101"/>
              <a:ext cx="6971" cy="3236"/>
            </a:xfrm>
            <a:custGeom>
              <a:avLst/>
              <a:gdLst/>
              <a:ahLst/>
              <a:cxnLst/>
              <a:rect l="l" t="t" r="r" b="b"/>
              <a:pathLst>
                <a:path w="224" h="104" extrusionOk="0">
                  <a:moveTo>
                    <a:pt x="131" y="1"/>
                  </a:moveTo>
                  <a:cubicBezTo>
                    <a:pt x="87" y="1"/>
                    <a:pt x="42" y="19"/>
                    <a:pt x="1" y="55"/>
                  </a:cubicBezTo>
                  <a:cubicBezTo>
                    <a:pt x="17" y="87"/>
                    <a:pt x="36" y="103"/>
                    <a:pt x="60" y="103"/>
                  </a:cubicBezTo>
                  <a:cubicBezTo>
                    <a:pt x="77" y="103"/>
                    <a:pt x="95" y="96"/>
                    <a:pt x="117" y="82"/>
                  </a:cubicBezTo>
                  <a:cubicBezTo>
                    <a:pt x="152" y="64"/>
                    <a:pt x="188" y="46"/>
                    <a:pt x="224" y="28"/>
                  </a:cubicBezTo>
                  <a:cubicBezTo>
                    <a:pt x="194" y="10"/>
                    <a:pt x="16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32"/>
            <p:cNvSpPr/>
            <p:nvPr/>
          </p:nvSpPr>
          <p:spPr>
            <a:xfrm>
              <a:off x="5337223" y="3331311"/>
              <a:ext cx="9647" cy="3205"/>
            </a:xfrm>
            <a:custGeom>
              <a:avLst/>
              <a:gdLst/>
              <a:ahLst/>
              <a:cxnLst/>
              <a:rect l="l" t="t" r="r" b="b"/>
              <a:pathLst>
                <a:path w="310" h="103" extrusionOk="0">
                  <a:moveTo>
                    <a:pt x="110" y="1"/>
                  </a:moveTo>
                  <a:cubicBezTo>
                    <a:pt x="46" y="1"/>
                    <a:pt x="1" y="22"/>
                    <a:pt x="67" y="76"/>
                  </a:cubicBezTo>
                  <a:cubicBezTo>
                    <a:pt x="102" y="94"/>
                    <a:pt x="136" y="103"/>
                    <a:pt x="167" y="103"/>
                  </a:cubicBezTo>
                  <a:cubicBezTo>
                    <a:pt x="198" y="103"/>
                    <a:pt x="227" y="94"/>
                    <a:pt x="254" y="76"/>
                  </a:cubicBezTo>
                  <a:cubicBezTo>
                    <a:pt x="309" y="36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32"/>
            <p:cNvSpPr/>
            <p:nvPr/>
          </p:nvSpPr>
          <p:spPr>
            <a:xfrm>
              <a:off x="6303094" y="3344164"/>
              <a:ext cx="7624" cy="3112"/>
            </a:xfrm>
            <a:custGeom>
              <a:avLst/>
              <a:gdLst/>
              <a:ahLst/>
              <a:cxnLst/>
              <a:rect l="l" t="t" r="r" b="b"/>
              <a:pathLst>
                <a:path w="245" h="100" extrusionOk="0">
                  <a:moveTo>
                    <a:pt x="51" y="1"/>
                  </a:moveTo>
                  <a:cubicBezTo>
                    <a:pt x="21" y="1"/>
                    <a:pt x="1" y="13"/>
                    <a:pt x="3" y="47"/>
                  </a:cubicBezTo>
                  <a:cubicBezTo>
                    <a:pt x="48" y="81"/>
                    <a:pt x="93" y="99"/>
                    <a:pt x="138" y="99"/>
                  </a:cubicBezTo>
                  <a:cubicBezTo>
                    <a:pt x="173" y="99"/>
                    <a:pt x="208" y="88"/>
                    <a:pt x="244" y="65"/>
                  </a:cubicBezTo>
                  <a:lnTo>
                    <a:pt x="244" y="65"/>
                  </a:lnTo>
                  <a:cubicBezTo>
                    <a:pt x="244" y="65"/>
                    <a:pt x="244" y="65"/>
                    <a:pt x="244" y="65"/>
                  </a:cubicBezTo>
                  <a:cubicBezTo>
                    <a:pt x="245" y="65"/>
                    <a:pt x="245" y="65"/>
                    <a:pt x="244" y="64"/>
                  </a:cubicBezTo>
                  <a:cubicBezTo>
                    <a:pt x="244" y="64"/>
                    <a:pt x="244" y="65"/>
                    <a:pt x="244" y="65"/>
                  </a:cubicBezTo>
                  <a:lnTo>
                    <a:pt x="244" y="65"/>
                  </a:lnTo>
                  <a:cubicBezTo>
                    <a:pt x="234" y="62"/>
                    <a:pt x="11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32"/>
            <p:cNvSpPr/>
            <p:nvPr/>
          </p:nvSpPr>
          <p:spPr>
            <a:xfrm>
              <a:off x="6421163" y="3802312"/>
              <a:ext cx="9118" cy="3610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90" y="1"/>
                  </a:moveTo>
                  <a:cubicBezTo>
                    <a:pt x="45" y="1"/>
                    <a:pt x="4" y="11"/>
                    <a:pt x="1" y="35"/>
                  </a:cubicBezTo>
                  <a:cubicBezTo>
                    <a:pt x="46" y="71"/>
                    <a:pt x="99" y="98"/>
                    <a:pt x="161" y="116"/>
                  </a:cubicBezTo>
                  <a:cubicBezTo>
                    <a:pt x="292" y="44"/>
                    <a:pt x="18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32"/>
            <p:cNvSpPr/>
            <p:nvPr/>
          </p:nvSpPr>
          <p:spPr>
            <a:xfrm>
              <a:off x="6971987" y="4175566"/>
              <a:ext cx="7251" cy="3828"/>
            </a:xfrm>
            <a:custGeom>
              <a:avLst/>
              <a:gdLst/>
              <a:ahLst/>
              <a:cxnLst/>
              <a:rect l="l" t="t" r="r" b="b"/>
              <a:pathLst>
                <a:path w="233" h="123" extrusionOk="0">
                  <a:moveTo>
                    <a:pt x="172" y="0"/>
                  </a:moveTo>
                  <a:cubicBezTo>
                    <a:pt x="166" y="0"/>
                    <a:pt x="159" y="1"/>
                    <a:pt x="152" y="4"/>
                  </a:cubicBezTo>
                  <a:cubicBezTo>
                    <a:pt x="98" y="31"/>
                    <a:pt x="45" y="58"/>
                    <a:pt x="0" y="85"/>
                  </a:cubicBezTo>
                  <a:cubicBezTo>
                    <a:pt x="42" y="109"/>
                    <a:pt x="81" y="123"/>
                    <a:pt x="118" y="123"/>
                  </a:cubicBezTo>
                  <a:cubicBezTo>
                    <a:pt x="160" y="123"/>
                    <a:pt x="199" y="105"/>
                    <a:pt x="232" y="67"/>
                  </a:cubicBezTo>
                  <a:cubicBezTo>
                    <a:pt x="232" y="37"/>
                    <a:pt x="207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0" name="Google Shape;17450;p32"/>
            <p:cNvSpPr/>
            <p:nvPr/>
          </p:nvSpPr>
          <p:spPr>
            <a:xfrm>
              <a:off x="6438777" y="3948452"/>
              <a:ext cx="7811" cy="3268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49" y="0"/>
                  </a:moveTo>
                  <a:cubicBezTo>
                    <a:pt x="20" y="0"/>
                    <a:pt x="1" y="13"/>
                    <a:pt x="6" y="50"/>
                  </a:cubicBezTo>
                  <a:cubicBezTo>
                    <a:pt x="47" y="86"/>
                    <a:pt x="92" y="104"/>
                    <a:pt x="138" y="104"/>
                  </a:cubicBezTo>
                  <a:cubicBezTo>
                    <a:pt x="171" y="104"/>
                    <a:pt x="204" y="95"/>
                    <a:pt x="238" y="76"/>
                  </a:cubicBezTo>
                  <a:cubicBezTo>
                    <a:pt x="250" y="76"/>
                    <a:pt x="12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1" name="Google Shape;17451;p32"/>
            <p:cNvSpPr/>
            <p:nvPr/>
          </p:nvSpPr>
          <p:spPr>
            <a:xfrm>
              <a:off x="7036032" y="3519401"/>
              <a:ext cx="7531" cy="3361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44" y="1"/>
                  </a:moveTo>
                  <a:cubicBezTo>
                    <a:pt x="18" y="1"/>
                    <a:pt x="1" y="13"/>
                    <a:pt x="3" y="45"/>
                  </a:cubicBezTo>
                  <a:cubicBezTo>
                    <a:pt x="51" y="87"/>
                    <a:pt x="96" y="108"/>
                    <a:pt x="141" y="108"/>
                  </a:cubicBezTo>
                  <a:cubicBezTo>
                    <a:pt x="172" y="108"/>
                    <a:pt x="203" y="98"/>
                    <a:pt x="235" y="80"/>
                  </a:cubicBezTo>
                  <a:cubicBezTo>
                    <a:pt x="241" y="80"/>
                    <a:pt x="112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32"/>
            <p:cNvSpPr/>
            <p:nvPr/>
          </p:nvSpPr>
          <p:spPr>
            <a:xfrm>
              <a:off x="5323717" y="3652625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101" y="0"/>
                  </a:moveTo>
                  <a:cubicBezTo>
                    <a:pt x="68" y="0"/>
                    <a:pt x="35" y="9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1" y="31"/>
                    <a:pt x="130" y="102"/>
                    <a:pt x="194" y="102"/>
                  </a:cubicBezTo>
                  <a:cubicBezTo>
                    <a:pt x="221" y="102"/>
                    <a:pt x="238" y="90"/>
                    <a:pt x="233" y="55"/>
                  </a:cubicBezTo>
                  <a:cubicBezTo>
                    <a:pt x="191" y="18"/>
                    <a:pt x="14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3" name="Google Shape;17453;p32"/>
            <p:cNvSpPr/>
            <p:nvPr/>
          </p:nvSpPr>
          <p:spPr>
            <a:xfrm>
              <a:off x="6349556" y="3463416"/>
              <a:ext cx="6971" cy="3890"/>
            </a:xfrm>
            <a:custGeom>
              <a:avLst/>
              <a:gdLst/>
              <a:ahLst/>
              <a:cxnLst/>
              <a:rect l="l" t="t" r="r" b="b"/>
              <a:pathLst>
                <a:path w="224" h="125" extrusionOk="0">
                  <a:moveTo>
                    <a:pt x="74" y="0"/>
                  </a:moveTo>
                  <a:cubicBezTo>
                    <a:pt x="34" y="0"/>
                    <a:pt x="0" y="15"/>
                    <a:pt x="0" y="59"/>
                  </a:cubicBezTo>
                  <a:cubicBezTo>
                    <a:pt x="30" y="102"/>
                    <a:pt x="62" y="124"/>
                    <a:pt x="97" y="124"/>
                  </a:cubicBezTo>
                  <a:cubicBezTo>
                    <a:pt x="135" y="124"/>
                    <a:pt x="177" y="98"/>
                    <a:pt x="223" y="42"/>
                  </a:cubicBezTo>
                  <a:cubicBezTo>
                    <a:pt x="223" y="36"/>
                    <a:pt x="13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4" name="Google Shape;17454;p32"/>
            <p:cNvSpPr/>
            <p:nvPr/>
          </p:nvSpPr>
          <p:spPr>
            <a:xfrm>
              <a:off x="6603309" y="3874137"/>
              <a:ext cx="6691" cy="3890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0" y="100"/>
                  </a:moveTo>
                  <a:cubicBezTo>
                    <a:pt x="1" y="101"/>
                    <a:pt x="1" y="101"/>
                    <a:pt x="2" y="101"/>
                  </a:cubicBezTo>
                  <a:lnTo>
                    <a:pt x="2" y="101"/>
                  </a:lnTo>
                  <a:cubicBezTo>
                    <a:pt x="1" y="101"/>
                    <a:pt x="1" y="101"/>
                    <a:pt x="0" y="100"/>
                  </a:cubicBezTo>
                  <a:close/>
                  <a:moveTo>
                    <a:pt x="161" y="1"/>
                  </a:moveTo>
                  <a:cubicBezTo>
                    <a:pt x="102" y="1"/>
                    <a:pt x="23" y="101"/>
                    <a:pt x="3" y="101"/>
                  </a:cubicBezTo>
                  <a:cubicBezTo>
                    <a:pt x="3" y="101"/>
                    <a:pt x="2" y="101"/>
                    <a:pt x="2" y="101"/>
                  </a:cubicBezTo>
                  <a:lnTo>
                    <a:pt x="2" y="101"/>
                  </a:lnTo>
                  <a:cubicBezTo>
                    <a:pt x="31" y="117"/>
                    <a:pt x="58" y="125"/>
                    <a:pt x="85" y="125"/>
                  </a:cubicBezTo>
                  <a:cubicBezTo>
                    <a:pt x="132" y="125"/>
                    <a:pt x="175" y="101"/>
                    <a:pt x="214" y="56"/>
                  </a:cubicBezTo>
                  <a:cubicBezTo>
                    <a:pt x="202" y="15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32"/>
            <p:cNvSpPr/>
            <p:nvPr/>
          </p:nvSpPr>
          <p:spPr>
            <a:xfrm>
              <a:off x="6895868" y="3687137"/>
              <a:ext cx="8776" cy="3548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88" y="1"/>
                  </a:moveTo>
                  <a:cubicBezTo>
                    <a:pt x="38" y="1"/>
                    <a:pt x="7" y="27"/>
                    <a:pt x="2" y="88"/>
                  </a:cubicBezTo>
                  <a:cubicBezTo>
                    <a:pt x="0" y="106"/>
                    <a:pt x="14" y="114"/>
                    <a:pt x="35" y="114"/>
                  </a:cubicBezTo>
                  <a:cubicBezTo>
                    <a:pt x="110" y="114"/>
                    <a:pt x="282" y="28"/>
                    <a:pt x="271" y="28"/>
                  </a:cubicBezTo>
                  <a:lnTo>
                    <a:pt x="271" y="28"/>
                  </a:lnTo>
                  <a:cubicBezTo>
                    <a:pt x="269" y="28"/>
                    <a:pt x="258" y="32"/>
                    <a:pt x="234" y="43"/>
                  </a:cubicBezTo>
                  <a:cubicBezTo>
                    <a:pt x="176" y="16"/>
                    <a:pt x="126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32"/>
            <p:cNvSpPr/>
            <p:nvPr/>
          </p:nvSpPr>
          <p:spPr>
            <a:xfrm>
              <a:off x="6481536" y="3925392"/>
              <a:ext cx="4139" cy="3392"/>
            </a:xfrm>
            <a:custGeom>
              <a:avLst/>
              <a:gdLst/>
              <a:ahLst/>
              <a:cxnLst/>
              <a:rect l="l" t="t" r="r" b="b"/>
              <a:pathLst>
                <a:path w="133" h="109" extrusionOk="0">
                  <a:moveTo>
                    <a:pt x="54" y="0"/>
                  </a:moveTo>
                  <a:cubicBezTo>
                    <a:pt x="32" y="0"/>
                    <a:pt x="12" y="12"/>
                    <a:pt x="6" y="41"/>
                  </a:cubicBezTo>
                  <a:cubicBezTo>
                    <a:pt x="0" y="75"/>
                    <a:pt x="37" y="109"/>
                    <a:pt x="72" y="109"/>
                  </a:cubicBezTo>
                  <a:cubicBezTo>
                    <a:pt x="92" y="109"/>
                    <a:pt x="112" y="97"/>
                    <a:pt x="122" y="68"/>
                  </a:cubicBezTo>
                  <a:cubicBezTo>
                    <a:pt x="133" y="34"/>
                    <a:pt x="9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32"/>
            <p:cNvSpPr/>
            <p:nvPr/>
          </p:nvSpPr>
          <p:spPr>
            <a:xfrm>
              <a:off x="6428228" y="3720934"/>
              <a:ext cx="6971" cy="1680"/>
            </a:xfrm>
            <a:custGeom>
              <a:avLst/>
              <a:gdLst/>
              <a:ahLst/>
              <a:cxnLst/>
              <a:rect l="l" t="t" r="r" b="b"/>
              <a:pathLst>
                <a:path w="224" h="54" extrusionOk="0">
                  <a:moveTo>
                    <a:pt x="84" y="1"/>
                  </a:moveTo>
                  <a:cubicBezTo>
                    <a:pt x="59" y="1"/>
                    <a:pt x="36" y="6"/>
                    <a:pt x="24" y="19"/>
                  </a:cubicBezTo>
                  <a:cubicBezTo>
                    <a:pt x="0" y="36"/>
                    <a:pt x="69" y="54"/>
                    <a:pt x="131" y="54"/>
                  </a:cubicBezTo>
                  <a:cubicBezTo>
                    <a:pt x="164" y="54"/>
                    <a:pt x="196" y="49"/>
                    <a:pt x="211" y="36"/>
                  </a:cubicBezTo>
                  <a:cubicBezTo>
                    <a:pt x="224" y="30"/>
                    <a:pt x="146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32"/>
            <p:cNvSpPr/>
            <p:nvPr/>
          </p:nvSpPr>
          <p:spPr>
            <a:xfrm>
              <a:off x="6372025" y="3715674"/>
              <a:ext cx="7967" cy="2272"/>
            </a:xfrm>
            <a:custGeom>
              <a:avLst/>
              <a:gdLst/>
              <a:ahLst/>
              <a:cxnLst/>
              <a:rect l="l" t="t" r="r" b="b"/>
              <a:pathLst>
                <a:path w="256" h="73" extrusionOk="0">
                  <a:moveTo>
                    <a:pt x="83" y="0"/>
                  </a:moveTo>
                  <a:cubicBezTo>
                    <a:pt x="46" y="0"/>
                    <a:pt x="12" y="3"/>
                    <a:pt x="1" y="9"/>
                  </a:cubicBezTo>
                  <a:cubicBezTo>
                    <a:pt x="12" y="52"/>
                    <a:pt x="38" y="72"/>
                    <a:pt x="77" y="72"/>
                  </a:cubicBezTo>
                  <a:cubicBezTo>
                    <a:pt x="103" y="72"/>
                    <a:pt x="134" y="63"/>
                    <a:pt x="170" y="45"/>
                  </a:cubicBezTo>
                  <a:cubicBezTo>
                    <a:pt x="256" y="14"/>
                    <a:pt x="16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32"/>
            <p:cNvSpPr/>
            <p:nvPr/>
          </p:nvSpPr>
          <p:spPr>
            <a:xfrm>
              <a:off x="5925328" y="3603300"/>
              <a:ext cx="10114" cy="1992"/>
            </a:xfrm>
            <a:custGeom>
              <a:avLst/>
              <a:gdLst/>
              <a:ahLst/>
              <a:cxnLst/>
              <a:rect l="l" t="t" r="r" b="b"/>
              <a:pathLst>
                <a:path w="325" h="64" extrusionOk="0">
                  <a:moveTo>
                    <a:pt x="81" y="1"/>
                  </a:moveTo>
                  <a:cubicBezTo>
                    <a:pt x="37" y="1"/>
                    <a:pt x="1" y="10"/>
                    <a:pt x="1" y="34"/>
                  </a:cubicBezTo>
                  <a:cubicBezTo>
                    <a:pt x="34" y="54"/>
                    <a:pt x="68" y="64"/>
                    <a:pt x="105" y="64"/>
                  </a:cubicBezTo>
                  <a:cubicBezTo>
                    <a:pt x="117" y="64"/>
                    <a:pt x="130" y="63"/>
                    <a:pt x="144" y="61"/>
                  </a:cubicBezTo>
                  <a:cubicBezTo>
                    <a:pt x="324" y="48"/>
                    <a:pt x="18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32"/>
            <p:cNvSpPr/>
            <p:nvPr/>
          </p:nvSpPr>
          <p:spPr>
            <a:xfrm>
              <a:off x="6249879" y="3648673"/>
              <a:ext cx="6971" cy="1587"/>
            </a:xfrm>
            <a:custGeom>
              <a:avLst/>
              <a:gdLst/>
              <a:ahLst/>
              <a:cxnLst/>
              <a:rect l="l" t="t" r="r" b="b"/>
              <a:pathLst>
                <a:path w="224" h="51" extrusionOk="0">
                  <a:moveTo>
                    <a:pt x="64" y="0"/>
                  </a:moveTo>
                  <a:cubicBezTo>
                    <a:pt x="28" y="0"/>
                    <a:pt x="1" y="8"/>
                    <a:pt x="1" y="30"/>
                  </a:cubicBezTo>
                  <a:cubicBezTo>
                    <a:pt x="32" y="43"/>
                    <a:pt x="72" y="50"/>
                    <a:pt x="112" y="50"/>
                  </a:cubicBezTo>
                  <a:cubicBezTo>
                    <a:pt x="152" y="50"/>
                    <a:pt x="192" y="43"/>
                    <a:pt x="224" y="30"/>
                  </a:cubicBezTo>
                  <a:cubicBezTo>
                    <a:pt x="218" y="24"/>
                    <a:pt x="12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32"/>
            <p:cNvSpPr/>
            <p:nvPr/>
          </p:nvSpPr>
          <p:spPr>
            <a:xfrm>
              <a:off x="6505032" y="3550769"/>
              <a:ext cx="4232" cy="3641"/>
            </a:xfrm>
            <a:custGeom>
              <a:avLst/>
              <a:gdLst/>
              <a:ahLst/>
              <a:cxnLst/>
              <a:rect l="l" t="t" r="r" b="b"/>
              <a:pathLst>
                <a:path w="136" h="117" extrusionOk="0">
                  <a:moveTo>
                    <a:pt x="47" y="1"/>
                  </a:moveTo>
                  <a:cubicBezTo>
                    <a:pt x="29" y="1"/>
                    <a:pt x="11" y="13"/>
                    <a:pt x="0" y="45"/>
                  </a:cubicBezTo>
                  <a:cubicBezTo>
                    <a:pt x="12" y="92"/>
                    <a:pt x="32" y="116"/>
                    <a:pt x="57" y="116"/>
                  </a:cubicBezTo>
                  <a:cubicBezTo>
                    <a:pt x="69" y="116"/>
                    <a:pt x="83" y="110"/>
                    <a:pt x="98" y="98"/>
                  </a:cubicBezTo>
                  <a:cubicBezTo>
                    <a:pt x="136" y="67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32"/>
            <p:cNvSpPr/>
            <p:nvPr/>
          </p:nvSpPr>
          <p:spPr>
            <a:xfrm>
              <a:off x="7203240" y="3757998"/>
              <a:ext cx="7998" cy="2147"/>
            </a:xfrm>
            <a:custGeom>
              <a:avLst/>
              <a:gdLst/>
              <a:ahLst/>
              <a:cxnLst/>
              <a:rect l="l" t="t" r="r" b="b"/>
              <a:pathLst>
                <a:path w="257" h="69" extrusionOk="0">
                  <a:moveTo>
                    <a:pt x="83" y="0"/>
                  </a:moveTo>
                  <a:cubicBezTo>
                    <a:pt x="48" y="0"/>
                    <a:pt x="14" y="2"/>
                    <a:pt x="0" y="5"/>
                  </a:cubicBezTo>
                  <a:cubicBezTo>
                    <a:pt x="16" y="48"/>
                    <a:pt x="42" y="68"/>
                    <a:pt x="79" y="68"/>
                  </a:cubicBezTo>
                  <a:cubicBezTo>
                    <a:pt x="104" y="68"/>
                    <a:pt x="134" y="59"/>
                    <a:pt x="170" y="41"/>
                  </a:cubicBezTo>
                  <a:cubicBezTo>
                    <a:pt x="256" y="10"/>
                    <a:pt x="16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3" name="Google Shape;17463;p32"/>
            <p:cNvSpPr/>
            <p:nvPr/>
          </p:nvSpPr>
          <p:spPr>
            <a:xfrm>
              <a:off x="6702799" y="3574670"/>
              <a:ext cx="3797" cy="3454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60" y="0"/>
                  </a:moveTo>
                  <a:cubicBezTo>
                    <a:pt x="29" y="0"/>
                    <a:pt x="1" y="25"/>
                    <a:pt x="15" y="71"/>
                  </a:cubicBezTo>
                  <a:cubicBezTo>
                    <a:pt x="33" y="97"/>
                    <a:pt x="50" y="111"/>
                    <a:pt x="68" y="111"/>
                  </a:cubicBezTo>
                  <a:cubicBezTo>
                    <a:pt x="86" y="111"/>
                    <a:pt x="104" y="97"/>
                    <a:pt x="122" y="71"/>
                  </a:cubicBezTo>
                  <a:cubicBezTo>
                    <a:pt x="122" y="23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4" name="Google Shape;17464;p32"/>
            <p:cNvSpPr/>
            <p:nvPr/>
          </p:nvSpPr>
          <p:spPr>
            <a:xfrm>
              <a:off x="6599263" y="3572834"/>
              <a:ext cx="7687" cy="1898"/>
            </a:xfrm>
            <a:custGeom>
              <a:avLst/>
              <a:gdLst/>
              <a:ahLst/>
              <a:cxnLst/>
              <a:rect l="l" t="t" r="r" b="b"/>
              <a:pathLst>
                <a:path w="247" h="61" extrusionOk="0">
                  <a:moveTo>
                    <a:pt x="122" y="0"/>
                  </a:moveTo>
                  <a:cubicBezTo>
                    <a:pt x="61" y="0"/>
                    <a:pt x="1" y="14"/>
                    <a:pt x="32" y="40"/>
                  </a:cubicBezTo>
                  <a:cubicBezTo>
                    <a:pt x="63" y="54"/>
                    <a:pt x="94" y="61"/>
                    <a:pt x="126" y="61"/>
                  </a:cubicBezTo>
                  <a:cubicBezTo>
                    <a:pt x="157" y="61"/>
                    <a:pt x="188" y="54"/>
                    <a:pt x="219" y="40"/>
                  </a:cubicBezTo>
                  <a:cubicBezTo>
                    <a:pt x="246" y="14"/>
                    <a:pt x="18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32"/>
            <p:cNvSpPr/>
            <p:nvPr/>
          </p:nvSpPr>
          <p:spPr>
            <a:xfrm>
              <a:off x="6499461" y="3858577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6" y="0"/>
                  </a:moveTo>
                  <a:cubicBezTo>
                    <a:pt x="36" y="0"/>
                    <a:pt x="5" y="16"/>
                    <a:pt x="1" y="47"/>
                  </a:cubicBezTo>
                  <a:cubicBezTo>
                    <a:pt x="1" y="82"/>
                    <a:pt x="30" y="97"/>
                    <a:pt x="60" y="97"/>
                  </a:cubicBezTo>
                  <a:cubicBezTo>
                    <a:pt x="92" y="97"/>
                    <a:pt x="126" y="79"/>
                    <a:pt x="126" y="47"/>
                  </a:cubicBezTo>
                  <a:cubicBezTo>
                    <a:pt x="126" y="16"/>
                    <a:pt x="9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6" name="Google Shape;17466;p32"/>
            <p:cNvSpPr/>
            <p:nvPr/>
          </p:nvSpPr>
          <p:spPr>
            <a:xfrm>
              <a:off x="6367450" y="3463789"/>
              <a:ext cx="3797" cy="3050"/>
            </a:xfrm>
            <a:custGeom>
              <a:avLst/>
              <a:gdLst/>
              <a:ahLst/>
              <a:cxnLst/>
              <a:rect l="l" t="t" r="r" b="b"/>
              <a:pathLst>
                <a:path w="122" h="98" extrusionOk="0">
                  <a:moveTo>
                    <a:pt x="63" y="1"/>
                  </a:moveTo>
                  <a:cubicBezTo>
                    <a:pt x="34" y="1"/>
                    <a:pt x="5" y="16"/>
                    <a:pt x="5" y="47"/>
                  </a:cubicBezTo>
                  <a:cubicBezTo>
                    <a:pt x="1" y="82"/>
                    <a:pt x="28" y="98"/>
                    <a:pt x="57" y="98"/>
                  </a:cubicBezTo>
                  <a:cubicBezTo>
                    <a:pt x="88" y="98"/>
                    <a:pt x="121" y="80"/>
                    <a:pt x="121" y="47"/>
                  </a:cubicBezTo>
                  <a:cubicBezTo>
                    <a:pt x="121" y="16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7" name="Google Shape;17467;p32"/>
            <p:cNvSpPr/>
            <p:nvPr/>
          </p:nvSpPr>
          <p:spPr>
            <a:xfrm>
              <a:off x="7018543" y="3542180"/>
              <a:ext cx="6504" cy="1618"/>
            </a:xfrm>
            <a:custGeom>
              <a:avLst/>
              <a:gdLst/>
              <a:ahLst/>
              <a:cxnLst/>
              <a:rect l="l" t="t" r="r" b="b"/>
              <a:pathLst>
                <a:path w="209" h="52" extrusionOk="0">
                  <a:moveTo>
                    <a:pt x="134" y="0"/>
                  </a:moveTo>
                  <a:cubicBezTo>
                    <a:pt x="73" y="0"/>
                    <a:pt x="0" y="18"/>
                    <a:pt x="12" y="35"/>
                  </a:cubicBezTo>
                  <a:cubicBezTo>
                    <a:pt x="26" y="47"/>
                    <a:pt x="46" y="51"/>
                    <a:pt x="68" y="51"/>
                  </a:cubicBezTo>
                  <a:cubicBezTo>
                    <a:pt x="131" y="51"/>
                    <a:pt x="208" y="17"/>
                    <a:pt x="208" y="17"/>
                  </a:cubicBezTo>
                  <a:cubicBezTo>
                    <a:pt x="196" y="5"/>
                    <a:pt x="16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32"/>
            <p:cNvSpPr/>
            <p:nvPr/>
          </p:nvSpPr>
          <p:spPr>
            <a:xfrm>
              <a:off x="6042277" y="3425014"/>
              <a:ext cx="6131" cy="3112"/>
            </a:xfrm>
            <a:custGeom>
              <a:avLst/>
              <a:gdLst/>
              <a:ahLst/>
              <a:cxnLst/>
              <a:rect l="l" t="t" r="r" b="b"/>
              <a:pathLst>
                <a:path w="197" h="100" extrusionOk="0">
                  <a:moveTo>
                    <a:pt x="56" y="0"/>
                  </a:moveTo>
                  <a:cubicBezTo>
                    <a:pt x="38" y="0"/>
                    <a:pt x="23" y="8"/>
                    <a:pt x="17" y="27"/>
                  </a:cubicBezTo>
                  <a:cubicBezTo>
                    <a:pt x="1" y="73"/>
                    <a:pt x="26" y="100"/>
                    <a:pt x="68" y="100"/>
                  </a:cubicBezTo>
                  <a:cubicBezTo>
                    <a:pt x="75" y="100"/>
                    <a:pt x="81" y="99"/>
                    <a:pt x="88" y="98"/>
                  </a:cubicBezTo>
                  <a:cubicBezTo>
                    <a:pt x="197" y="78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32"/>
            <p:cNvSpPr/>
            <p:nvPr/>
          </p:nvSpPr>
          <p:spPr>
            <a:xfrm>
              <a:off x="7064974" y="3531693"/>
              <a:ext cx="3361" cy="3019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63" y="1"/>
                  </a:moveTo>
                  <a:cubicBezTo>
                    <a:pt x="45" y="1"/>
                    <a:pt x="24" y="19"/>
                    <a:pt x="1" y="51"/>
                  </a:cubicBezTo>
                  <a:cubicBezTo>
                    <a:pt x="1" y="84"/>
                    <a:pt x="16" y="96"/>
                    <a:pt x="35" y="96"/>
                  </a:cubicBezTo>
                  <a:cubicBezTo>
                    <a:pt x="62" y="96"/>
                    <a:pt x="97" y="72"/>
                    <a:pt x="108" y="51"/>
                  </a:cubicBezTo>
                  <a:cubicBezTo>
                    <a:pt x="95" y="17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32"/>
            <p:cNvSpPr/>
            <p:nvPr/>
          </p:nvSpPr>
          <p:spPr>
            <a:xfrm>
              <a:off x="5892870" y="3363209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55" y="1"/>
                  </a:moveTo>
                  <a:cubicBezTo>
                    <a:pt x="36" y="1"/>
                    <a:pt x="18" y="14"/>
                    <a:pt x="0" y="41"/>
                  </a:cubicBezTo>
                  <a:cubicBezTo>
                    <a:pt x="0" y="85"/>
                    <a:pt x="32" y="105"/>
                    <a:pt x="62" y="105"/>
                  </a:cubicBezTo>
                  <a:cubicBezTo>
                    <a:pt x="94" y="105"/>
                    <a:pt x="125" y="82"/>
                    <a:pt x="116" y="41"/>
                  </a:cubicBezTo>
                  <a:cubicBezTo>
                    <a:pt x="94" y="14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32"/>
            <p:cNvSpPr/>
            <p:nvPr/>
          </p:nvSpPr>
          <p:spPr>
            <a:xfrm>
              <a:off x="6403145" y="3336913"/>
              <a:ext cx="3890" cy="3050"/>
            </a:xfrm>
            <a:custGeom>
              <a:avLst/>
              <a:gdLst/>
              <a:ahLst/>
              <a:cxnLst/>
              <a:rect l="l" t="t" r="r" b="b"/>
              <a:pathLst>
                <a:path w="125" h="98" extrusionOk="0">
                  <a:moveTo>
                    <a:pt x="62" y="1"/>
                  </a:moveTo>
                  <a:cubicBezTo>
                    <a:pt x="31" y="1"/>
                    <a:pt x="0" y="16"/>
                    <a:pt x="0" y="48"/>
                  </a:cubicBezTo>
                  <a:cubicBezTo>
                    <a:pt x="0" y="82"/>
                    <a:pt x="29" y="98"/>
                    <a:pt x="59" y="98"/>
                  </a:cubicBezTo>
                  <a:cubicBezTo>
                    <a:pt x="92" y="98"/>
                    <a:pt x="125" y="80"/>
                    <a:pt x="125" y="48"/>
                  </a:cubicBezTo>
                  <a:cubicBezTo>
                    <a:pt x="125" y="16"/>
                    <a:pt x="9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32"/>
            <p:cNvSpPr/>
            <p:nvPr/>
          </p:nvSpPr>
          <p:spPr>
            <a:xfrm>
              <a:off x="6460312" y="3324714"/>
              <a:ext cx="3797" cy="2925"/>
            </a:xfrm>
            <a:custGeom>
              <a:avLst/>
              <a:gdLst/>
              <a:ahLst/>
              <a:cxnLst/>
              <a:rect l="l" t="t" r="r" b="b"/>
              <a:pathLst>
                <a:path w="122" h="94" extrusionOk="0">
                  <a:moveTo>
                    <a:pt x="62" y="0"/>
                  </a:moveTo>
                  <a:cubicBezTo>
                    <a:pt x="32" y="0"/>
                    <a:pt x="1" y="16"/>
                    <a:pt x="1" y="47"/>
                  </a:cubicBezTo>
                  <a:cubicBezTo>
                    <a:pt x="1" y="78"/>
                    <a:pt x="30" y="94"/>
                    <a:pt x="59" y="94"/>
                  </a:cubicBezTo>
                  <a:cubicBezTo>
                    <a:pt x="88" y="94"/>
                    <a:pt x="117" y="78"/>
                    <a:pt x="117" y="47"/>
                  </a:cubicBezTo>
                  <a:cubicBezTo>
                    <a:pt x="121" y="16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32"/>
            <p:cNvSpPr/>
            <p:nvPr/>
          </p:nvSpPr>
          <p:spPr>
            <a:xfrm>
              <a:off x="6563880" y="4180887"/>
              <a:ext cx="9149" cy="1587"/>
            </a:xfrm>
            <a:custGeom>
              <a:avLst/>
              <a:gdLst/>
              <a:ahLst/>
              <a:cxnLst/>
              <a:rect l="l" t="t" r="r" b="b"/>
              <a:pathLst>
                <a:path w="294" h="51" extrusionOk="0">
                  <a:moveTo>
                    <a:pt x="93" y="1"/>
                  </a:moveTo>
                  <a:cubicBezTo>
                    <a:pt x="57" y="1"/>
                    <a:pt x="22" y="6"/>
                    <a:pt x="0" y="21"/>
                  </a:cubicBezTo>
                  <a:cubicBezTo>
                    <a:pt x="34" y="41"/>
                    <a:pt x="67" y="51"/>
                    <a:pt x="104" y="51"/>
                  </a:cubicBezTo>
                  <a:cubicBezTo>
                    <a:pt x="117" y="51"/>
                    <a:pt x="130" y="50"/>
                    <a:pt x="143" y="47"/>
                  </a:cubicBezTo>
                  <a:cubicBezTo>
                    <a:pt x="293" y="41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32"/>
            <p:cNvSpPr/>
            <p:nvPr/>
          </p:nvSpPr>
          <p:spPr>
            <a:xfrm>
              <a:off x="6442543" y="3789491"/>
              <a:ext cx="7251" cy="1712"/>
            </a:xfrm>
            <a:custGeom>
              <a:avLst/>
              <a:gdLst/>
              <a:ahLst/>
              <a:cxnLst/>
              <a:rect l="l" t="t" r="r" b="b"/>
              <a:pathLst>
                <a:path w="233" h="55" extrusionOk="0">
                  <a:moveTo>
                    <a:pt x="59" y="0"/>
                  </a:moveTo>
                  <a:cubicBezTo>
                    <a:pt x="26" y="0"/>
                    <a:pt x="1" y="7"/>
                    <a:pt x="1" y="28"/>
                  </a:cubicBezTo>
                  <a:cubicBezTo>
                    <a:pt x="32" y="46"/>
                    <a:pt x="72" y="55"/>
                    <a:pt x="113" y="55"/>
                  </a:cubicBezTo>
                  <a:cubicBezTo>
                    <a:pt x="155" y="55"/>
                    <a:pt x="197" y="46"/>
                    <a:pt x="233" y="28"/>
                  </a:cubicBezTo>
                  <a:cubicBezTo>
                    <a:pt x="227" y="28"/>
                    <a:pt x="126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32"/>
            <p:cNvSpPr/>
            <p:nvPr/>
          </p:nvSpPr>
          <p:spPr>
            <a:xfrm>
              <a:off x="6375106" y="3710384"/>
              <a:ext cx="6815" cy="5010"/>
            </a:xfrm>
            <a:custGeom>
              <a:avLst/>
              <a:gdLst/>
              <a:ahLst/>
              <a:cxnLst/>
              <a:rect l="l" t="t" r="r" b="b"/>
              <a:pathLst>
                <a:path w="219" h="161" extrusionOk="0">
                  <a:moveTo>
                    <a:pt x="26" y="0"/>
                  </a:moveTo>
                  <a:cubicBezTo>
                    <a:pt x="14" y="0"/>
                    <a:pt x="4" y="5"/>
                    <a:pt x="0" y="19"/>
                  </a:cubicBezTo>
                  <a:lnTo>
                    <a:pt x="0" y="19"/>
                  </a:lnTo>
                  <a:cubicBezTo>
                    <a:pt x="0" y="17"/>
                    <a:pt x="1" y="16"/>
                    <a:pt x="2" y="16"/>
                  </a:cubicBezTo>
                  <a:cubicBezTo>
                    <a:pt x="18" y="16"/>
                    <a:pt x="91" y="160"/>
                    <a:pt x="159" y="160"/>
                  </a:cubicBezTo>
                  <a:cubicBezTo>
                    <a:pt x="172" y="160"/>
                    <a:pt x="184" y="155"/>
                    <a:pt x="196" y="143"/>
                  </a:cubicBezTo>
                  <a:cubicBezTo>
                    <a:pt x="218" y="84"/>
                    <a:pt x="198" y="50"/>
                    <a:pt x="144" y="50"/>
                  </a:cubicBezTo>
                  <a:cubicBezTo>
                    <a:pt x="133" y="50"/>
                    <a:pt x="121" y="51"/>
                    <a:pt x="107" y="54"/>
                  </a:cubicBezTo>
                  <a:cubicBezTo>
                    <a:pt x="120" y="47"/>
                    <a:pt x="6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32"/>
            <p:cNvSpPr/>
            <p:nvPr/>
          </p:nvSpPr>
          <p:spPr>
            <a:xfrm>
              <a:off x="6423964" y="395551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7"/>
                    <a:pt x="98" y="37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32"/>
            <p:cNvSpPr/>
            <p:nvPr/>
          </p:nvSpPr>
          <p:spPr>
            <a:xfrm>
              <a:off x="6660196" y="399765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32"/>
            <p:cNvSpPr/>
            <p:nvPr/>
          </p:nvSpPr>
          <p:spPr>
            <a:xfrm>
              <a:off x="6260429" y="365589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32"/>
            <p:cNvSpPr/>
            <p:nvPr/>
          </p:nvSpPr>
          <p:spPr>
            <a:xfrm>
              <a:off x="6327617" y="3365294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99" y="1"/>
                  </a:moveTo>
                  <a:cubicBezTo>
                    <a:pt x="9" y="1"/>
                    <a:pt x="1" y="19"/>
                    <a:pt x="63" y="37"/>
                  </a:cubicBezTo>
                  <a:cubicBezTo>
                    <a:pt x="152" y="28"/>
                    <a:pt x="161" y="1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32"/>
            <p:cNvSpPr/>
            <p:nvPr/>
          </p:nvSpPr>
          <p:spPr>
            <a:xfrm>
              <a:off x="6359546" y="3488561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cubicBezTo>
                    <a:pt x="0" y="19"/>
                    <a:pt x="18" y="36"/>
                    <a:pt x="107" y="36"/>
                  </a:cubicBezTo>
                  <a:cubicBezTo>
                    <a:pt x="170" y="19"/>
                    <a:pt x="15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32"/>
            <p:cNvSpPr/>
            <p:nvPr/>
          </p:nvSpPr>
          <p:spPr>
            <a:xfrm>
              <a:off x="6503351" y="3939645"/>
              <a:ext cx="3361" cy="1276"/>
            </a:xfrm>
            <a:custGeom>
              <a:avLst/>
              <a:gdLst/>
              <a:ahLst/>
              <a:cxnLst/>
              <a:rect l="l" t="t" r="r" b="b"/>
              <a:pathLst>
                <a:path w="108" h="41" extrusionOk="0">
                  <a:moveTo>
                    <a:pt x="54" y="0"/>
                  </a:moveTo>
                  <a:cubicBezTo>
                    <a:pt x="36" y="0"/>
                    <a:pt x="18" y="7"/>
                    <a:pt x="1" y="20"/>
                  </a:cubicBezTo>
                  <a:cubicBezTo>
                    <a:pt x="14" y="34"/>
                    <a:pt x="32" y="40"/>
                    <a:pt x="51" y="40"/>
                  </a:cubicBezTo>
                  <a:cubicBezTo>
                    <a:pt x="70" y="40"/>
                    <a:pt x="90" y="34"/>
                    <a:pt x="108" y="20"/>
                  </a:cubicBezTo>
                  <a:cubicBezTo>
                    <a:pt x="90" y="7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32"/>
            <p:cNvSpPr/>
            <p:nvPr/>
          </p:nvSpPr>
          <p:spPr>
            <a:xfrm>
              <a:off x="5656327" y="3770352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7"/>
                    <a:pt x="18" y="36"/>
                    <a:pt x="107" y="45"/>
                  </a:cubicBezTo>
                  <a:cubicBezTo>
                    <a:pt x="170" y="18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32"/>
            <p:cNvSpPr/>
            <p:nvPr/>
          </p:nvSpPr>
          <p:spPr>
            <a:xfrm>
              <a:off x="6353166" y="355733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32"/>
            <p:cNvSpPr/>
            <p:nvPr/>
          </p:nvSpPr>
          <p:spPr>
            <a:xfrm>
              <a:off x="6363996" y="3576506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32"/>
            <p:cNvSpPr/>
            <p:nvPr/>
          </p:nvSpPr>
          <p:spPr>
            <a:xfrm>
              <a:off x="6763763" y="4242536"/>
              <a:ext cx="3641" cy="1463"/>
            </a:xfrm>
            <a:custGeom>
              <a:avLst/>
              <a:gdLst/>
              <a:ahLst/>
              <a:cxnLst/>
              <a:rect l="l" t="t" r="r" b="b"/>
              <a:pathLst>
                <a:path w="117" h="47" extrusionOk="0">
                  <a:moveTo>
                    <a:pt x="62" y="0"/>
                  </a:moveTo>
                  <a:cubicBezTo>
                    <a:pt x="43" y="0"/>
                    <a:pt x="23" y="7"/>
                    <a:pt x="0" y="20"/>
                  </a:cubicBezTo>
                  <a:cubicBezTo>
                    <a:pt x="18" y="38"/>
                    <a:pt x="36" y="47"/>
                    <a:pt x="55" y="47"/>
                  </a:cubicBezTo>
                  <a:cubicBezTo>
                    <a:pt x="74" y="47"/>
                    <a:pt x="94" y="38"/>
                    <a:pt x="116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32"/>
            <p:cNvSpPr/>
            <p:nvPr/>
          </p:nvSpPr>
          <p:spPr>
            <a:xfrm>
              <a:off x="6391755" y="3767022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32"/>
            <p:cNvSpPr/>
            <p:nvPr/>
          </p:nvSpPr>
          <p:spPr>
            <a:xfrm>
              <a:off x="6523890" y="4277857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8" name="Google Shape;17488;p32"/>
            <p:cNvSpPr/>
            <p:nvPr/>
          </p:nvSpPr>
          <p:spPr>
            <a:xfrm>
              <a:off x="5503621" y="342853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9" name="Google Shape;17489;p32"/>
            <p:cNvSpPr/>
            <p:nvPr/>
          </p:nvSpPr>
          <p:spPr>
            <a:xfrm>
              <a:off x="6729905" y="4012435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"/>
                    <a:pt x="0" y="19"/>
                    <a:pt x="63" y="36"/>
                  </a:cubicBezTo>
                  <a:cubicBezTo>
                    <a:pt x="152" y="36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0" name="Google Shape;17490;p32"/>
            <p:cNvSpPr/>
            <p:nvPr/>
          </p:nvSpPr>
          <p:spPr>
            <a:xfrm>
              <a:off x="6396205" y="3597667"/>
              <a:ext cx="3610" cy="1494"/>
            </a:xfrm>
            <a:custGeom>
              <a:avLst/>
              <a:gdLst/>
              <a:ahLst/>
              <a:cxnLst/>
              <a:rect l="l" t="t" r="r" b="b"/>
              <a:pathLst>
                <a:path w="116" h="48" extrusionOk="0">
                  <a:moveTo>
                    <a:pt x="58" y="1"/>
                  </a:moveTo>
                  <a:cubicBezTo>
                    <a:pt x="38" y="1"/>
                    <a:pt x="18" y="10"/>
                    <a:pt x="0" y="28"/>
                  </a:cubicBezTo>
                  <a:cubicBezTo>
                    <a:pt x="18" y="41"/>
                    <a:pt x="36" y="48"/>
                    <a:pt x="55" y="48"/>
                  </a:cubicBezTo>
                  <a:cubicBezTo>
                    <a:pt x="74" y="48"/>
                    <a:pt x="94" y="41"/>
                    <a:pt x="116" y="28"/>
                  </a:cubicBezTo>
                  <a:cubicBezTo>
                    <a:pt x="98" y="10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1" name="Google Shape;17491;p32"/>
            <p:cNvSpPr/>
            <p:nvPr/>
          </p:nvSpPr>
          <p:spPr>
            <a:xfrm>
              <a:off x="5560820" y="3610084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32"/>
            <p:cNvSpPr/>
            <p:nvPr/>
          </p:nvSpPr>
          <p:spPr>
            <a:xfrm>
              <a:off x="6524731" y="3611765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8" y="1"/>
                  </a:moveTo>
                  <a:cubicBezTo>
                    <a:pt x="38" y="1"/>
                    <a:pt x="18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7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3" name="Google Shape;17493;p32"/>
            <p:cNvSpPr/>
            <p:nvPr/>
          </p:nvSpPr>
          <p:spPr>
            <a:xfrm>
              <a:off x="6085534" y="343575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4" name="Google Shape;17494;p32"/>
            <p:cNvSpPr/>
            <p:nvPr/>
          </p:nvSpPr>
          <p:spPr>
            <a:xfrm>
              <a:off x="6884540" y="3622377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7"/>
                    <a:pt x="9" y="36"/>
                    <a:pt x="98" y="36"/>
                  </a:cubicBezTo>
                  <a:cubicBezTo>
                    <a:pt x="161" y="19"/>
                    <a:pt x="14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32"/>
            <p:cNvSpPr/>
            <p:nvPr/>
          </p:nvSpPr>
          <p:spPr>
            <a:xfrm>
              <a:off x="5496681" y="364895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9" y="1"/>
                  </a:moveTo>
                  <a:cubicBezTo>
                    <a:pt x="39" y="1"/>
                    <a:pt x="19" y="8"/>
                    <a:pt x="1" y="21"/>
                  </a:cubicBezTo>
                  <a:cubicBezTo>
                    <a:pt x="19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32"/>
            <p:cNvSpPr/>
            <p:nvPr/>
          </p:nvSpPr>
          <p:spPr>
            <a:xfrm>
              <a:off x="6623568" y="3976865"/>
              <a:ext cx="20788" cy="10487"/>
            </a:xfrm>
            <a:custGeom>
              <a:avLst/>
              <a:gdLst/>
              <a:ahLst/>
              <a:cxnLst/>
              <a:rect l="l" t="t" r="r" b="b"/>
              <a:pathLst>
                <a:path w="668" h="337" extrusionOk="0">
                  <a:moveTo>
                    <a:pt x="104" y="1"/>
                  </a:moveTo>
                  <a:cubicBezTo>
                    <a:pt x="59" y="1"/>
                    <a:pt x="20" y="7"/>
                    <a:pt x="0" y="20"/>
                  </a:cubicBezTo>
                  <a:cubicBezTo>
                    <a:pt x="90" y="64"/>
                    <a:pt x="90" y="145"/>
                    <a:pt x="0" y="189"/>
                  </a:cubicBezTo>
                  <a:cubicBezTo>
                    <a:pt x="72" y="225"/>
                    <a:pt x="134" y="261"/>
                    <a:pt x="206" y="287"/>
                  </a:cubicBezTo>
                  <a:cubicBezTo>
                    <a:pt x="183" y="293"/>
                    <a:pt x="371" y="336"/>
                    <a:pt x="512" y="336"/>
                  </a:cubicBezTo>
                  <a:cubicBezTo>
                    <a:pt x="599" y="336"/>
                    <a:pt x="667" y="320"/>
                    <a:pt x="660" y="269"/>
                  </a:cubicBezTo>
                  <a:cubicBezTo>
                    <a:pt x="657" y="211"/>
                    <a:pt x="613" y="196"/>
                    <a:pt x="554" y="196"/>
                  </a:cubicBezTo>
                  <a:cubicBezTo>
                    <a:pt x="491" y="196"/>
                    <a:pt x="412" y="213"/>
                    <a:pt x="347" y="213"/>
                  </a:cubicBezTo>
                  <a:cubicBezTo>
                    <a:pt x="294" y="213"/>
                    <a:pt x="251" y="202"/>
                    <a:pt x="232" y="162"/>
                  </a:cubicBezTo>
                  <a:cubicBezTo>
                    <a:pt x="435" y="61"/>
                    <a:pt x="24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7" name="Google Shape;17497;p32"/>
            <p:cNvSpPr/>
            <p:nvPr/>
          </p:nvSpPr>
          <p:spPr>
            <a:xfrm>
              <a:off x="6867331" y="3395730"/>
              <a:ext cx="7842" cy="16058"/>
            </a:xfrm>
            <a:custGeom>
              <a:avLst/>
              <a:gdLst/>
              <a:ahLst/>
              <a:cxnLst/>
              <a:rect l="l" t="t" r="r" b="b"/>
              <a:pathLst>
                <a:path w="252" h="516" extrusionOk="0">
                  <a:moveTo>
                    <a:pt x="114" y="1"/>
                  </a:moveTo>
                  <a:cubicBezTo>
                    <a:pt x="2" y="1"/>
                    <a:pt x="0" y="408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8" y="487"/>
                    <a:pt x="24" y="516"/>
                    <a:pt x="44" y="516"/>
                  </a:cubicBezTo>
                  <a:cubicBezTo>
                    <a:pt x="119" y="516"/>
                    <a:pt x="251" y="128"/>
                    <a:pt x="223" y="93"/>
                  </a:cubicBezTo>
                  <a:cubicBezTo>
                    <a:pt x="178" y="27"/>
                    <a:pt x="14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8" name="Google Shape;17498;p32"/>
            <p:cNvSpPr/>
            <p:nvPr/>
          </p:nvSpPr>
          <p:spPr>
            <a:xfrm>
              <a:off x="7072754" y="3358821"/>
              <a:ext cx="18112" cy="5166"/>
            </a:xfrm>
            <a:custGeom>
              <a:avLst/>
              <a:gdLst/>
              <a:ahLst/>
              <a:cxnLst/>
              <a:rect l="l" t="t" r="r" b="b"/>
              <a:pathLst>
                <a:path w="582" h="166" extrusionOk="0">
                  <a:moveTo>
                    <a:pt x="196" y="1"/>
                  </a:moveTo>
                  <a:cubicBezTo>
                    <a:pt x="136" y="1"/>
                    <a:pt x="78" y="19"/>
                    <a:pt x="27" y="66"/>
                  </a:cubicBezTo>
                  <a:cubicBezTo>
                    <a:pt x="1" y="120"/>
                    <a:pt x="18" y="155"/>
                    <a:pt x="63" y="164"/>
                  </a:cubicBezTo>
                  <a:cubicBezTo>
                    <a:pt x="58" y="164"/>
                    <a:pt x="99" y="165"/>
                    <a:pt x="159" y="165"/>
                  </a:cubicBezTo>
                  <a:cubicBezTo>
                    <a:pt x="310" y="165"/>
                    <a:pt x="582" y="160"/>
                    <a:pt x="563" y="129"/>
                  </a:cubicBezTo>
                  <a:cubicBezTo>
                    <a:pt x="471" y="86"/>
                    <a:pt x="32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9" name="Google Shape;17499;p32"/>
            <p:cNvSpPr/>
            <p:nvPr/>
          </p:nvSpPr>
          <p:spPr>
            <a:xfrm>
              <a:off x="6006458" y="3331280"/>
              <a:ext cx="14128" cy="9678"/>
            </a:xfrm>
            <a:custGeom>
              <a:avLst/>
              <a:gdLst/>
              <a:ahLst/>
              <a:cxnLst/>
              <a:rect l="l" t="t" r="r" b="b"/>
              <a:pathLst>
                <a:path w="454" h="311" extrusionOk="0">
                  <a:moveTo>
                    <a:pt x="395" y="0"/>
                  </a:moveTo>
                  <a:cubicBezTo>
                    <a:pt x="279" y="0"/>
                    <a:pt x="1" y="310"/>
                    <a:pt x="153" y="310"/>
                  </a:cubicBezTo>
                  <a:cubicBezTo>
                    <a:pt x="178" y="310"/>
                    <a:pt x="215" y="302"/>
                    <a:pt x="266" y="282"/>
                  </a:cubicBezTo>
                  <a:cubicBezTo>
                    <a:pt x="427" y="220"/>
                    <a:pt x="409" y="255"/>
                    <a:pt x="436" y="122"/>
                  </a:cubicBezTo>
                  <a:cubicBezTo>
                    <a:pt x="454" y="34"/>
                    <a:pt x="43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0" name="Google Shape;17500;p32"/>
            <p:cNvSpPr/>
            <p:nvPr/>
          </p:nvSpPr>
          <p:spPr>
            <a:xfrm>
              <a:off x="7344556" y="3729149"/>
              <a:ext cx="13631" cy="4512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11" y="1"/>
                  </a:moveTo>
                  <a:cubicBezTo>
                    <a:pt x="184" y="1"/>
                    <a:pt x="158" y="4"/>
                    <a:pt x="134" y="13"/>
                  </a:cubicBezTo>
                  <a:cubicBezTo>
                    <a:pt x="90" y="31"/>
                    <a:pt x="45" y="58"/>
                    <a:pt x="0" y="94"/>
                  </a:cubicBezTo>
                  <a:cubicBezTo>
                    <a:pt x="48" y="130"/>
                    <a:pt x="114" y="144"/>
                    <a:pt x="182" y="144"/>
                  </a:cubicBezTo>
                  <a:cubicBezTo>
                    <a:pt x="279" y="144"/>
                    <a:pt x="380" y="116"/>
                    <a:pt x="437" y="85"/>
                  </a:cubicBezTo>
                  <a:cubicBezTo>
                    <a:pt x="384" y="38"/>
                    <a:pt x="294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1" name="Google Shape;17501;p32"/>
            <p:cNvSpPr/>
            <p:nvPr/>
          </p:nvSpPr>
          <p:spPr>
            <a:xfrm>
              <a:off x="6676814" y="3669430"/>
              <a:ext cx="7126" cy="7842"/>
            </a:xfrm>
            <a:custGeom>
              <a:avLst/>
              <a:gdLst/>
              <a:ahLst/>
              <a:cxnLst/>
              <a:rect l="l" t="t" r="r" b="b"/>
              <a:pathLst>
                <a:path w="229" h="252" extrusionOk="0">
                  <a:moveTo>
                    <a:pt x="31" y="1"/>
                  </a:moveTo>
                  <a:cubicBezTo>
                    <a:pt x="12" y="1"/>
                    <a:pt x="0" y="17"/>
                    <a:pt x="2" y="59"/>
                  </a:cubicBezTo>
                  <a:cubicBezTo>
                    <a:pt x="11" y="207"/>
                    <a:pt x="22" y="251"/>
                    <a:pt x="37" y="251"/>
                  </a:cubicBezTo>
                  <a:cubicBezTo>
                    <a:pt x="61" y="251"/>
                    <a:pt x="96" y="146"/>
                    <a:pt x="159" y="146"/>
                  </a:cubicBezTo>
                  <a:cubicBezTo>
                    <a:pt x="173" y="146"/>
                    <a:pt x="190" y="151"/>
                    <a:pt x="207" y="166"/>
                  </a:cubicBezTo>
                  <a:cubicBezTo>
                    <a:pt x="210" y="168"/>
                    <a:pt x="212" y="169"/>
                    <a:pt x="213" y="169"/>
                  </a:cubicBezTo>
                  <a:cubicBezTo>
                    <a:pt x="229" y="169"/>
                    <a:pt x="9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2" name="Google Shape;17502;p32"/>
            <p:cNvSpPr/>
            <p:nvPr/>
          </p:nvSpPr>
          <p:spPr>
            <a:xfrm>
              <a:off x="6660912" y="3742033"/>
              <a:ext cx="11546" cy="3361"/>
            </a:xfrm>
            <a:custGeom>
              <a:avLst/>
              <a:gdLst/>
              <a:ahLst/>
              <a:cxnLst/>
              <a:rect l="l" t="t" r="r" b="b"/>
              <a:pathLst>
                <a:path w="371" h="108" extrusionOk="0">
                  <a:moveTo>
                    <a:pt x="228" y="1"/>
                  </a:moveTo>
                  <a:cubicBezTo>
                    <a:pt x="174" y="10"/>
                    <a:pt x="121" y="10"/>
                    <a:pt x="76" y="19"/>
                  </a:cubicBezTo>
                  <a:cubicBezTo>
                    <a:pt x="0" y="74"/>
                    <a:pt x="192" y="108"/>
                    <a:pt x="303" y="108"/>
                  </a:cubicBezTo>
                  <a:cubicBezTo>
                    <a:pt x="335" y="108"/>
                    <a:pt x="360" y="105"/>
                    <a:pt x="370" y="99"/>
                  </a:cubicBezTo>
                  <a:cubicBezTo>
                    <a:pt x="344" y="45"/>
                    <a:pt x="290" y="10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3" name="Google Shape;17503;p32"/>
            <p:cNvSpPr/>
            <p:nvPr/>
          </p:nvSpPr>
          <p:spPr>
            <a:xfrm>
              <a:off x="5777166" y="3500262"/>
              <a:ext cx="11452" cy="4046"/>
            </a:xfrm>
            <a:custGeom>
              <a:avLst/>
              <a:gdLst/>
              <a:ahLst/>
              <a:cxnLst/>
              <a:rect l="l" t="t" r="r" b="b"/>
              <a:pathLst>
                <a:path w="368" h="130" extrusionOk="0">
                  <a:moveTo>
                    <a:pt x="174" y="0"/>
                  </a:moveTo>
                  <a:cubicBezTo>
                    <a:pt x="111" y="0"/>
                    <a:pt x="46" y="15"/>
                    <a:pt x="9" y="42"/>
                  </a:cubicBezTo>
                  <a:lnTo>
                    <a:pt x="9" y="42"/>
                  </a:lnTo>
                  <a:cubicBezTo>
                    <a:pt x="5" y="41"/>
                    <a:pt x="3" y="40"/>
                    <a:pt x="2" y="40"/>
                  </a:cubicBezTo>
                  <a:lnTo>
                    <a:pt x="2" y="40"/>
                  </a:lnTo>
                  <a:cubicBezTo>
                    <a:pt x="1" y="40"/>
                    <a:pt x="2" y="41"/>
                    <a:pt x="7" y="44"/>
                  </a:cubicBezTo>
                  <a:cubicBezTo>
                    <a:pt x="8" y="44"/>
                    <a:pt x="8" y="43"/>
                    <a:pt x="9" y="42"/>
                  </a:cubicBezTo>
                  <a:lnTo>
                    <a:pt x="9" y="42"/>
                  </a:lnTo>
                  <a:cubicBezTo>
                    <a:pt x="49" y="56"/>
                    <a:pt x="225" y="130"/>
                    <a:pt x="310" y="130"/>
                  </a:cubicBezTo>
                  <a:cubicBezTo>
                    <a:pt x="348" y="130"/>
                    <a:pt x="368" y="114"/>
                    <a:pt x="346" y="71"/>
                  </a:cubicBezTo>
                  <a:cubicBezTo>
                    <a:pt x="327" y="22"/>
                    <a:pt x="25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4" name="Google Shape;17504;p32"/>
            <p:cNvSpPr/>
            <p:nvPr/>
          </p:nvSpPr>
          <p:spPr>
            <a:xfrm>
              <a:off x="6377595" y="3579587"/>
              <a:ext cx="11701" cy="3828"/>
            </a:xfrm>
            <a:custGeom>
              <a:avLst/>
              <a:gdLst/>
              <a:ahLst/>
              <a:cxnLst/>
              <a:rect l="l" t="t" r="r" b="b"/>
              <a:pathLst>
                <a:path w="376" h="123" extrusionOk="0">
                  <a:moveTo>
                    <a:pt x="227" y="0"/>
                  </a:moveTo>
                  <a:cubicBezTo>
                    <a:pt x="129" y="0"/>
                    <a:pt x="28" y="109"/>
                    <a:pt x="2" y="109"/>
                  </a:cubicBezTo>
                  <a:cubicBezTo>
                    <a:pt x="2" y="109"/>
                    <a:pt x="1" y="109"/>
                    <a:pt x="0" y="109"/>
                  </a:cubicBezTo>
                  <a:lnTo>
                    <a:pt x="0" y="109"/>
                  </a:lnTo>
                  <a:cubicBezTo>
                    <a:pt x="14" y="118"/>
                    <a:pt x="49" y="123"/>
                    <a:pt x="90" y="123"/>
                  </a:cubicBezTo>
                  <a:cubicBezTo>
                    <a:pt x="206" y="123"/>
                    <a:pt x="376" y="88"/>
                    <a:pt x="304" y="29"/>
                  </a:cubicBezTo>
                  <a:cubicBezTo>
                    <a:pt x="279" y="8"/>
                    <a:pt x="253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5" name="Google Shape;17505;p32"/>
            <p:cNvSpPr/>
            <p:nvPr/>
          </p:nvSpPr>
          <p:spPr>
            <a:xfrm>
              <a:off x="6883700" y="3731390"/>
              <a:ext cx="10861" cy="4357"/>
            </a:xfrm>
            <a:custGeom>
              <a:avLst/>
              <a:gdLst/>
              <a:ahLst/>
              <a:cxnLst/>
              <a:rect l="l" t="t" r="r" b="b"/>
              <a:pathLst>
                <a:path w="349" h="140" extrusionOk="0">
                  <a:moveTo>
                    <a:pt x="241" y="1"/>
                  </a:moveTo>
                  <a:cubicBezTo>
                    <a:pt x="214" y="1"/>
                    <a:pt x="187" y="5"/>
                    <a:pt x="161" y="13"/>
                  </a:cubicBezTo>
                  <a:lnTo>
                    <a:pt x="0" y="84"/>
                  </a:lnTo>
                  <a:cubicBezTo>
                    <a:pt x="83" y="124"/>
                    <a:pt x="128" y="140"/>
                    <a:pt x="159" y="140"/>
                  </a:cubicBezTo>
                  <a:cubicBezTo>
                    <a:pt x="218" y="140"/>
                    <a:pt x="225" y="83"/>
                    <a:pt x="348" y="30"/>
                  </a:cubicBezTo>
                  <a:cubicBezTo>
                    <a:pt x="317" y="10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6" name="Google Shape;17506;p32"/>
            <p:cNvSpPr/>
            <p:nvPr/>
          </p:nvSpPr>
          <p:spPr>
            <a:xfrm>
              <a:off x="6848534" y="3303117"/>
              <a:ext cx="14595" cy="4077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38" y="1"/>
                  </a:moveTo>
                  <a:cubicBezTo>
                    <a:pt x="194" y="1"/>
                    <a:pt x="140" y="1"/>
                    <a:pt x="87" y="18"/>
                  </a:cubicBezTo>
                  <a:cubicBezTo>
                    <a:pt x="1" y="101"/>
                    <a:pt x="59" y="130"/>
                    <a:pt x="142" y="130"/>
                  </a:cubicBezTo>
                  <a:cubicBezTo>
                    <a:pt x="274" y="130"/>
                    <a:pt x="469" y="5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7" name="Google Shape;17507;p32"/>
            <p:cNvSpPr/>
            <p:nvPr/>
          </p:nvSpPr>
          <p:spPr>
            <a:xfrm>
              <a:off x="6734044" y="3347369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5" y="1"/>
                  </a:moveTo>
                  <a:cubicBezTo>
                    <a:pt x="71" y="1"/>
                    <a:pt x="36" y="14"/>
                    <a:pt x="1" y="42"/>
                  </a:cubicBezTo>
                  <a:cubicBezTo>
                    <a:pt x="36" y="91"/>
                    <a:pt x="76" y="116"/>
                    <a:pt x="118" y="116"/>
                  </a:cubicBezTo>
                  <a:cubicBezTo>
                    <a:pt x="153" y="116"/>
                    <a:pt x="188" y="100"/>
                    <a:pt x="224" y="68"/>
                  </a:cubicBezTo>
                  <a:cubicBezTo>
                    <a:pt x="189" y="23"/>
                    <a:pt x="148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32"/>
            <p:cNvSpPr/>
            <p:nvPr/>
          </p:nvSpPr>
          <p:spPr>
            <a:xfrm>
              <a:off x="5855931" y="3370087"/>
              <a:ext cx="6971" cy="3797"/>
            </a:xfrm>
            <a:custGeom>
              <a:avLst/>
              <a:gdLst/>
              <a:ahLst/>
              <a:cxnLst/>
              <a:rect l="l" t="t" r="r" b="b"/>
              <a:pathLst>
                <a:path w="224" h="122" extrusionOk="0">
                  <a:moveTo>
                    <a:pt x="105" y="1"/>
                  </a:moveTo>
                  <a:cubicBezTo>
                    <a:pt x="68" y="1"/>
                    <a:pt x="32" y="21"/>
                    <a:pt x="1" y="61"/>
                  </a:cubicBezTo>
                  <a:cubicBezTo>
                    <a:pt x="41" y="101"/>
                    <a:pt x="81" y="121"/>
                    <a:pt x="119" y="121"/>
                  </a:cubicBezTo>
                  <a:cubicBezTo>
                    <a:pt x="157" y="121"/>
                    <a:pt x="192" y="101"/>
                    <a:pt x="224" y="61"/>
                  </a:cubicBezTo>
                  <a:cubicBezTo>
                    <a:pt x="184" y="21"/>
                    <a:pt x="14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32"/>
            <p:cNvSpPr/>
            <p:nvPr/>
          </p:nvSpPr>
          <p:spPr>
            <a:xfrm>
              <a:off x="5743463" y="3428468"/>
              <a:ext cx="8900" cy="5353"/>
            </a:xfrm>
            <a:custGeom>
              <a:avLst/>
              <a:gdLst/>
              <a:ahLst/>
              <a:cxnLst/>
              <a:rect l="l" t="t" r="r" b="b"/>
              <a:pathLst>
                <a:path w="286" h="172" extrusionOk="0">
                  <a:moveTo>
                    <a:pt x="106" y="0"/>
                  </a:moveTo>
                  <a:cubicBezTo>
                    <a:pt x="95" y="0"/>
                    <a:pt x="84" y="7"/>
                    <a:pt x="73" y="23"/>
                  </a:cubicBezTo>
                  <a:cubicBezTo>
                    <a:pt x="1" y="138"/>
                    <a:pt x="58" y="171"/>
                    <a:pt x="125" y="171"/>
                  </a:cubicBezTo>
                  <a:cubicBezTo>
                    <a:pt x="199" y="171"/>
                    <a:pt x="285" y="131"/>
                    <a:pt x="225" y="112"/>
                  </a:cubicBezTo>
                  <a:cubicBezTo>
                    <a:pt x="196" y="105"/>
                    <a:pt x="15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32"/>
            <p:cNvSpPr/>
            <p:nvPr/>
          </p:nvSpPr>
          <p:spPr>
            <a:xfrm>
              <a:off x="6880370" y="3595800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0" y="1"/>
                  </a:moveTo>
                  <a:cubicBezTo>
                    <a:pt x="81" y="1"/>
                    <a:pt x="40" y="21"/>
                    <a:pt x="0" y="61"/>
                  </a:cubicBezTo>
                  <a:cubicBezTo>
                    <a:pt x="36" y="96"/>
                    <a:pt x="72" y="114"/>
                    <a:pt x="110" y="114"/>
                  </a:cubicBezTo>
                  <a:cubicBezTo>
                    <a:pt x="148" y="114"/>
                    <a:pt x="188" y="96"/>
                    <a:pt x="232" y="61"/>
                  </a:cubicBezTo>
                  <a:cubicBezTo>
                    <a:pt x="197" y="21"/>
                    <a:pt x="15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32"/>
            <p:cNvSpPr/>
            <p:nvPr/>
          </p:nvSpPr>
          <p:spPr>
            <a:xfrm>
              <a:off x="6813742" y="3550707"/>
              <a:ext cx="10861" cy="3268"/>
            </a:xfrm>
            <a:custGeom>
              <a:avLst/>
              <a:gdLst/>
              <a:ahLst/>
              <a:cxnLst/>
              <a:rect l="l" t="t" r="r" b="b"/>
              <a:pathLst>
                <a:path w="349" h="105" extrusionOk="0">
                  <a:moveTo>
                    <a:pt x="165" y="1"/>
                  </a:moveTo>
                  <a:cubicBezTo>
                    <a:pt x="99" y="1"/>
                    <a:pt x="34" y="12"/>
                    <a:pt x="0" y="38"/>
                  </a:cubicBezTo>
                  <a:cubicBezTo>
                    <a:pt x="38" y="65"/>
                    <a:pt x="157" y="105"/>
                    <a:pt x="245" y="105"/>
                  </a:cubicBezTo>
                  <a:cubicBezTo>
                    <a:pt x="303" y="105"/>
                    <a:pt x="348" y="87"/>
                    <a:pt x="348" y="38"/>
                  </a:cubicBezTo>
                  <a:cubicBezTo>
                    <a:pt x="311" y="14"/>
                    <a:pt x="237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32"/>
            <p:cNvSpPr/>
            <p:nvPr/>
          </p:nvSpPr>
          <p:spPr>
            <a:xfrm>
              <a:off x="5438114" y="4322639"/>
              <a:ext cx="9212" cy="3828"/>
            </a:xfrm>
            <a:custGeom>
              <a:avLst/>
              <a:gdLst/>
              <a:ahLst/>
              <a:cxnLst/>
              <a:rect l="l" t="t" r="r" b="b"/>
              <a:pathLst>
                <a:path w="296" h="123" extrusionOk="0">
                  <a:moveTo>
                    <a:pt x="82" y="1"/>
                  </a:moveTo>
                  <a:cubicBezTo>
                    <a:pt x="39" y="1"/>
                    <a:pt x="3" y="11"/>
                    <a:pt x="0" y="33"/>
                  </a:cubicBezTo>
                  <a:cubicBezTo>
                    <a:pt x="54" y="69"/>
                    <a:pt x="108" y="105"/>
                    <a:pt x="161" y="122"/>
                  </a:cubicBezTo>
                  <a:cubicBezTo>
                    <a:pt x="296" y="49"/>
                    <a:pt x="17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3" name="Google Shape;17513;p32"/>
            <p:cNvSpPr/>
            <p:nvPr/>
          </p:nvSpPr>
          <p:spPr>
            <a:xfrm>
              <a:off x="6928513" y="3869314"/>
              <a:ext cx="14346" cy="6784"/>
            </a:xfrm>
            <a:custGeom>
              <a:avLst/>
              <a:gdLst/>
              <a:ahLst/>
              <a:cxnLst/>
              <a:rect l="l" t="t" r="r" b="b"/>
              <a:pathLst>
                <a:path w="461" h="218" extrusionOk="0">
                  <a:moveTo>
                    <a:pt x="61" y="1"/>
                  </a:moveTo>
                  <a:cubicBezTo>
                    <a:pt x="43" y="1"/>
                    <a:pt x="29" y="7"/>
                    <a:pt x="23" y="23"/>
                  </a:cubicBezTo>
                  <a:cubicBezTo>
                    <a:pt x="1" y="69"/>
                    <a:pt x="319" y="217"/>
                    <a:pt x="426" y="217"/>
                  </a:cubicBezTo>
                  <a:cubicBezTo>
                    <a:pt x="445" y="217"/>
                    <a:pt x="458" y="212"/>
                    <a:pt x="461" y="202"/>
                  </a:cubicBezTo>
                  <a:cubicBezTo>
                    <a:pt x="461" y="170"/>
                    <a:pt x="278" y="96"/>
                    <a:pt x="243" y="86"/>
                  </a:cubicBezTo>
                  <a:lnTo>
                    <a:pt x="243" y="86"/>
                  </a:lnTo>
                  <a:cubicBezTo>
                    <a:pt x="240" y="77"/>
                    <a:pt x="12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4" name="Google Shape;17514;p32"/>
            <p:cNvSpPr/>
            <p:nvPr/>
          </p:nvSpPr>
          <p:spPr>
            <a:xfrm>
              <a:off x="6745776" y="3380854"/>
              <a:ext cx="9118" cy="3828"/>
            </a:xfrm>
            <a:custGeom>
              <a:avLst/>
              <a:gdLst/>
              <a:ahLst/>
              <a:cxnLst/>
              <a:rect l="l" t="t" r="r" b="b"/>
              <a:pathLst>
                <a:path w="293" h="123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" y="74"/>
                    <a:pt x="120" y="122"/>
                    <a:pt x="212" y="122"/>
                  </a:cubicBezTo>
                  <a:cubicBezTo>
                    <a:pt x="254" y="122"/>
                    <a:pt x="290" y="112"/>
                    <a:pt x="293" y="90"/>
                  </a:cubicBezTo>
                  <a:cubicBezTo>
                    <a:pt x="248" y="54"/>
                    <a:pt x="195" y="18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32"/>
            <p:cNvSpPr/>
            <p:nvPr/>
          </p:nvSpPr>
          <p:spPr>
            <a:xfrm>
              <a:off x="6808576" y="3687355"/>
              <a:ext cx="7936" cy="3672"/>
            </a:xfrm>
            <a:custGeom>
              <a:avLst/>
              <a:gdLst/>
              <a:ahLst/>
              <a:cxnLst/>
              <a:rect l="l" t="t" r="r" b="b"/>
              <a:pathLst>
                <a:path w="255" h="118" extrusionOk="0">
                  <a:moveTo>
                    <a:pt x="161" y="0"/>
                  </a:moveTo>
                  <a:cubicBezTo>
                    <a:pt x="132" y="0"/>
                    <a:pt x="101" y="20"/>
                    <a:pt x="68" y="63"/>
                  </a:cubicBezTo>
                  <a:cubicBezTo>
                    <a:pt x="1" y="92"/>
                    <a:pt x="65" y="118"/>
                    <a:pt x="134" y="118"/>
                  </a:cubicBezTo>
                  <a:cubicBezTo>
                    <a:pt x="193" y="118"/>
                    <a:pt x="254" y="98"/>
                    <a:pt x="238" y="45"/>
                  </a:cubicBezTo>
                  <a:cubicBezTo>
                    <a:pt x="213" y="16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32"/>
            <p:cNvSpPr/>
            <p:nvPr/>
          </p:nvSpPr>
          <p:spPr>
            <a:xfrm>
              <a:off x="6519285" y="3682065"/>
              <a:ext cx="8247" cy="3672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" y="43"/>
                    <a:pt x="120" y="118"/>
                    <a:pt x="206" y="118"/>
                  </a:cubicBezTo>
                  <a:cubicBezTo>
                    <a:pt x="230" y="118"/>
                    <a:pt x="251" y="112"/>
                    <a:pt x="265" y="99"/>
                  </a:cubicBezTo>
                  <a:cubicBezTo>
                    <a:pt x="229" y="54"/>
                    <a:pt x="175" y="19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32"/>
            <p:cNvSpPr/>
            <p:nvPr/>
          </p:nvSpPr>
          <p:spPr>
            <a:xfrm>
              <a:off x="7223219" y="3600717"/>
              <a:ext cx="9243" cy="3672"/>
            </a:xfrm>
            <a:custGeom>
              <a:avLst/>
              <a:gdLst/>
              <a:ahLst/>
              <a:cxnLst/>
              <a:rect l="l" t="t" r="r" b="b"/>
              <a:pathLst>
                <a:path w="297" h="118" extrusionOk="0">
                  <a:moveTo>
                    <a:pt x="155" y="1"/>
                  </a:moveTo>
                  <a:cubicBezTo>
                    <a:pt x="142" y="1"/>
                    <a:pt x="129" y="3"/>
                    <a:pt x="117" y="10"/>
                  </a:cubicBezTo>
                  <a:cubicBezTo>
                    <a:pt x="81" y="28"/>
                    <a:pt x="45" y="46"/>
                    <a:pt x="1" y="63"/>
                  </a:cubicBezTo>
                  <a:cubicBezTo>
                    <a:pt x="89" y="103"/>
                    <a:pt x="149" y="118"/>
                    <a:pt x="187" y="118"/>
                  </a:cubicBezTo>
                  <a:cubicBezTo>
                    <a:pt x="296" y="118"/>
                    <a:pt x="235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32"/>
            <p:cNvSpPr/>
            <p:nvPr/>
          </p:nvSpPr>
          <p:spPr>
            <a:xfrm>
              <a:off x="6721845" y="3620758"/>
              <a:ext cx="8620" cy="3454"/>
            </a:xfrm>
            <a:custGeom>
              <a:avLst/>
              <a:gdLst/>
              <a:ahLst/>
              <a:cxnLst/>
              <a:rect l="l" t="t" r="r" b="b"/>
              <a:pathLst>
                <a:path w="277" h="111" extrusionOk="0">
                  <a:moveTo>
                    <a:pt x="242" y="1"/>
                  </a:moveTo>
                  <a:cubicBezTo>
                    <a:pt x="168" y="1"/>
                    <a:pt x="0" y="88"/>
                    <a:pt x="7" y="88"/>
                  </a:cubicBezTo>
                  <a:cubicBezTo>
                    <a:pt x="8" y="88"/>
                    <a:pt x="20" y="83"/>
                    <a:pt x="45" y="71"/>
                  </a:cubicBezTo>
                  <a:cubicBezTo>
                    <a:pt x="101" y="97"/>
                    <a:pt x="149" y="110"/>
                    <a:pt x="186" y="110"/>
                  </a:cubicBezTo>
                  <a:cubicBezTo>
                    <a:pt x="239" y="110"/>
                    <a:pt x="272" y="83"/>
                    <a:pt x="277" y="26"/>
                  </a:cubicBezTo>
                  <a:cubicBezTo>
                    <a:pt x="277" y="8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32"/>
            <p:cNvSpPr/>
            <p:nvPr/>
          </p:nvSpPr>
          <p:spPr>
            <a:xfrm>
              <a:off x="6997630" y="3825528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43" y="0"/>
                  </a:moveTo>
                  <a:cubicBezTo>
                    <a:pt x="17" y="0"/>
                    <a:pt x="1" y="13"/>
                    <a:pt x="6" y="48"/>
                  </a:cubicBezTo>
                  <a:cubicBezTo>
                    <a:pt x="48" y="84"/>
                    <a:pt x="92" y="102"/>
                    <a:pt x="138" y="102"/>
                  </a:cubicBezTo>
                  <a:cubicBezTo>
                    <a:pt x="171" y="102"/>
                    <a:pt x="204" y="93"/>
                    <a:pt x="238" y="74"/>
                  </a:cubicBezTo>
                  <a:cubicBezTo>
                    <a:pt x="219" y="68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32"/>
            <p:cNvSpPr/>
            <p:nvPr/>
          </p:nvSpPr>
          <p:spPr>
            <a:xfrm>
              <a:off x="5698619" y="3401954"/>
              <a:ext cx="8900" cy="1618"/>
            </a:xfrm>
            <a:custGeom>
              <a:avLst/>
              <a:gdLst/>
              <a:ahLst/>
              <a:cxnLst/>
              <a:rect l="l" t="t" r="r" b="b"/>
              <a:pathLst>
                <a:path w="286" h="52" extrusionOk="0">
                  <a:moveTo>
                    <a:pt x="176" y="0"/>
                  </a:moveTo>
                  <a:cubicBezTo>
                    <a:pt x="122" y="0"/>
                    <a:pt x="69" y="0"/>
                    <a:pt x="24" y="18"/>
                  </a:cubicBezTo>
                  <a:cubicBezTo>
                    <a:pt x="0" y="42"/>
                    <a:pt x="44" y="52"/>
                    <a:pt x="96" y="52"/>
                  </a:cubicBezTo>
                  <a:cubicBezTo>
                    <a:pt x="180" y="52"/>
                    <a:pt x="285" y="28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32"/>
            <p:cNvSpPr/>
            <p:nvPr/>
          </p:nvSpPr>
          <p:spPr>
            <a:xfrm>
              <a:off x="5666597" y="4115629"/>
              <a:ext cx="7251" cy="168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67" y="0"/>
                  </a:moveTo>
                  <a:cubicBezTo>
                    <a:pt x="100" y="0"/>
                    <a:pt x="6" y="24"/>
                    <a:pt x="0" y="30"/>
                  </a:cubicBezTo>
                  <a:cubicBezTo>
                    <a:pt x="6" y="30"/>
                    <a:pt x="108" y="54"/>
                    <a:pt x="174" y="54"/>
                  </a:cubicBezTo>
                  <a:cubicBezTo>
                    <a:pt x="208" y="54"/>
                    <a:pt x="232" y="48"/>
                    <a:pt x="232" y="30"/>
                  </a:cubicBezTo>
                  <a:cubicBezTo>
                    <a:pt x="232" y="8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32"/>
            <p:cNvSpPr/>
            <p:nvPr/>
          </p:nvSpPr>
          <p:spPr>
            <a:xfrm>
              <a:off x="5737550" y="3347338"/>
              <a:ext cx="4046" cy="3734"/>
            </a:xfrm>
            <a:custGeom>
              <a:avLst/>
              <a:gdLst/>
              <a:ahLst/>
              <a:cxnLst/>
              <a:rect l="l" t="t" r="r" b="b"/>
              <a:pathLst>
                <a:path w="130" h="120" extrusionOk="0">
                  <a:moveTo>
                    <a:pt x="76" y="0"/>
                  </a:moveTo>
                  <a:cubicBezTo>
                    <a:pt x="63" y="0"/>
                    <a:pt x="47" y="8"/>
                    <a:pt x="31" y="25"/>
                  </a:cubicBezTo>
                  <a:cubicBezTo>
                    <a:pt x="0" y="55"/>
                    <a:pt x="41" y="119"/>
                    <a:pt x="81" y="119"/>
                  </a:cubicBezTo>
                  <a:cubicBezTo>
                    <a:pt x="100" y="119"/>
                    <a:pt x="118" y="106"/>
                    <a:pt x="129" y="69"/>
                  </a:cubicBezTo>
                  <a:cubicBezTo>
                    <a:pt x="118" y="24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3" name="Google Shape;17523;p32"/>
            <p:cNvSpPr/>
            <p:nvPr/>
          </p:nvSpPr>
          <p:spPr>
            <a:xfrm>
              <a:off x="6501671" y="3849708"/>
              <a:ext cx="4201" cy="3143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75" y="1"/>
                  </a:moveTo>
                  <a:cubicBezTo>
                    <a:pt x="55" y="1"/>
                    <a:pt x="34" y="10"/>
                    <a:pt x="10" y="29"/>
                  </a:cubicBezTo>
                  <a:cubicBezTo>
                    <a:pt x="1" y="56"/>
                    <a:pt x="19" y="82"/>
                    <a:pt x="46" y="100"/>
                  </a:cubicBezTo>
                  <a:cubicBezTo>
                    <a:pt x="108" y="91"/>
                    <a:pt x="135" y="64"/>
                    <a:pt x="126" y="20"/>
                  </a:cubicBezTo>
                  <a:cubicBezTo>
                    <a:pt x="109" y="7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4" name="Google Shape;17524;p32"/>
            <p:cNvSpPr/>
            <p:nvPr/>
          </p:nvSpPr>
          <p:spPr>
            <a:xfrm>
              <a:off x="6448020" y="3694419"/>
              <a:ext cx="4170" cy="367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61" y="0"/>
                  </a:moveTo>
                  <a:cubicBezTo>
                    <a:pt x="41" y="0"/>
                    <a:pt x="22" y="12"/>
                    <a:pt x="12" y="41"/>
                  </a:cubicBezTo>
                  <a:cubicBezTo>
                    <a:pt x="1" y="81"/>
                    <a:pt x="44" y="117"/>
                    <a:pt x="81" y="117"/>
                  </a:cubicBezTo>
                  <a:cubicBezTo>
                    <a:pt x="102" y="117"/>
                    <a:pt x="122" y="106"/>
                    <a:pt x="128" y="77"/>
                  </a:cubicBezTo>
                  <a:cubicBezTo>
                    <a:pt x="134" y="37"/>
                    <a:pt x="9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5" name="Google Shape;17525;p32"/>
            <p:cNvSpPr/>
            <p:nvPr/>
          </p:nvSpPr>
          <p:spPr>
            <a:xfrm>
              <a:off x="6315698" y="3687480"/>
              <a:ext cx="4855" cy="3299"/>
            </a:xfrm>
            <a:custGeom>
              <a:avLst/>
              <a:gdLst/>
              <a:ahLst/>
              <a:cxnLst/>
              <a:rect l="l" t="t" r="r" b="b"/>
              <a:pathLst>
                <a:path w="156" h="106" extrusionOk="0">
                  <a:moveTo>
                    <a:pt x="69" y="1"/>
                  </a:moveTo>
                  <a:cubicBezTo>
                    <a:pt x="1" y="1"/>
                    <a:pt x="7" y="87"/>
                    <a:pt x="62" y="103"/>
                  </a:cubicBezTo>
                  <a:cubicBezTo>
                    <a:pt x="69" y="105"/>
                    <a:pt x="75" y="105"/>
                    <a:pt x="81" y="105"/>
                  </a:cubicBezTo>
                  <a:cubicBezTo>
                    <a:pt x="145" y="105"/>
                    <a:pt x="155" y="22"/>
                    <a:pt x="98" y="5"/>
                  </a:cubicBezTo>
                  <a:cubicBezTo>
                    <a:pt x="87" y="2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6" name="Google Shape;17526;p32"/>
            <p:cNvSpPr/>
            <p:nvPr/>
          </p:nvSpPr>
          <p:spPr>
            <a:xfrm>
              <a:off x="6612738" y="3685581"/>
              <a:ext cx="6411" cy="1525"/>
            </a:xfrm>
            <a:custGeom>
              <a:avLst/>
              <a:gdLst/>
              <a:ahLst/>
              <a:cxnLst/>
              <a:rect l="l" t="t" r="r" b="b"/>
              <a:pathLst>
                <a:path w="206" h="49" extrusionOk="0">
                  <a:moveTo>
                    <a:pt x="108" y="0"/>
                  </a:moveTo>
                  <a:cubicBezTo>
                    <a:pt x="67" y="0"/>
                    <a:pt x="27" y="9"/>
                    <a:pt x="18" y="22"/>
                  </a:cubicBezTo>
                  <a:cubicBezTo>
                    <a:pt x="1" y="39"/>
                    <a:pt x="77" y="49"/>
                    <a:pt x="137" y="49"/>
                  </a:cubicBezTo>
                  <a:cubicBezTo>
                    <a:pt x="171" y="49"/>
                    <a:pt x="199" y="46"/>
                    <a:pt x="206" y="39"/>
                  </a:cubicBezTo>
                  <a:cubicBezTo>
                    <a:pt x="201" y="11"/>
                    <a:pt x="15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7" name="Google Shape;17527;p32"/>
            <p:cNvSpPr/>
            <p:nvPr/>
          </p:nvSpPr>
          <p:spPr>
            <a:xfrm>
              <a:off x="6805402" y="368408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34" y="0"/>
                  </a:moveTo>
                  <a:cubicBezTo>
                    <a:pt x="82" y="0"/>
                    <a:pt x="21" y="9"/>
                    <a:pt x="1" y="25"/>
                  </a:cubicBezTo>
                  <a:cubicBezTo>
                    <a:pt x="41" y="42"/>
                    <a:pt x="81" y="52"/>
                    <a:pt x="122" y="52"/>
                  </a:cubicBezTo>
                  <a:cubicBezTo>
                    <a:pt x="144" y="52"/>
                    <a:pt x="166" y="49"/>
                    <a:pt x="188" y="43"/>
                  </a:cubicBezTo>
                  <a:cubicBezTo>
                    <a:pt x="247" y="13"/>
                    <a:pt x="19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8" name="Google Shape;17528;p32"/>
            <p:cNvSpPr/>
            <p:nvPr/>
          </p:nvSpPr>
          <p:spPr>
            <a:xfrm>
              <a:off x="6662592" y="3648735"/>
              <a:ext cx="7251" cy="1774"/>
            </a:xfrm>
            <a:custGeom>
              <a:avLst/>
              <a:gdLst/>
              <a:ahLst/>
              <a:cxnLst/>
              <a:rect l="l" t="t" r="r" b="b"/>
              <a:pathLst>
                <a:path w="233" h="57" extrusionOk="0">
                  <a:moveTo>
                    <a:pt x="108" y="0"/>
                  </a:moveTo>
                  <a:cubicBezTo>
                    <a:pt x="53" y="0"/>
                    <a:pt x="1" y="11"/>
                    <a:pt x="22" y="37"/>
                  </a:cubicBezTo>
                  <a:cubicBezTo>
                    <a:pt x="53" y="50"/>
                    <a:pt x="84" y="57"/>
                    <a:pt x="116" y="57"/>
                  </a:cubicBezTo>
                  <a:cubicBezTo>
                    <a:pt x="147" y="57"/>
                    <a:pt x="178" y="50"/>
                    <a:pt x="209" y="37"/>
                  </a:cubicBezTo>
                  <a:cubicBezTo>
                    <a:pt x="233" y="14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9" name="Google Shape;17529;p32"/>
            <p:cNvSpPr/>
            <p:nvPr/>
          </p:nvSpPr>
          <p:spPr>
            <a:xfrm>
              <a:off x="6833161" y="3712345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0" name="Google Shape;17530;p32"/>
            <p:cNvSpPr/>
            <p:nvPr/>
          </p:nvSpPr>
          <p:spPr>
            <a:xfrm>
              <a:off x="6825941" y="3758153"/>
              <a:ext cx="5322" cy="1400"/>
            </a:xfrm>
            <a:custGeom>
              <a:avLst/>
              <a:gdLst/>
              <a:ahLst/>
              <a:cxnLst/>
              <a:rect l="l" t="t" r="r" b="b"/>
              <a:pathLst>
                <a:path w="171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1" name="Google Shape;17531;p32"/>
            <p:cNvSpPr/>
            <p:nvPr/>
          </p:nvSpPr>
          <p:spPr>
            <a:xfrm>
              <a:off x="7259038" y="39588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1"/>
                  </a:moveTo>
                  <a:cubicBezTo>
                    <a:pt x="1" y="19"/>
                    <a:pt x="18" y="37"/>
                    <a:pt x="108" y="37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2" name="Google Shape;17532;p32"/>
            <p:cNvSpPr/>
            <p:nvPr/>
          </p:nvSpPr>
          <p:spPr>
            <a:xfrm>
              <a:off x="7230719" y="3945807"/>
              <a:ext cx="5322" cy="1432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3" name="Google Shape;17533;p32"/>
            <p:cNvSpPr/>
            <p:nvPr/>
          </p:nvSpPr>
          <p:spPr>
            <a:xfrm>
              <a:off x="5969208" y="4043524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63" y="1"/>
                  </a:moveTo>
                  <a:cubicBezTo>
                    <a:pt x="0" y="28"/>
                    <a:pt x="18" y="37"/>
                    <a:pt x="107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4" name="Google Shape;17534;p32"/>
            <p:cNvSpPr/>
            <p:nvPr/>
          </p:nvSpPr>
          <p:spPr>
            <a:xfrm>
              <a:off x="6904519" y="3590728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6"/>
                    <a:pt x="99" y="36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5" name="Google Shape;17535;p32"/>
            <p:cNvSpPr/>
            <p:nvPr/>
          </p:nvSpPr>
          <p:spPr>
            <a:xfrm>
              <a:off x="6877507" y="4053046"/>
              <a:ext cx="13164" cy="17116"/>
            </a:xfrm>
            <a:custGeom>
              <a:avLst/>
              <a:gdLst/>
              <a:ahLst/>
              <a:cxnLst/>
              <a:rect l="l" t="t" r="r" b="b"/>
              <a:pathLst>
                <a:path w="423" h="550" extrusionOk="0">
                  <a:moveTo>
                    <a:pt x="230" y="0"/>
                  </a:moveTo>
                  <a:cubicBezTo>
                    <a:pt x="127" y="0"/>
                    <a:pt x="1" y="549"/>
                    <a:pt x="270" y="549"/>
                  </a:cubicBezTo>
                  <a:cubicBezTo>
                    <a:pt x="311" y="549"/>
                    <a:pt x="361" y="536"/>
                    <a:pt x="422" y="507"/>
                  </a:cubicBezTo>
                  <a:cubicBezTo>
                    <a:pt x="387" y="489"/>
                    <a:pt x="351" y="462"/>
                    <a:pt x="315" y="444"/>
                  </a:cubicBezTo>
                  <a:cubicBezTo>
                    <a:pt x="318" y="114"/>
                    <a:pt x="27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6" name="Google Shape;17536;p32"/>
            <p:cNvSpPr/>
            <p:nvPr/>
          </p:nvSpPr>
          <p:spPr>
            <a:xfrm>
              <a:off x="7062702" y="4236623"/>
              <a:ext cx="15373" cy="10768"/>
            </a:xfrm>
            <a:custGeom>
              <a:avLst/>
              <a:gdLst/>
              <a:ahLst/>
              <a:cxnLst/>
              <a:rect l="l" t="t" r="r" b="b"/>
              <a:pathLst>
                <a:path w="494" h="346" extrusionOk="0">
                  <a:moveTo>
                    <a:pt x="192" y="0"/>
                  </a:moveTo>
                  <a:cubicBezTo>
                    <a:pt x="0" y="0"/>
                    <a:pt x="31" y="345"/>
                    <a:pt x="288" y="345"/>
                  </a:cubicBezTo>
                  <a:cubicBezTo>
                    <a:pt x="334" y="345"/>
                    <a:pt x="388" y="334"/>
                    <a:pt x="448" y="308"/>
                  </a:cubicBezTo>
                  <a:cubicBezTo>
                    <a:pt x="493" y="290"/>
                    <a:pt x="341" y="58"/>
                    <a:pt x="306" y="32"/>
                  </a:cubicBezTo>
                  <a:cubicBezTo>
                    <a:pt x="262" y="10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7" name="Google Shape;17537;p32"/>
            <p:cNvSpPr/>
            <p:nvPr/>
          </p:nvSpPr>
          <p:spPr>
            <a:xfrm>
              <a:off x="6854540" y="4102745"/>
              <a:ext cx="12915" cy="3610"/>
            </a:xfrm>
            <a:custGeom>
              <a:avLst/>
              <a:gdLst/>
              <a:ahLst/>
              <a:cxnLst/>
              <a:rect l="l" t="t" r="r" b="b"/>
              <a:pathLst>
                <a:path w="415" h="116" extrusionOk="0">
                  <a:moveTo>
                    <a:pt x="111" y="1"/>
                  </a:moveTo>
                  <a:cubicBezTo>
                    <a:pt x="68" y="1"/>
                    <a:pt x="28" y="8"/>
                    <a:pt x="1" y="25"/>
                  </a:cubicBezTo>
                  <a:cubicBezTo>
                    <a:pt x="79" y="67"/>
                    <a:pt x="157" y="116"/>
                    <a:pt x="244" y="116"/>
                  </a:cubicBezTo>
                  <a:cubicBezTo>
                    <a:pt x="266" y="116"/>
                    <a:pt x="289" y="112"/>
                    <a:pt x="313" y="105"/>
                  </a:cubicBezTo>
                  <a:cubicBezTo>
                    <a:pt x="415" y="71"/>
                    <a:pt x="24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8" name="Google Shape;17538;p32"/>
            <p:cNvSpPr/>
            <p:nvPr/>
          </p:nvSpPr>
          <p:spPr>
            <a:xfrm>
              <a:off x="6836771" y="4089923"/>
              <a:ext cx="7873" cy="3859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105" y="1"/>
                  </a:moveTo>
                  <a:cubicBezTo>
                    <a:pt x="53" y="1"/>
                    <a:pt x="1" y="18"/>
                    <a:pt x="1" y="62"/>
                  </a:cubicBezTo>
                  <a:cubicBezTo>
                    <a:pt x="24" y="103"/>
                    <a:pt x="51" y="124"/>
                    <a:pt x="83" y="124"/>
                  </a:cubicBezTo>
                  <a:cubicBezTo>
                    <a:pt x="112" y="124"/>
                    <a:pt x="144" y="106"/>
                    <a:pt x="179" y="71"/>
                  </a:cubicBezTo>
                  <a:cubicBezTo>
                    <a:pt x="252" y="34"/>
                    <a:pt x="17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9" name="Google Shape;17539;p32"/>
            <p:cNvSpPr/>
            <p:nvPr/>
          </p:nvSpPr>
          <p:spPr>
            <a:xfrm>
              <a:off x="6870100" y="3984831"/>
              <a:ext cx="7531" cy="1898"/>
            </a:xfrm>
            <a:custGeom>
              <a:avLst/>
              <a:gdLst/>
              <a:ahLst/>
              <a:cxnLst/>
              <a:rect l="l" t="t" r="r" b="b"/>
              <a:pathLst>
                <a:path w="242" h="61" extrusionOk="0">
                  <a:moveTo>
                    <a:pt x="121" y="0"/>
                  </a:moveTo>
                  <a:cubicBezTo>
                    <a:pt x="60" y="0"/>
                    <a:pt x="0" y="13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3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0" name="Google Shape;17540;p32"/>
            <p:cNvSpPr/>
            <p:nvPr/>
          </p:nvSpPr>
          <p:spPr>
            <a:xfrm>
              <a:off x="6794852" y="402292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1" name="Google Shape;17541;p32"/>
            <p:cNvSpPr/>
            <p:nvPr/>
          </p:nvSpPr>
          <p:spPr>
            <a:xfrm>
              <a:off x="6851771" y="3676992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2" name="Google Shape;17542;p32"/>
            <p:cNvSpPr/>
            <p:nvPr/>
          </p:nvSpPr>
          <p:spPr>
            <a:xfrm>
              <a:off x="7260999" y="379341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3" name="Google Shape;17543;p32"/>
            <p:cNvSpPr/>
            <p:nvPr/>
          </p:nvSpPr>
          <p:spPr>
            <a:xfrm>
              <a:off x="6066364" y="420391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4" name="Google Shape;17544;p32"/>
            <p:cNvSpPr/>
            <p:nvPr/>
          </p:nvSpPr>
          <p:spPr>
            <a:xfrm>
              <a:off x="6629667" y="377396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99" y="1"/>
                  </a:moveTo>
                  <a:lnTo>
                    <a:pt x="99" y="1"/>
                  </a:lnTo>
                  <a:cubicBezTo>
                    <a:pt x="10" y="10"/>
                    <a:pt x="1" y="18"/>
                    <a:pt x="63" y="45"/>
                  </a:cubicBezTo>
                  <a:cubicBezTo>
                    <a:pt x="152" y="36"/>
                    <a:pt x="161" y="2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5" name="Google Shape;17545;p32"/>
            <p:cNvSpPr/>
            <p:nvPr/>
          </p:nvSpPr>
          <p:spPr>
            <a:xfrm>
              <a:off x="6759033" y="334581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9" y="0"/>
                    <a:pt x="19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6" name="Google Shape;17546;p32"/>
            <p:cNvSpPr/>
            <p:nvPr/>
          </p:nvSpPr>
          <p:spPr>
            <a:xfrm>
              <a:off x="6662717" y="4087403"/>
              <a:ext cx="23713" cy="8714"/>
            </a:xfrm>
            <a:custGeom>
              <a:avLst/>
              <a:gdLst/>
              <a:ahLst/>
              <a:cxnLst/>
              <a:rect l="l" t="t" r="r" b="b"/>
              <a:pathLst>
                <a:path w="762" h="280" extrusionOk="0">
                  <a:moveTo>
                    <a:pt x="458" y="0"/>
                  </a:moveTo>
                  <a:cubicBezTo>
                    <a:pt x="454" y="0"/>
                    <a:pt x="450" y="0"/>
                    <a:pt x="446" y="0"/>
                  </a:cubicBezTo>
                  <a:cubicBezTo>
                    <a:pt x="411" y="9"/>
                    <a:pt x="0" y="170"/>
                    <a:pt x="36" y="206"/>
                  </a:cubicBezTo>
                  <a:cubicBezTo>
                    <a:pt x="78" y="259"/>
                    <a:pt x="139" y="280"/>
                    <a:pt x="205" y="280"/>
                  </a:cubicBezTo>
                  <a:cubicBezTo>
                    <a:pt x="448" y="280"/>
                    <a:pt x="76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7" name="Google Shape;17547;p32"/>
            <p:cNvSpPr/>
            <p:nvPr/>
          </p:nvSpPr>
          <p:spPr>
            <a:xfrm>
              <a:off x="6246829" y="3470635"/>
              <a:ext cx="25020" cy="8620"/>
            </a:xfrm>
            <a:custGeom>
              <a:avLst/>
              <a:gdLst/>
              <a:ahLst/>
              <a:cxnLst/>
              <a:rect l="l" t="t" r="r" b="b"/>
              <a:pathLst>
                <a:path w="804" h="277" extrusionOk="0">
                  <a:moveTo>
                    <a:pt x="701" y="1"/>
                  </a:moveTo>
                  <a:cubicBezTo>
                    <a:pt x="500" y="1"/>
                    <a:pt x="27" y="242"/>
                    <a:pt x="0" y="256"/>
                  </a:cubicBezTo>
                  <a:cubicBezTo>
                    <a:pt x="18" y="270"/>
                    <a:pt x="51" y="277"/>
                    <a:pt x="94" y="277"/>
                  </a:cubicBezTo>
                  <a:cubicBezTo>
                    <a:pt x="310" y="277"/>
                    <a:pt x="778" y="117"/>
                    <a:pt x="786" y="95"/>
                  </a:cubicBezTo>
                  <a:cubicBezTo>
                    <a:pt x="803" y="27"/>
                    <a:pt x="766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8" name="Google Shape;17548;p32"/>
            <p:cNvSpPr/>
            <p:nvPr/>
          </p:nvSpPr>
          <p:spPr>
            <a:xfrm>
              <a:off x="7309639" y="3881949"/>
              <a:ext cx="18267" cy="5913"/>
            </a:xfrm>
            <a:custGeom>
              <a:avLst/>
              <a:gdLst/>
              <a:ahLst/>
              <a:cxnLst/>
              <a:rect l="l" t="t" r="r" b="b"/>
              <a:pathLst>
                <a:path w="587" h="190" extrusionOk="0">
                  <a:moveTo>
                    <a:pt x="111" y="1"/>
                  </a:moveTo>
                  <a:cubicBezTo>
                    <a:pt x="102" y="1"/>
                    <a:pt x="96" y="1"/>
                    <a:pt x="96" y="1"/>
                  </a:cubicBezTo>
                  <a:cubicBezTo>
                    <a:pt x="104" y="8"/>
                    <a:pt x="1" y="189"/>
                    <a:pt x="124" y="189"/>
                  </a:cubicBezTo>
                  <a:cubicBezTo>
                    <a:pt x="154" y="189"/>
                    <a:pt x="196" y="179"/>
                    <a:pt x="257" y="153"/>
                  </a:cubicBezTo>
                  <a:cubicBezTo>
                    <a:pt x="586" y="8"/>
                    <a:pt x="19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9" name="Google Shape;17549;p32"/>
            <p:cNvSpPr/>
            <p:nvPr/>
          </p:nvSpPr>
          <p:spPr>
            <a:xfrm>
              <a:off x="6071157" y="3761421"/>
              <a:ext cx="18050" cy="3205"/>
            </a:xfrm>
            <a:custGeom>
              <a:avLst/>
              <a:gdLst/>
              <a:ahLst/>
              <a:cxnLst/>
              <a:rect l="l" t="t" r="r" b="b"/>
              <a:pathLst>
                <a:path w="580" h="103" extrusionOk="0">
                  <a:moveTo>
                    <a:pt x="491" y="1"/>
                  </a:moveTo>
                  <a:cubicBezTo>
                    <a:pt x="485" y="1"/>
                    <a:pt x="479" y="1"/>
                    <a:pt x="471" y="2"/>
                  </a:cubicBezTo>
                  <a:cubicBezTo>
                    <a:pt x="470" y="2"/>
                    <a:pt x="452" y="2"/>
                    <a:pt x="425" y="2"/>
                  </a:cubicBezTo>
                  <a:cubicBezTo>
                    <a:pt x="305" y="2"/>
                    <a:pt x="1" y="8"/>
                    <a:pt x="132" y="74"/>
                  </a:cubicBezTo>
                  <a:cubicBezTo>
                    <a:pt x="175" y="94"/>
                    <a:pt x="222" y="102"/>
                    <a:pt x="268" y="102"/>
                  </a:cubicBezTo>
                  <a:cubicBezTo>
                    <a:pt x="431" y="102"/>
                    <a:pt x="580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0" name="Google Shape;17550;p32"/>
            <p:cNvSpPr/>
            <p:nvPr/>
          </p:nvSpPr>
          <p:spPr>
            <a:xfrm>
              <a:off x="7254121" y="4275741"/>
              <a:ext cx="18641" cy="3983"/>
            </a:xfrm>
            <a:custGeom>
              <a:avLst/>
              <a:gdLst/>
              <a:ahLst/>
              <a:cxnLst/>
              <a:rect l="l" t="t" r="r" b="b"/>
              <a:pathLst>
                <a:path w="599" h="128" extrusionOk="0">
                  <a:moveTo>
                    <a:pt x="355" y="0"/>
                  </a:moveTo>
                  <a:cubicBezTo>
                    <a:pt x="190" y="0"/>
                    <a:pt x="1" y="36"/>
                    <a:pt x="16" y="86"/>
                  </a:cubicBezTo>
                  <a:cubicBezTo>
                    <a:pt x="24" y="117"/>
                    <a:pt x="84" y="127"/>
                    <a:pt x="161" y="127"/>
                  </a:cubicBezTo>
                  <a:cubicBezTo>
                    <a:pt x="331" y="127"/>
                    <a:pt x="587" y="77"/>
                    <a:pt x="587" y="77"/>
                  </a:cubicBezTo>
                  <a:cubicBezTo>
                    <a:pt x="599" y="22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1" name="Google Shape;17551;p32"/>
            <p:cNvSpPr/>
            <p:nvPr/>
          </p:nvSpPr>
          <p:spPr>
            <a:xfrm>
              <a:off x="6000732" y="3746825"/>
              <a:ext cx="10425" cy="7718"/>
            </a:xfrm>
            <a:custGeom>
              <a:avLst/>
              <a:gdLst/>
              <a:ahLst/>
              <a:cxnLst/>
              <a:rect l="l" t="t" r="r" b="b"/>
              <a:pathLst>
                <a:path w="335" h="248" extrusionOk="0">
                  <a:moveTo>
                    <a:pt x="176" y="1"/>
                  </a:moveTo>
                  <a:cubicBezTo>
                    <a:pt x="74" y="1"/>
                    <a:pt x="17" y="80"/>
                    <a:pt x="4" y="212"/>
                  </a:cubicBezTo>
                  <a:cubicBezTo>
                    <a:pt x="0" y="238"/>
                    <a:pt x="64" y="247"/>
                    <a:pt x="135" y="247"/>
                  </a:cubicBezTo>
                  <a:cubicBezTo>
                    <a:pt x="214" y="247"/>
                    <a:pt x="303" y="235"/>
                    <a:pt x="317" y="221"/>
                  </a:cubicBezTo>
                  <a:cubicBezTo>
                    <a:pt x="335" y="150"/>
                    <a:pt x="299" y="114"/>
                    <a:pt x="227" y="105"/>
                  </a:cubicBezTo>
                  <a:cubicBezTo>
                    <a:pt x="254" y="88"/>
                    <a:pt x="290" y="61"/>
                    <a:pt x="326" y="43"/>
                  </a:cubicBezTo>
                  <a:cubicBezTo>
                    <a:pt x="268" y="14"/>
                    <a:pt x="21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2" name="Google Shape;17552;p32"/>
            <p:cNvSpPr/>
            <p:nvPr/>
          </p:nvSpPr>
          <p:spPr>
            <a:xfrm>
              <a:off x="7095098" y="3951253"/>
              <a:ext cx="15218" cy="5602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303" y="0"/>
                  </a:moveTo>
                  <a:cubicBezTo>
                    <a:pt x="166" y="0"/>
                    <a:pt x="1" y="67"/>
                    <a:pt x="59" y="84"/>
                  </a:cubicBezTo>
                  <a:cubicBezTo>
                    <a:pt x="65" y="90"/>
                    <a:pt x="267" y="179"/>
                    <a:pt x="385" y="179"/>
                  </a:cubicBezTo>
                  <a:cubicBezTo>
                    <a:pt x="449" y="179"/>
                    <a:pt x="488" y="153"/>
                    <a:pt x="460" y="75"/>
                  </a:cubicBezTo>
                  <a:cubicBezTo>
                    <a:pt x="441" y="19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3" name="Google Shape;17553;p32"/>
            <p:cNvSpPr/>
            <p:nvPr/>
          </p:nvSpPr>
          <p:spPr>
            <a:xfrm>
              <a:off x="5345220" y="4132309"/>
              <a:ext cx="15684" cy="5197"/>
            </a:xfrm>
            <a:custGeom>
              <a:avLst/>
              <a:gdLst/>
              <a:ahLst/>
              <a:cxnLst/>
              <a:rect l="l" t="t" r="r" b="b"/>
              <a:pathLst>
                <a:path w="504" h="167" extrusionOk="0">
                  <a:moveTo>
                    <a:pt x="311" y="0"/>
                  </a:moveTo>
                  <a:cubicBezTo>
                    <a:pt x="228" y="0"/>
                    <a:pt x="126" y="63"/>
                    <a:pt x="86" y="83"/>
                  </a:cubicBezTo>
                  <a:cubicBezTo>
                    <a:pt x="0" y="128"/>
                    <a:pt x="139" y="167"/>
                    <a:pt x="267" y="167"/>
                  </a:cubicBezTo>
                  <a:cubicBezTo>
                    <a:pt x="391" y="167"/>
                    <a:pt x="504" y="130"/>
                    <a:pt x="389" y="29"/>
                  </a:cubicBezTo>
                  <a:cubicBezTo>
                    <a:pt x="368" y="8"/>
                    <a:pt x="341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4" name="Google Shape;17554;p32"/>
            <p:cNvSpPr/>
            <p:nvPr/>
          </p:nvSpPr>
          <p:spPr>
            <a:xfrm>
              <a:off x="6064808" y="3837167"/>
              <a:ext cx="14595" cy="1836"/>
            </a:xfrm>
            <a:custGeom>
              <a:avLst/>
              <a:gdLst/>
              <a:ahLst/>
              <a:cxnLst/>
              <a:rect l="l" t="t" r="r" b="b"/>
              <a:pathLst>
                <a:path w="469" h="59" extrusionOk="0">
                  <a:moveTo>
                    <a:pt x="281" y="0"/>
                  </a:moveTo>
                  <a:cubicBezTo>
                    <a:pt x="167" y="0"/>
                    <a:pt x="30" y="12"/>
                    <a:pt x="6" y="21"/>
                  </a:cubicBezTo>
                  <a:cubicBezTo>
                    <a:pt x="1" y="43"/>
                    <a:pt x="149" y="59"/>
                    <a:pt x="273" y="59"/>
                  </a:cubicBezTo>
                  <a:cubicBezTo>
                    <a:pt x="350" y="59"/>
                    <a:pt x="417" y="53"/>
                    <a:pt x="434" y="39"/>
                  </a:cubicBezTo>
                  <a:cubicBezTo>
                    <a:pt x="468" y="10"/>
                    <a:pt x="38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5" name="Google Shape;17555;p32"/>
            <p:cNvSpPr/>
            <p:nvPr/>
          </p:nvSpPr>
          <p:spPr>
            <a:xfrm>
              <a:off x="6314391" y="3543799"/>
              <a:ext cx="11048" cy="4917"/>
            </a:xfrm>
            <a:custGeom>
              <a:avLst/>
              <a:gdLst/>
              <a:ahLst/>
              <a:cxnLst/>
              <a:rect l="l" t="t" r="r" b="b"/>
              <a:pathLst>
                <a:path w="355" h="158" extrusionOk="0">
                  <a:moveTo>
                    <a:pt x="257" y="0"/>
                  </a:moveTo>
                  <a:cubicBezTo>
                    <a:pt x="155" y="0"/>
                    <a:pt x="0" y="30"/>
                    <a:pt x="6" y="81"/>
                  </a:cubicBezTo>
                  <a:cubicBezTo>
                    <a:pt x="6" y="137"/>
                    <a:pt x="32" y="158"/>
                    <a:pt x="70" y="158"/>
                  </a:cubicBezTo>
                  <a:cubicBezTo>
                    <a:pt x="165" y="158"/>
                    <a:pt x="336" y="27"/>
                    <a:pt x="345" y="27"/>
                  </a:cubicBezTo>
                  <a:cubicBezTo>
                    <a:pt x="345" y="27"/>
                    <a:pt x="345" y="27"/>
                    <a:pt x="345" y="28"/>
                  </a:cubicBezTo>
                  <a:lnTo>
                    <a:pt x="345" y="28"/>
                  </a:lnTo>
                  <a:cubicBezTo>
                    <a:pt x="355" y="9"/>
                    <a:pt x="31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6" name="Google Shape;17556;p32"/>
            <p:cNvSpPr/>
            <p:nvPr/>
          </p:nvSpPr>
          <p:spPr>
            <a:xfrm>
              <a:off x="6005929" y="4146531"/>
              <a:ext cx="14097" cy="6411"/>
            </a:xfrm>
            <a:custGeom>
              <a:avLst/>
              <a:gdLst/>
              <a:ahLst/>
              <a:cxnLst/>
              <a:rect l="l" t="t" r="r" b="b"/>
              <a:pathLst>
                <a:path w="453" h="206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" y="66"/>
                    <a:pt x="220" y="205"/>
                    <a:pt x="358" y="205"/>
                  </a:cubicBezTo>
                  <a:cubicBezTo>
                    <a:pt x="407" y="205"/>
                    <a:pt x="446" y="188"/>
                    <a:pt x="453" y="143"/>
                  </a:cubicBezTo>
                  <a:cubicBezTo>
                    <a:pt x="373" y="90"/>
                    <a:pt x="283" y="36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7" name="Google Shape;17557;p32"/>
            <p:cNvSpPr/>
            <p:nvPr/>
          </p:nvSpPr>
          <p:spPr>
            <a:xfrm>
              <a:off x="5818462" y="4061044"/>
              <a:ext cx="10985" cy="3672"/>
            </a:xfrm>
            <a:custGeom>
              <a:avLst/>
              <a:gdLst/>
              <a:ahLst/>
              <a:cxnLst/>
              <a:rect l="l" t="t" r="r" b="b"/>
              <a:pathLst>
                <a:path w="353" h="118" extrusionOk="0">
                  <a:moveTo>
                    <a:pt x="265" y="0"/>
                  </a:moveTo>
                  <a:cubicBezTo>
                    <a:pt x="177" y="0"/>
                    <a:pt x="40" y="58"/>
                    <a:pt x="0" y="80"/>
                  </a:cubicBezTo>
                  <a:cubicBezTo>
                    <a:pt x="20" y="100"/>
                    <a:pt x="120" y="118"/>
                    <a:pt x="207" y="118"/>
                  </a:cubicBezTo>
                  <a:cubicBezTo>
                    <a:pt x="273" y="118"/>
                    <a:pt x="332" y="107"/>
                    <a:pt x="339" y="80"/>
                  </a:cubicBezTo>
                  <a:cubicBezTo>
                    <a:pt x="353" y="20"/>
                    <a:pt x="318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8" name="Google Shape;17558;p32"/>
            <p:cNvSpPr/>
            <p:nvPr/>
          </p:nvSpPr>
          <p:spPr>
            <a:xfrm>
              <a:off x="6360822" y="4066428"/>
              <a:ext cx="7687" cy="4979"/>
            </a:xfrm>
            <a:custGeom>
              <a:avLst/>
              <a:gdLst/>
              <a:ahLst/>
              <a:cxnLst/>
              <a:rect l="l" t="t" r="r" b="b"/>
              <a:pathLst>
                <a:path w="247" h="160" extrusionOk="0">
                  <a:moveTo>
                    <a:pt x="45" y="0"/>
                  </a:moveTo>
                  <a:cubicBezTo>
                    <a:pt x="21" y="0"/>
                    <a:pt x="4" y="11"/>
                    <a:pt x="4" y="41"/>
                  </a:cubicBezTo>
                  <a:cubicBezTo>
                    <a:pt x="0" y="130"/>
                    <a:pt x="43" y="160"/>
                    <a:pt x="91" y="160"/>
                  </a:cubicBezTo>
                  <a:cubicBezTo>
                    <a:pt x="162" y="160"/>
                    <a:pt x="247" y="94"/>
                    <a:pt x="209" y="68"/>
                  </a:cubicBezTo>
                  <a:cubicBezTo>
                    <a:pt x="191" y="55"/>
                    <a:pt x="9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9" name="Google Shape;17559;p32"/>
            <p:cNvSpPr/>
            <p:nvPr/>
          </p:nvSpPr>
          <p:spPr>
            <a:xfrm>
              <a:off x="5757094" y="4342556"/>
              <a:ext cx="10861" cy="3828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246" y="0"/>
                  </a:moveTo>
                  <a:cubicBezTo>
                    <a:pt x="168" y="0"/>
                    <a:pt x="66" y="56"/>
                    <a:pt x="1" y="89"/>
                  </a:cubicBezTo>
                  <a:cubicBezTo>
                    <a:pt x="36" y="111"/>
                    <a:pt x="106" y="122"/>
                    <a:pt x="175" y="122"/>
                  </a:cubicBezTo>
                  <a:cubicBezTo>
                    <a:pt x="244" y="122"/>
                    <a:pt x="313" y="111"/>
                    <a:pt x="349" y="89"/>
                  </a:cubicBezTo>
                  <a:cubicBezTo>
                    <a:pt x="335" y="23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0" name="Google Shape;17560;p32"/>
            <p:cNvSpPr/>
            <p:nvPr/>
          </p:nvSpPr>
          <p:spPr>
            <a:xfrm>
              <a:off x="6164641" y="4062631"/>
              <a:ext cx="12666" cy="3610"/>
            </a:xfrm>
            <a:custGeom>
              <a:avLst/>
              <a:gdLst/>
              <a:ahLst/>
              <a:cxnLst/>
              <a:rect l="l" t="t" r="r" b="b"/>
              <a:pathLst>
                <a:path w="407" h="116" extrusionOk="0">
                  <a:moveTo>
                    <a:pt x="239" y="1"/>
                  </a:moveTo>
                  <a:cubicBezTo>
                    <a:pt x="157" y="1"/>
                    <a:pt x="79" y="49"/>
                    <a:pt x="1" y="92"/>
                  </a:cubicBezTo>
                  <a:cubicBezTo>
                    <a:pt x="24" y="109"/>
                    <a:pt x="61" y="116"/>
                    <a:pt x="102" y="116"/>
                  </a:cubicBezTo>
                  <a:cubicBezTo>
                    <a:pt x="234" y="116"/>
                    <a:pt x="406" y="45"/>
                    <a:pt x="304" y="11"/>
                  </a:cubicBezTo>
                  <a:cubicBezTo>
                    <a:pt x="282" y="4"/>
                    <a:pt x="26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1" name="Google Shape;17561;p32"/>
            <p:cNvSpPr/>
            <p:nvPr/>
          </p:nvSpPr>
          <p:spPr>
            <a:xfrm>
              <a:off x="5957538" y="4146157"/>
              <a:ext cx="14191" cy="2988"/>
            </a:xfrm>
            <a:custGeom>
              <a:avLst/>
              <a:gdLst/>
              <a:ahLst/>
              <a:cxnLst/>
              <a:rect l="l" t="t" r="r" b="b"/>
              <a:pathLst>
                <a:path w="456" h="96" extrusionOk="0">
                  <a:moveTo>
                    <a:pt x="127" y="0"/>
                  </a:moveTo>
                  <a:cubicBezTo>
                    <a:pt x="55" y="0"/>
                    <a:pt x="1" y="17"/>
                    <a:pt x="1" y="66"/>
                  </a:cubicBezTo>
                  <a:cubicBezTo>
                    <a:pt x="1" y="88"/>
                    <a:pt x="57" y="96"/>
                    <a:pt x="129" y="96"/>
                  </a:cubicBezTo>
                  <a:cubicBezTo>
                    <a:pt x="260" y="96"/>
                    <a:pt x="444" y="72"/>
                    <a:pt x="456" y="66"/>
                  </a:cubicBezTo>
                  <a:cubicBezTo>
                    <a:pt x="422" y="49"/>
                    <a:pt x="249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2" name="Google Shape;17562;p32"/>
            <p:cNvSpPr/>
            <p:nvPr/>
          </p:nvSpPr>
          <p:spPr>
            <a:xfrm>
              <a:off x="5432761" y="4212194"/>
              <a:ext cx="10456" cy="4357"/>
            </a:xfrm>
            <a:custGeom>
              <a:avLst/>
              <a:gdLst/>
              <a:ahLst/>
              <a:cxnLst/>
              <a:rect l="l" t="t" r="r" b="b"/>
              <a:pathLst>
                <a:path w="336" h="140" extrusionOk="0">
                  <a:moveTo>
                    <a:pt x="101" y="0"/>
                  </a:moveTo>
                  <a:cubicBezTo>
                    <a:pt x="50" y="0"/>
                    <a:pt x="10" y="19"/>
                    <a:pt x="3" y="76"/>
                  </a:cubicBezTo>
                  <a:cubicBezTo>
                    <a:pt x="0" y="124"/>
                    <a:pt x="35" y="140"/>
                    <a:pt x="84" y="140"/>
                  </a:cubicBezTo>
                  <a:cubicBezTo>
                    <a:pt x="174" y="140"/>
                    <a:pt x="311" y="84"/>
                    <a:pt x="333" y="76"/>
                  </a:cubicBezTo>
                  <a:lnTo>
                    <a:pt x="333" y="76"/>
                  </a:lnTo>
                  <a:cubicBezTo>
                    <a:pt x="333" y="76"/>
                    <a:pt x="333" y="76"/>
                    <a:pt x="333" y="76"/>
                  </a:cubicBezTo>
                  <a:cubicBezTo>
                    <a:pt x="335" y="75"/>
                    <a:pt x="336" y="75"/>
                    <a:pt x="335" y="75"/>
                  </a:cubicBezTo>
                  <a:lnTo>
                    <a:pt x="335" y="75"/>
                  </a:lnTo>
                  <a:cubicBezTo>
                    <a:pt x="335" y="75"/>
                    <a:pt x="334" y="75"/>
                    <a:pt x="333" y="76"/>
                  </a:cubicBezTo>
                  <a:lnTo>
                    <a:pt x="333" y="76"/>
                  </a:lnTo>
                  <a:cubicBezTo>
                    <a:pt x="298" y="53"/>
                    <a:pt x="18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3" name="Google Shape;17563;p32"/>
            <p:cNvSpPr/>
            <p:nvPr/>
          </p:nvSpPr>
          <p:spPr>
            <a:xfrm>
              <a:off x="5890069" y="4233822"/>
              <a:ext cx="10487" cy="3548"/>
            </a:xfrm>
            <a:custGeom>
              <a:avLst/>
              <a:gdLst/>
              <a:ahLst/>
              <a:cxnLst/>
              <a:rect l="l" t="t" r="r" b="b"/>
              <a:pathLst>
                <a:path w="337" h="114" extrusionOk="0">
                  <a:moveTo>
                    <a:pt x="91" y="0"/>
                  </a:moveTo>
                  <a:cubicBezTo>
                    <a:pt x="40" y="0"/>
                    <a:pt x="1" y="20"/>
                    <a:pt x="1" y="77"/>
                  </a:cubicBezTo>
                  <a:cubicBezTo>
                    <a:pt x="1" y="105"/>
                    <a:pt x="57" y="113"/>
                    <a:pt x="122" y="113"/>
                  </a:cubicBezTo>
                  <a:cubicBezTo>
                    <a:pt x="203" y="113"/>
                    <a:pt x="298" y="100"/>
                    <a:pt x="313" y="95"/>
                  </a:cubicBezTo>
                  <a:cubicBezTo>
                    <a:pt x="337" y="77"/>
                    <a:pt x="19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4" name="Google Shape;17564;p32"/>
            <p:cNvSpPr/>
            <p:nvPr/>
          </p:nvSpPr>
          <p:spPr>
            <a:xfrm>
              <a:off x="5924581" y="4258625"/>
              <a:ext cx="7998" cy="4792"/>
            </a:xfrm>
            <a:custGeom>
              <a:avLst/>
              <a:gdLst/>
              <a:ahLst/>
              <a:cxnLst/>
              <a:rect l="l" t="t" r="r" b="b"/>
              <a:pathLst>
                <a:path w="257" h="154" extrusionOk="0">
                  <a:moveTo>
                    <a:pt x="186" y="1"/>
                  </a:moveTo>
                  <a:cubicBezTo>
                    <a:pt x="108" y="1"/>
                    <a:pt x="0" y="94"/>
                    <a:pt x="43" y="136"/>
                  </a:cubicBezTo>
                  <a:cubicBezTo>
                    <a:pt x="55" y="148"/>
                    <a:pt x="69" y="153"/>
                    <a:pt x="85" y="153"/>
                  </a:cubicBezTo>
                  <a:cubicBezTo>
                    <a:pt x="141" y="153"/>
                    <a:pt x="215" y="95"/>
                    <a:pt x="257" y="74"/>
                  </a:cubicBezTo>
                  <a:cubicBezTo>
                    <a:pt x="251" y="21"/>
                    <a:pt x="22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5" name="Google Shape;17565;p32"/>
            <p:cNvSpPr/>
            <p:nvPr/>
          </p:nvSpPr>
          <p:spPr>
            <a:xfrm>
              <a:off x="5926729" y="4263698"/>
              <a:ext cx="311" cy="311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cubicBezTo>
                    <a:pt x="9" y="0"/>
                    <a:pt x="1" y="9"/>
                    <a:pt x="1" y="9"/>
                  </a:cubicBezTo>
                  <a:cubicBezTo>
                    <a:pt x="9" y="9"/>
                    <a:pt x="9" y="9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6" name="Google Shape;17566;p32"/>
            <p:cNvSpPr/>
            <p:nvPr/>
          </p:nvSpPr>
          <p:spPr>
            <a:xfrm>
              <a:off x="5932548" y="4277639"/>
              <a:ext cx="7251" cy="3672"/>
            </a:xfrm>
            <a:custGeom>
              <a:avLst/>
              <a:gdLst/>
              <a:ahLst/>
              <a:cxnLst/>
              <a:rect l="l" t="t" r="r" b="b"/>
              <a:pathLst>
                <a:path w="233" h="118" extrusionOk="0">
                  <a:moveTo>
                    <a:pt x="110" y="1"/>
                  </a:moveTo>
                  <a:cubicBezTo>
                    <a:pt x="72" y="1"/>
                    <a:pt x="37" y="21"/>
                    <a:pt x="1" y="61"/>
                  </a:cubicBezTo>
                  <a:cubicBezTo>
                    <a:pt x="42" y="97"/>
                    <a:pt x="84" y="118"/>
                    <a:pt x="124" y="118"/>
                  </a:cubicBezTo>
                  <a:cubicBezTo>
                    <a:pt x="161" y="118"/>
                    <a:pt x="198" y="100"/>
                    <a:pt x="233" y="61"/>
                  </a:cubicBezTo>
                  <a:cubicBezTo>
                    <a:pt x="188" y="21"/>
                    <a:pt x="14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7" name="Google Shape;17567;p32"/>
            <p:cNvSpPr/>
            <p:nvPr/>
          </p:nvSpPr>
          <p:spPr>
            <a:xfrm>
              <a:off x="5458373" y="3370242"/>
              <a:ext cx="6131" cy="5446"/>
            </a:xfrm>
            <a:custGeom>
              <a:avLst/>
              <a:gdLst/>
              <a:ahLst/>
              <a:cxnLst/>
              <a:rect l="l" t="t" r="r" b="b"/>
              <a:pathLst>
                <a:path w="197" h="175" extrusionOk="0">
                  <a:moveTo>
                    <a:pt x="165" y="0"/>
                  </a:moveTo>
                  <a:cubicBezTo>
                    <a:pt x="105" y="0"/>
                    <a:pt x="30" y="155"/>
                    <a:pt x="4" y="155"/>
                  </a:cubicBezTo>
                  <a:cubicBezTo>
                    <a:pt x="3" y="155"/>
                    <a:pt x="2" y="155"/>
                    <a:pt x="1" y="154"/>
                  </a:cubicBezTo>
                  <a:lnTo>
                    <a:pt x="1" y="154"/>
                  </a:lnTo>
                  <a:cubicBezTo>
                    <a:pt x="11" y="164"/>
                    <a:pt x="63" y="175"/>
                    <a:pt x="110" y="175"/>
                  </a:cubicBezTo>
                  <a:cubicBezTo>
                    <a:pt x="145" y="175"/>
                    <a:pt x="177" y="169"/>
                    <a:pt x="188" y="154"/>
                  </a:cubicBezTo>
                  <a:cubicBezTo>
                    <a:pt x="188" y="110"/>
                    <a:pt x="197" y="65"/>
                    <a:pt x="197" y="20"/>
                  </a:cubicBezTo>
                  <a:cubicBezTo>
                    <a:pt x="187" y="6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8" name="Google Shape;17568;p32"/>
            <p:cNvSpPr/>
            <p:nvPr/>
          </p:nvSpPr>
          <p:spPr>
            <a:xfrm>
              <a:off x="6059424" y="3512181"/>
              <a:ext cx="7251" cy="4544"/>
            </a:xfrm>
            <a:custGeom>
              <a:avLst/>
              <a:gdLst/>
              <a:ahLst/>
              <a:cxnLst/>
              <a:rect l="l" t="t" r="r" b="b"/>
              <a:pathLst>
                <a:path w="233" h="146" extrusionOk="0">
                  <a:moveTo>
                    <a:pt x="165" y="0"/>
                  </a:moveTo>
                  <a:cubicBezTo>
                    <a:pt x="96" y="0"/>
                    <a:pt x="1" y="65"/>
                    <a:pt x="1" y="134"/>
                  </a:cubicBezTo>
                  <a:cubicBezTo>
                    <a:pt x="19" y="142"/>
                    <a:pt x="37" y="146"/>
                    <a:pt x="55" y="146"/>
                  </a:cubicBezTo>
                  <a:cubicBezTo>
                    <a:pt x="114" y="146"/>
                    <a:pt x="171" y="106"/>
                    <a:pt x="233" y="71"/>
                  </a:cubicBezTo>
                  <a:cubicBezTo>
                    <a:pt x="233" y="2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9" name="Google Shape;17569;p32"/>
            <p:cNvSpPr/>
            <p:nvPr/>
          </p:nvSpPr>
          <p:spPr>
            <a:xfrm>
              <a:off x="5434504" y="3802063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13" y="1"/>
                  </a:moveTo>
                  <a:cubicBezTo>
                    <a:pt x="74" y="1"/>
                    <a:pt x="36" y="21"/>
                    <a:pt x="1" y="61"/>
                  </a:cubicBezTo>
                  <a:cubicBezTo>
                    <a:pt x="45" y="97"/>
                    <a:pt x="85" y="115"/>
                    <a:pt x="123" y="115"/>
                  </a:cubicBezTo>
                  <a:cubicBezTo>
                    <a:pt x="161" y="115"/>
                    <a:pt x="197" y="97"/>
                    <a:pt x="232" y="61"/>
                  </a:cubicBezTo>
                  <a:cubicBezTo>
                    <a:pt x="192" y="21"/>
                    <a:pt x="15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0" name="Google Shape;17570;p32"/>
            <p:cNvSpPr/>
            <p:nvPr/>
          </p:nvSpPr>
          <p:spPr>
            <a:xfrm>
              <a:off x="6058335" y="3928846"/>
              <a:ext cx="12106" cy="4232"/>
            </a:xfrm>
            <a:custGeom>
              <a:avLst/>
              <a:gdLst/>
              <a:ahLst/>
              <a:cxnLst/>
              <a:rect l="l" t="t" r="r" b="b"/>
              <a:pathLst>
                <a:path w="389" h="136" extrusionOk="0">
                  <a:moveTo>
                    <a:pt x="128" y="0"/>
                  </a:moveTo>
                  <a:cubicBezTo>
                    <a:pt x="77" y="0"/>
                    <a:pt x="29" y="11"/>
                    <a:pt x="0" y="37"/>
                  </a:cubicBezTo>
                  <a:cubicBezTo>
                    <a:pt x="0" y="37"/>
                    <a:pt x="268" y="135"/>
                    <a:pt x="268" y="135"/>
                  </a:cubicBezTo>
                  <a:cubicBezTo>
                    <a:pt x="388" y="66"/>
                    <a:pt x="252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1" name="Google Shape;17571;p32"/>
            <p:cNvSpPr/>
            <p:nvPr/>
          </p:nvSpPr>
          <p:spPr>
            <a:xfrm>
              <a:off x="5502252" y="4097112"/>
              <a:ext cx="8060" cy="5322"/>
            </a:xfrm>
            <a:custGeom>
              <a:avLst/>
              <a:gdLst/>
              <a:ahLst/>
              <a:cxnLst/>
              <a:rect l="l" t="t" r="r" b="b"/>
              <a:pathLst>
                <a:path w="259" h="171" extrusionOk="0">
                  <a:moveTo>
                    <a:pt x="45" y="1"/>
                  </a:moveTo>
                  <a:cubicBezTo>
                    <a:pt x="20" y="1"/>
                    <a:pt x="0" y="14"/>
                    <a:pt x="0" y="54"/>
                  </a:cubicBezTo>
                  <a:cubicBezTo>
                    <a:pt x="0" y="99"/>
                    <a:pt x="143" y="152"/>
                    <a:pt x="179" y="170"/>
                  </a:cubicBezTo>
                  <a:cubicBezTo>
                    <a:pt x="259" y="126"/>
                    <a:pt x="259" y="90"/>
                    <a:pt x="179" y="54"/>
                  </a:cubicBezTo>
                  <a:cubicBezTo>
                    <a:pt x="167" y="48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2" name="Google Shape;17572;p32"/>
            <p:cNvSpPr/>
            <p:nvPr/>
          </p:nvSpPr>
          <p:spPr>
            <a:xfrm>
              <a:off x="6310438" y="4050121"/>
              <a:ext cx="12479" cy="3423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259" y="1"/>
                  </a:moveTo>
                  <a:cubicBezTo>
                    <a:pt x="190" y="1"/>
                    <a:pt x="115" y="47"/>
                    <a:pt x="71" y="65"/>
                  </a:cubicBezTo>
                  <a:cubicBezTo>
                    <a:pt x="0" y="95"/>
                    <a:pt x="54" y="109"/>
                    <a:pt x="132" y="109"/>
                  </a:cubicBezTo>
                  <a:cubicBezTo>
                    <a:pt x="242" y="109"/>
                    <a:pt x="401" y="82"/>
                    <a:pt x="338" y="30"/>
                  </a:cubicBezTo>
                  <a:cubicBezTo>
                    <a:pt x="315" y="9"/>
                    <a:pt x="28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3" name="Google Shape;17573;p32"/>
            <p:cNvSpPr/>
            <p:nvPr/>
          </p:nvSpPr>
          <p:spPr>
            <a:xfrm>
              <a:off x="5556650" y="3980070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2" y="1"/>
                  </a:moveTo>
                  <a:cubicBezTo>
                    <a:pt x="69" y="1"/>
                    <a:pt x="36" y="14"/>
                    <a:pt x="1" y="42"/>
                  </a:cubicBezTo>
                  <a:cubicBezTo>
                    <a:pt x="35" y="91"/>
                    <a:pt x="76" y="116"/>
                    <a:pt x="118" y="116"/>
                  </a:cubicBezTo>
                  <a:cubicBezTo>
                    <a:pt x="152" y="116"/>
                    <a:pt x="188" y="100"/>
                    <a:pt x="224" y="68"/>
                  </a:cubicBezTo>
                  <a:cubicBezTo>
                    <a:pt x="184" y="23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4" name="Google Shape;17574;p32"/>
            <p:cNvSpPr/>
            <p:nvPr/>
          </p:nvSpPr>
          <p:spPr>
            <a:xfrm>
              <a:off x="6449980" y="4075048"/>
              <a:ext cx="7500" cy="3236"/>
            </a:xfrm>
            <a:custGeom>
              <a:avLst/>
              <a:gdLst/>
              <a:ahLst/>
              <a:cxnLst/>
              <a:rect l="l" t="t" r="r" b="b"/>
              <a:pathLst>
                <a:path w="241" h="104" extrusionOk="0">
                  <a:moveTo>
                    <a:pt x="132" y="1"/>
                  </a:moveTo>
                  <a:cubicBezTo>
                    <a:pt x="90" y="1"/>
                    <a:pt x="48" y="19"/>
                    <a:pt x="3" y="58"/>
                  </a:cubicBezTo>
                  <a:cubicBezTo>
                    <a:pt x="0" y="92"/>
                    <a:pt x="19" y="104"/>
                    <a:pt x="47" y="104"/>
                  </a:cubicBezTo>
                  <a:cubicBezTo>
                    <a:pt x="116" y="104"/>
                    <a:pt x="241" y="32"/>
                    <a:pt x="235" y="32"/>
                  </a:cubicBezTo>
                  <a:cubicBezTo>
                    <a:pt x="199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5" name="Google Shape;17575;p32"/>
            <p:cNvSpPr/>
            <p:nvPr/>
          </p:nvSpPr>
          <p:spPr>
            <a:xfrm>
              <a:off x="7149091" y="4312961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67" y="0"/>
                  </a:moveTo>
                  <a:cubicBezTo>
                    <a:pt x="30" y="0"/>
                    <a:pt x="1" y="14"/>
                    <a:pt x="1" y="50"/>
                  </a:cubicBezTo>
                  <a:cubicBezTo>
                    <a:pt x="26" y="93"/>
                    <a:pt x="60" y="115"/>
                    <a:pt x="105" y="115"/>
                  </a:cubicBezTo>
                  <a:cubicBezTo>
                    <a:pt x="125" y="115"/>
                    <a:pt x="146" y="111"/>
                    <a:pt x="170" y="103"/>
                  </a:cubicBezTo>
                  <a:cubicBezTo>
                    <a:pt x="262" y="66"/>
                    <a:pt x="14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6" name="Google Shape;17576;p32"/>
            <p:cNvSpPr/>
            <p:nvPr/>
          </p:nvSpPr>
          <p:spPr>
            <a:xfrm>
              <a:off x="6269080" y="3615437"/>
              <a:ext cx="7220" cy="4855"/>
            </a:xfrm>
            <a:custGeom>
              <a:avLst/>
              <a:gdLst/>
              <a:ahLst/>
              <a:cxnLst/>
              <a:rect l="l" t="t" r="r" b="b"/>
              <a:pathLst>
                <a:path w="232" h="156" extrusionOk="0">
                  <a:moveTo>
                    <a:pt x="124" y="1"/>
                  </a:moveTo>
                  <a:cubicBezTo>
                    <a:pt x="1" y="37"/>
                    <a:pt x="119" y="156"/>
                    <a:pt x="173" y="156"/>
                  </a:cubicBezTo>
                  <a:cubicBezTo>
                    <a:pt x="185" y="156"/>
                    <a:pt x="194" y="150"/>
                    <a:pt x="195" y="135"/>
                  </a:cubicBezTo>
                  <a:cubicBezTo>
                    <a:pt x="231" y="45"/>
                    <a:pt x="20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7" name="Google Shape;17577;p32"/>
            <p:cNvSpPr/>
            <p:nvPr/>
          </p:nvSpPr>
          <p:spPr>
            <a:xfrm>
              <a:off x="6095057" y="3731234"/>
              <a:ext cx="8869" cy="3579"/>
            </a:xfrm>
            <a:custGeom>
              <a:avLst/>
              <a:gdLst/>
              <a:ahLst/>
              <a:cxnLst/>
              <a:rect l="l" t="t" r="r" b="b"/>
              <a:pathLst>
                <a:path w="285" h="115" extrusionOk="0">
                  <a:moveTo>
                    <a:pt x="192" y="0"/>
                  </a:moveTo>
                  <a:cubicBezTo>
                    <a:pt x="154" y="0"/>
                    <a:pt x="107" y="13"/>
                    <a:pt x="51" y="35"/>
                  </a:cubicBezTo>
                  <a:cubicBezTo>
                    <a:pt x="28" y="25"/>
                    <a:pt x="17" y="21"/>
                    <a:pt x="14" y="21"/>
                  </a:cubicBezTo>
                  <a:cubicBezTo>
                    <a:pt x="0" y="21"/>
                    <a:pt x="178" y="114"/>
                    <a:pt x="252" y="114"/>
                  </a:cubicBezTo>
                  <a:cubicBezTo>
                    <a:pt x="272" y="114"/>
                    <a:pt x="285" y="107"/>
                    <a:pt x="283" y="89"/>
                  </a:cubicBezTo>
                  <a:cubicBezTo>
                    <a:pt x="278" y="26"/>
                    <a:pt x="24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8" name="Google Shape;17578;p32"/>
            <p:cNvSpPr/>
            <p:nvPr/>
          </p:nvSpPr>
          <p:spPr>
            <a:xfrm>
              <a:off x="5721835" y="4102869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4" y="1"/>
                  </a:moveTo>
                  <a:cubicBezTo>
                    <a:pt x="59" y="1"/>
                    <a:pt x="1" y="19"/>
                    <a:pt x="1" y="65"/>
                  </a:cubicBezTo>
                  <a:cubicBezTo>
                    <a:pt x="23" y="106"/>
                    <a:pt x="50" y="126"/>
                    <a:pt x="80" y="126"/>
                  </a:cubicBezTo>
                  <a:cubicBezTo>
                    <a:pt x="110" y="126"/>
                    <a:pt x="144" y="106"/>
                    <a:pt x="179" y="65"/>
                  </a:cubicBezTo>
                  <a:cubicBezTo>
                    <a:pt x="249" y="30"/>
                    <a:pt x="184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9" name="Google Shape;17579;p32"/>
            <p:cNvSpPr/>
            <p:nvPr/>
          </p:nvSpPr>
          <p:spPr>
            <a:xfrm>
              <a:off x="6397854" y="4103492"/>
              <a:ext cx="13724" cy="4388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25" y="1"/>
                  </a:moveTo>
                  <a:cubicBezTo>
                    <a:pt x="1" y="10"/>
                    <a:pt x="215" y="45"/>
                    <a:pt x="117" y="45"/>
                  </a:cubicBezTo>
                  <a:cubicBezTo>
                    <a:pt x="104" y="45"/>
                    <a:pt x="299" y="140"/>
                    <a:pt x="387" y="140"/>
                  </a:cubicBezTo>
                  <a:cubicBezTo>
                    <a:pt x="422" y="140"/>
                    <a:pt x="440" y="125"/>
                    <a:pt x="420" y="81"/>
                  </a:cubicBezTo>
                  <a:cubicBezTo>
                    <a:pt x="402" y="54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0" name="Google Shape;17580;p32"/>
            <p:cNvSpPr/>
            <p:nvPr/>
          </p:nvSpPr>
          <p:spPr>
            <a:xfrm>
              <a:off x="7185875" y="3448758"/>
              <a:ext cx="7407" cy="3236"/>
            </a:xfrm>
            <a:custGeom>
              <a:avLst/>
              <a:gdLst/>
              <a:ahLst/>
              <a:cxnLst/>
              <a:rect l="l" t="t" r="r" b="b"/>
              <a:pathLst>
                <a:path w="238" h="104" extrusionOk="0">
                  <a:moveTo>
                    <a:pt x="44" y="1"/>
                  </a:moveTo>
                  <a:cubicBezTo>
                    <a:pt x="17" y="1"/>
                    <a:pt x="0" y="13"/>
                    <a:pt x="5" y="49"/>
                  </a:cubicBezTo>
                  <a:cubicBezTo>
                    <a:pt x="47" y="85"/>
                    <a:pt x="92" y="103"/>
                    <a:pt x="138" y="103"/>
                  </a:cubicBezTo>
                  <a:cubicBezTo>
                    <a:pt x="170" y="103"/>
                    <a:pt x="204" y="94"/>
                    <a:pt x="237" y="76"/>
                  </a:cubicBezTo>
                  <a:lnTo>
                    <a:pt x="237" y="76"/>
                  </a:lnTo>
                  <a:cubicBezTo>
                    <a:pt x="237" y="76"/>
                    <a:pt x="237" y="76"/>
                    <a:pt x="237" y="76"/>
                  </a:cubicBezTo>
                  <a:cubicBezTo>
                    <a:pt x="238" y="76"/>
                    <a:pt x="238" y="76"/>
                    <a:pt x="237" y="75"/>
                  </a:cubicBezTo>
                  <a:cubicBezTo>
                    <a:pt x="237" y="76"/>
                    <a:pt x="237" y="76"/>
                    <a:pt x="237" y="76"/>
                  </a:cubicBezTo>
                  <a:lnTo>
                    <a:pt x="237" y="76"/>
                  </a:lnTo>
                  <a:cubicBezTo>
                    <a:pt x="227" y="72"/>
                    <a:pt x="10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1" name="Google Shape;17581;p32"/>
            <p:cNvSpPr/>
            <p:nvPr/>
          </p:nvSpPr>
          <p:spPr>
            <a:xfrm>
              <a:off x="6023823" y="4007922"/>
              <a:ext cx="9741" cy="3112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167" y="1"/>
                  </a:moveTo>
                  <a:cubicBezTo>
                    <a:pt x="134" y="1"/>
                    <a:pt x="101" y="7"/>
                    <a:pt x="65" y="21"/>
                  </a:cubicBezTo>
                  <a:cubicBezTo>
                    <a:pt x="0" y="78"/>
                    <a:pt x="43" y="99"/>
                    <a:pt x="107" y="99"/>
                  </a:cubicBezTo>
                  <a:cubicBezTo>
                    <a:pt x="192" y="99"/>
                    <a:pt x="313" y="62"/>
                    <a:pt x="262" y="21"/>
                  </a:cubicBezTo>
                  <a:cubicBezTo>
                    <a:pt x="230" y="7"/>
                    <a:pt x="19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2" name="Google Shape;17582;p32"/>
            <p:cNvSpPr/>
            <p:nvPr/>
          </p:nvSpPr>
          <p:spPr>
            <a:xfrm>
              <a:off x="6007796" y="3824781"/>
              <a:ext cx="7531" cy="3921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161" y="0"/>
                  </a:moveTo>
                  <a:cubicBezTo>
                    <a:pt x="108" y="27"/>
                    <a:pt x="54" y="54"/>
                    <a:pt x="0" y="89"/>
                  </a:cubicBezTo>
                  <a:cubicBezTo>
                    <a:pt x="36" y="113"/>
                    <a:pt x="72" y="125"/>
                    <a:pt x="108" y="125"/>
                  </a:cubicBezTo>
                  <a:cubicBezTo>
                    <a:pt x="125" y="125"/>
                    <a:pt x="143" y="122"/>
                    <a:pt x="161" y="116"/>
                  </a:cubicBezTo>
                  <a:cubicBezTo>
                    <a:pt x="241" y="80"/>
                    <a:pt x="241" y="36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3" name="Google Shape;17583;p32"/>
            <p:cNvSpPr/>
            <p:nvPr/>
          </p:nvSpPr>
          <p:spPr>
            <a:xfrm>
              <a:off x="6302160" y="3572585"/>
              <a:ext cx="8869" cy="3703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190" y="1"/>
                  </a:moveTo>
                  <a:cubicBezTo>
                    <a:pt x="153" y="1"/>
                    <a:pt x="106" y="14"/>
                    <a:pt x="51" y="40"/>
                  </a:cubicBezTo>
                  <a:cubicBezTo>
                    <a:pt x="28" y="29"/>
                    <a:pt x="17" y="25"/>
                    <a:pt x="14" y="25"/>
                  </a:cubicBezTo>
                  <a:cubicBezTo>
                    <a:pt x="0" y="25"/>
                    <a:pt x="178" y="118"/>
                    <a:pt x="252" y="118"/>
                  </a:cubicBezTo>
                  <a:cubicBezTo>
                    <a:pt x="272" y="118"/>
                    <a:pt x="285" y="111"/>
                    <a:pt x="283" y="93"/>
                  </a:cubicBezTo>
                  <a:cubicBezTo>
                    <a:pt x="278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4" name="Google Shape;17584;p32"/>
            <p:cNvSpPr/>
            <p:nvPr/>
          </p:nvSpPr>
          <p:spPr>
            <a:xfrm>
              <a:off x="6330946" y="3940547"/>
              <a:ext cx="24460" cy="3921"/>
            </a:xfrm>
            <a:custGeom>
              <a:avLst/>
              <a:gdLst/>
              <a:ahLst/>
              <a:cxnLst/>
              <a:rect l="l" t="t" r="r" b="b"/>
              <a:pathLst>
                <a:path w="786" h="126" extrusionOk="0">
                  <a:moveTo>
                    <a:pt x="549" y="0"/>
                  </a:moveTo>
                  <a:cubicBezTo>
                    <a:pt x="310" y="0"/>
                    <a:pt x="1" y="38"/>
                    <a:pt x="81" y="63"/>
                  </a:cubicBezTo>
                  <a:cubicBezTo>
                    <a:pt x="222" y="101"/>
                    <a:pt x="328" y="125"/>
                    <a:pt x="430" y="125"/>
                  </a:cubicBezTo>
                  <a:cubicBezTo>
                    <a:pt x="541" y="125"/>
                    <a:pt x="646" y="97"/>
                    <a:pt x="786" y="27"/>
                  </a:cubicBezTo>
                  <a:cubicBezTo>
                    <a:pt x="747" y="8"/>
                    <a:pt x="6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5" name="Google Shape;17585;p32"/>
            <p:cNvSpPr/>
            <p:nvPr/>
          </p:nvSpPr>
          <p:spPr>
            <a:xfrm>
              <a:off x="6258717" y="3937031"/>
              <a:ext cx="13724" cy="5757"/>
            </a:xfrm>
            <a:custGeom>
              <a:avLst/>
              <a:gdLst/>
              <a:ahLst/>
              <a:cxnLst/>
              <a:rect l="l" t="t" r="r" b="b"/>
              <a:pathLst>
                <a:path w="441" h="185" extrusionOk="0">
                  <a:moveTo>
                    <a:pt x="207" y="0"/>
                  </a:moveTo>
                  <a:cubicBezTo>
                    <a:pt x="102" y="0"/>
                    <a:pt x="1" y="33"/>
                    <a:pt x="29" y="113"/>
                  </a:cubicBezTo>
                  <a:cubicBezTo>
                    <a:pt x="42" y="156"/>
                    <a:pt x="144" y="185"/>
                    <a:pt x="240" y="185"/>
                  </a:cubicBezTo>
                  <a:cubicBezTo>
                    <a:pt x="343" y="185"/>
                    <a:pt x="440" y="152"/>
                    <a:pt x="412" y="69"/>
                  </a:cubicBezTo>
                  <a:cubicBezTo>
                    <a:pt x="400" y="26"/>
                    <a:pt x="30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6" name="Google Shape;17586;p32"/>
            <p:cNvSpPr/>
            <p:nvPr/>
          </p:nvSpPr>
          <p:spPr>
            <a:xfrm>
              <a:off x="6289588" y="3854532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101" y="1"/>
                  </a:moveTo>
                  <a:cubicBezTo>
                    <a:pt x="69" y="1"/>
                    <a:pt x="36" y="12"/>
                    <a:pt x="0" y="34"/>
                  </a:cubicBezTo>
                  <a:cubicBezTo>
                    <a:pt x="27" y="57"/>
                    <a:pt x="58" y="68"/>
                    <a:pt x="91" y="68"/>
                  </a:cubicBezTo>
                  <a:cubicBezTo>
                    <a:pt x="123" y="68"/>
                    <a:pt x="156" y="57"/>
                    <a:pt x="188" y="34"/>
                  </a:cubicBezTo>
                  <a:cubicBezTo>
                    <a:pt x="161" y="12"/>
                    <a:pt x="132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7" name="Google Shape;17587;p32"/>
            <p:cNvSpPr/>
            <p:nvPr/>
          </p:nvSpPr>
          <p:spPr>
            <a:xfrm>
              <a:off x="6270729" y="3857208"/>
              <a:ext cx="6100" cy="2925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47" y="1"/>
                  </a:moveTo>
                  <a:cubicBezTo>
                    <a:pt x="87" y="1"/>
                    <a:pt x="1" y="72"/>
                    <a:pt x="26" y="91"/>
                  </a:cubicBezTo>
                  <a:cubicBezTo>
                    <a:pt x="38" y="93"/>
                    <a:pt x="50" y="93"/>
                    <a:pt x="61" y="93"/>
                  </a:cubicBezTo>
                  <a:cubicBezTo>
                    <a:pt x="115" y="93"/>
                    <a:pt x="159" y="75"/>
                    <a:pt x="196" y="38"/>
                  </a:cubicBezTo>
                  <a:cubicBezTo>
                    <a:pt x="189" y="11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8" name="Google Shape;17588;p32"/>
            <p:cNvSpPr/>
            <p:nvPr/>
          </p:nvSpPr>
          <p:spPr>
            <a:xfrm>
              <a:off x="6265812" y="3859978"/>
              <a:ext cx="6629" cy="2770"/>
            </a:xfrm>
            <a:custGeom>
              <a:avLst/>
              <a:gdLst/>
              <a:ahLst/>
              <a:cxnLst/>
              <a:rect l="l" t="t" r="r" b="b"/>
              <a:pathLst>
                <a:path w="213" h="89" extrusionOk="0">
                  <a:moveTo>
                    <a:pt x="129" y="0"/>
                  </a:moveTo>
                  <a:cubicBezTo>
                    <a:pt x="72" y="0"/>
                    <a:pt x="0" y="21"/>
                    <a:pt x="15" y="56"/>
                  </a:cubicBezTo>
                  <a:cubicBezTo>
                    <a:pt x="40" y="77"/>
                    <a:pt x="66" y="88"/>
                    <a:pt x="93" y="88"/>
                  </a:cubicBezTo>
                  <a:cubicBezTo>
                    <a:pt x="122" y="88"/>
                    <a:pt x="152" y="75"/>
                    <a:pt x="184" y="47"/>
                  </a:cubicBezTo>
                  <a:cubicBezTo>
                    <a:pt x="213" y="15"/>
                    <a:pt x="175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9" name="Google Shape;17589;p32"/>
            <p:cNvSpPr/>
            <p:nvPr/>
          </p:nvSpPr>
          <p:spPr>
            <a:xfrm>
              <a:off x="6307638" y="3887021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97" y="1"/>
                  </a:moveTo>
                  <a:cubicBezTo>
                    <a:pt x="65" y="1"/>
                    <a:pt x="31" y="12"/>
                    <a:pt x="0" y="34"/>
                  </a:cubicBezTo>
                  <a:cubicBezTo>
                    <a:pt x="27" y="56"/>
                    <a:pt x="56" y="68"/>
                    <a:pt x="87" y="68"/>
                  </a:cubicBezTo>
                  <a:cubicBezTo>
                    <a:pt x="118" y="68"/>
                    <a:pt x="152" y="56"/>
                    <a:pt x="188" y="34"/>
                  </a:cubicBezTo>
                  <a:cubicBezTo>
                    <a:pt x="161" y="12"/>
                    <a:pt x="130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0" name="Google Shape;17590;p32"/>
            <p:cNvSpPr/>
            <p:nvPr/>
          </p:nvSpPr>
          <p:spPr>
            <a:xfrm>
              <a:off x="5885713" y="3560386"/>
              <a:ext cx="20010" cy="6317"/>
            </a:xfrm>
            <a:custGeom>
              <a:avLst/>
              <a:gdLst/>
              <a:ahLst/>
              <a:cxnLst/>
              <a:rect l="l" t="t" r="r" b="b"/>
              <a:pathLst>
                <a:path w="643" h="203" extrusionOk="0">
                  <a:moveTo>
                    <a:pt x="400" y="1"/>
                  </a:moveTo>
                  <a:cubicBezTo>
                    <a:pt x="229" y="1"/>
                    <a:pt x="0" y="164"/>
                    <a:pt x="7" y="164"/>
                  </a:cubicBezTo>
                  <a:cubicBezTo>
                    <a:pt x="42" y="190"/>
                    <a:pt x="128" y="203"/>
                    <a:pt x="221" y="203"/>
                  </a:cubicBezTo>
                  <a:cubicBezTo>
                    <a:pt x="415" y="203"/>
                    <a:pt x="642" y="147"/>
                    <a:pt x="516" y="39"/>
                  </a:cubicBezTo>
                  <a:cubicBezTo>
                    <a:pt x="484" y="12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1" name="Google Shape;17591;p32"/>
            <p:cNvSpPr/>
            <p:nvPr/>
          </p:nvSpPr>
          <p:spPr>
            <a:xfrm>
              <a:off x="7318851" y="3389070"/>
              <a:ext cx="18579" cy="7811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379" y="0"/>
                  </a:moveTo>
                  <a:cubicBezTo>
                    <a:pt x="210" y="0"/>
                    <a:pt x="0" y="38"/>
                    <a:pt x="6" y="138"/>
                  </a:cubicBezTo>
                  <a:cubicBezTo>
                    <a:pt x="8" y="221"/>
                    <a:pt x="54" y="251"/>
                    <a:pt x="120" y="251"/>
                  </a:cubicBezTo>
                  <a:cubicBezTo>
                    <a:pt x="287" y="251"/>
                    <a:pt x="579" y="55"/>
                    <a:pt x="585" y="49"/>
                  </a:cubicBezTo>
                  <a:cubicBezTo>
                    <a:pt x="596" y="19"/>
                    <a:pt x="49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2" name="Google Shape;17592;p32"/>
            <p:cNvSpPr/>
            <p:nvPr/>
          </p:nvSpPr>
          <p:spPr>
            <a:xfrm>
              <a:off x="6151695" y="3952560"/>
              <a:ext cx="7064" cy="8869"/>
            </a:xfrm>
            <a:custGeom>
              <a:avLst/>
              <a:gdLst/>
              <a:ahLst/>
              <a:cxnLst/>
              <a:rect l="l" t="t" r="r" b="b"/>
              <a:pathLst>
                <a:path w="227" h="285" extrusionOk="0">
                  <a:moveTo>
                    <a:pt x="158" y="1"/>
                  </a:moveTo>
                  <a:cubicBezTo>
                    <a:pt x="106" y="1"/>
                    <a:pt x="35" y="78"/>
                    <a:pt x="17" y="78"/>
                  </a:cubicBezTo>
                  <a:cubicBezTo>
                    <a:pt x="16" y="78"/>
                    <a:pt x="16" y="78"/>
                    <a:pt x="15" y="78"/>
                  </a:cubicBezTo>
                  <a:cubicBezTo>
                    <a:pt x="14" y="77"/>
                    <a:pt x="13" y="76"/>
                    <a:pt x="12" y="76"/>
                  </a:cubicBezTo>
                  <a:lnTo>
                    <a:pt x="12" y="76"/>
                  </a:lnTo>
                  <a:cubicBezTo>
                    <a:pt x="1" y="76"/>
                    <a:pt x="108" y="284"/>
                    <a:pt x="171" y="284"/>
                  </a:cubicBezTo>
                  <a:cubicBezTo>
                    <a:pt x="190" y="284"/>
                    <a:pt x="206" y="264"/>
                    <a:pt x="212" y="212"/>
                  </a:cubicBezTo>
                  <a:cubicBezTo>
                    <a:pt x="227" y="47"/>
                    <a:pt x="19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3" name="Google Shape;17593;p32"/>
            <p:cNvSpPr/>
            <p:nvPr/>
          </p:nvSpPr>
          <p:spPr>
            <a:xfrm>
              <a:off x="6203510" y="3880673"/>
              <a:ext cx="14813" cy="5633"/>
            </a:xfrm>
            <a:custGeom>
              <a:avLst/>
              <a:gdLst/>
              <a:ahLst/>
              <a:cxnLst/>
              <a:rect l="l" t="t" r="r" b="b"/>
              <a:pathLst>
                <a:path w="476" h="181" extrusionOk="0">
                  <a:moveTo>
                    <a:pt x="301" y="1"/>
                  </a:moveTo>
                  <a:cubicBezTo>
                    <a:pt x="230" y="1"/>
                    <a:pt x="148" y="23"/>
                    <a:pt x="81" y="51"/>
                  </a:cubicBezTo>
                  <a:cubicBezTo>
                    <a:pt x="42" y="32"/>
                    <a:pt x="23" y="25"/>
                    <a:pt x="19" y="25"/>
                  </a:cubicBezTo>
                  <a:cubicBezTo>
                    <a:pt x="1" y="25"/>
                    <a:pt x="297" y="181"/>
                    <a:pt x="421" y="181"/>
                  </a:cubicBezTo>
                  <a:cubicBezTo>
                    <a:pt x="454" y="181"/>
                    <a:pt x="475" y="169"/>
                    <a:pt x="474" y="140"/>
                  </a:cubicBezTo>
                  <a:cubicBezTo>
                    <a:pt x="464" y="36"/>
                    <a:pt x="39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4" name="Google Shape;17594;p32"/>
            <p:cNvSpPr/>
            <p:nvPr/>
          </p:nvSpPr>
          <p:spPr>
            <a:xfrm>
              <a:off x="6018066" y="3805362"/>
              <a:ext cx="7251" cy="3454"/>
            </a:xfrm>
            <a:custGeom>
              <a:avLst/>
              <a:gdLst/>
              <a:ahLst/>
              <a:cxnLst/>
              <a:rect l="l" t="t" r="r" b="b"/>
              <a:pathLst>
                <a:path w="233" h="111" extrusionOk="0">
                  <a:moveTo>
                    <a:pt x="137" y="1"/>
                  </a:moveTo>
                  <a:cubicBezTo>
                    <a:pt x="92" y="1"/>
                    <a:pt x="46" y="21"/>
                    <a:pt x="1" y="62"/>
                  </a:cubicBezTo>
                  <a:cubicBezTo>
                    <a:pt x="17" y="94"/>
                    <a:pt x="36" y="110"/>
                    <a:pt x="60" y="110"/>
                  </a:cubicBezTo>
                  <a:cubicBezTo>
                    <a:pt x="77" y="110"/>
                    <a:pt x="95" y="103"/>
                    <a:pt x="117" y="89"/>
                  </a:cubicBezTo>
                  <a:cubicBezTo>
                    <a:pt x="161" y="71"/>
                    <a:pt x="197" y="53"/>
                    <a:pt x="232" y="35"/>
                  </a:cubicBezTo>
                  <a:cubicBezTo>
                    <a:pt x="202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5" name="Google Shape;17595;p32"/>
            <p:cNvSpPr/>
            <p:nvPr/>
          </p:nvSpPr>
          <p:spPr>
            <a:xfrm>
              <a:off x="7142432" y="4141334"/>
              <a:ext cx="8527" cy="3672"/>
            </a:xfrm>
            <a:custGeom>
              <a:avLst/>
              <a:gdLst/>
              <a:ahLst/>
              <a:cxnLst/>
              <a:rect l="l" t="t" r="r" b="b"/>
              <a:pathLst>
                <a:path w="274" h="118" extrusionOk="0">
                  <a:moveTo>
                    <a:pt x="57" y="1"/>
                  </a:moveTo>
                  <a:cubicBezTo>
                    <a:pt x="25" y="1"/>
                    <a:pt x="1" y="14"/>
                    <a:pt x="1" y="52"/>
                  </a:cubicBezTo>
                  <a:cubicBezTo>
                    <a:pt x="26" y="95"/>
                    <a:pt x="59" y="117"/>
                    <a:pt x="105" y="117"/>
                  </a:cubicBezTo>
                  <a:cubicBezTo>
                    <a:pt x="125" y="117"/>
                    <a:pt x="146" y="113"/>
                    <a:pt x="170" y="105"/>
                  </a:cubicBezTo>
                  <a:cubicBezTo>
                    <a:pt x="273" y="92"/>
                    <a:pt x="14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6" name="Google Shape;17596;p32"/>
            <p:cNvSpPr/>
            <p:nvPr/>
          </p:nvSpPr>
          <p:spPr>
            <a:xfrm>
              <a:off x="6093843" y="3801815"/>
              <a:ext cx="6442" cy="3983"/>
            </a:xfrm>
            <a:custGeom>
              <a:avLst/>
              <a:gdLst/>
              <a:ahLst/>
              <a:cxnLst/>
              <a:rect l="l" t="t" r="r" b="b"/>
              <a:pathLst>
                <a:path w="207" h="128" extrusionOk="0">
                  <a:moveTo>
                    <a:pt x="3" y="23"/>
                  </a:moveTo>
                  <a:cubicBezTo>
                    <a:pt x="2" y="23"/>
                    <a:pt x="1" y="24"/>
                    <a:pt x="1" y="24"/>
                  </a:cubicBezTo>
                  <a:cubicBezTo>
                    <a:pt x="2" y="24"/>
                    <a:pt x="2" y="24"/>
                    <a:pt x="3" y="23"/>
                  </a:cubicBezTo>
                  <a:lnTo>
                    <a:pt x="3" y="23"/>
                  </a:ln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3" y="1"/>
                  </a:moveTo>
                  <a:cubicBezTo>
                    <a:pt x="58" y="1"/>
                    <a:pt x="31" y="8"/>
                    <a:pt x="3" y="23"/>
                  </a:cubicBezTo>
                  <a:lnTo>
                    <a:pt x="3" y="23"/>
                  </a:lnTo>
                  <a:cubicBezTo>
                    <a:pt x="18" y="24"/>
                    <a:pt x="102" y="127"/>
                    <a:pt x="160" y="127"/>
                  </a:cubicBezTo>
                  <a:cubicBezTo>
                    <a:pt x="180" y="127"/>
                    <a:pt x="197" y="114"/>
                    <a:pt x="206" y="78"/>
                  </a:cubicBezTo>
                  <a:cubicBezTo>
                    <a:pt x="172" y="26"/>
                    <a:pt x="13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7" name="Google Shape;17597;p32"/>
            <p:cNvSpPr/>
            <p:nvPr/>
          </p:nvSpPr>
          <p:spPr>
            <a:xfrm>
              <a:off x="6475032" y="4066459"/>
              <a:ext cx="9025" cy="3579"/>
            </a:xfrm>
            <a:custGeom>
              <a:avLst/>
              <a:gdLst/>
              <a:ahLst/>
              <a:cxnLst/>
              <a:rect l="l" t="t" r="r" b="b"/>
              <a:pathLst>
                <a:path w="290" h="115" extrusionOk="0">
                  <a:moveTo>
                    <a:pt x="33" y="0"/>
                  </a:moveTo>
                  <a:cubicBezTo>
                    <a:pt x="13" y="0"/>
                    <a:pt x="1" y="6"/>
                    <a:pt x="1" y="22"/>
                  </a:cubicBezTo>
                  <a:cubicBezTo>
                    <a:pt x="6" y="86"/>
                    <a:pt x="43" y="115"/>
                    <a:pt x="100" y="115"/>
                  </a:cubicBezTo>
                  <a:cubicBezTo>
                    <a:pt x="139" y="115"/>
                    <a:pt x="187" y="101"/>
                    <a:pt x="241" y="76"/>
                  </a:cubicBezTo>
                  <a:cubicBezTo>
                    <a:pt x="265" y="86"/>
                    <a:pt x="277" y="91"/>
                    <a:pt x="279" y="91"/>
                  </a:cubicBezTo>
                  <a:cubicBezTo>
                    <a:pt x="290" y="91"/>
                    <a:pt x="10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8" name="Google Shape;17598;p32"/>
            <p:cNvSpPr/>
            <p:nvPr/>
          </p:nvSpPr>
          <p:spPr>
            <a:xfrm>
              <a:off x="6150762" y="3393022"/>
              <a:ext cx="6411" cy="2054"/>
            </a:xfrm>
            <a:custGeom>
              <a:avLst/>
              <a:gdLst/>
              <a:ahLst/>
              <a:cxnLst/>
              <a:rect l="l" t="t" r="r" b="b"/>
              <a:pathLst>
                <a:path w="206" h="66" extrusionOk="0">
                  <a:moveTo>
                    <a:pt x="67" y="0"/>
                  </a:moveTo>
                  <a:cubicBezTo>
                    <a:pt x="34" y="0"/>
                    <a:pt x="7" y="10"/>
                    <a:pt x="1" y="38"/>
                  </a:cubicBezTo>
                  <a:cubicBezTo>
                    <a:pt x="34" y="57"/>
                    <a:pt x="68" y="66"/>
                    <a:pt x="101" y="66"/>
                  </a:cubicBezTo>
                  <a:cubicBezTo>
                    <a:pt x="130" y="66"/>
                    <a:pt x="159" y="59"/>
                    <a:pt x="188" y="47"/>
                  </a:cubicBezTo>
                  <a:cubicBezTo>
                    <a:pt x="206" y="35"/>
                    <a:pt x="12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9" name="Google Shape;17599;p32"/>
            <p:cNvSpPr/>
            <p:nvPr/>
          </p:nvSpPr>
          <p:spPr>
            <a:xfrm>
              <a:off x="6060763" y="3828422"/>
              <a:ext cx="4326" cy="3485"/>
            </a:xfrm>
            <a:custGeom>
              <a:avLst/>
              <a:gdLst/>
              <a:ahLst/>
              <a:cxnLst/>
              <a:rect l="l" t="t" r="r" b="b"/>
              <a:pathLst>
                <a:path w="139" h="112" extrusionOk="0">
                  <a:moveTo>
                    <a:pt x="72" y="0"/>
                  </a:moveTo>
                  <a:cubicBezTo>
                    <a:pt x="37" y="0"/>
                    <a:pt x="0" y="32"/>
                    <a:pt x="11" y="70"/>
                  </a:cubicBezTo>
                  <a:cubicBezTo>
                    <a:pt x="18" y="100"/>
                    <a:pt x="38" y="111"/>
                    <a:pt x="59" y="111"/>
                  </a:cubicBezTo>
                  <a:cubicBezTo>
                    <a:pt x="96" y="111"/>
                    <a:pt x="139" y="78"/>
                    <a:pt x="127" y="44"/>
                  </a:cubicBezTo>
                  <a:cubicBezTo>
                    <a:pt x="117" y="13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0" name="Google Shape;17600;p32"/>
            <p:cNvSpPr/>
            <p:nvPr/>
          </p:nvSpPr>
          <p:spPr>
            <a:xfrm>
              <a:off x="6007547" y="4034592"/>
              <a:ext cx="6784" cy="1618"/>
            </a:xfrm>
            <a:custGeom>
              <a:avLst/>
              <a:gdLst/>
              <a:ahLst/>
              <a:cxnLst/>
              <a:rect l="l" t="t" r="r" b="b"/>
              <a:pathLst>
                <a:path w="218" h="52" extrusionOk="0">
                  <a:moveTo>
                    <a:pt x="117" y="1"/>
                  </a:moveTo>
                  <a:cubicBezTo>
                    <a:pt x="59" y="1"/>
                    <a:pt x="1" y="16"/>
                    <a:pt x="17" y="38"/>
                  </a:cubicBezTo>
                  <a:cubicBezTo>
                    <a:pt x="30" y="48"/>
                    <a:pt x="51" y="52"/>
                    <a:pt x="75" y="52"/>
                  </a:cubicBezTo>
                  <a:cubicBezTo>
                    <a:pt x="137" y="52"/>
                    <a:pt x="218" y="27"/>
                    <a:pt x="205" y="20"/>
                  </a:cubicBezTo>
                  <a:cubicBezTo>
                    <a:pt x="188" y="7"/>
                    <a:pt x="152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1" name="Google Shape;17601;p32"/>
            <p:cNvSpPr/>
            <p:nvPr/>
          </p:nvSpPr>
          <p:spPr>
            <a:xfrm>
              <a:off x="5950349" y="4040038"/>
              <a:ext cx="7936" cy="1867"/>
            </a:xfrm>
            <a:custGeom>
              <a:avLst/>
              <a:gdLst/>
              <a:ahLst/>
              <a:cxnLst/>
              <a:rect l="l" t="t" r="r" b="b"/>
              <a:pathLst>
                <a:path w="255" h="60" extrusionOk="0">
                  <a:moveTo>
                    <a:pt x="160" y="0"/>
                  </a:moveTo>
                  <a:cubicBezTo>
                    <a:pt x="90" y="0"/>
                    <a:pt x="1" y="22"/>
                    <a:pt x="27" y="33"/>
                  </a:cubicBezTo>
                  <a:cubicBezTo>
                    <a:pt x="67" y="50"/>
                    <a:pt x="111" y="60"/>
                    <a:pt x="156" y="60"/>
                  </a:cubicBezTo>
                  <a:cubicBezTo>
                    <a:pt x="181" y="60"/>
                    <a:pt x="206" y="57"/>
                    <a:pt x="232" y="50"/>
                  </a:cubicBezTo>
                  <a:cubicBezTo>
                    <a:pt x="255" y="12"/>
                    <a:pt x="21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2" name="Google Shape;17602;p32"/>
            <p:cNvSpPr/>
            <p:nvPr/>
          </p:nvSpPr>
          <p:spPr>
            <a:xfrm>
              <a:off x="5409234" y="4099477"/>
              <a:ext cx="8527" cy="4512"/>
            </a:xfrm>
            <a:custGeom>
              <a:avLst/>
              <a:gdLst/>
              <a:ahLst/>
              <a:cxnLst/>
              <a:rect l="l" t="t" r="r" b="b"/>
              <a:pathLst>
                <a:path w="274" h="145" extrusionOk="0">
                  <a:moveTo>
                    <a:pt x="163" y="0"/>
                  </a:moveTo>
                  <a:cubicBezTo>
                    <a:pt x="97" y="0"/>
                    <a:pt x="24" y="139"/>
                    <a:pt x="5" y="142"/>
                  </a:cubicBezTo>
                  <a:lnTo>
                    <a:pt x="5" y="142"/>
                  </a:lnTo>
                  <a:cubicBezTo>
                    <a:pt x="3" y="142"/>
                    <a:pt x="1" y="140"/>
                    <a:pt x="1" y="139"/>
                  </a:cubicBezTo>
                  <a:lnTo>
                    <a:pt x="1" y="139"/>
                  </a:lnTo>
                  <a:cubicBezTo>
                    <a:pt x="1" y="141"/>
                    <a:pt x="2" y="142"/>
                    <a:pt x="4" y="142"/>
                  </a:cubicBezTo>
                  <a:cubicBezTo>
                    <a:pt x="4" y="142"/>
                    <a:pt x="5" y="142"/>
                    <a:pt x="5" y="142"/>
                  </a:cubicBezTo>
                  <a:lnTo>
                    <a:pt x="5" y="142"/>
                  </a:lnTo>
                  <a:cubicBezTo>
                    <a:pt x="8" y="144"/>
                    <a:pt x="13" y="144"/>
                    <a:pt x="20" y="144"/>
                  </a:cubicBezTo>
                  <a:cubicBezTo>
                    <a:pt x="83" y="144"/>
                    <a:pt x="273" y="82"/>
                    <a:pt x="197" y="14"/>
                  </a:cubicBezTo>
                  <a:cubicBezTo>
                    <a:pt x="186" y="4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3" name="Google Shape;17603;p32"/>
            <p:cNvSpPr/>
            <p:nvPr/>
          </p:nvSpPr>
          <p:spPr>
            <a:xfrm>
              <a:off x="5504742" y="3343821"/>
              <a:ext cx="6535" cy="1712"/>
            </a:xfrm>
            <a:custGeom>
              <a:avLst/>
              <a:gdLst/>
              <a:ahLst/>
              <a:cxnLst/>
              <a:rect l="l" t="t" r="r" b="b"/>
              <a:pathLst>
                <a:path w="210" h="55" extrusionOk="0">
                  <a:moveTo>
                    <a:pt x="132" y="0"/>
                  </a:moveTo>
                  <a:cubicBezTo>
                    <a:pt x="72" y="0"/>
                    <a:pt x="1" y="33"/>
                    <a:pt x="1" y="40"/>
                  </a:cubicBezTo>
                  <a:cubicBezTo>
                    <a:pt x="12" y="51"/>
                    <a:pt x="36" y="55"/>
                    <a:pt x="65" y="55"/>
                  </a:cubicBezTo>
                  <a:cubicBezTo>
                    <a:pt x="128" y="55"/>
                    <a:pt x="209" y="34"/>
                    <a:pt x="197" y="22"/>
                  </a:cubicBezTo>
                  <a:cubicBezTo>
                    <a:pt x="181" y="6"/>
                    <a:pt x="15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4" name="Google Shape;17604;p32"/>
            <p:cNvSpPr/>
            <p:nvPr/>
          </p:nvSpPr>
          <p:spPr>
            <a:xfrm>
              <a:off x="5536391" y="4057434"/>
              <a:ext cx="6971" cy="1774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65" y="1"/>
                  </a:moveTo>
                  <a:cubicBezTo>
                    <a:pt x="29" y="1"/>
                    <a:pt x="1" y="7"/>
                    <a:pt x="1" y="27"/>
                  </a:cubicBezTo>
                  <a:cubicBezTo>
                    <a:pt x="1" y="49"/>
                    <a:pt x="28" y="57"/>
                    <a:pt x="64" y="57"/>
                  </a:cubicBezTo>
                  <a:cubicBezTo>
                    <a:pt x="128" y="57"/>
                    <a:pt x="218" y="32"/>
                    <a:pt x="224" y="27"/>
                  </a:cubicBezTo>
                  <a:cubicBezTo>
                    <a:pt x="218" y="21"/>
                    <a:pt x="12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5" name="Google Shape;17605;p32"/>
            <p:cNvSpPr/>
            <p:nvPr/>
          </p:nvSpPr>
          <p:spPr>
            <a:xfrm>
              <a:off x="5829012" y="4106635"/>
              <a:ext cx="8682" cy="2023"/>
            </a:xfrm>
            <a:custGeom>
              <a:avLst/>
              <a:gdLst/>
              <a:ahLst/>
              <a:cxnLst/>
              <a:rect l="l" t="t" r="r" b="b"/>
              <a:pathLst>
                <a:path w="279" h="65" extrusionOk="0">
                  <a:moveTo>
                    <a:pt x="107" y="0"/>
                  </a:moveTo>
                  <a:cubicBezTo>
                    <a:pt x="68" y="0"/>
                    <a:pt x="33" y="12"/>
                    <a:pt x="0" y="34"/>
                  </a:cubicBezTo>
                  <a:cubicBezTo>
                    <a:pt x="0" y="56"/>
                    <a:pt x="44" y="65"/>
                    <a:pt x="92" y="65"/>
                  </a:cubicBezTo>
                  <a:cubicBezTo>
                    <a:pt x="178" y="65"/>
                    <a:pt x="279" y="39"/>
                    <a:pt x="188" y="16"/>
                  </a:cubicBezTo>
                  <a:cubicBezTo>
                    <a:pt x="159" y="5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6" name="Google Shape;17606;p32"/>
            <p:cNvSpPr/>
            <p:nvPr/>
          </p:nvSpPr>
          <p:spPr>
            <a:xfrm>
              <a:off x="7330988" y="3870030"/>
              <a:ext cx="4419" cy="3361"/>
            </a:xfrm>
            <a:custGeom>
              <a:avLst/>
              <a:gdLst/>
              <a:ahLst/>
              <a:cxnLst/>
              <a:rect l="l" t="t" r="r" b="b"/>
              <a:pathLst>
                <a:path w="142" h="108" extrusionOk="0">
                  <a:moveTo>
                    <a:pt x="88" y="0"/>
                  </a:moveTo>
                  <a:cubicBezTo>
                    <a:pt x="1" y="0"/>
                    <a:pt x="27" y="108"/>
                    <a:pt x="83" y="108"/>
                  </a:cubicBezTo>
                  <a:cubicBezTo>
                    <a:pt x="95" y="108"/>
                    <a:pt x="109" y="102"/>
                    <a:pt x="124" y="89"/>
                  </a:cubicBezTo>
                  <a:cubicBezTo>
                    <a:pt x="142" y="36"/>
                    <a:pt x="133" y="9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7" name="Google Shape;17607;p32"/>
            <p:cNvSpPr/>
            <p:nvPr/>
          </p:nvSpPr>
          <p:spPr>
            <a:xfrm>
              <a:off x="7182576" y="3455636"/>
              <a:ext cx="7811" cy="1898"/>
            </a:xfrm>
            <a:custGeom>
              <a:avLst/>
              <a:gdLst/>
              <a:ahLst/>
              <a:cxnLst/>
              <a:rect l="l" t="t" r="r" b="b"/>
              <a:pathLst>
                <a:path w="251" h="61" extrusionOk="0">
                  <a:moveTo>
                    <a:pt x="157" y="1"/>
                  </a:moveTo>
                  <a:cubicBezTo>
                    <a:pt x="87" y="1"/>
                    <a:pt x="0" y="23"/>
                    <a:pt x="31" y="33"/>
                  </a:cubicBezTo>
                  <a:cubicBezTo>
                    <a:pt x="71" y="50"/>
                    <a:pt x="112" y="60"/>
                    <a:pt x="154" y="60"/>
                  </a:cubicBezTo>
                  <a:cubicBezTo>
                    <a:pt x="178" y="60"/>
                    <a:pt x="202" y="57"/>
                    <a:pt x="227" y="51"/>
                  </a:cubicBezTo>
                  <a:cubicBezTo>
                    <a:pt x="250" y="13"/>
                    <a:pt x="208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8" name="Google Shape;17608;p32"/>
            <p:cNvSpPr/>
            <p:nvPr/>
          </p:nvSpPr>
          <p:spPr>
            <a:xfrm>
              <a:off x="6282181" y="4179020"/>
              <a:ext cx="6878" cy="392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73" y="0"/>
                  </a:moveTo>
                  <a:cubicBezTo>
                    <a:pt x="38" y="0"/>
                    <a:pt x="1" y="38"/>
                    <a:pt x="6" y="72"/>
                  </a:cubicBezTo>
                  <a:cubicBezTo>
                    <a:pt x="15" y="116"/>
                    <a:pt x="105" y="107"/>
                    <a:pt x="140" y="125"/>
                  </a:cubicBezTo>
                  <a:cubicBezTo>
                    <a:pt x="220" y="98"/>
                    <a:pt x="122" y="81"/>
                    <a:pt x="122" y="45"/>
                  </a:cubicBezTo>
                  <a:cubicBezTo>
                    <a:pt x="113" y="12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9" name="Google Shape;17609;p32"/>
            <p:cNvSpPr/>
            <p:nvPr/>
          </p:nvSpPr>
          <p:spPr>
            <a:xfrm>
              <a:off x="6179361" y="4182381"/>
              <a:ext cx="6224" cy="2023"/>
            </a:xfrm>
            <a:custGeom>
              <a:avLst/>
              <a:gdLst/>
              <a:ahLst/>
              <a:cxnLst/>
              <a:rect l="l" t="t" r="r" b="b"/>
              <a:pathLst>
                <a:path w="200" h="65" extrusionOk="0">
                  <a:moveTo>
                    <a:pt x="67" y="0"/>
                  </a:moveTo>
                  <a:cubicBezTo>
                    <a:pt x="33" y="0"/>
                    <a:pt x="4" y="11"/>
                    <a:pt x="1" y="44"/>
                  </a:cubicBezTo>
                  <a:cubicBezTo>
                    <a:pt x="32" y="57"/>
                    <a:pt x="63" y="64"/>
                    <a:pt x="94" y="64"/>
                  </a:cubicBezTo>
                  <a:cubicBezTo>
                    <a:pt x="126" y="64"/>
                    <a:pt x="157" y="57"/>
                    <a:pt x="188" y="44"/>
                  </a:cubicBezTo>
                  <a:cubicBezTo>
                    <a:pt x="199" y="33"/>
                    <a:pt x="12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0" name="Google Shape;17610;p32"/>
            <p:cNvSpPr/>
            <p:nvPr/>
          </p:nvSpPr>
          <p:spPr>
            <a:xfrm>
              <a:off x="6078874" y="3895610"/>
              <a:ext cx="3641" cy="2988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52" y="1"/>
                  </a:moveTo>
                  <a:cubicBezTo>
                    <a:pt x="25" y="1"/>
                    <a:pt x="0" y="15"/>
                    <a:pt x="0" y="44"/>
                  </a:cubicBezTo>
                  <a:cubicBezTo>
                    <a:pt x="0" y="77"/>
                    <a:pt x="34" y="95"/>
                    <a:pt x="64" y="95"/>
                  </a:cubicBezTo>
                  <a:cubicBezTo>
                    <a:pt x="91" y="95"/>
                    <a:pt x="116" y="82"/>
                    <a:pt x="116" y="53"/>
                  </a:cubicBezTo>
                  <a:cubicBezTo>
                    <a:pt x="116" y="19"/>
                    <a:pt x="8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1" name="Google Shape;17611;p32"/>
            <p:cNvSpPr/>
            <p:nvPr/>
          </p:nvSpPr>
          <p:spPr>
            <a:xfrm>
              <a:off x="5946708" y="4290274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0" y="0"/>
                  </a:moveTo>
                  <a:cubicBezTo>
                    <a:pt x="30" y="0"/>
                    <a:pt x="1" y="16"/>
                    <a:pt x="1" y="47"/>
                  </a:cubicBezTo>
                  <a:cubicBezTo>
                    <a:pt x="1" y="80"/>
                    <a:pt x="34" y="97"/>
                    <a:pt x="66" y="97"/>
                  </a:cubicBezTo>
                  <a:cubicBezTo>
                    <a:pt x="97" y="97"/>
                    <a:pt x="126" y="82"/>
                    <a:pt x="126" y="47"/>
                  </a:cubicBezTo>
                  <a:cubicBezTo>
                    <a:pt x="121" y="16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2" name="Google Shape;17612;p32"/>
            <p:cNvSpPr/>
            <p:nvPr/>
          </p:nvSpPr>
          <p:spPr>
            <a:xfrm>
              <a:off x="6143013" y="3574856"/>
              <a:ext cx="9118" cy="1587"/>
            </a:xfrm>
            <a:custGeom>
              <a:avLst/>
              <a:gdLst/>
              <a:ahLst/>
              <a:cxnLst/>
              <a:rect l="l" t="t" r="r" b="b"/>
              <a:pathLst>
                <a:path w="293" h="51" extrusionOk="0">
                  <a:moveTo>
                    <a:pt x="92" y="0"/>
                  </a:moveTo>
                  <a:cubicBezTo>
                    <a:pt x="57" y="0"/>
                    <a:pt x="22" y="6"/>
                    <a:pt x="0" y="20"/>
                  </a:cubicBezTo>
                  <a:cubicBezTo>
                    <a:pt x="40" y="40"/>
                    <a:pt x="75" y="50"/>
                    <a:pt x="109" y="50"/>
                  </a:cubicBezTo>
                  <a:cubicBezTo>
                    <a:pt x="120" y="50"/>
                    <a:pt x="132" y="49"/>
                    <a:pt x="143" y="47"/>
                  </a:cubicBezTo>
                  <a:cubicBezTo>
                    <a:pt x="293" y="40"/>
                    <a:pt x="19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3" name="Google Shape;17613;p32"/>
            <p:cNvSpPr/>
            <p:nvPr/>
          </p:nvSpPr>
          <p:spPr>
            <a:xfrm>
              <a:off x="6021676" y="3966004"/>
              <a:ext cx="7251" cy="1587"/>
            </a:xfrm>
            <a:custGeom>
              <a:avLst/>
              <a:gdLst/>
              <a:ahLst/>
              <a:cxnLst/>
              <a:rect l="l" t="t" r="r" b="b"/>
              <a:pathLst>
                <a:path w="233" h="51" extrusionOk="0">
                  <a:moveTo>
                    <a:pt x="120" y="1"/>
                  </a:moveTo>
                  <a:cubicBezTo>
                    <a:pt x="79" y="1"/>
                    <a:pt x="36" y="7"/>
                    <a:pt x="1" y="21"/>
                  </a:cubicBezTo>
                  <a:cubicBezTo>
                    <a:pt x="1" y="43"/>
                    <a:pt x="29" y="51"/>
                    <a:pt x="66" y="51"/>
                  </a:cubicBezTo>
                  <a:cubicBezTo>
                    <a:pt x="133" y="51"/>
                    <a:pt x="227" y="26"/>
                    <a:pt x="232" y="21"/>
                  </a:cubicBezTo>
                  <a:cubicBezTo>
                    <a:pt x="201" y="7"/>
                    <a:pt x="16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4" name="Google Shape;17614;p32"/>
            <p:cNvSpPr/>
            <p:nvPr/>
          </p:nvSpPr>
          <p:spPr>
            <a:xfrm>
              <a:off x="6003906" y="380053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5" name="Google Shape;17615;p32"/>
            <p:cNvSpPr/>
            <p:nvPr/>
          </p:nvSpPr>
          <p:spPr>
            <a:xfrm>
              <a:off x="6238769" y="3758153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6" name="Google Shape;17616;p32"/>
            <p:cNvSpPr/>
            <p:nvPr/>
          </p:nvSpPr>
          <p:spPr>
            <a:xfrm>
              <a:off x="5839001" y="409988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7"/>
                    <a:pt x="99" y="45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7" name="Google Shape;17617;p32"/>
            <p:cNvSpPr/>
            <p:nvPr/>
          </p:nvSpPr>
          <p:spPr>
            <a:xfrm>
              <a:off x="6704915" y="431053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8" name="Google Shape;17618;p32"/>
            <p:cNvSpPr/>
            <p:nvPr/>
          </p:nvSpPr>
          <p:spPr>
            <a:xfrm>
              <a:off x="6082484" y="381637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5" y="0"/>
                  </a:moveTo>
                  <a:cubicBezTo>
                    <a:pt x="36" y="0"/>
                    <a:pt x="18" y="7"/>
                    <a:pt x="0" y="20"/>
                  </a:cubicBezTo>
                  <a:cubicBezTo>
                    <a:pt x="23" y="34"/>
                    <a:pt x="43" y="40"/>
                    <a:pt x="62" y="40"/>
                  </a:cubicBezTo>
                  <a:cubicBezTo>
                    <a:pt x="81" y="40"/>
                    <a:pt x="98" y="34"/>
                    <a:pt x="116" y="20"/>
                  </a:cubicBezTo>
                  <a:cubicBezTo>
                    <a:pt x="94" y="7"/>
                    <a:pt x="7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9" name="Google Shape;17619;p32"/>
            <p:cNvSpPr/>
            <p:nvPr/>
          </p:nvSpPr>
          <p:spPr>
            <a:xfrm>
              <a:off x="5931739" y="4198719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9"/>
                    <a:pt x="18" y="36"/>
                    <a:pt x="98" y="36"/>
                  </a:cubicBezTo>
                  <a:cubicBezTo>
                    <a:pt x="170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0" name="Google Shape;17620;p32"/>
            <p:cNvSpPr/>
            <p:nvPr/>
          </p:nvSpPr>
          <p:spPr>
            <a:xfrm>
              <a:off x="6201301" y="4374174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8"/>
                    <a:pt x="18" y="36"/>
                    <a:pt x="107" y="36"/>
                  </a:cubicBezTo>
                  <a:cubicBezTo>
                    <a:pt x="170" y="19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1" name="Google Shape;17621;p32"/>
            <p:cNvSpPr/>
            <p:nvPr/>
          </p:nvSpPr>
          <p:spPr>
            <a:xfrm>
              <a:off x="6342336" y="3513270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6"/>
                    <a:pt x="98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2" name="Google Shape;17622;p32"/>
            <p:cNvSpPr/>
            <p:nvPr/>
          </p:nvSpPr>
          <p:spPr>
            <a:xfrm>
              <a:off x="5971697" y="3989064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9" y="40"/>
                    <a:pt x="59" y="40"/>
                  </a:cubicBezTo>
                  <a:cubicBezTo>
                    <a:pt x="79" y="40"/>
                    <a:pt x="99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3" name="Google Shape;17623;p32"/>
            <p:cNvSpPr/>
            <p:nvPr/>
          </p:nvSpPr>
          <p:spPr>
            <a:xfrm>
              <a:off x="6103864" y="347794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4" name="Google Shape;17624;p32"/>
            <p:cNvSpPr/>
            <p:nvPr/>
          </p:nvSpPr>
          <p:spPr>
            <a:xfrm>
              <a:off x="6210170" y="3393333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8"/>
                    <a:pt x="10" y="37"/>
                    <a:pt x="99" y="46"/>
                  </a:cubicBezTo>
                  <a:cubicBezTo>
                    <a:pt x="161" y="19"/>
                    <a:pt x="15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5" name="Google Shape;17625;p32"/>
            <p:cNvSpPr/>
            <p:nvPr/>
          </p:nvSpPr>
          <p:spPr>
            <a:xfrm>
              <a:off x="6142453" y="3388074"/>
              <a:ext cx="5010" cy="1432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27"/>
                    <a:pt x="9" y="36"/>
                    <a:pt x="98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6" name="Google Shape;17626;p32"/>
            <p:cNvSpPr/>
            <p:nvPr/>
          </p:nvSpPr>
          <p:spPr>
            <a:xfrm>
              <a:off x="6106633" y="381118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7" name="Google Shape;17627;p32"/>
            <p:cNvSpPr/>
            <p:nvPr/>
          </p:nvSpPr>
          <p:spPr>
            <a:xfrm>
              <a:off x="5910795" y="3972134"/>
              <a:ext cx="4575" cy="3703"/>
            </a:xfrm>
            <a:custGeom>
              <a:avLst/>
              <a:gdLst/>
              <a:ahLst/>
              <a:cxnLst/>
              <a:rect l="l" t="t" r="r" b="b"/>
              <a:pathLst>
                <a:path w="147" h="119" extrusionOk="0">
                  <a:moveTo>
                    <a:pt x="70" y="1"/>
                  </a:moveTo>
                  <a:cubicBezTo>
                    <a:pt x="3" y="1"/>
                    <a:pt x="1" y="118"/>
                    <a:pt x="84" y="118"/>
                  </a:cubicBezTo>
                  <a:cubicBezTo>
                    <a:pt x="147" y="74"/>
                    <a:pt x="147" y="38"/>
                    <a:pt x="84" y="2"/>
                  </a:cubicBezTo>
                  <a:cubicBezTo>
                    <a:pt x="79" y="1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8" name="Google Shape;17628;p32"/>
            <p:cNvSpPr/>
            <p:nvPr/>
          </p:nvSpPr>
          <p:spPr>
            <a:xfrm>
              <a:off x="5472563" y="3736400"/>
              <a:ext cx="6660" cy="10238"/>
            </a:xfrm>
            <a:custGeom>
              <a:avLst/>
              <a:gdLst/>
              <a:ahLst/>
              <a:cxnLst/>
              <a:rect l="l" t="t" r="r" b="b"/>
              <a:pathLst>
                <a:path w="214" h="329" extrusionOk="0">
                  <a:moveTo>
                    <a:pt x="148" y="0"/>
                  </a:moveTo>
                  <a:cubicBezTo>
                    <a:pt x="66" y="0"/>
                    <a:pt x="0" y="263"/>
                    <a:pt x="62" y="324"/>
                  </a:cubicBezTo>
                  <a:cubicBezTo>
                    <a:pt x="75" y="327"/>
                    <a:pt x="87" y="328"/>
                    <a:pt x="98" y="328"/>
                  </a:cubicBezTo>
                  <a:cubicBezTo>
                    <a:pt x="166" y="328"/>
                    <a:pt x="206" y="281"/>
                    <a:pt x="214" y="182"/>
                  </a:cubicBezTo>
                  <a:cubicBezTo>
                    <a:pt x="214" y="128"/>
                    <a:pt x="205" y="75"/>
                    <a:pt x="187" y="21"/>
                  </a:cubicBezTo>
                  <a:cubicBezTo>
                    <a:pt x="174" y="7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9" name="Google Shape;17629;p32"/>
            <p:cNvSpPr/>
            <p:nvPr/>
          </p:nvSpPr>
          <p:spPr>
            <a:xfrm>
              <a:off x="5311237" y="3763412"/>
              <a:ext cx="6971" cy="10705"/>
            </a:xfrm>
            <a:custGeom>
              <a:avLst/>
              <a:gdLst/>
              <a:ahLst/>
              <a:cxnLst/>
              <a:rect l="l" t="t" r="r" b="b"/>
              <a:pathLst>
                <a:path w="224" h="344" extrusionOk="0">
                  <a:moveTo>
                    <a:pt x="161" y="1"/>
                  </a:moveTo>
                  <a:cubicBezTo>
                    <a:pt x="119" y="67"/>
                    <a:pt x="0" y="344"/>
                    <a:pt x="130" y="344"/>
                  </a:cubicBezTo>
                  <a:cubicBezTo>
                    <a:pt x="139" y="344"/>
                    <a:pt x="149" y="343"/>
                    <a:pt x="161" y="340"/>
                  </a:cubicBezTo>
                  <a:cubicBezTo>
                    <a:pt x="224" y="322"/>
                    <a:pt x="188" y="36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0" name="Google Shape;17630;p32"/>
            <p:cNvSpPr/>
            <p:nvPr/>
          </p:nvSpPr>
          <p:spPr>
            <a:xfrm>
              <a:off x="5796803" y="3765093"/>
              <a:ext cx="5726" cy="10425"/>
            </a:xfrm>
            <a:custGeom>
              <a:avLst/>
              <a:gdLst/>
              <a:ahLst/>
              <a:cxnLst/>
              <a:rect l="l" t="t" r="r" b="b"/>
              <a:pathLst>
                <a:path w="184" h="33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6"/>
                    <a:pt x="45" y="303"/>
                  </a:cubicBezTo>
                  <a:cubicBezTo>
                    <a:pt x="52" y="325"/>
                    <a:pt x="61" y="335"/>
                    <a:pt x="71" y="335"/>
                  </a:cubicBezTo>
                  <a:cubicBezTo>
                    <a:pt x="120" y="335"/>
                    <a:pt x="184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1" name="Google Shape;17631;p32"/>
            <p:cNvSpPr/>
            <p:nvPr/>
          </p:nvSpPr>
          <p:spPr>
            <a:xfrm>
              <a:off x="5873980" y="3903452"/>
              <a:ext cx="3828" cy="13226"/>
            </a:xfrm>
            <a:custGeom>
              <a:avLst/>
              <a:gdLst/>
              <a:ahLst/>
              <a:cxnLst/>
              <a:rect l="l" t="t" r="r" b="b"/>
              <a:pathLst>
                <a:path w="123" h="425" extrusionOk="0">
                  <a:moveTo>
                    <a:pt x="58" y="0"/>
                  </a:moveTo>
                  <a:cubicBezTo>
                    <a:pt x="57" y="0"/>
                    <a:pt x="55" y="2"/>
                    <a:pt x="54" y="6"/>
                  </a:cubicBezTo>
                  <a:cubicBezTo>
                    <a:pt x="9" y="184"/>
                    <a:pt x="1" y="273"/>
                    <a:pt x="81" y="425"/>
                  </a:cubicBezTo>
                  <a:cubicBezTo>
                    <a:pt x="122" y="333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2" name="Google Shape;17632;p32"/>
            <p:cNvSpPr/>
            <p:nvPr/>
          </p:nvSpPr>
          <p:spPr>
            <a:xfrm>
              <a:off x="6871501" y="4230741"/>
              <a:ext cx="5010" cy="9647"/>
            </a:xfrm>
            <a:custGeom>
              <a:avLst/>
              <a:gdLst/>
              <a:ahLst/>
              <a:cxnLst/>
              <a:rect l="l" t="t" r="r" b="b"/>
              <a:pathLst>
                <a:path w="161" h="310" extrusionOk="0">
                  <a:moveTo>
                    <a:pt x="52" y="1"/>
                  </a:moveTo>
                  <a:cubicBezTo>
                    <a:pt x="18" y="1"/>
                    <a:pt x="0" y="219"/>
                    <a:pt x="53" y="310"/>
                  </a:cubicBezTo>
                  <a:cubicBezTo>
                    <a:pt x="151" y="212"/>
                    <a:pt x="160" y="123"/>
                    <a:pt x="71" y="24"/>
                  </a:cubicBezTo>
                  <a:cubicBezTo>
                    <a:pt x="64" y="8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3" name="Google Shape;17633;p32"/>
            <p:cNvSpPr/>
            <p:nvPr/>
          </p:nvSpPr>
          <p:spPr>
            <a:xfrm>
              <a:off x="7261621" y="4199839"/>
              <a:ext cx="6504" cy="9025"/>
            </a:xfrm>
            <a:custGeom>
              <a:avLst/>
              <a:gdLst/>
              <a:ahLst/>
              <a:cxnLst/>
              <a:rect l="l" t="t" r="r" b="b"/>
              <a:pathLst>
                <a:path w="209" h="290" extrusionOk="0">
                  <a:moveTo>
                    <a:pt x="117" y="0"/>
                  </a:moveTo>
                  <a:cubicBezTo>
                    <a:pt x="1" y="0"/>
                    <a:pt x="96" y="268"/>
                    <a:pt x="96" y="268"/>
                  </a:cubicBezTo>
                  <a:cubicBezTo>
                    <a:pt x="102" y="283"/>
                    <a:pt x="108" y="290"/>
                    <a:pt x="115" y="290"/>
                  </a:cubicBezTo>
                  <a:cubicBezTo>
                    <a:pt x="159" y="290"/>
                    <a:pt x="208" y="0"/>
                    <a:pt x="123" y="0"/>
                  </a:cubicBezTo>
                  <a:cubicBezTo>
                    <a:pt x="121" y="0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4" name="Google Shape;17634;p32"/>
            <p:cNvSpPr/>
            <p:nvPr/>
          </p:nvSpPr>
          <p:spPr>
            <a:xfrm>
              <a:off x="5986386" y="3869501"/>
              <a:ext cx="7220" cy="6940"/>
            </a:xfrm>
            <a:custGeom>
              <a:avLst/>
              <a:gdLst/>
              <a:ahLst/>
              <a:cxnLst/>
              <a:rect l="l" t="t" r="r" b="b"/>
              <a:pathLst>
                <a:path w="232" h="223" extrusionOk="0">
                  <a:moveTo>
                    <a:pt x="135" y="1"/>
                  </a:moveTo>
                  <a:cubicBezTo>
                    <a:pt x="65" y="1"/>
                    <a:pt x="0" y="177"/>
                    <a:pt x="46" y="222"/>
                  </a:cubicBezTo>
                  <a:cubicBezTo>
                    <a:pt x="48" y="223"/>
                    <a:pt x="50" y="223"/>
                    <a:pt x="53" y="223"/>
                  </a:cubicBezTo>
                  <a:cubicBezTo>
                    <a:pt x="124" y="223"/>
                    <a:pt x="232" y="86"/>
                    <a:pt x="171" y="17"/>
                  </a:cubicBezTo>
                  <a:cubicBezTo>
                    <a:pt x="159" y="6"/>
                    <a:pt x="14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5" name="Google Shape;17635;p32"/>
            <p:cNvSpPr/>
            <p:nvPr/>
          </p:nvSpPr>
          <p:spPr>
            <a:xfrm>
              <a:off x="5992236" y="3870590"/>
              <a:ext cx="311" cy="56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9"/>
                    <a:pt x="10" y="9"/>
                    <a:pt x="1" y="18"/>
                  </a:cubicBezTo>
                  <a:cubicBezTo>
                    <a:pt x="10" y="18"/>
                    <a:pt x="10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6" name="Google Shape;17636;p32"/>
            <p:cNvSpPr/>
            <p:nvPr/>
          </p:nvSpPr>
          <p:spPr>
            <a:xfrm>
              <a:off x="5408145" y="3701795"/>
              <a:ext cx="5010" cy="7251"/>
            </a:xfrm>
            <a:custGeom>
              <a:avLst/>
              <a:gdLst/>
              <a:ahLst/>
              <a:cxnLst/>
              <a:rect l="l" t="t" r="r" b="b"/>
              <a:pathLst>
                <a:path w="161" h="233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89"/>
                    <a:pt x="9" y="161"/>
                    <a:pt x="98" y="232"/>
                  </a:cubicBezTo>
                  <a:cubicBezTo>
                    <a:pt x="161" y="152"/>
                    <a:pt x="152" y="72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7" name="Google Shape;17637;p32"/>
            <p:cNvSpPr/>
            <p:nvPr/>
          </p:nvSpPr>
          <p:spPr>
            <a:xfrm>
              <a:off x="5827892" y="3668745"/>
              <a:ext cx="5508" cy="6629"/>
            </a:xfrm>
            <a:custGeom>
              <a:avLst/>
              <a:gdLst/>
              <a:ahLst/>
              <a:cxnLst/>
              <a:rect l="l" t="t" r="r" b="b"/>
              <a:pathLst>
                <a:path w="177" h="213" extrusionOk="0">
                  <a:moveTo>
                    <a:pt x="81" y="1"/>
                  </a:moveTo>
                  <a:cubicBezTo>
                    <a:pt x="18" y="45"/>
                    <a:pt x="1" y="99"/>
                    <a:pt x="27" y="179"/>
                  </a:cubicBezTo>
                  <a:cubicBezTo>
                    <a:pt x="37" y="203"/>
                    <a:pt x="48" y="212"/>
                    <a:pt x="60" y="212"/>
                  </a:cubicBezTo>
                  <a:cubicBezTo>
                    <a:pt x="115" y="212"/>
                    <a:pt x="17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8" name="Google Shape;17638;p32"/>
            <p:cNvSpPr/>
            <p:nvPr/>
          </p:nvSpPr>
          <p:spPr>
            <a:xfrm>
              <a:off x="5761886" y="3953773"/>
              <a:ext cx="2956" cy="6006"/>
            </a:xfrm>
            <a:custGeom>
              <a:avLst/>
              <a:gdLst/>
              <a:ahLst/>
              <a:cxnLst/>
              <a:rect l="l" t="t" r="r" b="b"/>
              <a:pathLst>
                <a:path w="95" h="193" extrusionOk="0">
                  <a:moveTo>
                    <a:pt x="46" y="1"/>
                  </a:moveTo>
                  <a:cubicBezTo>
                    <a:pt x="22" y="1"/>
                    <a:pt x="1" y="149"/>
                    <a:pt x="34" y="191"/>
                  </a:cubicBezTo>
                  <a:cubicBezTo>
                    <a:pt x="35" y="192"/>
                    <a:pt x="35" y="192"/>
                    <a:pt x="36" y="192"/>
                  </a:cubicBezTo>
                  <a:cubicBezTo>
                    <a:pt x="48" y="192"/>
                    <a:pt x="94" y="46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9" name="Google Shape;17639;p32"/>
            <p:cNvSpPr/>
            <p:nvPr/>
          </p:nvSpPr>
          <p:spPr>
            <a:xfrm>
              <a:off x="5765994" y="3897228"/>
              <a:ext cx="2801" cy="6380"/>
            </a:xfrm>
            <a:custGeom>
              <a:avLst/>
              <a:gdLst/>
              <a:ahLst/>
              <a:cxnLst/>
              <a:rect l="l" t="t" r="r" b="b"/>
              <a:pathLst>
                <a:path w="90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9" y="27"/>
                    <a:pt x="0" y="81"/>
                    <a:pt x="45" y="170"/>
                  </a:cubicBezTo>
                  <a:cubicBezTo>
                    <a:pt x="54" y="195"/>
                    <a:pt x="61" y="205"/>
                    <a:pt x="66" y="205"/>
                  </a:cubicBezTo>
                  <a:cubicBezTo>
                    <a:pt x="89" y="205"/>
                    <a:pt x="88" y="36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0" name="Google Shape;17640;p32"/>
            <p:cNvSpPr/>
            <p:nvPr/>
          </p:nvSpPr>
          <p:spPr>
            <a:xfrm>
              <a:off x="5833182" y="3775363"/>
              <a:ext cx="2801" cy="6971"/>
            </a:xfrm>
            <a:custGeom>
              <a:avLst/>
              <a:gdLst/>
              <a:ahLst/>
              <a:cxnLst/>
              <a:rect l="l" t="t" r="r" b="b"/>
              <a:pathLst>
                <a:path w="90" h="224" extrusionOk="0">
                  <a:moveTo>
                    <a:pt x="27" y="0"/>
                  </a:moveTo>
                  <a:cubicBezTo>
                    <a:pt x="0" y="63"/>
                    <a:pt x="0" y="161"/>
                    <a:pt x="36" y="223"/>
                  </a:cubicBezTo>
                  <a:cubicBezTo>
                    <a:pt x="36" y="214"/>
                    <a:pt x="8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1" name="Google Shape;17641;p32"/>
            <p:cNvSpPr/>
            <p:nvPr/>
          </p:nvSpPr>
          <p:spPr>
            <a:xfrm>
              <a:off x="5767145" y="3900278"/>
              <a:ext cx="7873" cy="6411"/>
            </a:xfrm>
            <a:custGeom>
              <a:avLst/>
              <a:gdLst/>
              <a:ahLst/>
              <a:cxnLst/>
              <a:rect l="l" t="t" r="r" b="b"/>
              <a:pathLst>
                <a:path w="253" h="20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205" y="1"/>
                    <a:pt x="205" y="1"/>
                    <a:pt x="206" y="1"/>
                  </a:cubicBezTo>
                  <a:lnTo>
                    <a:pt x="206" y="1"/>
                  </a:lnTo>
                  <a:cubicBezTo>
                    <a:pt x="205" y="1"/>
                    <a:pt x="205" y="1"/>
                    <a:pt x="204" y="1"/>
                  </a:cubicBezTo>
                  <a:close/>
                  <a:moveTo>
                    <a:pt x="206" y="1"/>
                  </a:moveTo>
                  <a:cubicBezTo>
                    <a:pt x="230" y="14"/>
                    <a:pt x="1" y="118"/>
                    <a:pt x="79" y="197"/>
                  </a:cubicBezTo>
                  <a:cubicBezTo>
                    <a:pt x="95" y="203"/>
                    <a:pt x="109" y="206"/>
                    <a:pt x="121" y="206"/>
                  </a:cubicBezTo>
                  <a:cubicBezTo>
                    <a:pt x="164" y="206"/>
                    <a:pt x="182" y="170"/>
                    <a:pt x="168" y="108"/>
                  </a:cubicBezTo>
                  <a:lnTo>
                    <a:pt x="168" y="108"/>
                  </a:lnTo>
                  <a:cubicBezTo>
                    <a:pt x="170" y="109"/>
                    <a:pt x="171" y="110"/>
                    <a:pt x="173" y="110"/>
                  </a:cubicBezTo>
                  <a:cubicBezTo>
                    <a:pt x="196" y="110"/>
                    <a:pt x="252" y="19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2" name="Google Shape;17642;p32"/>
            <p:cNvSpPr/>
            <p:nvPr/>
          </p:nvSpPr>
          <p:spPr>
            <a:xfrm>
              <a:off x="5826242" y="3785912"/>
              <a:ext cx="1680" cy="3641"/>
            </a:xfrm>
            <a:custGeom>
              <a:avLst/>
              <a:gdLst/>
              <a:ahLst/>
              <a:cxnLst/>
              <a:rect l="l" t="t" r="r" b="b"/>
              <a:pathLst>
                <a:path w="54" h="117" extrusionOk="0">
                  <a:moveTo>
                    <a:pt x="27" y="0"/>
                  </a:moveTo>
                  <a:cubicBezTo>
                    <a:pt x="0" y="36"/>
                    <a:pt x="0" y="80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3" name="Google Shape;17643;p32"/>
            <p:cNvSpPr/>
            <p:nvPr/>
          </p:nvSpPr>
          <p:spPr>
            <a:xfrm>
              <a:off x="5576909" y="4174165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9" y="103"/>
                    <a:pt x="16" y="116"/>
                    <a:pt x="22" y="116"/>
                  </a:cubicBezTo>
                  <a:cubicBezTo>
                    <a:pt x="31" y="116"/>
                    <a:pt x="37" y="92"/>
                    <a:pt x="37" y="40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4" name="Google Shape;17644;p32"/>
            <p:cNvSpPr/>
            <p:nvPr/>
          </p:nvSpPr>
          <p:spPr>
            <a:xfrm>
              <a:off x="5926729" y="387724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72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5" name="Google Shape;17645;p32"/>
            <p:cNvSpPr/>
            <p:nvPr/>
          </p:nvSpPr>
          <p:spPr>
            <a:xfrm>
              <a:off x="5907310" y="3888079"/>
              <a:ext cx="1680" cy="33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27" y="0"/>
                  </a:moveTo>
                  <a:cubicBezTo>
                    <a:pt x="0" y="36"/>
                    <a:pt x="0" y="71"/>
                    <a:pt x="27" y="107"/>
                  </a:cubicBezTo>
                  <a:cubicBezTo>
                    <a:pt x="54" y="71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6" name="Google Shape;17646;p32"/>
            <p:cNvSpPr/>
            <p:nvPr/>
          </p:nvSpPr>
          <p:spPr>
            <a:xfrm>
              <a:off x="5716015" y="3918172"/>
              <a:ext cx="1432" cy="3672"/>
            </a:xfrm>
            <a:custGeom>
              <a:avLst/>
              <a:gdLst/>
              <a:ahLst/>
              <a:cxnLst/>
              <a:rect l="l" t="t" r="r" b="b"/>
              <a:pathLst>
                <a:path w="46" h="118" extrusionOk="0">
                  <a:moveTo>
                    <a:pt x="19" y="1"/>
                  </a:moveTo>
                  <a:cubicBezTo>
                    <a:pt x="11" y="1"/>
                    <a:pt x="6" y="26"/>
                    <a:pt x="0" y="77"/>
                  </a:cubicBezTo>
                  <a:cubicBezTo>
                    <a:pt x="12" y="103"/>
                    <a:pt x="20" y="117"/>
                    <a:pt x="26" y="117"/>
                  </a:cubicBezTo>
                  <a:cubicBezTo>
                    <a:pt x="35" y="117"/>
                    <a:pt x="40" y="92"/>
                    <a:pt x="45" y="41"/>
                  </a:cubicBezTo>
                  <a:cubicBezTo>
                    <a:pt x="34" y="15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7" name="Google Shape;17647;p32"/>
            <p:cNvSpPr/>
            <p:nvPr/>
          </p:nvSpPr>
          <p:spPr>
            <a:xfrm>
              <a:off x="5886211" y="3920008"/>
              <a:ext cx="1680" cy="3610"/>
            </a:xfrm>
            <a:custGeom>
              <a:avLst/>
              <a:gdLst/>
              <a:ahLst/>
              <a:cxnLst/>
              <a:rect l="l" t="t" r="r" b="b"/>
              <a:pathLst>
                <a:path w="54" h="116" extrusionOk="0">
                  <a:moveTo>
                    <a:pt x="27" y="0"/>
                  </a:moveTo>
                  <a:cubicBezTo>
                    <a:pt x="0" y="36"/>
                    <a:pt x="0" y="71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8" name="Google Shape;17648;p32"/>
            <p:cNvSpPr/>
            <p:nvPr/>
          </p:nvSpPr>
          <p:spPr>
            <a:xfrm>
              <a:off x="5901615" y="3901679"/>
              <a:ext cx="6504" cy="9709"/>
            </a:xfrm>
            <a:custGeom>
              <a:avLst/>
              <a:gdLst/>
              <a:ahLst/>
              <a:cxnLst/>
              <a:rect l="l" t="t" r="r" b="b"/>
              <a:pathLst>
                <a:path w="209" h="312" extrusionOk="0">
                  <a:moveTo>
                    <a:pt x="31" y="0"/>
                  </a:moveTo>
                  <a:cubicBezTo>
                    <a:pt x="31" y="0"/>
                    <a:pt x="31" y="1"/>
                    <a:pt x="31" y="1"/>
                  </a:cubicBezTo>
                  <a:lnTo>
                    <a:pt x="31" y="1"/>
                  </a:lnTo>
                  <a:cubicBezTo>
                    <a:pt x="31" y="1"/>
                    <a:pt x="31" y="1"/>
                    <a:pt x="31" y="0"/>
                  </a:cubicBezTo>
                  <a:close/>
                  <a:moveTo>
                    <a:pt x="31" y="1"/>
                  </a:moveTo>
                  <a:lnTo>
                    <a:pt x="31" y="1"/>
                  </a:lnTo>
                  <a:cubicBezTo>
                    <a:pt x="0" y="43"/>
                    <a:pt x="24" y="312"/>
                    <a:pt x="84" y="312"/>
                  </a:cubicBezTo>
                  <a:cubicBezTo>
                    <a:pt x="93" y="312"/>
                    <a:pt x="102" y="307"/>
                    <a:pt x="112" y="295"/>
                  </a:cubicBezTo>
                  <a:cubicBezTo>
                    <a:pt x="208" y="180"/>
                    <a:pt x="19" y="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9" name="Google Shape;17649;p32"/>
            <p:cNvSpPr/>
            <p:nvPr/>
          </p:nvSpPr>
          <p:spPr>
            <a:xfrm>
              <a:off x="5786160" y="3972975"/>
              <a:ext cx="5851" cy="3703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97" y="0"/>
                  </a:moveTo>
                  <a:cubicBezTo>
                    <a:pt x="41" y="0"/>
                    <a:pt x="1" y="101"/>
                    <a:pt x="84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142" y="118"/>
                    <a:pt x="187" y="28"/>
                    <a:pt x="111" y="2"/>
                  </a:cubicBezTo>
                  <a:cubicBezTo>
                    <a:pt x="106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0" name="Google Shape;17650;p32"/>
            <p:cNvSpPr/>
            <p:nvPr/>
          </p:nvSpPr>
          <p:spPr>
            <a:xfrm>
              <a:off x="5792975" y="384164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8" y="1"/>
                  </a:moveTo>
                  <a:cubicBezTo>
                    <a:pt x="45" y="1"/>
                    <a:pt x="21" y="18"/>
                    <a:pt x="16" y="47"/>
                  </a:cubicBezTo>
                  <a:cubicBezTo>
                    <a:pt x="1" y="95"/>
                    <a:pt x="29" y="120"/>
                    <a:pt x="58" y="120"/>
                  </a:cubicBezTo>
                  <a:cubicBezTo>
                    <a:pt x="78" y="120"/>
                    <a:pt x="98" y="108"/>
                    <a:pt x="106" y="83"/>
                  </a:cubicBezTo>
                  <a:cubicBezTo>
                    <a:pt x="120" y="25"/>
                    <a:pt x="9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1" name="Google Shape;17651;p32"/>
            <p:cNvSpPr/>
            <p:nvPr/>
          </p:nvSpPr>
          <p:spPr>
            <a:xfrm>
              <a:off x="5714957" y="3602211"/>
              <a:ext cx="4855" cy="13039"/>
            </a:xfrm>
            <a:custGeom>
              <a:avLst/>
              <a:gdLst/>
              <a:ahLst/>
              <a:cxnLst/>
              <a:rect l="l" t="t" r="r" b="b"/>
              <a:pathLst>
                <a:path w="156" h="419" extrusionOk="0">
                  <a:moveTo>
                    <a:pt x="105" y="1"/>
                  </a:moveTo>
                  <a:cubicBezTo>
                    <a:pt x="98" y="1"/>
                    <a:pt x="89" y="11"/>
                    <a:pt x="79" y="33"/>
                  </a:cubicBezTo>
                  <a:cubicBezTo>
                    <a:pt x="1" y="197"/>
                    <a:pt x="110" y="418"/>
                    <a:pt x="144" y="418"/>
                  </a:cubicBezTo>
                  <a:cubicBezTo>
                    <a:pt x="152" y="418"/>
                    <a:pt x="156" y="404"/>
                    <a:pt x="150" y="372"/>
                  </a:cubicBezTo>
                  <a:cubicBezTo>
                    <a:pt x="150" y="365"/>
                    <a:pt x="15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2" name="Google Shape;17652;p32"/>
            <p:cNvSpPr/>
            <p:nvPr/>
          </p:nvSpPr>
          <p:spPr>
            <a:xfrm>
              <a:off x="5387793" y="3509847"/>
              <a:ext cx="10487" cy="12977"/>
            </a:xfrm>
            <a:custGeom>
              <a:avLst/>
              <a:gdLst/>
              <a:ahLst/>
              <a:cxnLst/>
              <a:rect l="l" t="t" r="r" b="b"/>
              <a:pathLst>
                <a:path w="337" h="417" extrusionOk="0">
                  <a:moveTo>
                    <a:pt x="185" y="0"/>
                  </a:moveTo>
                  <a:cubicBezTo>
                    <a:pt x="180" y="0"/>
                    <a:pt x="176" y="4"/>
                    <a:pt x="172" y="13"/>
                  </a:cubicBezTo>
                  <a:cubicBezTo>
                    <a:pt x="172" y="21"/>
                    <a:pt x="1" y="416"/>
                    <a:pt x="148" y="416"/>
                  </a:cubicBezTo>
                  <a:cubicBezTo>
                    <a:pt x="162" y="416"/>
                    <a:pt x="179" y="413"/>
                    <a:pt x="199" y="405"/>
                  </a:cubicBezTo>
                  <a:cubicBezTo>
                    <a:pt x="336" y="357"/>
                    <a:pt x="232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3" name="Google Shape;17653;p32"/>
            <p:cNvSpPr/>
            <p:nvPr/>
          </p:nvSpPr>
          <p:spPr>
            <a:xfrm>
              <a:off x="7233582" y="4203449"/>
              <a:ext cx="9865" cy="10892"/>
            </a:xfrm>
            <a:custGeom>
              <a:avLst/>
              <a:gdLst/>
              <a:ahLst/>
              <a:cxnLst/>
              <a:rect l="l" t="t" r="r" b="b"/>
              <a:pathLst>
                <a:path w="317" h="350" extrusionOk="0">
                  <a:moveTo>
                    <a:pt x="257" y="348"/>
                  </a:move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7" y="348"/>
                    <a:pt x="257" y="348"/>
                    <a:pt x="257" y="348"/>
                  </a:cubicBezTo>
                  <a:close/>
                  <a:moveTo>
                    <a:pt x="194" y="0"/>
                  </a:moveTo>
                  <a:cubicBezTo>
                    <a:pt x="0" y="9"/>
                    <a:pt x="268" y="348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9" y="349"/>
                    <a:pt x="261" y="350"/>
                    <a:pt x="263" y="350"/>
                  </a:cubicBezTo>
                  <a:cubicBezTo>
                    <a:pt x="317" y="350"/>
                    <a:pt x="28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4" name="Google Shape;17654;p32"/>
            <p:cNvSpPr/>
            <p:nvPr/>
          </p:nvSpPr>
          <p:spPr>
            <a:xfrm>
              <a:off x="5964477" y="3795622"/>
              <a:ext cx="7531" cy="7251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36" y="0"/>
                  </a:moveTo>
                  <a:cubicBezTo>
                    <a:pt x="1" y="90"/>
                    <a:pt x="54" y="152"/>
                    <a:pt x="99" y="232"/>
                  </a:cubicBezTo>
                  <a:cubicBezTo>
                    <a:pt x="242" y="223"/>
                    <a:pt x="1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5" name="Google Shape;17655;p32"/>
            <p:cNvSpPr/>
            <p:nvPr/>
          </p:nvSpPr>
          <p:spPr>
            <a:xfrm>
              <a:off x="5666037" y="3642636"/>
              <a:ext cx="5041" cy="7251"/>
            </a:xfrm>
            <a:custGeom>
              <a:avLst/>
              <a:gdLst/>
              <a:ahLst/>
              <a:cxnLst/>
              <a:rect l="l" t="t" r="r" b="b"/>
              <a:pathLst>
                <a:path w="162" h="233" extrusionOk="0">
                  <a:moveTo>
                    <a:pt x="81" y="1"/>
                  </a:moveTo>
                  <a:cubicBezTo>
                    <a:pt x="1" y="90"/>
                    <a:pt x="1" y="162"/>
                    <a:pt x="81" y="233"/>
                  </a:cubicBezTo>
                  <a:cubicBezTo>
                    <a:pt x="161" y="153"/>
                    <a:pt x="161" y="72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6" name="Google Shape;17656;p32"/>
            <p:cNvSpPr/>
            <p:nvPr/>
          </p:nvSpPr>
          <p:spPr>
            <a:xfrm>
              <a:off x="5862653" y="3796306"/>
              <a:ext cx="6068" cy="4326"/>
            </a:xfrm>
            <a:custGeom>
              <a:avLst/>
              <a:gdLst/>
              <a:ahLst/>
              <a:cxnLst/>
              <a:rect l="l" t="t" r="r" b="b"/>
              <a:pathLst>
                <a:path w="195" h="139" extrusionOk="0">
                  <a:moveTo>
                    <a:pt x="140" y="1"/>
                  </a:moveTo>
                  <a:cubicBezTo>
                    <a:pt x="76" y="1"/>
                    <a:pt x="1" y="121"/>
                    <a:pt x="61" y="121"/>
                  </a:cubicBezTo>
                  <a:cubicBezTo>
                    <a:pt x="89" y="132"/>
                    <a:pt x="113" y="138"/>
                    <a:pt x="133" y="138"/>
                  </a:cubicBezTo>
                  <a:cubicBezTo>
                    <a:pt x="174" y="138"/>
                    <a:pt x="195" y="111"/>
                    <a:pt x="195" y="50"/>
                  </a:cubicBezTo>
                  <a:cubicBezTo>
                    <a:pt x="182" y="14"/>
                    <a:pt x="16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7" name="Google Shape;17657;p32"/>
            <p:cNvSpPr/>
            <p:nvPr/>
          </p:nvSpPr>
          <p:spPr>
            <a:xfrm>
              <a:off x="5745175" y="3622968"/>
              <a:ext cx="5851" cy="8340"/>
            </a:xfrm>
            <a:custGeom>
              <a:avLst/>
              <a:gdLst/>
              <a:ahLst/>
              <a:cxnLst/>
              <a:rect l="l" t="t" r="r" b="b"/>
              <a:pathLst>
                <a:path w="188" h="26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35" y="0"/>
                    <a:pt x="0" y="267"/>
                    <a:pt x="69" y="267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179" y="258"/>
                    <a:pt x="187" y="169"/>
                    <a:pt x="125" y="35"/>
                  </a:cubicBezTo>
                  <a:cubicBezTo>
                    <a:pt x="137" y="11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8" name="Google Shape;17658;p32"/>
            <p:cNvSpPr/>
            <p:nvPr/>
          </p:nvSpPr>
          <p:spPr>
            <a:xfrm>
              <a:off x="7208157" y="4191997"/>
              <a:ext cx="5664" cy="8153"/>
            </a:xfrm>
            <a:custGeom>
              <a:avLst/>
              <a:gdLst/>
              <a:ahLst/>
              <a:cxnLst/>
              <a:rect l="l" t="t" r="r" b="b"/>
              <a:pathLst>
                <a:path w="182" h="262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34" y="0"/>
                    <a:pt x="0" y="262"/>
                    <a:pt x="68" y="262"/>
                  </a:cubicBezTo>
                  <a:cubicBezTo>
                    <a:pt x="70" y="262"/>
                    <a:pt x="72" y="262"/>
                    <a:pt x="74" y="261"/>
                  </a:cubicBezTo>
                  <a:cubicBezTo>
                    <a:pt x="181" y="252"/>
                    <a:pt x="181" y="163"/>
                    <a:pt x="128" y="38"/>
                  </a:cubicBezTo>
                  <a:cubicBezTo>
                    <a:pt x="140" y="11"/>
                    <a:pt x="14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9" name="Google Shape;17659;p32"/>
            <p:cNvSpPr/>
            <p:nvPr/>
          </p:nvSpPr>
          <p:spPr>
            <a:xfrm>
              <a:off x="5469887" y="3619607"/>
              <a:ext cx="7407" cy="6691"/>
            </a:xfrm>
            <a:custGeom>
              <a:avLst/>
              <a:gdLst/>
              <a:ahLst/>
              <a:cxnLst/>
              <a:rect l="l" t="t" r="r" b="b"/>
              <a:pathLst>
                <a:path w="238" h="215" extrusionOk="0">
                  <a:moveTo>
                    <a:pt x="193" y="1"/>
                  </a:moveTo>
                  <a:cubicBezTo>
                    <a:pt x="193" y="1"/>
                    <a:pt x="193" y="2"/>
                    <a:pt x="194" y="2"/>
                  </a:cubicBezTo>
                  <a:lnTo>
                    <a:pt x="194" y="2"/>
                  </a:lnTo>
                  <a:cubicBezTo>
                    <a:pt x="194" y="2"/>
                    <a:pt x="193" y="1"/>
                    <a:pt x="193" y="1"/>
                  </a:cubicBezTo>
                  <a:close/>
                  <a:moveTo>
                    <a:pt x="194" y="2"/>
                  </a:moveTo>
                  <a:cubicBezTo>
                    <a:pt x="200" y="27"/>
                    <a:pt x="0" y="180"/>
                    <a:pt x="148" y="215"/>
                  </a:cubicBezTo>
                  <a:cubicBezTo>
                    <a:pt x="219" y="153"/>
                    <a:pt x="237" y="82"/>
                    <a:pt x="19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0" name="Google Shape;17660;p32"/>
            <p:cNvSpPr/>
            <p:nvPr/>
          </p:nvSpPr>
          <p:spPr>
            <a:xfrm>
              <a:off x="5647365" y="3589825"/>
              <a:ext cx="5726" cy="3517"/>
            </a:xfrm>
            <a:custGeom>
              <a:avLst/>
              <a:gdLst/>
              <a:ahLst/>
              <a:cxnLst/>
              <a:rect l="l" t="t" r="r" b="b"/>
              <a:pathLst>
                <a:path w="184" h="113" extrusionOk="0">
                  <a:moveTo>
                    <a:pt x="96" y="1"/>
                  </a:moveTo>
                  <a:cubicBezTo>
                    <a:pt x="92" y="1"/>
                    <a:pt x="88" y="2"/>
                    <a:pt x="83" y="3"/>
                  </a:cubicBezTo>
                  <a:cubicBezTo>
                    <a:pt x="1" y="19"/>
                    <a:pt x="48" y="112"/>
                    <a:pt x="98" y="112"/>
                  </a:cubicBezTo>
                  <a:cubicBezTo>
                    <a:pt x="102" y="112"/>
                    <a:pt x="106" y="111"/>
                    <a:pt x="110" y="110"/>
                  </a:cubicBezTo>
                  <a:cubicBezTo>
                    <a:pt x="184" y="85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1" name="Google Shape;17661;p32"/>
            <p:cNvSpPr/>
            <p:nvPr/>
          </p:nvSpPr>
          <p:spPr>
            <a:xfrm>
              <a:off x="5906470" y="3668745"/>
              <a:ext cx="2365" cy="6660"/>
            </a:xfrm>
            <a:custGeom>
              <a:avLst/>
              <a:gdLst/>
              <a:ahLst/>
              <a:cxnLst/>
              <a:rect l="l" t="t" r="r" b="b"/>
              <a:pathLst>
                <a:path w="76" h="214" extrusionOk="0">
                  <a:moveTo>
                    <a:pt x="36" y="1"/>
                  </a:moveTo>
                  <a:lnTo>
                    <a:pt x="36" y="1"/>
                  </a:lnTo>
                  <a:cubicBezTo>
                    <a:pt x="9" y="45"/>
                    <a:pt x="0" y="90"/>
                    <a:pt x="9" y="143"/>
                  </a:cubicBezTo>
                  <a:cubicBezTo>
                    <a:pt x="14" y="194"/>
                    <a:pt x="21" y="214"/>
                    <a:pt x="29" y="214"/>
                  </a:cubicBezTo>
                  <a:cubicBezTo>
                    <a:pt x="52" y="214"/>
                    <a:pt x="76" y="5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2" name="Google Shape;17662;p32"/>
            <p:cNvSpPr/>
            <p:nvPr/>
          </p:nvSpPr>
          <p:spPr>
            <a:xfrm>
              <a:off x="5723515" y="3766151"/>
              <a:ext cx="1120" cy="3734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2" y="1"/>
                  </a:moveTo>
                  <a:cubicBezTo>
                    <a:pt x="4" y="1"/>
                    <a:pt x="0" y="28"/>
                    <a:pt x="0" y="82"/>
                  </a:cubicBezTo>
                  <a:cubicBezTo>
                    <a:pt x="7" y="107"/>
                    <a:pt x="13" y="119"/>
                    <a:pt x="18" y="119"/>
                  </a:cubicBezTo>
                  <a:cubicBezTo>
                    <a:pt x="25" y="119"/>
                    <a:pt x="31" y="91"/>
                    <a:pt x="36" y="37"/>
                  </a:cubicBezTo>
                  <a:cubicBezTo>
                    <a:pt x="25" y="13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3" name="Google Shape;17663;p32"/>
            <p:cNvSpPr/>
            <p:nvPr/>
          </p:nvSpPr>
          <p:spPr>
            <a:xfrm>
              <a:off x="5662987" y="3610987"/>
              <a:ext cx="1712" cy="3392"/>
            </a:xfrm>
            <a:custGeom>
              <a:avLst/>
              <a:gdLst/>
              <a:ahLst/>
              <a:cxnLst/>
              <a:rect l="l" t="t" r="r" b="b"/>
              <a:pathLst>
                <a:path w="55" h="109" extrusionOk="0">
                  <a:moveTo>
                    <a:pt x="27" y="1"/>
                  </a:moveTo>
                  <a:cubicBezTo>
                    <a:pt x="1" y="37"/>
                    <a:pt x="1" y="81"/>
                    <a:pt x="27" y="108"/>
                  </a:cubicBezTo>
                  <a:cubicBezTo>
                    <a:pt x="54" y="72"/>
                    <a:pt x="54" y="3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4" name="Google Shape;17664;p32"/>
            <p:cNvSpPr/>
            <p:nvPr/>
          </p:nvSpPr>
          <p:spPr>
            <a:xfrm>
              <a:off x="5988097" y="3596547"/>
              <a:ext cx="3112" cy="6878"/>
            </a:xfrm>
            <a:custGeom>
              <a:avLst/>
              <a:gdLst/>
              <a:ahLst/>
              <a:cxnLst/>
              <a:rect l="l" t="t" r="r" b="b"/>
              <a:pathLst>
                <a:path w="100" h="221" extrusionOk="0">
                  <a:moveTo>
                    <a:pt x="14" y="1"/>
                  </a:moveTo>
                  <a:cubicBezTo>
                    <a:pt x="12" y="1"/>
                    <a:pt x="11" y="1"/>
                    <a:pt x="9" y="1"/>
                  </a:cubicBezTo>
                  <a:cubicBezTo>
                    <a:pt x="0" y="55"/>
                    <a:pt x="0" y="99"/>
                    <a:pt x="27" y="144"/>
                  </a:cubicBezTo>
                  <a:cubicBezTo>
                    <a:pt x="48" y="200"/>
                    <a:pt x="62" y="221"/>
                    <a:pt x="71" y="221"/>
                  </a:cubicBezTo>
                  <a:cubicBezTo>
                    <a:pt x="100" y="221"/>
                    <a:pt x="7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5" name="Google Shape;17665;p32"/>
            <p:cNvSpPr/>
            <p:nvPr/>
          </p:nvSpPr>
          <p:spPr>
            <a:xfrm>
              <a:off x="5972880" y="3466434"/>
              <a:ext cx="7998" cy="3579"/>
            </a:xfrm>
            <a:custGeom>
              <a:avLst/>
              <a:gdLst/>
              <a:ahLst/>
              <a:cxnLst/>
              <a:rect l="l" t="t" r="r" b="b"/>
              <a:pathLst>
                <a:path w="257" h="115" extrusionOk="0">
                  <a:moveTo>
                    <a:pt x="153" y="0"/>
                  </a:moveTo>
                  <a:cubicBezTo>
                    <a:pt x="123" y="0"/>
                    <a:pt x="92" y="12"/>
                    <a:pt x="61" y="34"/>
                  </a:cubicBezTo>
                  <a:cubicBezTo>
                    <a:pt x="0" y="85"/>
                    <a:pt x="61" y="114"/>
                    <a:pt x="128" y="114"/>
                  </a:cubicBezTo>
                  <a:cubicBezTo>
                    <a:pt x="189" y="114"/>
                    <a:pt x="256" y="89"/>
                    <a:pt x="239" y="34"/>
                  </a:cubicBezTo>
                  <a:cubicBezTo>
                    <a:pt x="213" y="12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6" name="Google Shape;17666;p32"/>
            <p:cNvSpPr/>
            <p:nvPr/>
          </p:nvSpPr>
          <p:spPr>
            <a:xfrm>
              <a:off x="5996064" y="3540593"/>
              <a:ext cx="7033" cy="2178"/>
            </a:xfrm>
            <a:custGeom>
              <a:avLst/>
              <a:gdLst/>
              <a:ahLst/>
              <a:cxnLst/>
              <a:rect l="l" t="t" r="r" b="b"/>
              <a:pathLst>
                <a:path w="226" h="70" extrusionOk="0">
                  <a:moveTo>
                    <a:pt x="170" y="1"/>
                  </a:moveTo>
                  <a:cubicBezTo>
                    <a:pt x="140" y="1"/>
                    <a:pt x="111" y="7"/>
                    <a:pt x="83" y="24"/>
                  </a:cubicBezTo>
                  <a:cubicBezTo>
                    <a:pt x="1" y="55"/>
                    <a:pt x="8" y="69"/>
                    <a:pt x="46" y="69"/>
                  </a:cubicBezTo>
                  <a:cubicBezTo>
                    <a:pt x="95" y="69"/>
                    <a:pt x="196" y="46"/>
                    <a:pt x="226" y="6"/>
                  </a:cubicBezTo>
                  <a:cubicBezTo>
                    <a:pt x="206" y="3"/>
                    <a:pt x="18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7" name="Google Shape;17667;p32"/>
            <p:cNvSpPr/>
            <p:nvPr/>
          </p:nvSpPr>
          <p:spPr>
            <a:xfrm>
              <a:off x="5971137" y="3866420"/>
              <a:ext cx="1151" cy="3703"/>
            </a:xfrm>
            <a:custGeom>
              <a:avLst/>
              <a:gdLst/>
              <a:ahLst/>
              <a:cxnLst/>
              <a:rect l="l" t="t" r="r" b="b"/>
              <a:pathLst>
                <a:path w="37" h="119" extrusionOk="0">
                  <a:moveTo>
                    <a:pt x="16" y="1"/>
                  </a:moveTo>
                  <a:cubicBezTo>
                    <a:pt x="7" y="1"/>
                    <a:pt x="1" y="29"/>
                    <a:pt x="1" y="81"/>
                  </a:cubicBezTo>
                  <a:cubicBezTo>
                    <a:pt x="8" y="106"/>
                    <a:pt x="15" y="118"/>
                    <a:pt x="21" y="118"/>
                  </a:cubicBezTo>
                  <a:cubicBezTo>
                    <a:pt x="30" y="118"/>
                    <a:pt x="37" y="92"/>
                    <a:pt x="37" y="45"/>
                  </a:cubicBezTo>
                  <a:cubicBezTo>
                    <a:pt x="29" y="15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8" name="Google Shape;17668;p32"/>
            <p:cNvSpPr/>
            <p:nvPr/>
          </p:nvSpPr>
          <p:spPr>
            <a:xfrm>
              <a:off x="5668806" y="3635571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8" y="103"/>
                    <a:pt x="16" y="117"/>
                    <a:pt x="22" y="117"/>
                  </a:cubicBezTo>
                  <a:cubicBezTo>
                    <a:pt x="31" y="117"/>
                    <a:pt x="37" y="92"/>
                    <a:pt x="37" y="41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9" name="Google Shape;17669;p32"/>
            <p:cNvSpPr/>
            <p:nvPr/>
          </p:nvSpPr>
          <p:spPr>
            <a:xfrm>
              <a:off x="5471972" y="3916398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0" name="Google Shape;17670;p32"/>
            <p:cNvSpPr/>
            <p:nvPr/>
          </p:nvSpPr>
          <p:spPr>
            <a:xfrm>
              <a:off x="5505022" y="4011065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0" y="18"/>
                    <a:pt x="9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1" name="Google Shape;17671;p32"/>
            <p:cNvSpPr/>
            <p:nvPr/>
          </p:nvSpPr>
          <p:spPr>
            <a:xfrm>
              <a:off x="5625581" y="3740882"/>
              <a:ext cx="11670" cy="3890"/>
            </a:xfrm>
            <a:custGeom>
              <a:avLst/>
              <a:gdLst/>
              <a:ahLst/>
              <a:cxnLst/>
              <a:rect l="l" t="t" r="r" b="b"/>
              <a:pathLst>
                <a:path w="375" h="125" extrusionOk="0">
                  <a:moveTo>
                    <a:pt x="173" y="0"/>
                  </a:moveTo>
                  <a:cubicBezTo>
                    <a:pt x="108" y="0"/>
                    <a:pt x="43" y="14"/>
                    <a:pt x="7" y="38"/>
                  </a:cubicBezTo>
                  <a:cubicBezTo>
                    <a:pt x="3" y="36"/>
                    <a:pt x="2" y="35"/>
                    <a:pt x="1" y="35"/>
                  </a:cubicBezTo>
                  <a:lnTo>
                    <a:pt x="1" y="35"/>
                  </a:lnTo>
                  <a:cubicBezTo>
                    <a:pt x="1" y="35"/>
                    <a:pt x="210" y="125"/>
                    <a:pt x="310" y="125"/>
                  </a:cubicBezTo>
                  <a:cubicBezTo>
                    <a:pt x="352" y="125"/>
                    <a:pt x="375" y="109"/>
                    <a:pt x="355" y="64"/>
                  </a:cubicBezTo>
                  <a:cubicBezTo>
                    <a:pt x="330" y="20"/>
                    <a:pt x="25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2" name="Google Shape;17672;p32"/>
            <p:cNvSpPr/>
            <p:nvPr/>
          </p:nvSpPr>
          <p:spPr>
            <a:xfrm>
              <a:off x="5325366" y="4244528"/>
              <a:ext cx="7002" cy="10736"/>
            </a:xfrm>
            <a:custGeom>
              <a:avLst/>
              <a:gdLst/>
              <a:ahLst/>
              <a:cxnLst/>
              <a:rect l="l" t="t" r="r" b="b"/>
              <a:pathLst>
                <a:path w="225" h="345" extrusionOk="0">
                  <a:moveTo>
                    <a:pt x="153" y="1"/>
                  </a:moveTo>
                  <a:cubicBezTo>
                    <a:pt x="120" y="67"/>
                    <a:pt x="1" y="344"/>
                    <a:pt x="123" y="344"/>
                  </a:cubicBezTo>
                  <a:cubicBezTo>
                    <a:pt x="132" y="344"/>
                    <a:pt x="142" y="343"/>
                    <a:pt x="153" y="340"/>
                  </a:cubicBezTo>
                  <a:cubicBezTo>
                    <a:pt x="225" y="322"/>
                    <a:pt x="180" y="36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3" name="Google Shape;17673;p32"/>
            <p:cNvSpPr/>
            <p:nvPr/>
          </p:nvSpPr>
          <p:spPr>
            <a:xfrm>
              <a:off x="5645217" y="4005495"/>
              <a:ext cx="5726" cy="10736"/>
            </a:xfrm>
            <a:custGeom>
              <a:avLst/>
              <a:gdLst/>
              <a:ahLst/>
              <a:cxnLst/>
              <a:rect l="l" t="t" r="r" b="b"/>
              <a:pathLst>
                <a:path w="184" h="345" extrusionOk="0">
                  <a:moveTo>
                    <a:pt x="117" y="1"/>
                  </a:moveTo>
                  <a:lnTo>
                    <a:pt x="117" y="1"/>
                  </a:lnTo>
                  <a:cubicBezTo>
                    <a:pt x="63" y="99"/>
                    <a:pt x="1" y="197"/>
                    <a:pt x="45" y="313"/>
                  </a:cubicBezTo>
                  <a:cubicBezTo>
                    <a:pt x="52" y="335"/>
                    <a:pt x="61" y="344"/>
                    <a:pt x="71" y="344"/>
                  </a:cubicBezTo>
                  <a:cubicBezTo>
                    <a:pt x="120" y="344"/>
                    <a:pt x="184" y="98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4" name="Google Shape;17674;p32"/>
            <p:cNvSpPr/>
            <p:nvPr/>
          </p:nvSpPr>
          <p:spPr>
            <a:xfrm>
              <a:off x="5676306" y="3909459"/>
              <a:ext cx="5477" cy="6442"/>
            </a:xfrm>
            <a:custGeom>
              <a:avLst/>
              <a:gdLst/>
              <a:ahLst/>
              <a:cxnLst/>
              <a:rect l="l" t="t" r="r" b="b"/>
              <a:pathLst>
                <a:path w="176" h="207" extrusionOk="0">
                  <a:moveTo>
                    <a:pt x="81" y="0"/>
                  </a:moveTo>
                  <a:cubicBezTo>
                    <a:pt x="19" y="45"/>
                    <a:pt x="1" y="98"/>
                    <a:pt x="27" y="170"/>
                  </a:cubicBezTo>
                  <a:cubicBezTo>
                    <a:pt x="39" y="196"/>
                    <a:pt x="52" y="207"/>
                    <a:pt x="65" y="207"/>
                  </a:cubicBezTo>
                  <a:cubicBezTo>
                    <a:pt x="122" y="207"/>
                    <a:pt x="17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5" name="Google Shape;17675;p32"/>
            <p:cNvSpPr/>
            <p:nvPr/>
          </p:nvSpPr>
          <p:spPr>
            <a:xfrm>
              <a:off x="5563403" y="3842924"/>
              <a:ext cx="4886" cy="12884"/>
            </a:xfrm>
            <a:custGeom>
              <a:avLst/>
              <a:gdLst/>
              <a:ahLst/>
              <a:cxnLst/>
              <a:rect l="l" t="t" r="r" b="b"/>
              <a:pathLst>
                <a:path w="157" h="414" extrusionOk="0">
                  <a:moveTo>
                    <a:pt x="107" y="0"/>
                  </a:moveTo>
                  <a:cubicBezTo>
                    <a:pt x="99" y="0"/>
                    <a:pt x="89" y="10"/>
                    <a:pt x="78" y="33"/>
                  </a:cubicBezTo>
                  <a:cubicBezTo>
                    <a:pt x="0" y="195"/>
                    <a:pt x="107" y="413"/>
                    <a:pt x="142" y="413"/>
                  </a:cubicBezTo>
                  <a:cubicBezTo>
                    <a:pt x="151" y="413"/>
                    <a:pt x="155" y="398"/>
                    <a:pt x="150" y="363"/>
                  </a:cubicBezTo>
                  <a:cubicBezTo>
                    <a:pt x="150" y="363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6" name="Google Shape;17676;p32"/>
            <p:cNvSpPr/>
            <p:nvPr/>
          </p:nvSpPr>
          <p:spPr>
            <a:xfrm>
              <a:off x="5336476" y="3864086"/>
              <a:ext cx="10705" cy="12977"/>
            </a:xfrm>
            <a:custGeom>
              <a:avLst/>
              <a:gdLst/>
              <a:ahLst/>
              <a:cxnLst/>
              <a:rect l="l" t="t" r="r" b="b"/>
              <a:pathLst>
                <a:path w="344" h="417" extrusionOk="0">
                  <a:moveTo>
                    <a:pt x="190" y="1"/>
                  </a:moveTo>
                  <a:cubicBezTo>
                    <a:pt x="186" y="1"/>
                    <a:pt x="182" y="4"/>
                    <a:pt x="180" y="13"/>
                  </a:cubicBezTo>
                  <a:cubicBezTo>
                    <a:pt x="180" y="21"/>
                    <a:pt x="1" y="417"/>
                    <a:pt x="147" y="417"/>
                  </a:cubicBezTo>
                  <a:cubicBezTo>
                    <a:pt x="161" y="417"/>
                    <a:pt x="178" y="413"/>
                    <a:pt x="198" y="405"/>
                  </a:cubicBezTo>
                  <a:cubicBezTo>
                    <a:pt x="343" y="357"/>
                    <a:pt x="23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7" name="Google Shape;17677;p32"/>
            <p:cNvSpPr/>
            <p:nvPr/>
          </p:nvSpPr>
          <p:spPr>
            <a:xfrm>
              <a:off x="5329007" y="3978576"/>
              <a:ext cx="4761" cy="6971"/>
            </a:xfrm>
            <a:custGeom>
              <a:avLst/>
              <a:gdLst/>
              <a:ahLst/>
              <a:cxnLst/>
              <a:rect l="l" t="t" r="r" b="b"/>
              <a:pathLst>
                <a:path w="153" h="224" extrusionOk="0">
                  <a:moveTo>
                    <a:pt x="72" y="0"/>
                  </a:moveTo>
                  <a:cubicBezTo>
                    <a:pt x="1" y="81"/>
                    <a:pt x="1" y="161"/>
                    <a:pt x="72" y="223"/>
                  </a:cubicBezTo>
                  <a:cubicBezTo>
                    <a:pt x="152" y="143"/>
                    <a:pt x="152" y="63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8" name="Google Shape;17678;p32"/>
            <p:cNvSpPr/>
            <p:nvPr/>
          </p:nvSpPr>
          <p:spPr>
            <a:xfrm>
              <a:off x="5593589" y="3863557"/>
              <a:ext cx="5851" cy="8434"/>
            </a:xfrm>
            <a:custGeom>
              <a:avLst/>
              <a:gdLst/>
              <a:ahLst/>
              <a:cxnLst/>
              <a:rect l="l" t="t" r="r" b="b"/>
              <a:pathLst>
                <a:path w="188" h="27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34" y="1"/>
                    <a:pt x="1" y="271"/>
                    <a:pt x="69" y="271"/>
                  </a:cubicBezTo>
                  <a:cubicBezTo>
                    <a:pt x="70" y="271"/>
                    <a:pt x="71" y="271"/>
                    <a:pt x="72" y="271"/>
                  </a:cubicBezTo>
                  <a:cubicBezTo>
                    <a:pt x="179" y="262"/>
                    <a:pt x="188" y="173"/>
                    <a:pt x="125" y="39"/>
                  </a:cubicBezTo>
                  <a:cubicBezTo>
                    <a:pt x="137" y="12"/>
                    <a:pt x="14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9" name="Google Shape;17679;p32"/>
            <p:cNvSpPr/>
            <p:nvPr/>
          </p:nvSpPr>
          <p:spPr>
            <a:xfrm>
              <a:off x="5529202" y="3897228"/>
              <a:ext cx="7500" cy="6411"/>
            </a:xfrm>
            <a:custGeom>
              <a:avLst/>
              <a:gdLst/>
              <a:ahLst/>
              <a:cxnLst/>
              <a:rect l="l" t="t" r="r" b="b"/>
              <a:pathLst>
                <a:path w="241" h="206" extrusionOk="0">
                  <a:moveTo>
                    <a:pt x="205" y="1"/>
                  </a:moveTo>
                  <a:cubicBezTo>
                    <a:pt x="205" y="1"/>
                    <a:pt x="205" y="1"/>
                    <a:pt x="205" y="1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  <a:moveTo>
                    <a:pt x="205" y="1"/>
                  </a:moveTo>
                  <a:cubicBezTo>
                    <a:pt x="212" y="19"/>
                    <a:pt x="0" y="170"/>
                    <a:pt x="151" y="206"/>
                  </a:cubicBezTo>
                  <a:cubicBezTo>
                    <a:pt x="223" y="152"/>
                    <a:pt x="240" y="8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0" name="Google Shape;17680;p32"/>
            <p:cNvSpPr/>
            <p:nvPr/>
          </p:nvSpPr>
          <p:spPr>
            <a:xfrm>
              <a:off x="5330314" y="3862747"/>
              <a:ext cx="5726" cy="3485"/>
            </a:xfrm>
            <a:custGeom>
              <a:avLst/>
              <a:gdLst/>
              <a:ahLst/>
              <a:cxnLst/>
              <a:rect l="l" t="t" r="r" b="b"/>
              <a:pathLst>
                <a:path w="184" h="112" extrusionOk="0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cubicBezTo>
                    <a:pt x="0" y="19"/>
                    <a:pt x="48" y="111"/>
                    <a:pt x="98" y="111"/>
                  </a:cubicBezTo>
                  <a:cubicBezTo>
                    <a:pt x="102" y="111"/>
                    <a:pt x="106" y="111"/>
                    <a:pt x="110" y="109"/>
                  </a:cubicBezTo>
                  <a:cubicBezTo>
                    <a:pt x="184" y="85"/>
                    <a:pt x="14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1" name="Google Shape;17681;p32"/>
            <p:cNvSpPr/>
            <p:nvPr/>
          </p:nvSpPr>
          <p:spPr>
            <a:xfrm>
              <a:off x="5571930" y="4006833"/>
              <a:ext cx="1151" cy="3548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12" y="0"/>
                  </a:moveTo>
                  <a:cubicBezTo>
                    <a:pt x="4" y="0"/>
                    <a:pt x="0" y="26"/>
                    <a:pt x="0" y="74"/>
                  </a:cubicBezTo>
                  <a:cubicBezTo>
                    <a:pt x="8" y="100"/>
                    <a:pt x="14" y="114"/>
                    <a:pt x="19" y="114"/>
                  </a:cubicBezTo>
                  <a:cubicBezTo>
                    <a:pt x="26" y="114"/>
                    <a:pt x="31" y="89"/>
                    <a:pt x="36" y="38"/>
                  </a:cubicBezTo>
                  <a:cubicBezTo>
                    <a:pt x="25" y="13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2" name="Google Shape;17682;p32"/>
            <p:cNvSpPr/>
            <p:nvPr/>
          </p:nvSpPr>
          <p:spPr>
            <a:xfrm>
              <a:off x="5673505" y="4122662"/>
              <a:ext cx="7002" cy="10705"/>
            </a:xfrm>
            <a:custGeom>
              <a:avLst/>
              <a:gdLst/>
              <a:ahLst/>
              <a:cxnLst/>
              <a:rect l="l" t="t" r="r" b="b"/>
              <a:pathLst>
                <a:path w="225" h="344" extrusionOk="0">
                  <a:moveTo>
                    <a:pt x="162" y="0"/>
                  </a:moveTo>
                  <a:cubicBezTo>
                    <a:pt x="120" y="67"/>
                    <a:pt x="1" y="344"/>
                    <a:pt x="131" y="344"/>
                  </a:cubicBezTo>
                  <a:cubicBezTo>
                    <a:pt x="140" y="344"/>
                    <a:pt x="150" y="342"/>
                    <a:pt x="162" y="339"/>
                  </a:cubicBezTo>
                  <a:cubicBezTo>
                    <a:pt x="225" y="322"/>
                    <a:pt x="189" y="36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3" name="Google Shape;17683;p32"/>
            <p:cNvSpPr/>
            <p:nvPr/>
          </p:nvSpPr>
          <p:spPr>
            <a:xfrm>
              <a:off x="5685487" y="4122662"/>
              <a:ext cx="5726" cy="10456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7"/>
                    <a:pt x="45" y="304"/>
                  </a:cubicBezTo>
                  <a:cubicBezTo>
                    <a:pt x="52" y="326"/>
                    <a:pt x="61" y="335"/>
                    <a:pt x="71" y="335"/>
                  </a:cubicBezTo>
                  <a:cubicBezTo>
                    <a:pt x="119" y="335"/>
                    <a:pt x="183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4" name="Google Shape;17684;p32"/>
            <p:cNvSpPr/>
            <p:nvPr/>
          </p:nvSpPr>
          <p:spPr>
            <a:xfrm>
              <a:off x="5654647" y="4254797"/>
              <a:ext cx="2988" cy="6380"/>
            </a:xfrm>
            <a:custGeom>
              <a:avLst/>
              <a:gdLst/>
              <a:ahLst/>
              <a:cxnLst/>
              <a:rect l="l" t="t" r="r" b="b"/>
              <a:pathLst>
                <a:path w="96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10" y="28"/>
                    <a:pt x="1" y="81"/>
                    <a:pt x="54" y="170"/>
                  </a:cubicBezTo>
                  <a:cubicBezTo>
                    <a:pt x="61" y="195"/>
                    <a:pt x="67" y="205"/>
                    <a:pt x="72" y="205"/>
                  </a:cubicBezTo>
                  <a:cubicBezTo>
                    <a:pt x="93" y="205"/>
                    <a:pt x="96" y="37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5" name="Google Shape;17685;p32"/>
            <p:cNvSpPr/>
            <p:nvPr/>
          </p:nvSpPr>
          <p:spPr>
            <a:xfrm>
              <a:off x="5721835" y="4132931"/>
              <a:ext cx="3081" cy="6971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36" y="0"/>
                  </a:moveTo>
                  <a:cubicBezTo>
                    <a:pt x="1" y="63"/>
                    <a:pt x="1" y="161"/>
                    <a:pt x="36" y="223"/>
                  </a:cubicBezTo>
                  <a:cubicBezTo>
                    <a:pt x="45" y="215"/>
                    <a:pt x="99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6" name="Google Shape;17686;p32"/>
            <p:cNvSpPr/>
            <p:nvPr/>
          </p:nvSpPr>
          <p:spPr>
            <a:xfrm>
              <a:off x="5656078" y="4257847"/>
              <a:ext cx="7593" cy="6411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96" y="1"/>
                    <a:pt x="197" y="1"/>
                    <a:pt x="198" y="2"/>
                  </a:cubicBezTo>
                  <a:lnTo>
                    <a:pt x="198" y="2"/>
                  </a:lnTo>
                  <a:cubicBezTo>
                    <a:pt x="197" y="1"/>
                    <a:pt x="197" y="1"/>
                    <a:pt x="196" y="1"/>
                  </a:cubicBezTo>
                  <a:close/>
                  <a:moveTo>
                    <a:pt x="198" y="2"/>
                  </a:moveTo>
                  <a:cubicBezTo>
                    <a:pt x="222" y="14"/>
                    <a:pt x="1" y="119"/>
                    <a:pt x="71" y="197"/>
                  </a:cubicBezTo>
                  <a:cubicBezTo>
                    <a:pt x="89" y="203"/>
                    <a:pt x="104" y="206"/>
                    <a:pt x="116" y="206"/>
                  </a:cubicBezTo>
                  <a:cubicBezTo>
                    <a:pt x="161" y="206"/>
                    <a:pt x="176" y="170"/>
                    <a:pt x="169" y="108"/>
                  </a:cubicBezTo>
                  <a:lnTo>
                    <a:pt x="169" y="108"/>
                  </a:lnTo>
                  <a:cubicBezTo>
                    <a:pt x="170" y="109"/>
                    <a:pt x="171" y="110"/>
                    <a:pt x="172" y="110"/>
                  </a:cubicBezTo>
                  <a:cubicBezTo>
                    <a:pt x="188" y="110"/>
                    <a:pt x="244" y="20"/>
                    <a:pt x="19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7" name="Google Shape;17687;p32"/>
            <p:cNvSpPr/>
            <p:nvPr/>
          </p:nvSpPr>
          <p:spPr>
            <a:xfrm>
              <a:off x="5714895" y="4143481"/>
              <a:ext cx="1992" cy="3641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6" y="0"/>
                  </a:moveTo>
                  <a:cubicBezTo>
                    <a:pt x="1" y="36"/>
                    <a:pt x="1" y="72"/>
                    <a:pt x="36" y="116"/>
                  </a:cubicBezTo>
                  <a:cubicBezTo>
                    <a:pt x="63" y="81"/>
                    <a:pt x="63" y="4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8" name="Google Shape;17688;p32"/>
            <p:cNvSpPr/>
            <p:nvPr/>
          </p:nvSpPr>
          <p:spPr>
            <a:xfrm>
              <a:off x="5681814" y="4199217"/>
              <a:ext cx="3579" cy="361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65" y="0"/>
                  </a:moveTo>
                  <a:cubicBezTo>
                    <a:pt x="41" y="0"/>
                    <a:pt x="15" y="18"/>
                    <a:pt x="11" y="47"/>
                  </a:cubicBezTo>
                  <a:cubicBezTo>
                    <a:pt x="1" y="89"/>
                    <a:pt x="30" y="116"/>
                    <a:pt x="59" y="116"/>
                  </a:cubicBezTo>
                  <a:cubicBezTo>
                    <a:pt x="78" y="116"/>
                    <a:pt x="97" y="103"/>
                    <a:pt x="100" y="74"/>
                  </a:cubicBezTo>
                  <a:cubicBezTo>
                    <a:pt x="114" y="22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9" name="Google Shape;17689;p32"/>
            <p:cNvSpPr/>
            <p:nvPr/>
          </p:nvSpPr>
          <p:spPr>
            <a:xfrm>
              <a:off x="5564990" y="4267027"/>
              <a:ext cx="5695" cy="6348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81" y="0"/>
                  </a:moveTo>
                  <a:cubicBezTo>
                    <a:pt x="18" y="45"/>
                    <a:pt x="0" y="98"/>
                    <a:pt x="27" y="170"/>
                  </a:cubicBezTo>
                  <a:cubicBezTo>
                    <a:pt x="38" y="194"/>
                    <a:pt x="51" y="204"/>
                    <a:pt x="65" y="204"/>
                  </a:cubicBezTo>
                  <a:cubicBezTo>
                    <a:pt x="124" y="204"/>
                    <a:pt x="18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0" name="Google Shape;17690;p32"/>
            <p:cNvSpPr/>
            <p:nvPr/>
          </p:nvSpPr>
          <p:spPr>
            <a:xfrm>
              <a:off x="5345936" y="388390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81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1" name="Google Shape;17691;p32"/>
            <p:cNvSpPr/>
            <p:nvPr/>
          </p:nvSpPr>
          <p:spPr>
            <a:xfrm>
              <a:off x="5351787" y="3908556"/>
              <a:ext cx="1120" cy="3548"/>
            </a:xfrm>
            <a:custGeom>
              <a:avLst/>
              <a:gdLst/>
              <a:ahLst/>
              <a:cxnLst/>
              <a:rect l="l" t="t" r="r" b="b"/>
              <a:pathLst>
                <a:path w="36" h="114" extrusionOk="0">
                  <a:moveTo>
                    <a:pt x="15" y="0"/>
                  </a:moveTo>
                  <a:cubicBezTo>
                    <a:pt x="6" y="0"/>
                    <a:pt x="0" y="26"/>
                    <a:pt x="0" y="74"/>
                  </a:cubicBezTo>
                  <a:cubicBezTo>
                    <a:pt x="8" y="100"/>
                    <a:pt x="15" y="114"/>
                    <a:pt x="21" y="114"/>
                  </a:cubicBezTo>
                  <a:cubicBezTo>
                    <a:pt x="30" y="114"/>
                    <a:pt x="36" y="89"/>
                    <a:pt x="36" y="38"/>
                  </a:cubicBezTo>
                  <a:cubicBezTo>
                    <a:pt x="28" y="1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2" name="Google Shape;17692;p32"/>
            <p:cNvSpPr/>
            <p:nvPr/>
          </p:nvSpPr>
          <p:spPr>
            <a:xfrm>
              <a:off x="5974467" y="4158201"/>
              <a:ext cx="5322" cy="112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72" y="0"/>
                  </a:moveTo>
                  <a:cubicBezTo>
                    <a:pt x="1" y="18"/>
                    <a:pt x="19" y="36"/>
                    <a:pt x="108" y="36"/>
                  </a:cubicBezTo>
                  <a:cubicBezTo>
                    <a:pt x="170" y="18"/>
                    <a:pt x="15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3" name="Google Shape;17693;p32"/>
            <p:cNvSpPr/>
            <p:nvPr/>
          </p:nvSpPr>
          <p:spPr>
            <a:xfrm>
              <a:off x="6103024" y="414404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4" name="Google Shape;17694;p32"/>
            <p:cNvSpPr/>
            <p:nvPr/>
          </p:nvSpPr>
          <p:spPr>
            <a:xfrm>
              <a:off x="6464482" y="413342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5" name="Google Shape;17695;p32"/>
            <p:cNvSpPr/>
            <p:nvPr/>
          </p:nvSpPr>
          <p:spPr>
            <a:xfrm>
              <a:off x="7353363" y="4133336"/>
              <a:ext cx="6691" cy="7967"/>
            </a:xfrm>
            <a:custGeom>
              <a:avLst/>
              <a:gdLst/>
              <a:ahLst/>
              <a:cxnLst/>
              <a:rect l="l" t="t" r="r" b="b"/>
              <a:pathLst>
                <a:path w="215" h="256" extrusionOk="0">
                  <a:moveTo>
                    <a:pt x="22" y="1"/>
                  </a:moveTo>
                  <a:cubicBezTo>
                    <a:pt x="14" y="1"/>
                    <a:pt x="11" y="48"/>
                    <a:pt x="3" y="202"/>
                  </a:cubicBezTo>
                  <a:cubicBezTo>
                    <a:pt x="1" y="240"/>
                    <a:pt x="11" y="255"/>
                    <a:pt x="28" y="255"/>
                  </a:cubicBezTo>
                  <a:cubicBezTo>
                    <a:pt x="84" y="255"/>
                    <a:pt x="215" y="86"/>
                    <a:pt x="208" y="86"/>
                  </a:cubicBezTo>
                  <a:lnTo>
                    <a:pt x="208" y="86"/>
                  </a:lnTo>
                  <a:cubicBezTo>
                    <a:pt x="176" y="113"/>
                    <a:pt x="150" y="124"/>
                    <a:pt x="129" y="124"/>
                  </a:cubicBezTo>
                  <a:cubicBezTo>
                    <a:pt x="55" y="124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6" name="Google Shape;17696;p32"/>
            <p:cNvSpPr/>
            <p:nvPr/>
          </p:nvSpPr>
          <p:spPr>
            <a:xfrm>
              <a:off x="7339079" y="4160130"/>
              <a:ext cx="6597" cy="1525"/>
            </a:xfrm>
            <a:custGeom>
              <a:avLst/>
              <a:gdLst/>
              <a:ahLst/>
              <a:cxnLst/>
              <a:rect l="l" t="t" r="r" b="b"/>
              <a:pathLst>
                <a:path w="212" h="49" extrusionOk="0">
                  <a:moveTo>
                    <a:pt x="104" y="0"/>
                  </a:moveTo>
                  <a:cubicBezTo>
                    <a:pt x="65" y="0"/>
                    <a:pt x="27" y="7"/>
                    <a:pt x="16" y="19"/>
                  </a:cubicBezTo>
                  <a:cubicBezTo>
                    <a:pt x="0" y="39"/>
                    <a:pt x="58" y="48"/>
                    <a:pt x="116" y="48"/>
                  </a:cubicBezTo>
                  <a:cubicBezTo>
                    <a:pt x="156" y="48"/>
                    <a:pt x="197" y="44"/>
                    <a:pt x="212" y="36"/>
                  </a:cubicBezTo>
                  <a:cubicBezTo>
                    <a:pt x="207" y="11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7" name="Google Shape;17697;p32"/>
            <p:cNvSpPr/>
            <p:nvPr/>
          </p:nvSpPr>
          <p:spPr>
            <a:xfrm>
              <a:off x="7320407" y="414821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107" y="0"/>
                  </a:moveTo>
                  <a:cubicBezTo>
                    <a:pt x="18" y="0"/>
                    <a:pt x="0" y="18"/>
                    <a:pt x="63" y="36"/>
                  </a:cubicBezTo>
                  <a:cubicBezTo>
                    <a:pt x="152" y="36"/>
                    <a:pt x="170" y="18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8" name="Google Shape;17698;p32"/>
            <p:cNvSpPr/>
            <p:nvPr/>
          </p:nvSpPr>
          <p:spPr>
            <a:xfrm>
              <a:off x="7313747" y="4133678"/>
              <a:ext cx="3361" cy="1307"/>
            </a:xfrm>
            <a:custGeom>
              <a:avLst/>
              <a:gdLst/>
              <a:ahLst/>
              <a:cxnLst/>
              <a:rect l="l" t="t" r="r" b="b"/>
              <a:pathLst>
                <a:path w="108" h="42" extrusionOk="0">
                  <a:moveTo>
                    <a:pt x="57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4" y="41"/>
                  </a:cubicBezTo>
                  <a:cubicBezTo>
                    <a:pt x="71" y="41"/>
                    <a:pt x="89" y="34"/>
                    <a:pt x="107" y="21"/>
                  </a:cubicBezTo>
                  <a:cubicBezTo>
                    <a:pt x="94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9" name="Google Shape;17699;p32"/>
          <p:cNvGrpSpPr/>
          <p:nvPr/>
        </p:nvGrpSpPr>
        <p:grpSpPr>
          <a:xfrm rot="10800000" flipH="1">
            <a:off x="45" y="-46"/>
            <a:ext cx="9144031" cy="5143096"/>
            <a:chOff x="26" y="-41"/>
            <a:chExt cx="9144031" cy="5143096"/>
          </a:xfrm>
        </p:grpSpPr>
        <p:sp>
          <p:nvSpPr>
            <p:cNvPr id="17700" name="Google Shape;17700;p32"/>
            <p:cNvSpPr/>
            <p:nvPr/>
          </p:nvSpPr>
          <p:spPr>
            <a:xfrm>
              <a:off x="26" y="-41"/>
              <a:ext cx="9144031" cy="5143096"/>
            </a:xfrm>
            <a:custGeom>
              <a:avLst/>
              <a:gdLst/>
              <a:ahLst/>
              <a:cxnLst/>
              <a:rect l="l" t="t" r="r" b="b"/>
              <a:pathLst>
                <a:path w="66588" h="37452" extrusionOk="0">
                  <a:moveTo>
                    <a:pt x="10526" y="915"/>
                  </a:moveTo>
                  <a:cubicBezTo>
                    <a:pt x="10536" y="915"/>
                    <a:pt x="10565" y="931"/>
                    <a:pt x="10554" y="946"/>
                  </a:cubicBezTo>
                  <a:cubicBezTo>
                    <a:pt x="10521" y="924"/>
                    <a:pt x="10518" y="915"/>
                    <a:pt x="10526" y="915"/>
                  </a:cubicBezTo>
                  <a:close/>
                  <a:moveTo>
                    <a:pt x="22819" y="915"/>
                  </a:moveTo>
                  <a:cubicBezTo>
                    <a:pt x="22830" y="915"/>
                    <a:pt x="22858" y="931"/>
                    <a:pt x="22848" y="946"/>
                  </a:cubicBezTo>
                  <a:cubicBezTo>
                    <a:pt x="22814" y="924"/>
                    <a:pt x="22812" y="915"/>
                    <a:pt x="22819" y="915"/>
                  </a:cubicBezTo>
                  <a:close/>
                  <a:moveTo>
                    <a:pt x="34516" y="920"/>
                  </a:moveTo>
                  <a:cubicBezTo>
                    <a:pt x="34552" y="920"/>
                    <a:pt x="34561" y="937"/>
                    <a:pt x="34570" y="973"/>
                  </a:cubicBezTo>
                  <a:cubicBezTo>
                    <a:pt x="34561" y="946"/>
                    <a:pt x="34552" y="929"/>
                    <a:pt x="34516" y="920"/>
                  </a:cubicBezTo>
                  <a:close/>
                  <a:moveTo>
                    <a:pt x="46810" y="920"/>
                  </a:moveTo>
                  <a:cubicBezTo>
                    <a:pt x="46845" y="920"/>
                    <a:pt x="46854" y="937"/>
                    <a:pt x="46863" y="973"/>
                  </a:cubicBezTo>
                  <a:cubicBezTo>
                    <a:pt x="46854" y="946"/>
                    <a:pt x="46845" y="929"/>
                    <a:pt x="46810" y="920"/>
                  </a:cubicBezTo>
                  <a:close/>
                  <a:moveTo>
                    <a:pt x="19574" y="973"/>
                  </a:moveTo>
                  <a:lnTo>
                    <a:pt x="19574" y="973"/>
                  </a:lnTo>
                  <a:cubicBezTo>
                    <a:pt x="19567" y="984"/>
                    <a:pt x="19554" y="987"/>
                    <a:pt x="19546" y="987"/>
                  </a:cubicBezTo>
                  <a:cubicBezTo>
                    <a:pt x="19533" y="987"/>
                    <a:pt x="19530" y="979"/>
                    <a:pt x="19574" y="973"/>
                  </a:cubicBezTo>
                  <a:close/>
                  <a:moveTo>
                    <a:pt x="31867" y="973"/>
                  </a:moveTo>
                  <a:lnTo>
                    <a:pt x="31867" y="973"/>
                  </a:lnTo>
                  <a:cubicBezTo>
                    <a:pt x="31860" y="984"/>
                    <a:pt x="31847" y="987"/>
                    <a:pt x="31839" y="987"/>
                  </a:cubicBezTo>
                  <a:cubicBezTo>
                    <a:pt x="31826" y="987"/>
                    <a:pt x="31823" y="979"/>
                    <a:pt x="31867" y="973"/>
                  </a:cubicBezTo>
                  <a:close/>
                  <a:moveTo>
                    <a:pt x="34177" y="946"/>
                  </a:moveTo>
                  <a:cubicBezTo>
                    <a:pt x="34231" y="946"/>
                    <a:pt x="34267" y="964"/>
                    <a:pt x="34293" y="1009"/>
                  </a:cubicBezTo>
                  <a:cubicBezTo>
                    <a:pt x="34240" y="973"/>
                    <a:pt x="34195" y="946"/>
                    <a:pt x="34177" y="946"/>
                  </a:cubicBezTo>
                  <a:close/>
                  <a:moveTo>
                    <a:pt x="46471" y="946"/>
                  </a:moveTo>
                  <a:cubicBezTo>
                    <a:pt x="46515" y="946"/>
                    <a:pt x="46560" y="964"/>
                    <a:pt x="46587" y="1009"/>
                  </a:cubicBezTo>
                  <a:cubicBezTo>
                    <a:pt x="46533" y="973"/>
                    <a:pt x="46488" y="946"/>
                    <a:pt x="46471" y="946"/>
                  </a:cubicBezTo>
                  <a:close/>
                  <a:moveTo>
                    <a:pt x="37594" y="1017"/>
                  </a:moveTo>
                  <a:cubicBezTo>
                    <a:pt x="37591" y="1018"/>
                    <a:pt x="37588" y="1018"/>
                    <a:pt x="37585" y="1018"/>
                  </a:cubicBezTo>
                  <a:lnTo>
                    <a:pt x="37594" y="1018"/>
                  </a:lnTo>
                  <a:cubicBezTo>
                    <a:pt x="37594" y="1018"/>
                    <a:pt x="37594" y="1018"/>
                    <a:pt x="37594" y="1017"/>
                  </a:cubicBezTo>
                  <a:close/>
                  <a:moveTo>
                    <a:pt x="26354" y="982"/>
                  </a:moveTo>
                  <a:cubicBezTo>
                    <a:pt x="26425" y="982"/>
                    <a:pt x="26496" y="982"/>
                    <a:pt x="26568" y="991"/>
                  </a:cubicBezTo>
                  <a:cubicBezTo>
                    <a:pt x="26539" y="1016"/>
                    <a:pt x="26516" y="1027"/>
                    <a:pt x="26488" y="1027"/>
                  </a:cubicBezTo>
                  <a:cubicBezTo>
                    <a:pt x="26456" y="1027"/>
                    <a:pt x="26416" y="1011"/>
                    <a:pt x="26354" y="982"/>
                  </a:cubicBezTo>
                  <a:close/>
                  <a:moveTo>
                    <a:pt x="11643" y="937"/>
                  </a:moveTo>
                  <a:cubicBezTo>
                    <a:pt x="11741" y="955"/>
                    <a:pt x="11777" y="982"/>
                    <a:pt x="11670" y="1036"/>
                  </a:cubicBezTo>
                  <a:cubicBezTo>
                    <a:pt x="11656" y="1039"/>
                    <a:pt x="11644" y="1040"/>
                    <a:pt x="11635" y="1040"/>
                  </a:cubicBezTo>
                  <a:cubicBezTo>
                    <a:pt x="11588" y="1040"/>
                    <a:pt x="11591" y="1004"/>
                    <a:pt x="11643" y="937"/>
                  </a:cubicBezTo>
                  <a:close/>
                  <a:moveTo>
                    <a:pt x="22919" y="920"/>
                  </a:moveTo>
                  <a:cubicBezTo>
                    <a:pt x="22955" y="920"/>
                    <a:pt x="23097" y="982"/>
                    <a:pt x="22964" y="1062"/>
                  </a:cubicBezTo>
                  <a:cubicBezTo>
                    <a:pt x="22919" y="1027"/>
                    <a:pt x="22901" y="973"/>
                    <a:pt x="22919" y="920"/>
                  </a:cubicBezTo>
                  <a:close/>
                  <a:moveTo>
                    <a:pt x="26086" y="1000"/>
                  </a:moveTo>
                  <a:cubicBezTo>
                    <a:pt x="26086" y="1000"/>
                    <a:pt x="26104" y="1027"/>
                    <a:pt x="26131" y="1062"/>
                  </a:cubicBezTo>
                  <a:cubicBezTo>
                    <a:pt x="26077" y="1053"/>
                    <a:pt x="26059" y="1027"/>
                    <a:pt x="26086" y="1000"/>
                  </a:cubicBezTo>
                  <a:close/>
                  <a:moveTo>
                    <a:pt x="12790" y="834"/>
                  </a:moveTo>
                  <a:cubicBezTo>
                    <a:pt x="12958" y="834"/>
                    <a:pt x="12641" y="989"/>
                    <a:pt x="12785" y="1071"/>
                  </a:cubicBezTo>
                  <a:cubicBezTo>
                    <a:pt x="12535" y="1062"/>
                    <a:pt x="12624" y="911"/>
                    <a:pt x="12472" y="884"/>
                  </a:cubicBezTo>
                  <a:cubicBezTo>
                    <a:pt x="12642" y="848"/>
                    <a:pt x="12738" y="834"/>
                    <a:pt x="12790" y="834"/>
                  </a:cubicBezTo>
                  <a:close/>
                  <a:moveTo>
                    <a:pt x="19777" y="933"/>
                  </a:moveTo>
                  <a:cubicBezTo>
                    <a:pt x="19843" y="933"/>
                    <a:pt x="19916" y="981"/>
                    <a:pt x="19868" y="1044"/>
                  </a:cubicBezTo>
                  <a:cubicBezTo>
                    <a:pt x="19835" y="1074"/>
                    <a:pt x="19806" y="1089"/>
                    <a:pt x="19780" y="1089"/>
                  </a:cubicBezTo>
                  <a:cubicBezTo>
                    <a:pt x="19745" y="1089"/>
                    <a:pt x="19716" y="1061"/>
                    <a:pt x="19690" y="1009"/>
                  </a:cubicBezTo>
                  <a:cubicBezTo>
                    <a:pt x="19690" y="955"/>
                    <a:pt x="19732" y="933"/>
                    <a:pt x="19777" y="933"/>
                  </a:cubicBezTo>
                  <a:close/>
                  <a:moveTo>
                    <a:pt x="39273" y="970"/>
                  </a:moveTo>
                  <a:cubicBezTo>
                    <a:pt x="39320" y="970"/>
                    <a:pt x="39391" y="989"/>
                    <a:pt x="39485" y="1027"/>
                  </a:cubicBezTo>
                  <a:cubicBezTo>
                    <a:pt x="39461" y="1063"/>
                    <a:pt x="39343" y="1107"/>
                    <a:pt x="39269" y="1107"/>
                  </a:cubicBezTo>
                  <a:cubicBezTo>
                    <a:pt x="39234" y="1107"/>
                    <a:pt x="39209" y="1097"/>
                    <a:pt x="39209" y="1071"/>
                  </a:cubicBezTo>
                  <a:cubicBezTo>
                    <a:pt x="39188" y="1004"/>
                    <a:pt x="39209" y="970"/>
                    <a:pt x="39273" y="970"/>
                  </a:cubicBezTo>
                  <a:close/>
                  <a:moveTo>
                    <a:pt x="51566" y="970"/>
                  </a:moveTo>
                  <a:cubicBezTo>
                    <a:pt x="51613" y="970"/>
                    <a:pt x="51684" y="989"/>
                    <a:pt x="51779" y="1027"/>
                  </a:cubicBezTo>
                  <a:cubicBezTo>
                    <a:pt x="51754" y="1063"/>
                    <a:pt x="51636" y="1107"/>
                    <a:pt x="51562" y="1107"/>
                  </a:cubicBezTo>
                  <a:cubicBezTo>
                    <a:pt x="51527" y="1107"/>
                    <a:pt x="51502" y="1097"/>
                    <a:pt x="51502" y="1071"/>
                  </a:cubicBezTo>
                  <a:cubicBezTo>
                    <a:pt x="51482" y="1004"/>
                    <a:pt x="51502" y="970"/>
                    <a:pt x="51566" y="970"/>
                  </a:cubicBezTo>
                  <a:close/>
                  <a:moveTo>
                    <a:pt x="34579" y="1125"/>
                  </a:moveTo>
                  <a:cubicBezTo>
                    <a:pt x="34579" y="1125"/>
                    <a:pt x="34579" y="1125"/>
                    <a:pt x="34579" y="1125"/>
                  </a:cubicBezTo>
                  <a:cubicBezTo>
                    <a:pt x="34579" y="1125"/>
                    <a:pt x="34579" y="1125"/>
                    <a:pt x="34579" y="1125"/>
                  </a:cubicBezTo>
                  <a:close/>
                  <a:moveTo>
                    <a:pt x="34579" y="1125"/>
                  </a:moveTo>
                  <a:cubicBezTo>
                    <a:pt x="34579" y="1125"/>
                    <a:pt x="34579" y="1125"/>
                    <a:pt x="34579" y="1125"/>
                  </a:cubicBezTo>
                  <a:cubicBezTo>
                    <a:pt x="34579" y="1125"/>
                    <a:pt x="34579" y="1125"/>
                    <a:pt x="34579" y="1125"/>
                  </a:cubicBezTo>
                  <a:close/>
                  <a:moveTo>
                    <a:pt x="22308" y="1046"/>
                  </a:moveTo>
                  <a:cubicBezTo>
                    <a:pt x="22339" y="1046"/>
                    <a:pt x="22385" y="1068"/>
                    <a:pt x="22419" y="1098"/>
                  </a:cubicBezTo>
                  <a:lnTo>
                    <a:pt x="22286" y="1134"/>
                  </a:lnTo>
                  <a:cubicBezTo>
                    <a:pt x="22258" y="1070"/>
                    <a:pt x="22275" y="1046"/>
                    <a:pt x="22308" y="1046"/>
                  </a:cubicBezTo>
                  <a:close/>
                  <a:moveTo>
                    <a:pt x="32948" y="1123"/>
                  </a:moveTo>
                  <a:lnTo>
                    <a:pt x="32948" y="1123"/>
                  </a:lnTo>
                  <a:cubicBezTo>
                    <a:pt x="32949" y="1123"/>
                    <a:pt x="32955" y="1129"/>
                    <a:pt x="32955" y="1134"/>
                  </a:cubicBezTo>
                  <a:cubicBezTo>
                    <a:pt x="32948" y="1126"/>
                    <a:pt x="32946" y="1123"/>
                    <a:pt x="32948" y="1123"/>
                  </a:cubicBezTo>
                  <a:close/>
                  <a:moveTo>
                    <a:pt x="27371" y="995"/>
                  </a:moveTo>
                  <a:cubicBezTo>
                    <a:pt x="27393" y="995"/>
                    <a:pt x="27415" y="1009"/>
                    <a:pt x="27415" y="1036"/>
                  </a:cubicBezTo>
                  <a:cubicBezTo>
                    <a:pt x="27397" y="1107"/>
                    <a:pt x="27382" y="1143"/>
                    <a:pt x="27367" y="1143"/>
                  </a:cubicBezTo>
                  <a:cubicBezTo>
                    <a:pt x="27353" y="1143"/>
                    <a:pt x="27339" y="1107"/>
                    <a:pt x="27326" y="1036"/>
                  </a:cubicBezTo>
                  <a:cubicBezTo>
                    <a:pt x="27326" y="1009"/>
                    <a:pt x="27348" y="995"/>
                    <a:pt x="27371" y="995"/>
                  </a:cubicBezTo>
                  <a:close/>
                  <a:moveTo>
                    <a:pt x="22455" y="1143"/>
                  </a:moveTo>
                  <a:cubicBezTo>
                    <a:pt x="22455" y="1143"/>
                    <a:pt x="22455" y="1143"/>
                    <a:pt x="22455" y="1143"/>
                  </a:cubicBezTo>
                  <a:cubicBezTo>
                    <a:pt x="22455" y="1143"/>
                    <a:pt x="22455" y="1143"/>
                    <a:pt x="22455" y="1143"/>
                  </a:cubicBezTo>
                  <a:close/>
                  <a:moveTo>
                    <a:pt x="34579" y="1143"/>
                  </a:moveTo>
                  <a:cubicBezTo>
                    <a:pt x="34579" y="1143"/>
                    <a:pt x="34579" y="1143"/>
                    <a:pt x="34579" y="1143"/>
                  </a:cubicBezTo>
                  <a:lnTo>
                    <a:pt x="34579" y="1143"/>
                  </a:lnTo>
                  <a:cubicBezTo>
                    <a:pt x="34579" y="1143"/>
                    <a:pt x="34579" y="1143"/>
                    <a:pt x="34579" y="1143"/>
                  </a:cubicBezTo>
                  <a:close/>
                  <a:moveTo>
                    <a:pt x="34722" y="1116"/>
                  </a:moveTo>
                  <a:lnTo>
                    <a:pt x="34722" y="1116"/>
                  </a:lnTo>
                  <a:cubicBezTo>
                    <a:pt x="34743" y="1143"/>
                    <a:pt x="34765" y="1187"/>
                    <a:pt x="34763" y="1187"/>
                  </a:cubicBezTo>
                  <a:cubicBezTo>
                    <a:pt x="34761" y="1187"/>
                    <a:pt x="34750" y="1168"/>
                    <a:pt x="34722" y="1116"/>
                  </a:cubicBezTo>
                  <a:close/>
                  <a:moveTo>
                    <a:pt x="39084" y="1177"/>
                  </a:moveTo>
                  <a:cubicBezTo>
                    <a:pt x="39144" y="1177"/>
                    <a:pt x="39116" y="1188"/>
                    <a:pt x="39083" y="1188"/>
                  </a:cubicBezTo>
                  <a:cubicBezTo>
                    <a:pt x="39067" y="1188"/>
                    <a:pt x="39049" y="1186"/>
                    <a:pt x="39039" y="1178"/>
                  </a:cubicBezTo>
                  <a:cubicBezTo>
                    <a:pt x="39058" y="1177"/>
                    <a:pt x="39073" y="1177"/>
                    <a:pt x="39084" y="1177"/>
                  </a:cubicBezTo>
                  <a:close/>
                  <a:moveTo>
                    <a:pt x="12027" y="990"/>
                  </a:moveTo>
                  <a:cubicBezTo>
                    <a:pt x="12103" y="990"/>
                    <a:pt x="12267" y="1033"/>
                    <a:pt x="12267" y="1107"/>
                  </a:cubicBezTo>
                  <a:cubicBezTo>
                    <a:pt x="12267" y="1196"/>
                    <a:pt x="12246" y="1228"/>
                    <a:pt x="12216" y="1228"/>
                  </a:cubicBezTo>
                  <a:cubicBezTo>
                    <a:pt x="12135" y="1228"/>
                    <a:pt x="11987" y="990"/>
                    <a:pt x="12006" y="990"/>
                  </a:cubicBezTo>
                  <a:lnTo>
                    <a:pt x="12006" y="990"/>
                  </a:lnTo>
                  <a:cubicBezTo>
                    <a:pt x="12006" y="990"/>
                    <a:pt x="12007" y="990"/>
                    <a:pt x="12009" y="991"/>
                  </a:cubicBezTo>
                  <a:cubicBezTo>
                    <a:pt x="12014" y="990"/>
                    <a:pt x="12020" y="990"/>
                    <a:pt x="12027" y="990"/>
                  </a:cubicBezTo>
                  <a:close/>
                  <a:moveTo>
                    <a:pt x="33890" y="888"/>
                  </a:moveTo>
                  <a:cubicBezTo>
                    <a:pt x="34011" y="888"/>
                    <a:pt x="34188" y="1223"/>
                    <a:pt x="34195" y="1223"/>
                  </a:cubicBezTo>
                  <a:cubicBezTo>
                    <a:pt x="34188" y="1229"/>
                    <a:pt x="34178" y="1231"/>
                    <a:pt x="34167" y="1231"/>
                  </a:cubicBezTo>
                  <a:cubicBezTo>
                    <a:pt x="34060" y="1231"/>
                    <a:pt x="33804" y="980"/>
                    <a:pt x="33812" y="964"/>
                  </a:cubicBezTo>
                  <a:cubicBezTo>
                    <a:pt x="33832" y="910"/>
                    <a:pt x="33859" y="888"/>
                    <a:pt x="33890" y="888"/>
                  </a:cubicBezTo>
                  <a:close/>
                  <a:moveTo>
                    <a:pt x="46183" y="888"/>
                  </a:moveTo>
                  <a:cubicBezTo>
                    <a:pt x="46304" y="888"/>
                    <a:pt x="46481" y="1223"/>
                    <a:pt x="46488" y="1223"/>
                  </a:cubicBezTo>
                  <a:cubicBezTo>
                    <a:pt x="46481" y="1229"/>
                    <a:pt x="46471" y="1231"/>
                    <a:pt x="46460" y="1231"/>
                  </a:cubicBezTo>
                  <a:cubicBezTo>
                    <a:pt x="46353" y="1231"/>
                    <a:pt x="46097" y="980"/>
                    <a:pt x="46105" y="964"/>
                  </a:cubicBezTo>
                  <a:cubicBezTo>
                    <a:pt x="46125" y="910"/>
                    <a:pt x="46152" y="888"/>
                    <a:pt x="46183" y="888"/>
                  </a:cubicBezTo>
                  <a:close/>
                  <a:moveTo>
                    <a:pt x="11429" y="1259"/>
                  </a:moveTo>
                  <a:cubicBezTo>
                    <a:pt x="11563" y="1268"/>
                    <a:pt x="11687" y="1285"/>
                    <a:pt x="11803" y="1330"/>
                  </a:cubicBezTo>
                  <a:cubicBezTo>
                    <a:pt x="11713" y="1338"/>
                    <a:pt x="11752" y="1384"/>
                    <a:pt x="11737" y="1384"/>
                  </a:cubicBezTo>
                  <a:cubicBezTo>
                    <a:pt x="11736" y="1384"/>
                    <a:pt x="11734" y="1384"/>
                    <a:pt x="11732" y="1383"/>
                  </a:cubicBezTo>
                  <a:cubicBezTo>
                    <a:pt x="11722" y="1389"/>
                    <a:pt x="11682" y="1393"/>
                    <a:pt x="11633" y="1393"/>
                  </a:cubicBezTo>
                  <a:cubicBezTo>
                    <a:pt x="11513" y="1393"/>
                    <a:pt x="11340" y="1366"/>
                    <a:pt x="11429" y="1259"/>
                  </a:cubicBezTo>
                  <a:close/>
                  <a:moveTo>
                    <a:pt x="65145" y="1329"/>
                  </a:moveTo>
                  <a:cubicBezTo>
                    <a:pt x="65267" y="1329"/>
                    <a:pt x="65389" y="1366"/>
                    <a:pt x="65508" y="1428"/>
                  </a:cubicBezTo>
                  <a:cubicBezTo>
                    <a:pt x="65406" y="1444"/>
                    <a:pt x="65308" y="1451"/>
                    <a:pt x="65210" y="1451"/>
                  </a:cubicBezTo>
                  <a:cubicBezTo>
                    <a:pt x="65085" y="1451"/>
                    <a:pt x="64960" y="1439"/>
                    <a:pt x="64830" y="1419"/>
                  </a:cubicBezTo>
                  <a:cubicBezTo>
                    <a:pt x="64934" y="1357"/>
                    <a:pt x="65039" y="1329"/>
                    <a:pt x="65145" y="1329"/>
                  </a:cubicBezTo>
                  <a:close/>
                  <a:moveTo>
                    <a:pt x="11925" y="1454"/>
                  </a:moveTo>
                  <a:cubicBezTo>
                    <a:pt x="11935" y="1454"/>
                    <a:pt x="11949" y="1456"/>
                    <a:pt x="11964" y="1464"/>
                  </a:cubicBezTo>
                  <a:cubicBezTo>
                    <a:pt x="11954" y="1465"/>
                    <a:pt x="11945" y="1465"/>
                    <a:pt x="11938" y="1465"/>
                  </a:cubicBezTo>
                  <a:cubicBezTo>
                    <a:pt x="11901" y="1465"/>
                    <a:pt x="11904" y="1454"/>
                    <a:pt x="11925" y="1454"/>
                  </a:cubicBezTo>
                  <a:close/>
                  <a:moveTo>
                    <a:pt x="65336" y="1466"/>
                  </a:moveTo>
                  <a:cubicBezTo>
                    <a:pt x="65343" y="1466"/>
                    <a:pt x="65365" y="1468"/>
                    <a:pt x="65383" y="1473"/>
                  </a:cubicBezTo>
                  <a:cubicBezTo>
                    <a:pt x="65339" y="1468"/>
                    <a:pt x="65330" y="1466"/>
                    <a:pt x="65336" y="1466"/>
                  </a:cubicBezTo>
                  <a:close/>
                  <a:moveTo>
                    <a:pt x="65526" y="1437"/>
                  </a:moveTo>
                  <a:cubicBezTo>
                    <a:pt x="65553" y="1446"/>
                    <a:pt x="65571" y="1455"/>
                    <a:pt x="65588" y="1464"/>
                  </a:cubicBezTo>
                  <a:cubicBezTo>
                    <a:pt x="65562" y="1496"/>
                    <a:pt x="65548" y="1508"/>
                    <a:pt x="65540" y="1508"/>
                  </a:cubicBezTo>
                  <a:cubicBezTo>
                    <a:pt x="65526" y="1508"/>
                    <a:pt x="65538" y="1461"/>
                    <a:pt x="65526" y="1437"/>
                  </a:cubicBezTo>
                  <a:close/>
                  <a:moveTo>
                    <a:pt x="54933" y="1226"/>
                  </a:moveTo>
                  <a:cubicBezTo>
                    <a:pt x="54933" y="1226"/>
                    <a:pt x="54932" y="1228"/>
                    <a:pt x="54928" y="1232"/>
                  </a:cubicBezTo>
                  <a:cubicBezTo>
                    <a:pt x="54883" y="1268"/>
                    <a:pt x="55035" y="1517"/>
                    <a:pt x="54919" y="1517"/>
                  </a:cubicBezTo>
                  <a:cubicBezTo>
                    <a:pt x="54638" y="1517"/>
                    <a:pt x="54931" y="1226"/>
                    <a:pt x="54933" y="1226"/>
                  </a:cubicBezTo>
                  <a:close/>
                  <a:moveTo>
                    <a:pt x="32759" y="1589"/>
                  </a:moveTo>
                  <a:lnTo>
                    <a:pt x="32759" y="1589"/>
                  </a:lnTo>
                  <a:cubicBezTo>
                    <a:pt x="32761" y="1591"/>
                    <a:pt x="32763" y="1592"/>
                    <a:pt x="32765" y="1594"/>
                  </a:cubicBezTo>
                  <a:lnTo>
                    <a:pt x="32765" y="1594"/>
                  </a:lnTo>
                  <a:cubicBezTo>
                    <a:pt x="32763" y="1592"/>
                    <a:pt x="32761" y="1590"/>
                    <a:pt x="32759" y="1589"/>
                  </a:cubicBezTo>
                  <a:close/>
                  <a:moveTo>
                    <a:pt x="64447" y="1482"/>
                  </a:moveTo>
                  <a:cubicBezTo>
                    <a:pt x="64527" y="1482"/>
                    <a:pt x="64616" y="1571"/>
                    <a:pt x="64705" y="1571"/>
                  </a:cubicBezTo>
                  <a:cubicBezTo>
                    <a:pt x="64669" y="1587"/>
                    <a:pt x="64636" y="1595"/>
                    <a:pt x="64605" y="1595"/>
                  </a:cubicBezTo>
                  <a:cubicBezTo>
                    <a:pt x="64537" y="1595"/>
                    <a:pt x="64483" y="1556"/>
                    <a:pt x="64447" y="1482"/>
                  </a:cubicBezTo>
                  <a:close/>
                  <a:moveTo>
                    <a:pt x="65615" y="1696"/>
                  </a:moveTo>
                  <a:cubicBezTo>
                    <a:pt x="65722" y="1783"/>
                    <a:pt x="65739" y="1801"/>
                    <a:pt x="65721" y="1801"/>
                  </a:cubicBezTo>
                  <a:cubicBezTo>
                    <a:pt x="65707" y="1801"/>
                    <a:pt x="65673" y="1791"/>
                    <a:pt x="65642" y="1791"/>
                  </a:cubicBezTo>
                  <a:cubicBezTo>
                    <a:pt x="65621" y="1791"/>
                    <a:pt x="65600" y="1796"/>
                    <a:pt x="65588" y="1812"/>
                  </a:cubicBezTo>
                  <a:cubicBezTo>
                    <a:pt x="65562" y="1785"/>
                    <a:pt x="65579" y="1714"/>
                    <a:pt x="65615" y="1696"/>
                  </a:cubicBezTo>
                  <a:close/>
                  <a:moveTo>
                    <a:pt x="998" y="1718"/>
                  </a:moveTo>
                  <a:cubicBezTo>
                    <a:pt x="1008" y="1718"/>
                    <a:pt x="1018" y="1719"/>
                    <a:pt x="1027" y="1722"/>
                  </a:cubicBezTo>
                  <a:cubicBezTo>
                    <a:pt x="1053" y="1740"/>
                    <a:pt x="908" y="1955"/>
                    <a:pt x="894" y="1955"/>
                  </a:cubicBezTo>
                  <a:cubicBezTo>
                    <a:pt x="893" y="1955"/>
                    <a:pt x="893" y="1955"/>
                    <a:pt x="893" y="1954"/>
                  </a:cubicBezTo>
                  <a:cubicBezTo>
                    <a:pt x="755" y="1865"/>
                    <a:pt x="897" y="1718"/>
                    <a:pt x="998" y="1718"/>
                  </a:cubicBezTo>
                  <a:close/>
                  <a:moveTo>
                    <a:pt x="770" y="2257"/>
                  </a:moveTo>
                  <a:cubicBezTo>
                    <a:pt x="775" y="2257"/>
                    <a:pt x="762" y="2309"/>
                    <a:pt x="750" y="2383"/>
                  </a:cubicBezTo>
                  <a:cubicBezTo>
                    <a:pt x="741" y="2347"/>
                    <a:pt x="741" y="2320"/>
                    <a:pt x="750" y="2293"/>
                  </a:cubicBezTo>
                  <a:cubicBezTo>
                    <a:pt x="761" y="2268"/>
                    <a:pt x="767" y="2257"/>
                    <a:pt x="770" y="2257"/>
                  </a:cubicBezTo>
                  <a:close/>
                  <a:moveTo>
                    <a:pt x="65843" y="2183"/>
                  </a:moveTo>
                  <a:cubicBezTo>
                    <a:pt x="65858" y="2183"/>
                    <a:pt x="65834" y="2282"/>
                    <a:pt x="65776" y="2481"/>
                  </a:cubicBezTo>
                  <a:cubicBezTo>
                    <a:pt x="65722" y="2409"/>
                    <a:pt x="65722" y="2338"/>
                    <a:pt x="65785" y="2267"/>
                  </a:cubicBezTo>
                  <a:cubicBezTo>
                    <a:pt x="65816" y="2211"/>
                    <a:pt x="65835" y="2183"/>
                    <a:pt x="65843" y="2183"/>
                  </a:cubicBezTo>
                  <a:close/>
                  <a:moveTo>
                    <a:pt x="1361" y="2684"/>
                  </a:moveTo>
                  <a:cubicBezTo>
                    <a:pt x="1414" y="2684"/>
                    <a:pt x="1455" y="2696"/>
                    <a:pt x="1455" y="2731"/>
                  </a:cubicBezTo>
                  <a:cubicBezTo>
                    <a:pt x="1455" y="2780"/>
                    <a:pt x="1352" y="2811"/>
                    <a:pt x="1261" y="2811"/>
                  </a:cubicBezTo>
                  <a:cubicBezTo>
                    <a:pt x="1189" y="2811"/>
                    <a:pt x="1125" y="2792"/>
                    <a:pt x="1125" y="2748"/>
                  </a:cubicBezTo>
                  <a:cubicBezTo>
                    <a:pt x="1125" y="2725"/>
                    <a:pt x="1263" y="2684"/>
                    <a:pt x="1361" y="2684"/>
                  </a:cubicBezTo>
                  <a:close/>
                  <a:moveTo>
                    <a:pt x="65383" y="2757"/>
                  </a:moveTo>
                  <a:lnTo>
                    <a:pt x="65383" y="2757"/>
                  </a:lnTo>
                  <a:cubicBezTo>
                    <a:pt x="65428" y="2766"/>
                    <a:pt x="65464" y="2784"/>
                    <a:pt x="65517" y="2811"/>
                  </a:cubicBezTo>
                  <a:cubicBezTo>
                    <a:pt x="65479" y="2839"/>
                    <a:pt x="65456" y="2849"/>
                    <a:pt x="65441" y="2849"/>
                  </a:cubicBezTo>
                  <a:cubicBezTo>
                    <a:pt x="65405" y="2849"/>
                    <a:pt x="65421" y="2783"/>
                    <a:pt x="65383" y="2757"/>
                  </a:cubicBezTo>
                  <a:close/>
                  <a:moveTo>
                    <a:pt x="750" y="2383"/>
                  </a:moveTo>
                  <a:lnTo>
                    <a:pt x="750" y="2383"/>
                  </a:lnTo>
                  <a:cubicBezTo>
                    <a:pt x="779" y="2621"/>
                    <a:pt x="959" y="2864"/>
                    <a:pt x="736" y="2864"/>
                  </a:cubicBezTo>
                  <a:cubicBezTo>
                    <a:pt x="682" y="2864"/>
                    <a:pt x="607" y="2851"/>
                    <a:pt x="500" y="2820"/>
                  </a:cubicBezTo>
                  <a:cubicBezTo>
                    <a:pt x="519" y="2675"/>
                    <a:pt x="539" y="2601"/>
                    <a:pt x="562" y="2601"/>
                  </a:cubicBezTo>
                  <a:cubicBezTo>
                    <a:pt x="584" y="2601"/>
                    <a:pt x="608" y="2670"/>
                    <a:pt x="634" y="2811"/>
                  </a:cubicBezTo>
                  <a:cubicBezTo>
                    <a:pt x="679" y="2668"/>
                    <a:pt x="715" y="2525"/>
                    <a:pt x="750" y="2383"/>
                  </a:cubicBezTo>
                  <a:close/>
                  <a:moveTo>
                    <a:pt x="65223" y="3346"/>
                  </a:moveTo>
                  <a:cubicBezTo>
                    <a:pt x="65222" y="3346"/>
                    <a:pt x="65221" y="3347"/>
                    <a:pt x="65221" y="3347"/>
                  </a:cubicBezTo>
                  <a:lnTo>
                    <a:pt x="65221" y="3347"/>
                  </a:lnTo>
                  <a:cubicBezTo>
                    <a:pt x="65221" y="3347"/>
                    <a:pt x="65222" y="3347"/>
                    <a:pt x="65223" y="3346"/>
                  </a:cubicBezTo>
                  <a:close/>
                  <a:moveTo>
                    <a:pt x="65731" y="3275"/>
                  </a:moveTo>
                  <a:cubicBezTo>
                    <a:pt x="65764" y="3433"/>
                    <a:pt x="65710" y="3498"/>
                    <a:pt x="65671" y="3498"/>
                  </a:cubicBezTo>
                  <a:cubicBezTo>
                    <a:pt x="65647" y="3498"/>
                    <a:pt x="65628" y="3471"/>
                    <a:pt x="65642" y="3426"/>
                  </a:cubicBezTo>
                  <a:cubicBezTo>
                    <a:pt x="65606" y="3337"/>
                    <a:pt x="65633" y="3284"/>
                    <a:pt x="65731" y="3275"/>
                  </a:cubicBezTo>
                  <a:close/>
                  <a:moveTo>
                    <a:pt x="774" y="3288"/>
                  </a:moveTo>
                  <a:cubicBezTo>
                    <a:pt x="782" y="3288"/>
                    <a:pt x="786" y="3295"/>
                    <a:pt x="786" y="3310"/>
                  </a:cubicBezTo>
                  <a:cubicBezTo>
                    <a:pt x="786" y="3507"/>
                    <a:pt x="599" y="3533"/>
                    <a:pt x="536" y="3542"/>
                  </a:cubicBezTo>
                  <a:cubicBezTo>
                    <a:pt x="525" y="3553"/>
                    <a:pt x="517" y="3561"/>
                    <a:pt x="515" y="3561"/>
                  </a:cubicBezTo>
                  <a:cubicBezTo>
                    <a:pt x="514" y="3561"/>
                    <a:pt x="515" y="3558"/>
                    <a:pt x="518" y="3551"/>
                  </a:cubicBezTo>
                  <a:cubicBezTo>
                    <a:pt x="518" y="3542"/>
                    <a:pt x="527" y="3542"/>
                    <a:pt x="536" y="3542"/>
                  </a:cubicBezTo>
                  <a:cubicBezTo>
                    <a:pt x="596" y="3482"/>
                    <a:pt x="733" y="3288"/>
                    <a:pt x="774" y="3288"/>
                  </a:cubicBezTo>
                  <a:close/>
                  <a:moveTo>
                    <a:pt x="412" y="3707"/>
                  </a:moveTo>
                  <a:cubicBezTo>
                    <a:pt x="422" y="3707"/>
                    <a:pt x="444" y="3729"/>
                    <a:pt x="483" y="3783"/>
                  </a:cubicBezTo>
                  <a:cubicBezTo>
                    <a:pt x="492" y="3801"/>
                    <a:pt x="634" y="3980"/>
                    <a:pt x="518" y="3980"/>
                  </a:cubicBezTo>
                  <a:cubicBezTo>
                    <a:pt x="490" y="3980"/>
                    <a:pt x="375" y="3707"/>
                    <a:pt x="412" y="3707"/>
                  </a:cubicBezTo>
                  <a:close/>
                  <a:moveTo>
                    <a:pt x="340" y="4390"/>
                  </a:moveTo>
                  <a:lnTo>
                    <a:pt x="340" y="4390"/>
                  </a:lnTo>
                  <a:cubicBezTo>
                    <a:pt x="357" y="4407"/>
                    <a:pt x="324" y="4452"/>
                    <a:pt x="315" y="4452"/>
                  </a:cubicBezTo>
                  <a:cubicBezTo>
                    <a:pt x="310" y="4452"/>
                    <a:pt x="313" y="4436"/>
                    <a:pt x="340" y="4390"/>
                  </a:cubicBezTo>
                  <a:close/>
                  <a:moveTo>
                    <a:pt x="65187" y="5121"/>
                  </a:moveTo>
                  <a:cubicBezTo>
                    <a:pt x="65205" y="5130"/>
                    <a:pt x="65205" y="5139"/>
                    <a:pt x="65196" y="5139"/>
                  </a:cubicBezTo>
                  <a:cubicBezTo>
                    <a:pt x="65187" y="5139"/>
                    <a:pt x="65187" y="5130"/>
                    <a:pt x="65187" y="5121"/>
                  </a:cubicBezTo>
                  <a:close/>
                  <a:moveTo>
                    <a:pt x="337" y="5085"/>
                  </a:moveTo>
                  <a:cubicBezTo>
                    <a:pt x="353" y="5085"/>
                    <a:pt x="378" y="5097"/>
                    <a:pt x="411" y="5130"/>
                  </a:cubicBezTo>
                  <a:cubicBezTo>
                    <a:pt x="445" y="5170"/>
                    <a:pt x="443" y="5191"/>
                    <a:pt x="406" y="5191"/>
                  </a:cubicBezTo>
                  <a:cubicBezTo>
                    <a:pt x="394" y="5191"/>
                    <a:pt x="378" y="5188"/>
                    <a:pt x="358" y="5184"/>
                  </a:cubicBezTo>
                  <a:cubicBezTo>
                    <a:pt x="305" y="5177"/>
                    <a:pt x="291" y="5085"/>
                    <a:pt x="337" y="5085"/>
                  </a:cubicBezTo>
                  <a:close/>
                  <a:moveTo>
                    <a:pt x="1178" y="5612"/>
                  </a:moveTo>
                  <a:lnTo>
                    <a:pt x="1178" y="5612"/>
                  </a:lnTo>
                  <a:cubicBezTo>
                    <a:pt x="1178" y="5612"/>
                    <a:pt x="1178" y="5612"/>
                    <a:pt x="1178" y="5612"/>
                  </a:cubicBezTo>
                  <a:lnTo>
                    <a:pt x="1178" y="5612"/>
                  </a:lnTo>
                  <a:cubicBezTo>
                    <a:pt x="1178" y="5612"/>
                    <a:pt x="1178" y="5612"/>
                    <a:pt x="1178" y="5612"/>
                  </a:cubicBezTo>
                  <a:close/>
                  <a:moveTo>
                    <a:pt x="65609" y="5252"/>
                  </a:moveTo>
                  <a:cubicBezTo>
                    <a:pt x="65636" y="5252"/>
                    <a:pt x="65645" y="5375"/>
                    <a:pt x="65633" y="5621"/>
                  </a:cubicBezTo>
                  <a:cubicBezTo>
                    <a:pt x="65517" y="5550"/>
                    <a:pt x="65499" y="5443"/>
                    <a:pt x="65562" y="5327"/>
                  </a:cubicBezTo>
                  <a:cubicBezTo>
                    <a:pt x="65581" y="5277"/>
                    <a:pt x="65597" y="5252"/>
                    <a:pt x="65609" y="5252"/>
                  </a:cubicBezTo>
                  <a:close/>
                  <a:moveTo>
                    <a:pt x="65214" y="5826"/>
                  </a:moveTo>
                  <a:lnTo>
                    <a:pt x="65214" y="5826"/>
                  </a:lnTo>
                  <a:cubicBezTo>
                    <a:pt x="65214" y="5826"/>
                    <a:pt x="65214" y="5826"/>
                    <a:pt x="65215" y="5827"/>
                  </a:cubicBezTo>
                  <a:lnTo>
                    <a:pt x="65215" y="5827"/>
                  </a:lnTo>
                  <a:cubicBezTo>
                    <a:pt x="65214" y="5826"/>
                    <a:pt x="65214" y="5826"/>
                    <a:pt x="65214" y="5826"/>
                  </a:cubicBezTo>
                  <a:close/>
                  <a:moveTo>
                    <a:pt x="65669" y="5933"/>
                  </a:moveTo>
                  <a:cubicBezTo>
                    <a:pt x="65657" y="5978"/>
                    <a:pt x="65649" y="5993"/>
                    <a:pt x="65645" y="5993"/>
                  </a:cubicBezTo>
                  <a:cubicBezTo>
                    <a:pt x="65637" y="5993"/>
                    <a:pt x="65645" y="5933"/>
                    <a:pt x="65669" y="5933"/>
                  </a:cubicBezTo>
                  <a:close/>
                  <a:moveTo>
                    <a:pt x="553" y="6041"/>
                  </a:moveTo>
                  <a:cubicBezTo>
                    <a:pt x="580" y="6041"/>
                    <a:pt x="633" y="6113"/>
                    <a:pt x="732" y="6326"/>
                  </a:cubicBezTo>
                  <a:cubicBezTo>
                    <a:pt x="679" y="6281"/>
                    <a:pt x="634" y="6237"/>
                    <a:pt x="581" y="6192"/>
                  </a:cubicBezTo>
                  <a:cubicBezTo>
                    <a:pt x="572" y="6245"/>
                    <a:pt x="563" y="6299"/>
                    <a:pt x="554" y="6344"/>
                  </a:cubicBezTo>
                  <a:cubicBezTo>
                    <a:pt x="554" y="6344"/>
                    <a:pt x="497" y="6041"/>
                    <a:pt x="553" y="6041"/>
                  </a:cubicBezTo>
                  <a:close/>
                  <a:moveTo>
                    <a:pt x="65552" y="6334"/>
                  </a:moveTo>
                  <a:cubicBezTo>
                    <a:pt x="65552" y="6334"/>
                    <a:pt x="65552" y="6334"/>
                    <a:pt x="65553" y="6335"/>
                  </a:cubicBezTo>
                  <a:cubicBezTo>
                    <a:pt x="65544" y="6402"/>
                    <a:pt x="65539" y="6424"/>
                    <a:pt x="65537" y="6424"/>
                  </a:cubicBezTo>
                  <a:cubicBezTo>
                    <a:pt x="65533" y="6424"/>
                    <a:pt x="65540" y="6334"/>
                    <a:pt x="65552" y="6334"/>
                  </a:cubicBezTo>
                  <a:close/>
                  <a:moveTo>
                    <a:pt x="358" y="6397"/>
                  </a:moveTo>
                  <a:lnTo>
                    <a:pt x="500" y="6477"/>
                  </a:lnTo>
                  <a:cubicBezTo>
                    <a:pt x="509" y="6611"/>
                    <a:pt x="474" y="6727"/>
                    <a:pt x="384" y="6825"/>
                  </a:cubicBezTo>
                  <a:cubicBezTo>
                    <a:pt x="358" y="6683"/>
                    <a:pt x="349" y="6540"/>
                    <a:pt x="358" y="6397"/>
                  </a:cubicBezTo>
                  <a:close/>
                  <a:moveTo>
                    <a:pt x="674" y="6753"/>
                  </a:moveTo>
                  <a:cubicBezTo>
                    <a:pt x="686" y="6753"/>
                    <a:pt x="699" y="6753"/>
                    <a:pt x="713" y="6754"/>
                  </a:cubicBezTo>
                  <a:lnTo>
                    <a:pt x="713" y="6754"/>
                  </a:lnTo>
                  <a:cubicBezTo>
                    <a:pt x="689" y="6760"/>
                    <a:pt x="714" y="7149"/>
                    <a:pt x="679" y="7298"/>
                  </a:cubicBezTo>
                  <a:lnTo>
                    <a:pt x="679" y="7298"/>
                  </a:lnTo>
                  <a:cubicBezTo>
                    <a:pt x="680" y="7274"/>
                    <a:pt x="139" y="6753"/>
                    <a:pt x="674" y="6753"/>
                  </a:cubicBezTo>
                  <a:close/>
                  <a:moveTo>
                    <a:pt x="762" y="7363"/>
                  </a:moveTo>
                  <a:cubicBezTo>
                    <a:pt x="766" y="7363"/>
                    <a:pt x="768" y="7365"/>
                    <a:pt x="768" y="7369"/>
                  </a:cubicBezTo>
                  <a:lnTo>
                    <a:pt x="750" y="7369"/>
                  </a:lnTo>
                  <a:cubicBezTo>
                    <a:pt x="755" y="7365"/>
                    <a:pt x="759" y="7363"/>
                    <a:pt x="762" y="7363"/>
                  </a:cubicBezTo>
                  <a:close/>
                  <a:moveTo>
                    <a:pt x="420" y="7227"/>
                  </a:moveTo>
                  <a:lnTo>
                    <a:pt x="420" y="7227"/>
                  </a:lnTo>
                  <a:cubicBezTo>
                    <a:pt x="483" y="7298"/>
                    <a:pt x="483" y="7369"/>
                    <a:pt x="438" y="7459"/>
                  </a:cubicBezTo>
                  <a:cubicBezTo>
                    <a:pt x="438" y="7378"/>
                    <a:pt x="429" y="7298"/>
                    <a:pt x="420" y="7227"/>
                  </a:cubicBezTo>
                  <a:close/>
                  <a:moveTo>
                    <a:pt x="492" y="7923"/>
                  </a:moveTo>
                  <a:cubicBezTo>
                    <a:pt x="599" y="7967"/>
                    <a:pt x="625" y="8030"/>
                    <a:pt x="554" y="8137"/>
                  </a:cubicBezTo>
                  <a:cubicBezTo>
                    <a:pt x="525" y="8154"/>
                    <a:pt x="503" y="8162"/>
                    <a:pt x="487" y="8162"/>
                  </a:cubicBezTo>
                  <a:cubicBezTo>
                    <a:pt x="395" y="8162"/>
                    <a:pt x="469" y="7930"/>
                    <a:pt x="492" y="7923"/>
                  </a:cubicBezTo>
                  <a:close/>
                  <a:moveTo>
                    <a:pt x="64884" y="8083"/>
                  </a:moveTo>
                  <a:lnTo>
                    <a:pt x="64884" y="8083"/>
                  </a:lnTo>
                  <a:cubicBezTo>
                    <a:pt x="64900" y="8149"/>
                    <a:pt x="64917" y="8215"/>
                    <a:pt x="64933" y="8225"/>
                  </a:cubicBezTo>
                  <a:lnTo>
                    <a:pt x="64933" y="8225"/>
                  </a:lnTo>
                  <a:cubicBezTo>
                    <a:pt x="64875" y="8206"/>
                    <a:pt x="64875" y="8153"/>
                    <a:pt x="64884" y="8083"/>
                  </a:cubicBezTo>
                  <a:close/>
                  <a:moveTo>
                    <a:pt x="706" y="8128"/>
                  </a:moveTo>
                  <a:lnTo>
                    <a:pt x="706" y="8128"/>
                  </a:lnTo>
                  <a:cubicBezTo>
                    <a:pt x="768" y="8155"/>
                    <a:pt x="777" y="8190"/>
                    <a:pt x="741" y="8244"/>
                  </a:cubicBezTo>
                  <a:cubicBezTo>
                    <a:pt x="670" y="8217"/>
                    <a:pt x="661" y="8181"/>
                    <a:pt x="706" y="8128"/>
                  </a:cubicBezTo>
                  <a:close/>
                  <a:moveTo>
                    <a:pt x="65009" y="8128"/>
                  </a:moveTo>
                  <a:cubicBezTo>
                    <a:pt x="65053" y="8163"/>
                    <a:pt x="65356" y="8217"/>
                    <a:pt x="65374" y="8253"/>
                  </a:cubicBezTo>
                  <a:cubicBezTo>
                    <a:pt x="65428" y="8395"/>
                    <a:pt x="65160" y="8342"/>
                    <a:pt x="65133" y="8369"/>
                  </a:cubicBezTo>
                  <a:cubicBezTo>
                    <a:pt x="65089" y="8288"/>
                    <a:pt x="65053" y="8208"/>
                    <a:pt x="65009" y="8128"/>
                  </a:cubicBezTo>
                  <a:close/>
                  <a:moveTo>
                    <a:pt x="680" y="8325"/>
                  </a:moveTo>
                  <a:cubicBezTo>
                    <a:pt x="717" y="8325"/>
                    <a:pt x="749" y="8337"/>
                    <a:pt x="768" y="8378"/>
                  </a:cubicBezTo>
                  <a:cubicBezTo>
                    <a:pt x="741" y="8422"/>
                    <a:pt x="723" y="8467"/>
                    <a:pt x="697" y="8502"/>
                  </a:cubicBezTo>
                  <a:cubicBezTo>
                    <a:pt x="643" y="8529"/>
                    <a:pt x="581" y="8547"/>
                    <a:pt x="527" y="8565"/>
                  </a:cubicBezTo>
                  <a:cubicBezTo>
                    <a:pt x="563" y="8538"/>
                    <a:pt x="599" y="8502"/>
                    <a:pt x="616" y="8458"/>
                  </a:cubicBezTo>
                  <a:cubicBezTo>
                    <a:pt x="563" y="8431"/>
                    <a:pt x="518" y="8395"/>
                    <a:pt x="483" y="8351"/>
                  </a:cubicBezTo>
                  <a:lnTo>
                    <a:pt x="483" y="8351"/>
                  </a:lnTo>
                  <a:cubicBezTo>
                    <a:pt x="489" y="8354"/>
                    <a:pt x="498" y="8355"/>
                    <a:pt x="507" y="8355"/>
                  </a:cubicBezTo>
                  <a:cubicBezTo>
                    <a:pt x="552" y="8355"/>
                    <a:pt x="621" y="8325"/>
                    <a:pt x="680" y="8325"/>
                  </a:cubicBezTo>
                  <a:close/>
                  <a:moveTo>
                    <a:pt x="715" y="8654"/>
                  </a:moveTo>
                  <a:lnTo>
                    <a:pt x="715" y="8654"/>
                  </a:lnTo>
                  <a:cubicBezTo>
                    <a:pt x="688" y="8699"/>
                    <a:pt x="661" y="8743"/>
                    <a:pt x="625" y="8788"/>
                  </a:cubicBezTo>
                  <a:cubicBezTo>
                    <a:pt x="563" y="8690"/>
                    <a:pt x="634" y="8699"/>
                    <a:pt x="715" y="8654"/>
                  </a:cubicBezTo>
                  <a:close/>
                  <a:moveTo>
                    <a:pt x="265" y="8546"/>
                  </a:moveTo>
                  <a:cubicBezTo>
                    <a:pt x="425" y="8546"/>
                    <a:pt x="402" y="8819"/>
                    <a:pt x="271" y="8819"/>
                  </a:cubicBezTo>
                  <a:cubicBezTo>
                    <a:pt x="262" y="8819"/>
                    <a:pt x="252" y="8818"/>
                    <a:pt x="242" y="8815"/>
                  </a:cubicBezTo>
                  <a:cubicBezTo>
                    <a:pt x="251" y="8743"/>
                    <a:pt x="349" y="8734"/>
                    <a:pt x="349" y="8681"/>
                  </a:cubicBezTo>
                  <a:lnTo>
                    <a:pt x="349" y="8681"/>
                  </a:lnTo>
                  <a:cubicBezTo>
                    <a:pt x="349" y="8681"/>
                    <a:pt x="349" y="8681"/>
                    <a:pt x="348" y="8681"/>
                  </a:cubicBezTo>
                  <a:cubicBezTo>
                    <a:pt x="341" y="8681"/>
                    <a:pt x="216" y="8547"/>
                    <a:pt x="251" y="8547"/>
                  </a:cubicBezTo>
                  <a:cubicBezTo>
                    <a:pt x="256" y="8547"/>
                    <a:pt x="260" y="8546"/>
                    <a:pt x="265" y="8546"/>
                  </a:cubicBezTo>
                  <a:close/>
                  <a:moveTo>
                    <a:pt x="581" y="9002"/>
                  </a:moveTo>
                  <a:cubicBezTo>
                    <a:pt x="581" y="9002"/>
                    <a:pt x="590" y="9011"/>
                    <a:pt x="590" y="9011"/>
                  </a:cubicBezTo>
                  <a:cubicBezTo>
                    <a:pt x="581" y="9011"/>
                    <a:pt x="581" y="9002"/>
                    <a:pt x="581" y="9002"/>
                  </a:cubicBezTo>
                  <a:close/>
                  <a:moveTo>
                    <a:pt x="590" y="9011"/>
                  </a:moveTo>
                  <a:cubicBezTo>
                    <a:pt x="593" y="9014"/>
                    <a:pt x="598" y="9019"/>
                    <a:pt x="604" y="9023"/>
                  </a:cubicBezTo>
                  <a:lnTo>
                    <a:pt x="604" y="9023"/>
                  </a:lnTo>
                  <a:cubicBezTo>
                    <a:pt x="602" y="9022"/>
                    <a:pt x="601" y="9021"/>
                    <a:pt x="599" y="9020"/>
                  </a:cubicBezTo>
                  <a:cubicBezTo>
                    <a:pt x="591" y="9012"/>
                    <a:pt x="590" y="9011"/>
                    <a:pt x="590" y="9011"/>
                  </a:cubicBezTo>
                  <a:close/>
                  <a:moveTo>
                    <a:pt x="956" y="9404"/>
                  </a:moveTo>
                  <a:cubicBezTo>
                    <a:pt x="976" y="9404"/>
                    <a:pt x="994" y="9433"/>
                    <a:pt x="1009" y="9493"/>
                  </a:cubicBezTo>
                  <a:cubicBezTo>
                    <a:pt x="990" y="9527"/>
                    <a:pt x="973" y="9543"/>
                    <a:pt x="957" y="9543"/>
                  </a:cubicBezTo>
                  <a:cubicBezTo>
                    <a:pt x="936" y="9543"/>
                    <a:pt x="917" y="9513"/>
                    <a:pt x="902" y="9457"/>
                  </a:cubicBezTo>
                  <a:cubicBezTo>
                    <a:pt x="922" y="9422"/>
                    <a:pt x="939" y="9404"/>
                    <a:pt x="956" y="9404"/>
                  </a:cubicBezTo>
                  <a:close/>
                  <a:moveTo>
                    <a:pt x="379" y="9460"/>
                  </a:moveTo>
                  <a:cubicBezTo>
                    <a:pt x="395" y="9460"/>
                    <a:pt x="414" y="9465"/>
                    <a:pt x="438" y="9475"/>
                  </a:cubicBezTo>
                  <a:cubicBezTo>
                    <a:pt x="483" y="9537"/>
                    <a:pt x="447" y="9582"/>
                    <a:pt x="322" y="9600"/>
                  </a:cubicBezTo>
                  <a:cubicBezTo>
                    <a:pt x="308" y="9542"/>
                    <a:pt x="311" y="9460"/>
                    <a:pt x="379" y="9460"/>
                  </a:cubicBezTo>
                  <a:close/>
                  <a:moveTo>
                    <a:pt x="65453" y="9843"/>
                  </a:moveTo>
                  <a:cubicBezTo>
                    <a:pt x="65468" y="9843"/>
                    <a:pt x="65486" y="9863"/>
                    <a:pt x="65508" y="9903"/>
                  </a:cubicBezTo>
                  <a:cubicBezTo>
                    <a:pt x="65499" y="9939"/>
                    <a:pt x="65488" y="9957"/>
                    <a:pt x="65474" y="9957"/>
                  </a:cubicBezTo>
                  <a:cubicBezTo>
                    <a:pt x="65459" y="9957"/>
                    <a:pt x="65441" y="9939"/>
                    <a:pt x="65419" y="9903"/>
                  </a:cubicBezTo>
                  <a:cubicBezTo>
                    <a:pt x="65428" y="9863"/>
                    <a:pt x="65439" y="9843"/>
                    <a:pt x="65453" y="9843"/>
                  </a:cubicBezTo>
                  <a:close/>
                  <a:moveTo>
                    <a:pt x="65664" y="10007"/>
                  </a:moveTo>
                  <a:cubicBezTo>
                    <a:pt x="65691" y="10007"/>
                    <a:pt x="65676" y="10039"/>
                    <a:pt x="65615" y="10099"/>
                  </a:cubicBezTo>
                  <a:cubicBezTo>
                    <a:pt x="65584" y="10110"/>
                    <a:pt x="65562" y="10115"/>
                    <a:pt x="65548" y="10115"/>
                  </a:cubicBezTo>
                  <a:cubicBezTo>
                    <a:pt x="65516" y="10115"/>
                    <a:pt x="65534" y="10085"/>
                    <a:pt x="65597" y="10028"/>
                  </a:cubicBezTo>
                  <a:cubicBezTo>
                    <a:pt x="65629" y="10014"/>
                    <a:pt x="65651" y="10007"/>
                    <a:pt x="65664" y="10007"/>
                  </a:cubicBezTo>
                  <a:close/>
                  <a:moveTo>
                    <a:pt x="697" y="10260"/>
                  </a:moveTo>
                  <a:cubicBezTo>
                    <a:pt x="692" y="10264"/>
                    <a:pt x="690" y="10267"/>
                    <a:pt x="689" y="10267"/>
                  </a:cubicBezTo>
                  <a:cubicBezTo>
                    <a:pt x="688" y="10267"/>
                    <a:pt x="688" y="10264"/>
                    <a:pt x="688" y="10260"/>
                  </a:cubicBezTo>
                  <a:close/>
                  <a:moveTo>
                    <a:pt x="536" y="10180"/>
                  </a:moveTo>
                  <a:cubicBezTo>
                    <a:pt x="550" y="10180"/>
                    <a:pt x="567" y="10206"/>
                    <a:pt x="590" y="10260"/>
                  </a:cubicBezTo>
                  <a:cubicBezTo>
                    <a:pt x="585" y="10318"/>
                    <a:pt x="576" y="10347"/>
                    <a:pt x="563" y="10347"/>
                  </a:cubicBezTo>
                  <a:cubicBezTo>
                    <a:pt x="550" y="10347"/>
                    <a:pt x="532" y="10318"/>
                    <a:pt x="509" y="10260"/>
                  </a:cubicBezTo>
                  <a:cubicBezTo>
                    <a:pt x="514" y="10206"/>
                    <a:pt x="523" y="10180"/>
                    <a:pt x="536" y="10180"/>
                  </a:cubicBezTo>
                  <a:close/>
                  <a:moveTo>
                    <a:pt x="332" y="10418"/>
                  </a:moveTo>
                  <a:cubicBezTo>
                    <a:pt x="342" y="10418"/>
                    <a:pt x="358" y="10447"/>
                    <a:pt x="367" y="10474"/>
                  </a:cubicBezTo>
                  <a:cubicBezTo>
                    <a:pt x="374" y="10463"/>
                    <a:pt x="380" y="10456"/>
                    <a:pt x="383" y="10456"/>
                  </a:cubicBezTo>
                  <a:lnTo>
                    <a:pt x="383" y="10456"/>
                  </a:lnTo>
                  <a:cubicBezTo>
                    <a:pt x="387" y="10456"/>
                    <a:pt x="386" y="10469"/>
                    <a:pt x="376" y="10501"/>
                  </a:cubicBezTo>
                  <a:cubicBezTo>
                    <a:pt x="376" y="10492"/>
                    <a:pt x="376" y="10483"/>
                    <a:pt x="367" y="10474"/>
                  </a:cubicBezTo>
                  <a:cubicBezTo>
                    <a:pt x="358" y="10483"/>
                    <a:pt x="349" y="10510"/>
                    <a:pt x="331" y="10536"/>
                  </a:cubicBezTo>
                  <a:cubicBezTo>
                    <a:pt x="318" y="10447"/>
                    <a:pt x="322" y="10418"/>
                    <a:pt x="332" y="10418"/>
                  </a:cubicBezTo>
                  <a:close/>
                  <a:moveTo>
                    <a:pt x="1095" y="10405"/>
                  </a:moveTo>
                  <a:cubicBezTo>
                    <a:pt x="1054" y="10538"/>
                    <a:pt x="1033" y="10587"/>
                    <a:pt x="1023" y="10587"/>
                  </a:cubicBezTo>
                  <a:cubicBezTo>
                    <a:pt x="1013" y="10587"/>
                    <a:pt x="1014" y="10546"/>
                    <a:pt x="1018" y="10492"/>
                  </a:cubicBezTo>
                  <a:cubicBezTo>
                    <a:pt x="1054" y="10456"/>
                    <a:pt x="1085" y="10425"/>
                    <a:pt x="1095" y="10405"/>
                  </a:cubicBezTo>
                  <a:close/>
                  <a:moveTo>
                    <a:pt x="615" y="10426"/>
                  </a:moveTo>
                  <a:cubicBezTo>
                    <a:pt x="658" y="10426"/>
                    <a:pt x="679" y="10472"/>
                    <a:pt x="679" y="10554"/>
                  </a:cubicBezTo>
                  <a:cubicBezTo>
                    <a:pt x="679" y="10597"/>
                    <a:pt x="673" y="10613"/>
                    <a:pt x="665" y="10613"/>
                  </a:cubicBezTo>
                  <a:cubicBezTo>
                    <a:pt x="637" y="10613"/>
                    <a:pt x="579" y="10445"/>
                    <a:pt x="572" y="10438"/>
                  </a:cubicBezTo>
                  <a:cubicBezTo>
                    <a:pt x="588" y="10430"/>
                    <a:pt x="602" y="10426"/>
                    <a:pt x="615" y="10426"/>
                  </a:cubicBezTo>
                  <a:close/>
                  <a:moveTo>
                    <a:pt x="786" y="10073"/>
                  </a:moveTo>
                  <a:lnTo>
                    <a:pt x="786" y="10073"/>
                  </a:lnTo>
                  <a:cubicBezTo>
                    <a:pt x="789" y="10123"/>
                    <a:pt x="833" y="10138"/>
                    <a:pt x="890" y="10138"/>
                  </a:cubicBezTo>
                  <a:cubicBezTo>
                    <a:pt x="971" y="10138"/>
                    <a:pt x="1079" y="10106"/>
                    <a:pt x="1127" y="10106"/>
                  </a:cubicBezTo>
                  <a:cubicBezTo>
                    <a:pt x="1133" y="10106"/>
                    <a:pt x="1139" y="10107"/>
                    <a:pt x="1143" y="10108"/>
                  </a:cubicBezTo>
                  <a:lnTo>
                    <a:pt x="1143" y="10108"/>
                  </a:lnTo>
                  <a:cubicBezTo>
                    <a:pt x="1143" y="10108"/>
                    <a:pt x="1142" y="10108"/>
                    <a:pt x="1142" y="10108"/>
                  </a:cubicBezTo>
                  <a:cubicBezTo>
                    <a:pt x="1114" y="10108"/>
                    <a:pt x="998" y="10679"/>
                    <a:pt x="777" y="10679"/>
                  </a:cubicBezTo>
                  <a:cubicBezTo>
                    <a:pt x="652" y="10679"/>
                    <a:pt x="848" y="10331"/>
                    <a:pt x="848" y="10313"/>
                  </a:cubicBezTo>
                  <a:cubicBezTo>
                    <a:pt x="616" y="10135"/>
                    <a:pt x="795" y="10206"/>
                    <a:pt x="786" y="10073"/>
                  </a:cubicBezTo>
                  <a:close/>
                  <a:moveTo>
                    <a:pt x="1285" y="10492"/>
                  </a:moveTo>
                  <a:lnTo>
                    <a:pt x="1285" y="10492"/>
                  </a:lnTo>
                  <a:cubicBezTo>
                    <a:pt x="1496" y="10601"/>
                    <a:pt x="1048" y="10838"/>
                    <a:pt x="864" y="10838"/>
                  </a:cubicBezTo>
                  <a:cubicBezTo>
                    <a:pt x="838" y="10838"/>
                    <a:pt x="816" y="10833"/>
                    <a:pt x="804" y="10822"/>
                  </a:cubicBezTo>
                  <a:cubicBezTo>
                    <a:pt x="759" y="10777"/>
                    <a:pt x="1285" y="10492"/>
                    <a:pt x="1285" y="10492"/>
                  </a:cubicBezTo>
                  <a:close/>
                  <a:moveTo>
                    <a:pt x="65565" y="10728"/>
                  </a:moveTo>
                  <a:lnTo>
                    <a:pt x="65565" y="10728"/>
                  </a:lnTo>
                  <a:cubicBezTo>
                    <a:pt x="65591" y="10728"/>
                    <a:pt x="65757" y="10893"/>
                    <a:pt x="65704" y="10893"/>
                  </a:cubicBezTo>
                  <a:cubicBezTo>
                    <a:pt x="65669" y="10867"/>
                    <a:pt x="65642" y="10831"/>
                    <a:pt x="65606" y="10804"/>
                  </a:cubicBezTo>
                  <a:cubicBezTo>
                    <a:pt x="65564" y="10748"/>
                    <a:pt x="65556" y="10728"/>
                    <a:pt x="65565" y="10728"/>
                  </a:cubicBezTo>
                  <a:close/>
                  <a:moveTo>
                    <a:pt x="866" y="11009"/>
                  </a:moveTo>
                  <a:cubicBezTo>
                    <a:pt x="848" y="11045"/>
                    <a:pt x="831" y="11090"/>
                    <a:pt x="804" y="11152"/>
                  </a:cubicBezTo>
                  <a:cubicBezTo>
                    <a:pt x="688" y="11054"/>
                    <a:pt x="768" y="11018"/>
                    <a:pt x="866" y="11009"/>
                  </a:cubicBezTo>
                  <a:close/>
                  <a:moveTo>
                    <a:pt x="65586" y="10956"/>
                  </a:moveTo>
                  <a:cubicBezTo>
                    <a:pt x="65803" y="10956"/>
                    <a:pt x="65602" y="11309"/>
                    <a:pt x="65499" y="11309"/>
                  </a:cubicBezTo>
                  <a:cubicBezTo>
                    <a:pt x="65468" y="11309"/>
                    <a:pt x="65446" y="11278"/>
                    <a:pt x="65446" y="11197"/>
                  </a:cubicBezTo>
                  <a:cubicBezTo>
                    <a:pt x="65446" y="11197"/>
                    <a:pt x="65704" y="10956"/>
                    <a:pt x="65579" y="10956"/>
                  </a:cubicBezTo>
                  <a:cubicBezTo>
                    <a:pt x="65582" y="10956"/>
                    <a:pt x="65584" y="10956"/>
                    <a:pt x="65586" y="10956"/>
                  </a:cubicBezTo>
                  <a:close/>
                  <a:moveTo>
                    <a:pt x="514" y="11087"/>
                  </a:moveTo>
                  <a:cubicBezTo>
                    <a:pt x="590" y="11087"/>
                    <a:pt x="667" y="11139"/>
                    <a:pt x="643" y="11232"/>
                  </a:cubicBezTo>
                  <a:cubicBezTo>
                    <a:pt x="581" y="11277"/>
                    <a:pt x="527" y="11321"/>
                    <a:pt x="474" y="11366"/>
                  </a:cubicBezTo>
                  <a:cubicBezTo>
                    <a:pt x="460" y="11339"/>
                    <a:pt x="499" y="11165"/>
                    <a:pt x="454" y="11165"/>
                  </a:cubicBezTo>
                  <a:cubicBezTo>
                    <a:pt x="440" y="11165"/>
                    <a:pt x="418" y="11181"/>
                    <a:pt x="384" y="11223"/>
                  </a:cubicBezTo>
                  <a:cubicBezTo>
                    <a:pt x="376" y="11130"/>
                    <a:pt x="444" y="11087"/>
                    <a:pt x="514" y="11087"/>
                  </a:cubicBezTo>
                  <a:close/>
                  <a:moveTo>
                    <a:pt x="65457" y="11478"/>
                  </a:moveTo>
                  <a:cubicBezTo>
                    <a:pt x="65472" y="11478"/>
                    <a:pt x="65491" y="11479"/>
                    <a:pt x="65517" y="11482"/>
                  </a:cubicBezTo>
                  <a:cubicBezTo>
                    <a:pt x="65571" y="11500"/>
                    <a:pt x="65624" y="11509"/>
                    <a:pt x="65678" y="11518"/>
                  </a:cubicBezTo>
                  <a:cubicBezTo>
                    <a:pt x="65702" y="11551"/>
                    <a:pt x="65685" y="11564"/>
                    <a:pt x="65649" y="11564"/>
                  </a:cubicBezTo>
                  <a:cubicBezTo>
                    <a:pt x="65556" y="11564"/>
                    <a:pt x="65339" y="11478"/>
                    <a:pt x="65457" y="11478"/>
                  </a:cubicBezTo>
                  <a:close/>
                  <a:moveTo>
                    <a:pt x="653" y="11544"/>
                  </a:moveTo>
                  <a:cubicBezTo>
                    <a:pt x="668" y="11544"/>
                    <a:pt x="679" y="11571"/>
                    <a:pt x="679" y="11643"/>
                  </a:cubicBezTo>
                  <a:cubicBezTo>
                    <a:pt x="661" y="11678"/>
                    <a:pt x="643" y="11714"/>
                    <a:pt x="625" y="11759"/>
                  </a:cubicBezTo>
                  <a:cubicBezTo>
                    <a:pt x="614" y="11765"/>
                    <a:pt x="606" y="11767"/>
                    <a:pt x="598" y="11767"/>
                  </a:cubicBezTo>
                  <a:cubicBezTo>
                    <a:pt x="534" y="11767"/>
                    <a:pt x="610" y="11544"/>
                    <a:pt x="653" y="11544"/>
                  </a:cubicBezTo>
                  <a:close/>
                  <a:moveTo>
                    <a:pt x="1101" y="11437"/>
                  </a:moveTo>
                  <a:cubicBezTo>
                    <a:pt x="1129" y="11437"/>
                    <a:pt x="1145" y="11459"/>
                    <a:pt x="1135" y="11513"/>
                  </a:cubicBezTo>
                  <a:lnTo>
                    <a:pt x="1135" y="11513"/>
                  </a:lnTo>
                  <a:cubicBezTo>
                    <a:pt x="1135" y="11511"/>
                    <a:pt x="1134" y="11510"/>
                    <a:pt x="1133" y="11510"/>
                  </a:cubicBezTo>
                  <a:cubicBezTo>
                    <a:pt x="1112" y="11510"/>
                    <a:pt x="898" y="11803"/>
                    <a:pt x="884" y="11803"/>
                  </a:cubicBezTo>
                  <a:cubicBezTo>
                    <a:pt x="884" y="11803"/>
                    <a:pt x="884" y="11803"/>
                    <a:pt x="884" y="11803"/>
                  </a:cubicBezTo>
                  <a:cubicBezTo>
                    <a:pt x="709" y="11740"/>
                    <a:pt x="994" y="11437"/>
                    <a:pt x="1101" y="11437"/>
                  </a:cubicBezTo>
                  <a:close/>
                  <a:moveTo>
                    <a:pt x="64884" y="12089"/>
                  </a:moveTo>
                  <a:lnTo>
                    <a:pt x="64884" y="12089"/>
                  </a:lnTo>
                  <a:cubicBezTo>
                    <a:pt x="64937" y="12124"/>
                    <a:pt x="64946" y="12267"/>
                    <a:pt x="65026" y="12267"/>
                  </a:cubicBezTo>
                  <a:cubicBezTo>
                    <a:pt x="64910" y="12267"/>
                    <a:pt x="64875" y="12187"/>
                    <a:pt x="64884" y="12089"/>
                  </a:cubicBezTo>
                  <a:close/>
                  <a:moveTo>
                    <a:pt x="639" y="12099"/>
                  </a:moveTo>
                  <a:cubicBezTo>
                    <a:pt x="685" y="12099"/>
                    <a:pt x="732" y="12143"/>
                    <a:pt x="732" y="12169"/>
                  </a:cubicBezTo>
                  <a:cubicBezTo>
                    <a:pt x="716" y="12259"/>
                    <a:pt x="670" y="12304"/>
                    <a:pt x="586" y="12304"/>
                  </a:cubicBezTo>
                  <a:cubicBezTo>
                    <a:pt x="579" y="12304"/>
                    <a:pt x="571" y="12304"/>
                    <a:pt x="563" y="12303"/>
                  </a:cubicBezTo>
                  <a:cubicBezTo>
                    <a:pt x="549" y="12145"/>
                    <a:pt x="593" y="12099"/>
                    <a:pt x="639" y="12099"/>
                  </a:cubicBezTo>
                  <a:close/>
                  <a:moveTo>
                    <a:pt x="1232" y="12606"/>
                  </a:moveTo>
                  <a:lnTo>
                    <a:pt x="1232" y="12606"/>
                  </a:lnTo>
                  <a:cubicBezTo>
                    <a:pt x="1232" y="12608"/>
                    <a:pt x="1232" y="12610"/>
                    <a:pt x="1233" y="12612"/>
                  </a:cubicBezTo>
                  <a:lnTo>
                    <a:pt x="1233" y="12612"/>
                  </a:lnTo>
                  <a:cubicBezTo>
                    <a:pt x="1232" y="12610"/>
                    <a:pt x="1232" y="12608"/>
                    <a:pt x="1232" y="12606"/>
                  </a:cubicBezTo>
                  <a:close/>
                  <a:moveTo>
                    <a:pt x="581" y="12392"/>
                  </a:moveTo>
                  <a:lnTo>
                    <a:pt x="581" y="12392"/>
                  </a:lnTo>
                  <a:cubicBezTo>
                    <a:pt x="607" y="12428"/>
                    <a:pt x="625" y="12463"/>
                    <a:pt x="652" y="12499"/>
                  </a:cubicBezTo>
                  <a:lnTo>
                    <a:pt x="590" y="12660"/>
                  </a:lnTo>
                  <a:cubicBezTo>
                    <a:pt x="474" y="12553"/>
                    <a:pt x="474" y="12463"/>
                    <a:pt x="581" y="12392"/>
                  </a:cubicBezTo>
                  <a:close/>
                  <a:moveTo>
                    <a:pt x="1036" y="12704"/>
                  </a:moveTo>
                  <a:cubicBezTo>
                    <a:pt x="1036" y="12704"/>
                    <a:pt x="1036" y="12713"/>
                    <a:pt x="1027" y="12713"/>
                  </a:cubicBezTo>
                  <a:cubicBezTo>
                    <a:pt x="1027" y="12713"/>
                    <a:pt x="1027" y="12704"/>
                    <a:pt x="1036" y="12704"/>
                  </a:cubicBezTo>
                  <a:close/>
                  <a:moveTo>
                    <a:pt x="65308" y="12365"/>
                  </a:moveTo>
                  <a:cubicBezTo>
                    <a:pt x="65309" y="12365"/>
                    <a:pt x="65310" y="12365"/>
                    <a:pt x="65312" y="12365"/>
                  </a:cubicBezTo>
                  <a:cubicBezTo>
                    <a:pt x="65575" y="12382"/>
                    <a:pt x="65459" y="12779"/>
                    <a:pt x="65339" y="12779"/>
                  </a:cubicBezTo>
                  <a:cubicBezTo>
                    <a:pt x="65333" y="12779"/>
                    <a:pt x="65327" y="12778"/>
                    <a:pt x="65321" y="12776"/>
                  </a:cubicBezTo>
                  <a:cubicBezTo>
                    <a:pt x="65312" y="12731"/>
                    <a:pt x="65312" y="12686"/>
                    <a:pt x="65312" y="12642"/>
                  </a:cubicBezTo>
                  <a:cubicBezTo>
                    <a:pt x="65321" y="12624"/>
                    <a:pt x="65226" y="12365"/>
                    <a:pt x="65308" y="12365"/>
                  </a:cubicBezTo>
                  <a:close/>
                  <a:moveTo>
                    <a:pt x="64732" y="13570"/>
                  </a:moveTo>
                  <a:lnTo>
                    <a:pt x="64732" y="13570"/>
                  </a:lnTo>
                  <a:cubicBezTo>
                    <a:pt x="64848" y="13632"/>
                    <a:pt x="64857" y="13694"/>
                    <a:pt x="64741" y="13766"/>
                  </a:cubicBezTo>
                  <a:cubicBezTo>
                    <a:pt x="64616" y="13703"/>
                    <a:pt x="64616" y="13641"/>
                    <a:pt x="64732" y="13570"/>
                  </a:cubicBezTo>
                  <a:close/>
                  <a:moveTo>
                    <a:pt x="65472" y="13775"/>
                  </a:moveTo>
                  <a:cubicBezTo>
                    <a:pt x="65551" y="13775"/>
                    <a:pt x="65311" y="14052"/>
                    <a:pt x="65243" y="14052"/>
                  </a:cubicBezTo>
                  <a:cubicBezTo>
                    <a:pt x="65242" y="14052"/>
                    <a:pt x="65241" y="14051"/>
                    <a:pt x="65240" y="14051"/>
                  </a:cubicBezTo>
                  <a:cubicBezTo>
                    <a:pt x="65125" y="14025"/>
                    <a:pt x="65437" y="13775"/>
                    <a:pt x="65472" y="13775"/>
                  </a:cubicBezTo>
                  <a:close/>
                  <a:moveTo>
                    <a:pt x="65310" y="14142"/>
                  </a:moveTo>
                  <a:cubicBezTo>
                    <a:pt x="65375" y="14142"/>
                    <a:pt x="65446" y="14444"/>
                    <a:pt x="65339" y="14444"/>
                  </a:cubicBezTo>
                  <a:cubicBezTo>
                    <a:pt x="65249" y="14390"/>
                    <a:pt x="65232" y="14310"/>
                    <a:pt x="65267" y="14203"/>
                  </a:cubicBezTo>
                  <a:cubicBezTo>
                    <a:pt x="65279" y="14160"/>
                    <a:pt x="65294" y="14142"/>
                    <a:pt x="65310" y="14142"/>
                  </a:cubicBezTo>
                  <a:close/>
                  <a:moveTo>
                    <a:pt x="866" y="14497"/>
                  </a:moveTo>
                  <a:cubicBezTo>
                    <a:pt x="866" y="14502"/>
                    <a:pt x="866" y="14506"/>
                    <a:pt x="866" y="14509"/>
                  </a:cubicBezTo>
                  <a:lnTo>
                    <a:pt x="866" y="14509"/>
                  </a:lnTo>
                  <a:cubicBezTo>
                    <a:pt x="866" y="14505"/>
                    <a:pt x="866" y="14501"/>
                    <a:pt x="866" y="14497"/>
                  </a:cubicBezTo>
                  <a:close/>
                  <a:moveTo>
                    <a:pt x="65598" y="14442"/>
                  </a:moveTo>
                  <a:cubicBezTo>
                    <a:pt x="65689" y="14442"/>
                    <a:pt x="65690" y="14468"/>
                    <a:pt x="65588" y="14515"/>
                  </a:cubicBezTo>
                  <a:cubicBezTo>
                    <a:pt x="65446" y="14515"/>
                    <a:pt x="65437" y="14488"/>
                    <a:pt x="65553" y="14444"/>
                  </a:cubicBezTo>
                  <a:cubicBezTo>
                    <a:pt x="65570" y="14443"/>
                    <a:pt x="65585" y="14442"/>
                    <a:pt x="65598" y="14442"/>
                  </a:cubicBezTo>
                  <a:close/>
                  <a:moveTo>
                    <a:pt x="64649" y="14850"/>
                  </a:moveTo>
                  <a:cubicBezTo>
                    <a:pt x="64651" y="14850"/>
                    <a:pt x="64649" y="14854"/>
                    <a:pt x="64643" y="14854"/>
                  </a:cubicBezTo>
                  <a:cubicBezTo>
                    <a:pt x="64646" y="14851"/>
                    <a:pt x="64648" y="14850"/>
                    <a:pt x="64649" y="14850"/>
                  </a:cubicBezTo>
                  <a:close/>
                  <a:moveTo>
                    <a:pt x="65344" y="14566"/>
                  </a:moveTo>
                  <a:cubicBezTo>
                    <a:pt x="65397" y="14566"/>
                    <a:pt x="65475" y="14612"/>
                    <a:pt x="65571" y="14720"/>
                  </a:cubicBezTo>
                  <a:cubicBezTo>
                    <a:pt x="65567" y="14720"/>
                    <a:pt x="65562" y="14720"/>
                    <a:pt x="65558" y="14720"/>
                  </a:cubicBezTo>
                  <a:cubicBezTo>
                    <a:pt x="65466" y="14720"/>
                    <a:pt x="65266" y="14801"/>
                    <a:pt x="65375" y="14801"/>
                  </a:cubicBezTo>
                  <a:cubicBezTo>
                    <a:pt x="65380" y="14801"/>
                    <a:pt x="65386" y="14801"/>
                    <a:pt x="65392" y="14801"/>
                  </a:cubicBezTo>
                  <a:lnTo>
                    <a:pt x="65392" y="14801"/>
                  </a:lnTo>
                  <a:cubicBezTo>
                    <a:pt x="65374" y="14836"/>
                    <a:pt x="65348" y="14872"/>
                    <a:pt x="65321" y="14908"/>
                  </a:cubicBezTo>
                  <a:cubicBezTo>
                    <a:pt x="65229" y="14713"/>
                    <a:pt x="65248" y="14566"/>
                    <a:pt x="65344" y="14566"/>
                  </a:cubicBezTo>
                  <a:close/>
                  <a:moveTo>
                    <a:pt x="1312" y="15354"/>
                  </a:moveTo>
                  <a:cubicBezTo>
                    <a:pt x="1312" y="15354"/>
                    <a:pt x="1312" y="15354"/>
                    <a:pt x="1312" y="15354"/>
                  </a:cubicBezTo>
                  <a:lnTo>
                    <a:pt x="1312" y="15354"/>
                  </a:lnTo>
                  <a:cubicBezTo>
                    <a:pt x="1312" y="15354"/>
                    <a:pt x="1312" y="15354"/>
                    <a:pt x="1312" y="15354"/>
                  </a:cubicBezTo>
                  <a:close/>
                  <a:moveTo>
                    <a:pt x="797" y="18243"/>
                  </a:moveTo>
                  <a:cubicBezTo>
                    <a:pt x="840" y="18243"/>
                    <a:pt x="882" y="18273"/>
                    <a:pt x="920" y="18333"/>
                  </a:cubicBezTo>
                  <a:cubicBezTo>
                    <a:pt x="1038" y="18377"/>
                    <a:pt x="973" y="18410"/>
                    <a:pt x="885" y="18410"/>
                  </a:cubicBezTo>
                  <a:cubicBezTo>
                    <a:pt x="794" y="18410"/>
                    <a:pt x="678" y="18375"/>
                    <a:pt x="715" y="18280"/>
                  </a:cubicBezTo>
                  <a:cubicBezTo>
                    <a:pt x="742" y="18256"/>
                    <a:pt x="770" y="18243"/>
                    <a:pt x="797" y="18243"/>
                  </a:cubicBezTo>
                  <a:close/>
                  <a:moveTo>
                    <a:pt x="65547" y="18126"/>
                  </a:moveTo>
                  <a:cubicBezTo>
                    <a:pt x="65647" y="18126"/>
                    <a:pt x="65629" y="18610"/>
                    <a:pt x="65625" y="18610"/>
                  </a:cubicBezTo>
                  <a:cubicBezTo>
                    <a:pt x="65624" y="18610"/>
                    <a:pt x="65624" y="18605"/>
                    <a:pt x="65624" y="18592"/>
                  </a:cubicBezTo>
                  <a:cubicBezTo>
                    <a:pt x="65535" y="18521"/>
                    <a:pt x="65446" y="18467"/>
                    <a:pt x="65339" y="18432"/>
                  </a:cubicBezTo>
                  <a:cubicBezTo>
                    <a:pt x="65339" y="18414"/>
                    <a:pt x="65517" y="18137"/>
                    <a:pt x="65535" y="18128"/>
                  </a:cubicBezTo>
                  <a:cubicBezTo>
                    <a:pt x="65539" y="18127"/>
                    <a:pt x="65543" y="18126"/>
                    <a:pt x="65547" y="18126"/>
                  </a:cubicBezTo>
                  <a:close/>
                  <a:moveTo>
                    <a:pt x="65600" y="18666"/>
                  </a:moveTo>
                  <a:cubicBezTo>
                    <a:pt x="65606" y="18666"/>
                    <a:pt x="65614" y="18668"/>
                    <a:pt x="65624" y="18672"/>
                  </a:cubicBezTo>
                  <a:cubicBezTo>
                    <a:pt x="65624" y="18726"/>
                    <a:pt x="65624" y="18788"/>
                    <a:pt x="65633" y="18842"/>
                  </a:cubicBezTo>
                  <a:cubicBezTo>
                    <a:pt x="65617" y="18826"/>
                    <a:pt x="65543" y="18666"/>
                    <a:pt x="65600" y="18666"/>
                  </a:cubicBezTo>
                  <a:close/>
                  <a:moveTo>
                    <a:pt x="64893" y="18851"/>
                  </a:moveTo>
                  <a:cubicBezTo>
                    <a:pt x="64893" y="18851"/>
                    <a:pt x="64893" y="18851"/>
                    <a:pt x="64893" y="18851"/>
                  </a:cubicBezTo>
                  <a:lnTo>
                    <a:pt x="64893" y="18851"/>
                  </a:lnTo>
                  <a:cubicBezTo>
                    <a:pt x="64893" y="18851"/>
                    <a:pt x="64893" y="18851"/>
                    <a:pt x="64893" y="18851"/>
                  </a:cubicBezTo>
                  <a:close/>
                  <a:moveTo>
                    <a:pt x="1294" y="18949"/>
                  </a:moveTo>
                  <a:lnTo>
                    <a:pt x="1294" y="18949"/>
                  </a:lnTo>
                  <a:cubicBezTo>
                    <a:pt x="1285" y="18953"/>
                    <a:pt x="1279" y="18956"/>
                    <a:pt x="1274" y="18956"/>
                  </a:cubicBezTo>
                  <a:cubicBezTo>
                    <a:pt x="1270" y="18956"/>
                    <a:pt x="1268" y="18953"/>
                    <a:pt x="1268" y="18949"/>
                  </a:cubicBezTo>
                  <a:lnTo>
                    <a:pt x="1268" y="18949"/>
                  </a:lnTo>
                  <a:cubicBezTo>
                    <a:pt x="1271" y="18952"/>
                    <a:pt x="1274" y="18953"/>
                    <a:pt x="1277" y="18953"/>
                  </a:cubicBezTo>
                  <a:cubicBezTo>
                    <a:pt x="1283" y="18953"/>
                    <a:pt x="1288" y="18949"/>
                    <a:pt x="1294" y="18949"/>
                  </a:cubicBezTo>
                  <a:close/>
                  <a:moveTo>
                    <a:pt x="634" y="19154"/>
                  </a:moveTo>
                  <a:cubicBezTo>
                    <a:pt x="634" y="19154"/>
                    <a:pt x="634" y="19154"/>
                    <a:pt x="625" y="19163"/>
                  </a:cubicBezTo>
                  <a:cubicBezTo>
                    <a:pt x="625" y="19154"/>
                    <a:pt x="625" y="19154"/>
                    <a:pt x="634" y="19154"/>
                  </a:cubicBezTo>
                  <a:close/>
                  <a:moveTo>
                    <a:pt x="65547" y="19011"/>
                  </a:moveTo>
                  <a:cubicBezTo>
                    <a:pt x="65623" y="19011"/>
                    <a:pt x="65635" y="19160"/>
                    <a:pt x="65642" y="19181"/>
                  </a:cubicBezTo>
                  <a:cubicBezTo>
                    <a:pt x="65571" y="19154"/>
                    <a:pt x="65508" y="19110"/>
                    <a:pt x="65464" y="19056"/>
                  </a:cubicBezTo>
                  <a:cubicBezTo>
                    <a:pt x="65498" y="19024"/>
                    <a:pt x="65525" y="19011"/>
                    <a:pt x="65547" y="19011"/>
                  </a:cubicBezTo>
                  <a:close/>
                  <a:moveTo>
                    <a:pt x="492" y="18690"/>
                  </a:moveTo>
                  <a:lnTo>
                    <a:pt x="492" y="18690"/>
                  </a:lnTo>
                  <a:cubicBezTo>
                    <a:pt x="498" y="18753"/>
                    <a:pt x="554" y="18788"/>
                    <a:pt x="612" y="18788"/>
                  </a:cubicBezTo>
                  <a:cubicBezTo>
                    <a:pt x="629" y="18788"/>
                    <a:pt x="645" y="18785"/>
                    <a:pt x="661" y="18779"/>
                  </a:cubicBezTo>
                  <a:cubicBezTo>
                    <a:pt x="661" y="18779"/>
                    <a:pt x="661" y="18779"/>
                    <a:pt x="662" y="18779"/>
                  </a:cubicBezTo>
                  <a:cubicBezTo>
                    <a:pt x="686" y="18779"/>
                    <a:pt x="1125" y="19020"/>
                    <a:pt x="1125" y="19029"/>
                  </a:cubicBezTo>
                  <a:cubicBezTo>
                    <a:pt x="1125" y="19083"/>
                    <a:pt x="955" y="19270"/>
                    <a:pt x="929" y="19315"/>
                  </a:cubicBezTo>
                  <a:cubicBezTo>
                    <a:pt x="871" y="19173"/>
                    <a:pt x="837" y="19150"/>
                    <a:pt x="811" y="19150"/>
                  </a:cubicBezTo>
                  <a:cubicBezTo>
                    <a:pt x="799" y="19150"/>
                    <a:pt x="788" y="19156"/>
                    <a:pt x="778" y="19156"/>
                  </a:cubicBezTo>
                  <a:cubicBezTo>
                    <a:pt x="753" y="19156"/>
                    <a:pt x="731" y="19124"/>
                    <a:pt x="688" y="18913"/>
                  </a:cubicBezTo>
                  <a:cubicBezTo>
                    <a:pt x="556" y="18928"/>
                    <a:pt x="501" y="18950"/>
                    <a:pt x="481" y="18950"/>
                  </a:cubicBezTo>
                  <a:cubicBezTo>
                    <a:pt x="452" y="18950"/>
                    <a:pt x="502" y="18899"/>
                    <a:pt x="492" y="18690"/>
                  </a:cubicBezTo>
                  <a:close/>
                  <a:moveTo>
                    <a:pt x="929" y="19315"/>
                  </a:moveTo>
                  <a:cubicBezTo>
                    <a:pt x="938" y="19324"/>
                    <a:pt x="929" y="19333"/>
                    <a:pt x="920" y="19333"/>
                  </a:cubicBezTo>
                  <a:cubicBezTo>
                    <a:pt x="920" y="19333"/>
                    <a:pt x="929" y="19324"/>
                    <a:pt x="929" y="19315"/>
                  </a:cubicBezTo>
                  <a:close/>
                  <a:moveTo>
                    <a:pt x="559" y="19311"/>
                  </a:moveTo>
                  <a:cubicBezTo>
                    <a:pt x="601" y="19311"/>
                    <a:pt x="641" y="19327"/>
                    <a:pt x="679" y="19359"/>
                  </a:cubicBezTo>
                  <a:cubicBezTo>
                    <a:pt x="679" y="19378"/>
                    <a:pt x="624" y="19396"/>
                    <a:pt x="571" y="19396"/>
                  </a:cubicBezTo>
                  <a:cubicBezTo>
                    <a:pt x="522" y="19396"/>
                    <a:pt x="474" y="19380"/>
                    <a:pt x="474" y="19333"/>
                  </a:cubicBezTo>
                  <a:cubicBezTo>
                    <a:pt x="502" y="19318"/>
                    <a:pt x="531" y="19311"/>
                    <a:pt x="559" y="19311"/>
                  </a:cubicBezTo>
                  <a:close/>
                  <a:moveTo>
                    <a:pt x="767" y="19517"/>
                  </a:moveTo>
                  <a:cubicBezTo>
                    <a:pt x="767" y="19517"/>
                    <a:pt x="768" y="19518"/>
                    <a:pt x="768" y="19520"/>
                  </a:cubicBezTo>
                  <a:cubicBezTo>
                    <a:pt x="777" y="19529"/>
                    <a:pt x="938" y="19627"/>
                    <a:pt x="938" y="19627"/>
                  </a:cubicBezTo>
                  <a:cubicBezTo>
                    <a:pt x="912" y="19651"/>
                    <a:pt x="890" y="19660"/>
                    <a:pt x="870" y="19660"/>
                  </a:cubicBezTo>
                  <a:cubicBezTo>
                    <a:pt x="795" y="19660"/>
                    <a:pt x="766" y="19517"/>
                    <a:pt x="767" y="19517"/>
                  </a:cubicBezTo>
                  <a:close/>
                  <a:moveTo>
                    <a:pt x="652" y="20796"/>
                  </a:moveTo>
                  <a:cubicBezTo>
                    <a:pt x="652" y="20840"/>
                    <a:pt x="741" y="21170"/>
                    <a:pt x="750" y="21224"/>
                  </a:cubicBezTo>
                  <a:lnTo>
                    <a:pt x="759" y="21215"/>
                  </a:lnTo>
                  <a:lnTo>
                    <a:pt x="759" y="21215"/>
                  </a:lnTo>
                  <a:cubicBezTo>
                    <a:pt x="759" y="21224"/>
                    <a:pt x="759" y="21226"/>
                    <a:pt x="758" y="21226"/>
                  </a:cubicBezTo>
                  <a:cubicBezTo>
                    <a:pt x="757" y="21226"/>
                    <a:pt x="755" y="21224"/>
                    <a:pt x="750" y="21224"/>
                  </a:cubicBezTo>
                  <a:cubicBezTo>
                    <a:pt x="688" y="21242"/>
                    <a:pt x="625" y="21259"/>
                    <a:pt x="554" y="21277"/>
                  </a:cubicBezTo>
                  <a:cubicBezTo>
                    <a:pt x="518" y="20956"/>
                    <a:pt x="634" y="21036"/>
                    <a:pt x="652" y="20796"/>
                  </a:cubicBezTo>
                  <a:close/>
                  <a:moveTo>
                    <a:pt x="777" y="21367"/>
                  </a:moveTo>
                  <a:lnTo>
                    <a:pt x="777" y="21367"/>
                  </a:lnTo>
                  <a:cubicBezTo>
                    <a:pt x="786" y="21474"/>
                    <a:pt x="786" y="21581"/>
                    <a:pt x="786" y="21697"/>
                  </a:cubicBezTo>
                  <a:cubicBezTo>
                    <a:pt x="795" y="21759"/>
                    <a:pt x="795" y="21821"/>
                    <a:pt x="804" y="21893"/>
                  </a:cubicBezTo>
                  <a:cubicBezTo>
                    <a:pt x="679" y="21643"/>
                    <a:pt x="581" y="21465"/>
                    <a:pt x="777" y="21367"/>
                  </a:cubicBezTo>
                  <a:close/>
                  <a:moveTo>
                    <a:pt x="1062" y="21893"/>
                  </a:moveTo>
                  <a:lnTo>
                    <a:pt x="1062" y="21893"/>
                  </a:lnTo>
                  <a:cubicBezTo>
                    <a:pt x="1080" y="21920"/>
                    <a:pt x="1098" y="21964"/>
                    <a:pt x="1107" y="22000"/>
                  </a:cubicBezTo>
                  <a:cubicBezTo>
                    <a:pt x="1080" y="21982"/>
                    <a:pt x="1062" y="21946"/>
                    <a:pt x="1062" y="21893"/>
                  </a:cubicBezTo>
                  <a:close/>
                  <a:moveTo>
                    <a:pt x="894" y="22993"/>
                  </a:moveTo>
                  <a:cubicBezTo>
                    <a:pt x="896" y="22993"/>
                    <a:pt x="890" y="23017"/>
                    <a:pt x="884" y="23017"/>
                  </a:cubicBezTo>
                  <a:cubicBezTo>
                    <a:pt x="890" y="22999"/>
                    <a:pt x="893" y="22993"/>
                    <a:pt x="894" y="22993"/>
                  </a:cubicBezTo>
                  <a:close/>
                  <a:moveTo>
                    <a:pt x="1080" y="23195"/>
                  </a:moveTo>
                  <a:cubicBezTo>
                    <a:pt x="1107" y="23231"/>
                    <a:pt x="1143" y="23267"/>
                    <a:pt x="1170" y="23302"/>
                  </a:cubicBezTo>
                  <a:cubicBezTo>
                    <a:pt x="1107" y="23302"/>
                    <a:pt x="1080" y="23267"/>
                    <a:pt x="1080" y="23195"/>
                  </a:cubicBezTo>
                  <a:close/>
                  <a:moveTo>
                    <a:pt x="1213" y="23409"/>
                  </a:moveTo>
                  <a:cubicBezTo>
                    <a:pt x="1216" y="23409"/>
                    <a:pt x="1220" y="23409"/>
                    <a:pt x="1223" y="23409"/>
                  </a:cubicBezTo>
                  <a:cubicBezTo>
                    <a:pt x="1312" y="23436"/>
                    <a:pt x="1089" y="23641"/>
                    <a:pt x="1080" y="23650"/>
                  </a:cubicBezTo>
                  <a:cubicBezTo>
                    <a:pt x="1068" y="23624"/>
                    <a:pt x="1060" y="23614"/>
                    <a:pt x="1054" y="23614"/>
                  </a:cubicBezTo>
                  <a:cubicBezTo>
                    <a:pt x="1036" y="23614"/>
                    <a:pt x="1030" y="23686"/>
                    <a:pt x="991" y="23686"/>
                  </a:cubicBezTo>
                  <a:cubicBezTo>
                    <a:pt x="1000" y="23686"/>
                    <a:pt x="1101" y="23409"/>
                    <a:pt x="1213" y="23409"/>
                  </a:cubicBezTo>
                  <a:close/>
                  <a:moveTo>
                    <a:pt x="1163" y="23767"/>
                  </a:moveTo>
                  <a:lnTo>
                    <a:pt x="1163" y="23767"/>
                  </a:lnTo>
                  <a:cubicBezTo>
                    <a:pt x="1165" y="23767"/>
                    <a:pt x="1171" y="23773"/>
                    <a:pt x="1178" y="23784"/>
                  </a:cubicBezTo>
                  <a:cubicBezTo>
                    <a:pt x="1174" y="23788"/>
                    <a:pt x="1172" y="23793"/>
                    <a:pt x="1172" y="23797"/>
                  </a:cubicBezTo>
                  <a:lnTo>
                    <a:pt x="1172" y="23797"/>
                  </a:lnTo>
                  <a:cubicBezTo>
                    <a:pt x="1162" y="23776"/>
                    <a:pt x="1160" y="23767"/>
                    <a:pt x="1163" y="23767"/>
                  </a:cubicBezTo>
                  <a:close/>
                  <a:moveTo>
                    <a:pt x="1723" y="23695"/>
                  </a:moveTo>
                  <a:lnTo>
                    <a:pt x="1723" y="23695"/>
                  </a:lnTo>
                  <a:cubicBezTo>
                    <a:pt x="1839" y="23757"/>
                    <a:pt x="1839" y="23829"/>
                    <a:pt x="1732" y="23891"/>
                  </a:cubicBezTo>
                  <a:cubicBezTo>
                    <a:pt x="1607" y="23829"/>
                    <a:pt x="1607" y="23766"/>
                    <a:pt x="1723" y="23695"/>
                  </a:cubicBezTo>
                  <a:close/>
                  <a:moveTo>
                    <a:pt x="1134" y="24685"/>
                  </a:moveTo>
                  <a:lnTo>
                    <a:pt x="1134" y="24685"/>
                  </a:lnTo>
                  <a:cubicBezTo>
                    <a:pt x="1143" y="24730"/>
                    <a:pt x="1223" y="25096"/>
                    <a:pt x="1152" y="25096"/>
                  </a:cubicBezTo>
                  <a:cubicBezTo>
                    <a:pt x="982" y="24988"/>
                    <a:pt x="982" y="24846"/>
                    <a:pt x="1134" y="24685"/>
                  </a:cubicBezTo>
                  <a:close/>
                  <a:moveTo>
                    <a:pt x="814" y="25897"/>
                  </a:moveTo>
                  <a:cubicBezTo>
                    <a:pt x="907" y="25897"/>
                    <a:pt x="1123" y="25983"/>
                    <a:pt x="1000" y="25983"/>
                  </a:cubicBezTo>
                  <a:cubicBezTo>
                    <a:pt x="984" y="25983"/>
                    <a:pt x="964" y="25982"/>
                    <a:pt x="938" y="25979"/>
                  </a:cubicBezTo>
                  <a:lnTo>
                    <a:pt x="786" y="25943"/>
                  </a:lnTo>
                  <a:cubicBezTo>
                    <a:pt x="761" y="25909"/>
                    <a:pt x="779" y="25897"/>
                    <a:pt x="814" y="25897"/>
                  </a:cubicBezTo>
                  <a:close/>
                  <a:moveTo>
                    <a:pt x="65579" y="25657"/>
                  </a:moveTo>
                  <a:cubicBezTo>
                    <a:pt x="65579" y="25657"/>
                    <a:pt x="65579" y="25657"/>
                    <a:pt x="65579" y="25658"/>
                  </a:cubicBezTo>
                  <a:cubicBezTo>
                    <a:pt x="65754" y="25720"/>
                    <a:pt x="65465" y="26028"/>
                    <a:pt x="65356" y="26028"/>
                  </a:cubicBezTo>
                  <a:cubicBezTo>
                    <a:pt x="65326" y="26028"/>
                    <a:pt x="65309" y="26004"/>
                    <a:pt x="65321" y="25943"/>
                  </a:cubicBezTo>
                  <a:lnTo>
                    <a:pt x="65321" y="25943"/>
                  </a:lnTo>
                  <a:cubicBezTo>
                    <a:pt x="65320" y="25948"/>
                    <a:pt x="65321" y="25950"/>
                    <a:pt x="65323" y="25950"/>
                  </a:cubicBezTo>
                  <a:cubicBezTo>
                    <a:pt x="65350" y="25950"/>
                    <a:pt x="65557" y="25657"/>
                    <a:pt x="65579" y="25657"/>
                  </a:cubicBezTo>
                  <a:close/>
                  <a:moveTo>
                    <a:pt x="65651" y="26318"/>
                  </a:moveTo>
                  <a:cubicBezTo>
                    <a:pt x="65651" y="26389"/>
                    <a:pt x="65624" y="26425"/>
                    <a:pt x="65579" y="26434"/>
                  </a:cubicBezTo>
                  <a:cubicBezTo>
                    <a:pt x="65615" y="26398"/>
                    <a:pt x="65633" y="26362"/>
                    <a:pt x="65651" y="26318"/>
                  </a:cubicBezTo>
                  <a:close/>
                  <a:moveTo>
                    <a:pt x="956" y="26152"/>
                  </a:moveTo>
                  <a:cubicBezTo>
                    <a:pt x="987" y="26152"/>
                    <a:pt x="1009" y="26183"/>
                    <a:pt x="1009" y="26264"/>
                  </a:cubicBezTo>
                  <a:cubicBezTo>
                    <a:pt x="1009" y="26264"/>
                    <a:pt x="776" y="26497"/>
                    <a:pt x="873" y="26505"/>
                  </a:cubicBezTo>
                  <a:lnTo>
                    <a:pt x="873" y="26505"/>
                  </a:lnTo>
                  <a:cubicBezTo>
                    <a:pt x="656" y="26500"/>
                    <a:pt x="854" y="26152"/>
                    <a:pt x="956" y="26152"/>
                  </a:cubicBezTo>
                  <a:close/>
                  <a:moveTo>
                    <a:pt x="761" y="26562"/>
                  </a:moveTo>
                  <a:cubicBezTo>
                    <a:pt x="799" y="26562"/>
                    <a:pt x="827" y="26594"/>
                    <a:pt x="848" y="26666"/>
                  </a:cubicBezTo>
                  <a:cubicBezTo>
                    <a:pt x="885" y="26709"/>
                    <a:pt x="894" y="26726"/>
                    <a:pt x="888" y="26726"/>
                  </a:cubicBezTo>
                  <a:cubicBezTo>
                    <a:pt x="872" y="26726"/>
                    <a:pt x="745" y="26606"/>
                    <a:pt x="732" y="26567"/>
                  </a:cubicBezTo>
                  <a:cubicBezTo>
                    <a:pt x="743" y="26564"/>
                    <a:pt x="752" y="26562"/>
                    <a:pt x="761" y="26562"/>
                  </a:cubicBezTo>
                  <a:close/>
                  <a:moveTo>
                    <a:pt x="64991" y="27103"/>
                  </a:moveTo>
                  <a:cubicBezTo>
                    <a:pt x="64990" y="27105"/>
                    <a:pt x="64990" y="27107"/>
                    <a:pt x="64989" y="27110"/>
                  </a:cubicBezTo>
                  <a:lnTo>
                    <a:pt x="64989" y="27110"/>
                  </a:lnTo>
                  <a:cubicBezTo>
                    <a:pt x="64990" y="27107"/>
                    <a:pt x="64990" y="27105"/>
                    <a:pt x="64991" y="27103"/>
                  </a:cubicBezTo>
                  <a:close/>
                  <a:moveTo>
                    <a:pt x="65669" y="26790"/>
                  </a:moveTo>
                  <a:cubicBezTo>
                    <a:pt x="65669" y="26987"/>
                    <a:pt x="65678" y="27174"/>
                    <a:pt x="65687" y="27370"/>
                  </a:cubicBezTo>
                  <a:cubicBezTo>
                    <a:pt x="65615" y="27361"/>
                    <a:pt x="65544" y="27353"/>
                    <a:pt x="65472" y="27344"/>
                  </a:cubicBezTo>
                  <a:cubicBezTo>
                    <a:pt x="65434" y="27366"/>
                    <a:pt x="65401" y="27377"/>
                    <a:pt x="65373" y="27377"/>
                  </a:cubicBezTo>
                  <a:cubicBezTo>
                    <a:pt x="65325" y="27377"/>
                    <a:pt x="65293" y="27344"/>
                    <a:pt x="65276" y="27281"/>
                  </a:cubicBezTo>
                  <a:cubicBezTo>
                    <a:pt x="65339" y="27219"/>
                    <a:pt x="65410" y="27183"/>
                    <a:pt x="65490" y="27156"/>
                  </a:cubicBezTo>
                  <a:cubicBezTo>
                    <a:pt x="65232" y="27049"/>
                    <a:pt x="65535" y="26871"/>
                    <a:pt x="65669" y="26790"/>
                  </a:cubicBezTo>
                  <a:close/>
                  <a:moveTo>
                    <a:pt x="65687" y="27370"/>
                  </a:moveTo>
                  <a:cubicBezTo>
                    <a:pt x="65713" y="27379"/>
                    <a:pt x="65722" y="27397"/>
                    <a:pt x="65695" y="27433"/>
                  </a:cubicBezTo>
                  <a:cubicBezTo>
                    <a:pt x="65687" y="27406"/>
                    <a:pt x="65687" y="27388"/>
                    <a:pt x="65687" y="27370"/>
                  </a:cubicBezTo>
                  <a:close/>
                  <a:moveTo>
                    <a:pt x="65508" y="27923"/>
                  </a:moveTo>
                  <a:cubicBezTo>
                    <a:pt x="65529" y="27923"/>
                    <a:pt x="65547" y="27950"/>
                    <a:pt x="65562" y="28004"/>
                  </a:cubicBezTo>
                  <a:cubicBezTo>
                    <a:pt x="65538" y="28040"/>
                    <a:pt x="65517" y="28058"/>
                    <a:pt x="65499" y="28058"/>
                  </a:cubicBezTo>
                  <a:cubicBezTo>
                    <a:pt x="65478" y="28058"/>
                    <a:pt x="65460" y="28031"/>
                    <a:pt x="65446" y="27977"/>
                  </a:cubicBezTo>
                  <a:cubicBezTo>
                    <a:pt x="65470" y="27941"/>
                    <a:pt x="65490" y="27923"/>
                    <a:pt x="65508" y="27923"/>
                  </a:cubicBezTo>
                  <a:close/>
                  <a:moveTo>
                    <a:pt x="1268" y="28601"/>
                  </a:moveTo>
                  <a:cubicBezTo>
                    <a:pt x="1268" y="28601"/>
                    <a:pt x="1277" y="28601"/>
                    <a:pt x="1277" y="28610"/>
                  </a:cubicBezTo>
                  <a:cubicBezTo>
                    <a:pt x="1268" y="28610"/>
                    <a:pt x="1268" y="28601"/>
                    <a:pt x="1268" y="28601"/>
                  </a:cubicBezTo>
                  <a:close/>
                  <a:moveTo>
                    <a:pt x="1357" y="29190"/>
                  </a:moveTo>
                  <a:cubicBezTo>
                    <a:pt x="1377" y="29211"/>
                    <a:pt x="1466" y="29367"/>
                    <a:pt x="1430" y="29367"/>
                  </a:cubicBezTo>
                  <a:cubicBezTo>
                    <a:pt x="1419" y="29367"/>
                    <a:pt x="1397" y="29353"/>
                    <a:pt x="1357" y="29315"/>
                  </a:cubicBezTo>
                  <a:cubicBezTo>
                    <a:pt x="1223" y="29271"/>
                    <a:pt x="1232" y="29226"/>
                    <a:pt x="1357" y="29190"/>
                  </a:cubicBezTo>
                  <a:close/>
                  <a:moveTo>
                    <a:pt x="1571" y="29377"/>
                  </a:moveTo>
                  <a:cubicBezTo>
                    <a:pt x="1571" y="29377"/>
                    <a:pt x="1571" y="29377"/>
                    <a:pt x="1571" y="29378"/>
                  </a:cubicBezTo>
                  <a:cubicBezTo>
                    <a:pt x="1571" y="29377"/>
                    <a:pt x="1571" y="29377"/>
                    <a:pt x="1571" y="29377"/>
                  </a:cubicBezTo>
                  <a:close/>
                  <a:moveTo>
                    <a:pt x="65704" y="30091"/>
                  </a:moveTo>
                  <a:cubicBezTo>
                    <a:pt x="65700" y="30096"/>
                    <a:pt x="65698" y="30098"/>
                    <a:pt x="65695" y="30098"/>
                  </a:cubicBezTo>
                  <a:cubicBezTo>
                    <a:pt x="65693" y="30098"/>
                    <a:pt x="65691" y="30096"/>
                    <a:pt x="65687" y="30091"/>
                  </a:cubicBezTo>
                  <a:close/>
                  <a:moveTo>
                    <a:pt x="65776" y="30163"/>
                  </a:moveTo>
                  <a:cubicBezTo>
                    <a:pt x="65892" y="30234"/>
                    <a:pt x="65892" y="30359"/>
                    <a:pt x="65776" y="30555"/>
                  </a:cubicBezTo>
                  <a:cubicBezTo>
                    <a:pt x="65776" y="30421"/>
                    <a:pt x="65776" y="30296"/>
                    <a:pt x="65776" y="30163"/>
                  </a:cubicBezTo>
                  <a:close/>
                  <a:moveTo>
                    <a:pt x="65339" y="30831"/>
                  </a:moveTo>
                  <a:cubicBezTo>
                    <a:pt x="65339" y="30831"/>
                    <a:pt x="65339" y="30831"/>
                    <a:pt x="65339" y="30832"/>
                  </a:cubicBezTo>
                  <a:cubicBezTo>
                    <a:pt x="65339" y="30832"/>
                    <a:pt x="65339" y="30831"/>
                    <a:pt x="65339" y="30831"/>
                  </a:cubicBezTo>
                  <a:close/>
                  <a:moveTo>
                    <a:pt x="955" y="31050"/>
                  </a:moveTo>
                  <a:cubicBezTo>
                    <a:pt x="991" y="31050"/>
                    <a:pt x="1027" y="31064"/>
                    <a:pt x="1062" y="31090"/>
                  </a:cubicBezTo>
                  <a:cubicBezTo>
                    <a:pt x="1027" y="31122"/>
                    <a:pt x="991" y="31137"/>
                    <a:pt x="955" y="31137"/>
                  </a:cubicBezTo>
                  <a:cubicBezTo>
                    <a:pt x="920" y="31137"/>
                    <a:pt x="884" y="31122"/>
                    <a:pt x="848" y="31090"/>
                  </a:cubicBezTo>
                  <a:cubicBezTo>
                    <a:pt x="884" y="31064"/>
                    <a:pt x="920" y="31050"/>
                    <a:pt x="955" y="31050"/>
                  </a:cubicBezTo>
                  <a:close/>
                  <a:moveTo>
                    <a:pt x="837" y="31390"/>
                  </a:moveTo>
                  <a:cubicBezTo>
                    <a:pt x="864" y="31390"/>
                    <a:pt x="884" y="31401"/>
                    <a:pt x="884" y="31420"/>
                  </a:cubicBezTo>
                  <a:cubicBezTo>
                    <a:pt x="878" y="31507"/>
                    <a:pt x="838" y="31525"/>
                    <a:pt x="784" y="31525"/>
                  </a:cubicBezTo>
                  <a:cubicBezTo>
                    <a:pt x="760" y="31525"/>
                    <a:pt x="733" y="31521"/>
                    <a:pt x="706" y="31519"/>
                  </a:cubicBezTo>
                  <a:cubicBezTo>
                    <a:pt x="717" y="31427"/>
                    <a:pt x="788" y="31390"/>
                    <a:pt x="837" y="31390"/>
                  </a:cubicBezTo>
                  <a:close/>
                  <a:moveTo>
                    <a:pt x="1259" y="32330"/>
                  </a:moveTo>
                  <a:cubicBezTo>
                    <a:pt x="1277" y="32330"/>
                    <a:pt x="1277" y="32348"/>
                    <a:pt x="1268" y="32375"/>
                  </a:cubicBezTo>
                  <a:cubicBezTo>
                    <a:pt x="1259" y="32366"/>
                    <a:pt x="1259" y="32348"/>
                    <a:pt x="1259" y="32330"/>
                  </a:cubicBezTo>
                  <a:close/>
                  <a:moveTo>
                    <a:pt x="982" y="32366"/>
                  </a:moveTo>
                  <a:lnTo>
                    <a:pt x="982" y="32366"/>
                  </a:lnTo>
                  <a:cubicBezTo>
                    <a:pt x="970" y="32403"/>
                    <a:pt x="958" y="32427"/>
                    <a:pt x="940" y="32427"/>
                  </a:cubicBezTo>
                  <a:cubicBezTo>
                    <a:pt x="931" y="32427"/>
                    <a:pt x="922" y="32422"/>
                    <a:pt x="911" y="32411"/>
                  </a:cubicBezTo>
                  <a:lnTo>
                    <a:pt x="911" y="32411"/>
                  </a:lnTo>
                  <a:cubicBezTo>
                    <a:pt x="912" y="32412"/>
                    <a:pt x="914" y="32413"/>
                    <a:pt x="917" y="32413"/>
                  </a:cubicBezTo>
                  <a:cubicBezTo>
                    <a:pt x="929" y="32413"/>
                    <a:pt x="953" y="32396"/>
                    <a:pt x="982" y="32366"/>
                  </a:cubicBezTo>
                  <a:close/>
                  <a:moveTo>
                    <a:pt x="806" y="31839"/>
                  </a:moveTo>
                  <a:cubicBezTo>
                    <a:pt x="828" y="31839"/>
                    <a:pt x="928" y="32091"/>
                    <a:pt x="902" y="32143"/>
                  </a:cubicBezTo>
                  <a:cubicBezTo>
                    <a:pt x="866" y="32241"/>
                    <a:pt x="831" y="32348"/>
                    <a:pt x="795" y="32446"/>
                  </a:cubicBezTo>
                  <a:cubicBezTo>
                    <a:pt x="813" y="32259"/>
                    <a:pt x="688" y="32018"/>
                    <a:pt x="804" y="31840"/>
                  </a:cubicBezTo>
                  <a:cubicBezTo>
                    <a:pt x="804" y="31839"/>
                    <a:pt x="805" y="31839"/>
                    <a:pt x="806" y="31839"/>
                  </a:cubicBezTo>
                  <a:close/>
                  <a:moveTo>
                    <a:pt x="669" y="32711"/>
                  </a:moveTo>
                  <a:cubicBezTo>
                    <a:pt x="666" y="32712"/>
                    <a:pt x="664" y="32713"/>
                    <a:pt x="661" y="32714"/>
                  </a:cubicBezTo>
                  <a:cubicBezTo>
                    <a:pt x="661" y="32715"/>
                    <a:pt x="661" y="32716"/>
                    <a:pt x="661" y="32717"/>
                  </a:cubicBezTo>
                  <a:lnTo>
                    <a:pt x="661" y="32717"/>
                  </a:lnTo>
                  <a:cubicBezTo>
                    <a:pt x="664" y="32715"/>
                    <a:pt x="667" y="32713"/>
                    <a:pt x="669" y="32711"/>
                  </a:cubicBezTo>
                  <a:close/>
                  <a:moveTo>
                    <a:pt x="713" y="33002"/>
                  </a:moveTo>
                  <a:cubicBezTo>
                    <a:pt x="714" y="33004"/>
                    <a:pt x="715" y="33004"/>
                    <a:pt x="716" y="33004"/>
                  </a:cubicBezTo>
                  <a:lnTo>
                    <a:pt x="716" y="33004"/>
                  </a:lnTo>
                  <a:cubicBezTo>
                    <a:pt x="715" y="33004"/>
                    <a:pt x="714" y="33003"/>
                    <a:pt x="713" y="33002"/>
                  </a:cubicBezTo>
                  <a:close/>
                  <a:moveTo>
                    <a:pt x="634" y="33383"/>
                  </a:moveTo>
                  <a:lnTo>
                    <a:pt x="634" y="33383"/>
                  </a:lnTo>
                  <a:cubicBezTo>
                    <a:pt x="715" y="33517"/>
                    <a:pt x="750" y="33535"/>
                    <a:pt x="813" y="33704"/>
                  </a:cubicBezTo>
                  <a:cubicBezTo>
                    <a:pt x="804" y="33709"/>
                    <a:pt x="795" y="33711"/>
                    <a:pt x="787" y="33711"/>
                  </a:cubicBezTo>
                  <a:cubicBezTo>
                    <a:pt x="699" y="33711"/>
                    <a:pt x="626" y="33481"/>
                    <a:pt x="634" y="33383"/>
                  </a:cubicBezTo>
                  <a:close/>
                  <a:moveTo>
                    <a:pt x="1229" y="33800"/>
                  </a:moveTo>
                  <a:cubicBezTo>
                    <a:pt x="1230" y="33800"/>
                    <a:pt x="1231" y="33801"/>
                    <a:pt x="1232" y="33802"/>
                  </a:cubicBezTo>
                  <a:cubicBezTo>
                    <a:pt x="1241" y="33865"/>
                    <a:pt x="1241" y="33918"/>
                    <a:pt x="1241" y="33954"/>
                  </a:cubicBezTo>
                  <a:cubicBezTo>
                    <a:pt x="1225" y="33866"/>
                    <a:pt x="1223" y="33800"/>
                    <a:pt x="1229" y="33800"/>
                  </a:cubicBezTo>
                  <a:close/>
                  <a:moveTo>
                    <a:pt x="65794" y="33927"/>
                  </a:moveTo>
                  <a:lnTo>
                    <a:pt x="65794" y="33927"/>
                  </a:lnTo>
                  <a:cubicBezTo>
                    <a:pt x="65811" y="34071"/>
                    <a:pt x="65683" y="34151"/>
                    <a:pt x="65670" y="34151"/>
                  </a:cubicBezTo>
                  <a:cubicBezTo>
                    <a:pt x="65669" y="34151"/>
                    <a:pt x="65669" y="34151"/>
                    <a:pt x="65669" y="34150"/>
                  </a:cubicBezTo>
                  <a:cubicBezTo>
                    <a:pt x="65713" y="34070"/>
                    <a:pt x="65749" y="33999"/>
                    <a:pt x="65794" y="33927"/>
                  </a:cubicBezTo>
                  <a:close/>
                  <a:moveTo>
                    <a:pt x="911" y="34150"/>
                  </a:moveTo>
                  <a:cubicBezTo>
                    <a:pt x="938" y="34150"/>
                    <a:pt x="1071" y="34195"/>
                    <a:pt x="1009" y="34204"/>
                  </a:cubicBezTo>
                  <a:cubicBezTo>
                    <a:pt x="988" y="34216"/>
                    <a:pt x="970" y="34222"/>
                    <a:pt x="956" y="34222"/>
                  </a:cubicBezTo>
                  <a:cubicBezTo>
                    <a:pt x="927" y="34222"/>
                    <a:pt x="911" y="34198"/>
                    <a:pt x="911" y="34150"/>
                  </a:cubicBezTo>
                  <a:close/>
                  <a:moveTo>
                    <a:pt x="65820" y="34686"/>
                  </a:moveTo>
                  <a:cubicBezTo>
                    <a:pt x="65820" y="34695"/>
                    <a:pt x="65829" y="34712"/>
                    <a:pt x="65838" y="34757"/>
                  </a:cubicBezTo>
                  <a:cubicBezTo>
                    <a:pt x="65829" y="34730"/>
                    <a:pt x="65820" y="34712"/>
                    <a:pt x="65820" y="34686"/>
                  </a:cubicBezTo>
                  <a:close/>
                  <a:moveTo>
                    <a:pt x="1518" y="35050"/>
                  </a:moveTo>
                  <a:cubicBezTo>
                    <a:pt x="1520" y="35050"/>
                    <a:pt x="1520" y="35050"/>
                    <a:pt x="1517" y="35051"/>
                  </a:cubicBezTo>
                  <a:cubicBezTo>
                    <a:pt x="1485" y="35059"/>
                    <a:pt x="1472" y="35061"/>
                    <a:pt x="1470" y="35061"/>
                  </a:cubicBezTo>
                  <a:cubicBezTo>
                    <a:pt x="1466" y="35061"/>
                    <a:pt x="1511" y="35050"/>
                    <a:pt x="1518" y="35050"/>
                  </a:cubicBezTo>
                  <a:close/>
                  <a:moveTo>
                    <a:pt x="65794" y="34614"/>
                  </a:moveTo>
                  <a:lnTo>
                    <a:pt x="65820" y="34686"/>
                  </a:lnTo>
                  <a:cubicBezTo>
                    <a:pt x="65819" y="34685"/>
                    <a:pt x="65818" y="34684"/>
                    <a:pt x="65816" y="34684"/>
                  </a:cubicBezTo>
                  <a:cubicBezTo>
                    <a:pt x="65772" y="34684"/>
                    <a:pt x="65713" y="35071"/>
                    <a:pt x="65704" y="35132"/>
                  </a:cubicBezTo>
                  <a:cubicBezTo>
                    <a:pt x="65704" y="35158"/>
                    <a:pt x="65704" y="35167"/>
                    <a:pt x="65704" y="35176"/>
                  </a:cubicBezTo>
                  <a:cubicBezTo>
                    <a:pt x="65695" y="35199"/>
                    <a:pt x="65690" y="35208"/>
                    <a:pt x="65688" y="35208"/>
                  </a:cubicBezTo>
                  <a:cubicBezTo>
                    <a:pt x="65685" y="35208"/>
                    <a:pt x="65693" y="35177"/>
                    <a:pt x="65704" y="35132"/>
                  </a:cubicBezTo>
                  <a:cubicBezTo>
                    <a:pt x="65695" y="35114"/>
                    <a:pt x="65588" y="34703"/>
                    <a:pt x="65544" y="34694"/>
                  </a:cubicBezTo>
                  <a:cubicBezTo>
                    <a:pt x="65633" y="34668"/>
                    <a:pt x="65713" y="34641"/>
                    <a:pt x="65794" y="34614"/>
                  </a:cubicBezTo>
                  <a:close/>
                  <a:moveTo>
                    <a:pt x="1748" y="35236"/>
                  </a:moveTo>
                  <a:lnTo>
                    <a:pt x="1748" y="35236"/>
                  </a:lnTo>
                  <a:cubicBezTo>
                    <a:pt x="1749" y="35238"/>
                    <a:pt x="1749" y="35239"/>
                    <a:pt x="1749" y="35239"/>
                  </a:cubicBezTo>
                  <a:cubicBezTo>
                    <a:pt x="1749" y="35238"/>
                    <a:pt x="1749" y="35237"/>
                    <a:pt x="1748" y="35236"/>
                  </a:cubicBezTo>
                  <a:close/>
                  <a:moveTo>
                    <a:pt x="65107" y="35810"/>
                  </a:moveTo>
                  <a:cubicBezTo>
                    <a:pt x="65169" y="35827"/>
                    <a:pt x="65160" y="35845"/>
                    <a:pt x="65107" y="35890"/>
                  </a:cubicBezTo>
                  <a:cubicBezTo>
                    <a:pt x="65107" y="35863"/>
                    <a:pt x="65107" y="35836"/>
                    <a:pt x="65107" y="35810"/>
                  </a:cubicBezTo>
                  <a:close/>
                  <a:moveTo>
                    <a:pt x="10743" y="35897"/>
                  </a:moveTo>
                  <a:cubicBezTo>
                    <a:pt x="10752" y="35897"/>
                    <a:pt x="10763" y="35898"/>
                    <a:pt x="10777" y="35899"/>
                  </a:cubicBezTo>
                  <a:cubicBezTo>
                    <a:pt x="10777" y="35906"/>
                    <a:pt x="10767" y="35909"/>
                    <a:pt x="10756" y="35909"/>
                  </a:cubicBezTo>
                  <a:cubicBezTo>
                    <a:pt x="10732" y="35909"/>
                    <a:pt x="10700" y="35897"/>
                    <a:pt x="10743" y="35897"/>
                  </a:cubicBezTo>
                  <a:close/>
                  <a:moveTo>
                    <a:pt x="65521" y="35492"/>
                  </a:moveTo>
                  <a:cubicBezTo>
                    <a:pt x="65532" y="35492"/>
                    <a:pt x="65545" y="35496"/>
                    <a:pt x="65562" y="35506"/>
                  </a:cubicBezTo>
                  <a:cubicBezTo>
                    <a:pt x="65722" y="35604"/>
                    <a:pt x="65535" y="35979"/>
                    <a:pt x="65472" y="36086"/>
                  </a:cubicBezTo>
                  <a:cubicBezTo>
                    <a:pt x="65276" y="35899"/>
                    <a:pt x="65508" y="36042"/>
                    <a:pt x="65508" y="35872"/>
                  </a:cubicBezTo>
                  <a:cubicBezTo>
                    <a:pt x="65508" y="35848"/>
                    <a:pt x="65422" y="35492"/>
                    <a:pt x="65521" y="35492"/>
                  </a:cubicBezTo>
                  <a:close/>
                  <a:moveTo>
                    <a:pt x="27299" y="36120"/>
                  </a:moveTo>
                  <a:cubicBezTo>
                    <a:pt x="27299" y="36120"/>
                    <a:pt x="27299" y="36121"/>
                    <a:pt x="27299" y="36122"/>
                  </a:cubicBezTo>
                  <a:cubicBezTo>
                    <a:pt x="27300" y="36121"/>
                    <a:pt x="27300" y="36121"/>
                    <a:pt x="27299" y="36120"/>
                  </a:cubicBezTo>
                  <a:close/>
                  <a:moveTo>
                    <a:pt x="13873" y="36158"/>
                  </a:moveTo>
                  <a:cubicBezTo>
                    <a:pt x="13971" y="36158"/>
                    <a:pt x="14007" y="36158"/>
                    <a:pt x="13918" y="36175"/>
                  </a:cubicBezTo>
                  <a:cubicBezTo>
                    <a:pt x="13900" y="36166"/>
                    <a:pt x="13891" y="36166"/>
                    <a:pt x="13873" y="36158"/>
                  </a:cubicBezTo>
                  <a:close/>
                  <a:moveTo>
                    <a:pt x="52796" y="36184"/>
                  </a:moveTo>
                  <a:lnTo>
                    <a:pt x="52796" y="36184"/>
                  </a:lnTo>
                  <a:cubicBezTo>
                    <a:pt x="52798" y="36187"/>
                    <a:pt x="52800" y="36190"/>
                    <a:pt x="52803" y="36192"/>
                  </a:cubicBezTo>
                  <a:lnTo>
                    <a:pt x="52803" y="36192"/>
                  </a:lnTo>
                  <a:cubicBezTo>
                    <a:pt x="52802" y="36191"/>
                    <a:pt x="52800" y="36188"/>
                    <a:pt x="52796" y="36184"/>
                  </a:cubicBezTo>
                  <a:close/>
                  <a:moveTo>
                    <a:pt x="11554" y="36202"/>
                  </a:moveTo>
                  <a:lnTo>
                    <a:pt x="11554" y="36202"/>
                  </a:lnTo>
                  <a:cubicBezTo>
                    <a:pt x="11554" y="36208"/>
                    <a:pt x="11550" y="36213"/>
                    <a:pt x="11543" y="36221"/>
                  </a:cubicBezTo>
                  <a:lnTo>
                    <a:pt x="11543" y="36221"/>
                  </a:lnTo>
                  <a:cubicBezTo>
                    <a:pt x="11547" y="36214"/>
                    <a:pt x="11549" y="36207"/>
                    <a:pt x="11554" y="36202"/>
                  </a:cubicBezTo>
                  <a:close/>
                  <a:moveTo>
                    <a:pt x="38807" y="36229"/>
                  </a:moveTo>
                  <a:cubicBezTo>
                    <a:pt x="38794" y="36229"/>
                    <a:pt x="38786" y="36229"/>
                    <a:pt x="38775" y="36232"/>
                  </a:cubicBezTo>
                  <a:lnTo>
                    <a:pt x="38775" y="36232"/>
                  </a:lnTo>
                  <a:cubicBezTo>
                    <a:pt x="38786" y="36231"/>
                    <a:pt x="38797" y="36230"/>
                    <a:pt x="38807" y="36229"/>
                  </a:cubicBezTo>
                  <a:close/>
                  <a:moveTo>
                    <a:pt x="14819" y="36243"/>
                  </a:moveTo>
                  <a:cubicBezTo>
                    <a:pt x="14832" y="36246"/>
                    <a:pt x="14846" y="36249"/>
                    <a:pt x="14860" y="36250"/>
                  </a:cubicBezTo>
                  <a:lnTo>
                    <a:pt x="14860" y="36250"/>
                  </a:lnTo>
                  <a:cubicBezTo>
                    <a:pt x="14848" y="36247"/>
                    <a:pt x="14834" y="36245"/>
                    <a:pt x="14819" y="36243"/>
                  </a:cubicBezTo>
                  <a:close/>
                  <a:moveTo>
                    <a:pt x="40467" y="36238"/>
                  </a:moveTo>
                  <a:cubicBezTo>
                    <a:pt x="40476" y="36247"/>
                    <a:pt x="40476" y="36256"/>
                    <a:pt x="40458" y="36256"/>
                  </a:cubicBezTo>
                  <a:cubicBezTo>
                    <a:pt x="40467" y="36256"/>
                    <a:pt x="40467" y="36247"/>
                    <a:pt x="40467" y="36238"/>
                  </a:cubicBezTo>
                  <a:close/>
                  <a:moveTo>
                    <a:pt x="52760" y="36238"/>
                  </a:moveTo>
                  <a:cubicBezTo>
                    <a:pt x="52769" y="36247"/>
                    <a:pt x="52760" y="36256"/>
                    <a:pt x="52751" y="36256"/>
                  </a:cubicBezTo>
                  <a:cubicBezTo>
                    <a:pt x="52751" y="36256"/>
                    <a:pt x="52760" y="36247"/>
                    <a:pt x="52760" y="36238"/>
                  </a:cubicBezTo>
                  <a:close/>
                  <a:moveTo>
                    <a:pt x="18762" y="36202"/>
                  </a:moveTo>
                  <a:cubicBezTo>
                    <a:pt x="18798" y="36229"/>
                    <a:pt x="18806" y="36256"/>
                    <a:pt x="18806" y="36291"/>
                  </a:cubicBezTo>
                  <a:cubicBezTo>
                    <a:pt x="18780" y="36247"/>
                    <a:pt x="18762" y="36202"/>
                    <a:pt x="18762" y="36202"/>
                  </a:cubicBezTo>
                  <a:close/>
                  <a:moveTo>
                    <a:pt x="33136" y="36214"/>
                  </a:moveTo>
                  <a:cubicBezTo>
                    <a:pt x="33208" y="36214"/>
                    <a:pt x="33267" y="36221"/>
                    <a:pt x="33267" y="36238"/>
                  </a:cubicBezTo>
                  <a:cubicBezTo>
                    <a:pt x="33271" y="36344"/>
                    <a:pt x="33210" y="36383"/>
                    <a:pt x="33134" y="36383"/>
                  </a:cubicBezTo>
                  <a:cubicBezTo>
                    <a:pt x="33032" y="36383"/>
                    <a:pt x="32902" y="36313"/>
                    <a:pt x="32866" y="36247"/>
                  </a:cubicBezTo>
                  <a:cubicBezTo>
                    <a:pt x="32871" y="36230"/>
                    <a:pt x="33021" y="36214"/>
                    <a:pt x="33136" y="36214"/>
                  </a:cubicBezTo>
                  <a:close/>
                  <a:moveTo>
                    <a:pt x="15274" y="36383"/>
                  </a:moveTo>
                  <a:cubicBezTo>
                    <a:pt x="15290" y="36383"/>
                    <a:pt x="15259" y="36391"/>
                    <a:pt x="15236" y="36391"/>
                  </a:cubicBezTo>
                  <a:cubicBezTo>
                    <a:pt x="15230" y="36391"/>
                    <a:pt x="15224" y="36391"/>
                    <a:pt x="15220" y="36389"/>
                  </a:cubicBezTo>
                  <a:cubicBezTo>
                    <a:pt x="15251" y="36385"/>
                    <a:pt x="15267" y="36383"/>
                    <a:pt x="15274" y="36383"/>
                  </a:cubicBezTo>
                  <a:close/>
                  <a:moveTo>
                    <a:pt x="27567" y="36383"/>
                  </a:moveTo>
                  <a:cubicBezTo>
                    <a:pt x="27583" y="36383"/>
                    <a:pt x="27552" y="36391"/>
                    <a:pt x="27529" y="36391"/>
                  </a:cubicBezTo>
                  <a:cubicBezTo>
                    <a:pt x="27523" y="36391"/>
                    <a:pt x="27517" y="36391"/>
                    <a:pt x="27513" y="36389"/>
                  </a:cubicBezTo>
                  <a:cubicBezTo>
                    <a:pt x="27544" y="36385"/>
                    <a:pt x="27560" y="36383"/>
                    <a:pt x="27567" y="36383"/>
                  </a:cubicBezTo>
                  <a:close/>
                  <a:moveTo>
                    <a:pt x="14391" y="36362"/>
                  </a:moveTo>
                  <a:cubicBezTo>
                    <a:pt x="14401" y="36362"/>
                    <a:pt x="14426" y="36365"/>
                    <a:pt x="14471" y="36372"/>
                  </a:cubicBezTo>
                  <a:cubicBezTo>
                    <a:pt x="14489" y="36372"/>
                    <a:pt x="14515" y="36381"/>
                    <a:pt x="14578" y="36389"/>
                  </a:cubicBezTo>
                  <a:cubicBezTo>
                    <a:pt x="14578" y="36393"/>
                    <a:pt x="14570" y="36395"/>
                    <a:pt x="14558" y="36395"/>
                  </a:cubicBezTo>
                  <a:cubicBezTo>
                    <a:pt x="14503" y="36395"/>
                    <a:pt x="14356" y="36362"/>
                    <a:pt x="14391" y="36362"/>
                  </a:cubicBezTo>
                  <a:close/>
                  <a:moveTo>
                    <a:pt x="26684" y="36362"/>
                  </a:moveTo>
                  <a:cubicBezTo>
                    <a:pt x="26694" y="36362"/>
                    <a:pt x="26719" y="36365"/>
                    <a:pt x="26764" y="36372"/>
                  </a:cubicBezTo>
                  <a:cubicBezTo>
                    <a:pt x="26782" y="36372"/>
                    <a:pt x="26809" y="36381"/>
                    <a:pt x="26871" y="36389"/>
                  </a:cubicBezTo>
                  <a:cubicBezTo>
                    <a:pt x="26871" y="36393"/>
                    <a:pt x="26863" y="36395"/>
                    <a:pt x="26851" y="36395"/>
                  </a:cubicBezTo>
                  <a:cubicBezTo>
                    <a:pt x="26797" y="36395"/>
                    <a:pt x="26649" y="36362"/>
                    <a:pt x="26684" y="36362"/>
                  </a:cubicBezTo>
                  <a:close/>
                  <a:moveTo>
                    <a:pt x="34570" y="36398"/>
                  </a:moveTo>
                  <a:cubicBezTo>
                    <a:pt x="34570" y="36407"/>
                    <a:pt x="34570" y="36407"/>
                    <a:pt x="34570" y="36407"/>
                  </a:cubicBezTo>
                  <a:cubicBezTo>
                    <a:pt x="34561" y="36407"/>
                    <a:pt x="34561" y="36407"/>
                    <a:pt x="34570" y="36398"/>
                  </a:cubicBezTo>
                  <a:close/>
                  <a:moveTo>
                    <a:pt x="29410" y="36325"/>
                  </a:moveTo>
                  <a:cubicBezTo>
                    <a:pt x="29439" y="36325"/>
                    <a:pt x="29465" y="36352"/>
                    <a:pt x="29485" y="36407"/>
                  </a:cubicBezTo>
                  <a:cubicBezTo>
                    <a:pt x="29427" y="36417"/>
                    <a:pt x="29385" y="36422"/>
                    <a:pt x="29356" y="36422"/>
                  </a:cubicBezTo>
                  <a:cubicBezTo>
                    <a:pt x="29306" y="36422"/>
                    <a:pt x="29302" y="36406"/>
                    <a:pt x="29342" y="36372"/>
                  </a:cubicBezTo>
                  <a:cubicBezTo>
                    <a:pt x="29365" y="36341"/>
                    <a:pt x="29389" y="36325"/>
                    <a:pt x="29410" y="36325"/>
                  </a:cubicBezTo>
                  <a:close/>
                  <a:moveTo>
                    <a:pt x="32305" y="36246"/>
                  </a:moveTo>
                  <a:cubicBezTo>
                    <a:pt x="32357" y="36246"/>
                    <a:pt x="32509" y="36312"/>
                    <a:pt x="32527" y="36416"/>
                  </a:cubicBezTo>
                  <a:cubicBezTo>
                    <a:pt x="32485" y="36423"/>
                    <a:pt x="32462" y="36427"/>
                    <a:pt x="32449" y="36427"/>
                  </a:cubicBezTo>
                  <a:cubicBezTo>
                    <a:pt x="32409" y="36427"/>
                    <a:pt x="32456" y="36392"/>
                    <a:pt x="32322" y="36291"/>
                  </a:cubicBezTo>
                  <a:cubicBezTo>
                    <a:pt x="32280" y="36260"/>
                    <a:pt x="32282" y="36246"/>
                    <a:pt x="32305" y="36246"/>
                  </a:cubicBezTo>
                  <a:close/>
                  <a:moveTo>
                    <a:pt x="2409" y="36288"/>
                  </a:moveTo>
                  <a:cubicBezTo>
                    <a:pt x="2450" y="36288"/>
                    <a:pt x="2470" y="36383"/>
                    <a:pt x="2508" y="36434"/>
                  </a:cubicBezTo>
                  <a:cubicBezTo>
                    <a:pt x="2454" y="36407"/>
                    <a:pt x="2401" y="36381"/>
                    <a:pt x="2347" y="36345"/>
                  </a:cubicBezTo>
                  <a:cubicBezTo>
                    <a:pt x="2373" y="36304"/>
                    <a:pt x="2393" y="36288"/>
                    <a:pt x="2409" y="36288"/>
                  </a:cubicBezTo>
                  <a:close/>
                  <a:moveTo>
                    <a:pt x="34388" y="36374"/>
                  </a:moveTo>
                  <a:cubicBezTo>
                    <a:pt x="34420" y="36374"/>
                    <a:pt x="34448" y="36396"/>
                    <a:pt x="34472" y="36443"/>
                  </a:cubicBezTo>
                  <a:cubicBezTo>
                    <a:pt x="34418" y="36434"/>
                    <a:pt x="34356" y="36434"/>
                    <a:pt x="34293" y="36425"/>
                  </a:cubicBezTo>
                  <a:cubicBezTo>
                    <a:pt x="34327" y="36391"/>
                    <a:pt x="34359" y="36374"/>
                    <a:pt x="34388" y="36374"/>
                  </a:cubicBezTo>
                  <a:close/>
                  <a:moveTo>
                    <a:pt x="46681" y="36374"/>
                  </a:moveTo>
                  <a:cubicBezTo>
                    <a:pt x="46713" y="36374"/>
                    <a:pt x="46741" y="36396"/>
                    <a:pt x="46765" y="36443"/>
                  </a:cubicBezTo>
                  <a:cubicBezTo>
                    <a:pt x="46703" y="36434"/>
                    <a:pt x="46649" y="36434"/>
                    <a:pt x="46587" y="36425"/>
                  </a:cubicBezTo>
                  <a:cubicBezTo>
                    <a:pt x="46620" y="36391"/>
                    <a:pt x="46652" y="36374"/>
                    <a:pt x="46681" y="36374"/>
                  </a:cubicBezTo>
                  <a:close/>
                  <a:moveTo>
                    <a:pt x="34115" y="36363"/>
                  </a:moveTo>
                  <a:cubicBezTo>
                    <a:pt x="34187" y="36435"/>
                    <a:pt x="34120" y="36444"/>
                    <a:pt x="34068" y="36444"/>
                  </a:cubicBezTo>
                  <a:cubicBezTo>
                    <a:pt x="34050" y="36444"/>
                    <a:pt x="34033" y="36443"/>
                    <a:pt x="34026" y="36443"/>
                  </a:cubicBezTo>
                  <a:cubicBezTo>
                    <a:pt x="34035" y="36398"/>
                    <a:pt x="34070" y="36363"/>
                    <a:pt x="34115" y="36363"/>
                  </a:cubicBezTo>
                  <a:close/>
                  <a:moveTo>
                    <a:pt x="46408" y="36363"/>
                  </a:moveTo>
                  <a:cubicBezTo>
                    <a:pt x="46480" y="36435"/>
                    <a:pt x="46413" y="36444"/>
                    <a:pt x="46361" y="36444"/>
                  </a:cubicBezTo>
                  <a:cubicBezTo>
                    <a:pt x="46343" y="36444"/>
                    <a:pt x="46326" y="36443"/>
                    <a:pt x="46319" y="36443"/>
                  </a:cubicBezTo>
                  <a:cubicBezTo>
                    <a:pt x="46328" y="36398"/>
                    <a:pt x="46364" y="36363"/>
                    <a:pt x="46408" y="36363"/>
                  </a:cubicBezTo>
                  <a:close/>
                  <a:moveTo>
                    <a:pt x="18806" y="36291"/>
                  </a:moveTo>
                  <a:lnTo>
                    <a:pt x="18806" y="36291"/>
                  </a:lnTo>
                  <a:cubicBezTo>
                    <a:pt x="18838" y="36335"/>
                    <a:pt x="18874" y="36384"/>
                    <a:pt x="18901" y="36384"/>
                  </a:cubicBezTo>
                  <a:cubicBezTo>
                    <a:pt x="18913" y="36384"/>
                    <a:pt x="18923" y="36375"/>
                    <a:pt x="18931" y="36354"/>
                  </a:cubicBezTo>
                  <a:cubicBezTo>
                    <a:pt x="18945" y="36318"/>
                    <a:pt x="18964" y="36304"/>
                    <a:pt x="18986" y="36304"/>
                  </a:cubicBezTo>
                  <a:cubicBezTo>
                    <a:pt x="19050" y="36304"/>
                    <a:pt x="19134" y="36425"/>
                    <a:pt x="19154" y="36452"/>
                  </a:cubicBezTo>
                  <a:cubicBezTo>
                    <a:pt x="18798" y="36452"/>
                    <a:pt x="18824" y="36372"/>
                    <a:pt x="18806" y="36291"/>
                  </a:cubicBezTo>
                  <a:close/>
                  <a:moveTo>
                    <a:pt x="34619" y="36445"/>
                  </a:moveTo>
                  <a:cubicBezTo>
                    <a:pt x="34621" y="36445"/>
                    <a:pt x="34623" y="36447"/>
                    <a:pt x="34623" y="36452"/>
                  </a:cubicBezTo>
                  <a:lnTo>
                    <a:pt x="34615" y="36452"/>
                  </a:lnTo>
                  <a:cubicBezTo>
                    <a:pt x="34615" y="36447"/>
                    <a:pt x="34617" y="36445"/>
                    <a:pt x="34619" y="36445"/>
                  </a:cubicBezTo>
                  <a:close/>
                  <a:moveTo>
                    <a:pt x="43502" y="36416"/>
                  </a:moveTo>
                  <a:cubicBezTo>
                    <a:pt x="43536" y="36416"/>
                    <a:pt x="43565" y="36452"/>
                    <a:pt x="43464" y="36452"/>
                  </a:cubicBezTo>
                  <a:cubicBezTo>
                    <a:pt x="43467" y="36425"/>
                    <a:pt x="43485" y="36416"/>
                    <a:pt x="43502" y="36416"/>
                  </a:cubicBezTo>
                  <a:close/>
                  <a:moveTo>
                    <a:pt x="44341" y="36392"/>
                  </a:moveTo>
                  <a:cubicBezTo>
                    <a:pt x="44383" y="36392"/>
                    <a:pt x="44414" y="36412"/>
                    <a:pt x="44410" y="36452"/>
                  </a:cubicBezTo>
                  <a:lnTo>
                    <a:pt x="44205" y="36452"/>
                  </a:lnTo>
                  <a:cubicBezTo>
                    <a:pt x="44245" y="36412"/>
                    <a:pt x="44298" y="36392"/>
                    <a:pt x="44341" y="36392"/>
                  </a:cubicBezTo>
                  <a:close/>
                  <a:moveTo>
                    <a:pt x="46912" y="36445"/>
                  </a:moveTo>
                  <a:cubicBezTo>
                    <a:pt x="46914" y="36445"/>
                    <a:pt x="46917" y="36447"/>
                    <a:pt x="46917" y="36452"/>
                  </a:cubicBezTo>
                  <a:lnTo>
                    <a:pt x="46908" y="36452"/>
                  </a:lnTo>
                  <a:cubicBezTo>
                    <a:pt x="46908" y="36447"/>
                    <a:pt x="46910" y="36445"/>
                    <a:pt x="46912" y="36445"/>
                  </a:cubicBezTo>
                  <a:close/>
                  <a:moveTo>
                    <a:pt x="56634" y="36392"/>
                  </a:moveTo>
                  <a:cubicBezTo>
                    <a:pt x="56676" y="36392"/>
                    <a:pt x="56707" y="36412"/>
                    <a:pt x="56703" y="36452"/>
                  </a:cubicBezTo>
                  <a:lnTo>
                    <a:pt x="56498" y="36452"/>
                  </a:lnTo>
                  <a:cubicBezTo>
                    <a:pt x="56538" y="36412"/>
                    <a:pt x="56592" y="36392"/>
                    <a:pt x="56634" y="36392"/>
                  </a:cubicBezTo>
                  <a:close/>
                  <a:moveTo>
                    <a:pt x="2536" y="36441"/>
                  </a:moveTo>
                  <a:cubicBezTo>
                    <a:pt x="2554" y="36441"/>
                    <a:pt x="2567" y="36446"/>
                    <a:pt x="2552" y="36461"/>
                  </a:cubicBezTo>
                  <a:cubicBezTo>
                    <a:pt x="2445" y="36461"/>
                    <a:pt x="2501" y="36441"/>
                    <a:pt x="2536" y="36441"/>
                  </a:cubicBezTo>
                  <a:close/>
                  <a:moveTo>
                    <a:pt x="14830" y="36441"/>
                  </a:moveTo>
                  <a:cubicBezTo>
                    <a:pt x="14847" y="36441"/>
                    <a:pt x="14860" y="36446"/>
                    <a:pt x="14845" y="36461"/>
                  </a:cubicBezTo>
                  <a:cubicBezTo>
                    <a:pt x="14738" y="36461"/>
                    <a:pt x="14794" y="36441"/>
                    <a:pt x="14830" y="36441"/>
                  </a:cubicBezTo>
                  <a:close/>
                  <a:moveTo>
                    <a:pt x="32197" y="36434"/>
                  </a:moveTo>
                  <a:cubicBezTo>
                    <a:pt x="32224" y="36443"/>
                    <a:pt x="32250" y="36452"/>
                    <a:pt x="32286" y="36452"/>
                  </a:cubicBezTo>
                  <a:cubicBezTo>
                    <a:pt x="32279" y="36470"/>
                    <a:pt x="32269" y="36478"/>
                    <a:pt x="32257" y="36478"/>
                  </a:cubicBezTo>
                  <a:cubicBezTo>
                    <a:pt x="32239" y="36478"/>
                    <a:pt x="32218" y="36461"/>
                    <a:pt x="32197" y="36434"/>
                  </a:cubicBezTo>
                  <a:close/>
                  <a:moveTo>
                    <a:pt x="2287" y="36468"/>
                  </a:moveTo>
                  <a:cubicBezTo>
                    <a:pt x="2313" y="36468"/>
                    <a:pt x="2342" y="36472"/>
                    <a:pt x="2374" y="36488"/>
                  </a:cubicBezTo>
                  <a:cubicBezTo>
                    <a:pt x="2329" y="36488"/>
                    <a:pt x="2285" y="36479"/>
                    <a:pt x="2240" y="36470"/>
                  </a:cubicBezTo>
                  <a:cubicBezTo>
                    <a:pt x="2254" y="36470"/>
                    <a:pt x="2270" y="36468"/>
                    <a:pt x="2287" y="36468"/>
                  </a:cubicBezTo>
                  <a:close/>
                  <a:moveTo>
                    <a:pt x="14580" y="36468"/>
                  </a:moveTo>
                  <a:cubicBezTo>
                    <a:pt x="14606" y="36468"/>
                    <a:pt x="14635" y="36472"/>
                    <a:pt x="14667" y="36488"/>
                  </a:cubicBezTo>
                  <a:cubicBezTo>
                    <a:pt x="14622" y="36488"/>
                    <a:pt x="14578" y="36479"/>
                    <a:pt x="14533" y="36470"/>
                  </a:cubicBezTo>
                  <a:cubicBezTo>
                    <a:pt x="14548" y="36470"/>
                    <a:pt x="14563" y="36468"/>
                    <a:pt x="14580" y="36468"/>
                  </a:cubicBezTo>
                  <a:close/>
                  <a:moveTo>
                    <a:pt x="2795" y="36498"/>
                  </a:moveTo>
                  <a:cubicBezTo>
                    <a:pt x="2855" y="36498"/>
                    <a:pt x="2933" y="36511"/>
                    <a:pt x="2865" y="36541"/>
                  </a:cubicBezTo>
                  <a:cubicBezTo>
                    <a:pt x="2684" y="36513"/>
                    <a:pt x="2729" y="36498"/>
                    <a:pt x="2795" y="36498"/>
                  </a:cubicBezTo>
                  <a:close/>
                  <a:moveTo>
                    <a:pt x="15088" y="36498"/>
                  </a:moveTo>
                  <a:cubicBezTo>
                    <a:pt x="15149" y="36498"/>
                    <a:pt x="15226" y="36511"/>
                    <a:pt x="15158" y="36541"/>
                  </a:cubicBezTo>
                  <a:cubicBezTo>
                    <a:pt x="14977" y="36513"/>
                    <a:pt x="15022" y="36498"/>
                    <a:pt x="15088" y="36498"/>
                  </a:cubicBezTo>
                  <a:close/>
                  <a:moveTo>
                    <a:pt x="51556" y="36595"/>
                  </a:moveTo>
                  <a:cubicBezTo>
                    <a:pt x="51556" y="36595"/>
                    <a:pt x="51556" y="36595"/>
                    <a:pt x="51556" y="36604"/>
                  </a:cubicBezTo>
                  <a:cubicBezTo>
                    <a:pt x="51547" y="36604"/>
                    <a:pt x="51547" y="36595"/>
                    <a:pt x="51556" y="36595"/>
                  </a:cubicBezTo>
                  <a:close/>
                  <a:moveTo>
                    <a:pt x="63849" y="36595"/>
                  </a:moveTo>
                  <a:cubicBezTo>
                    <a:pt x="63849" y="36595"/>
                    <a:pt x="63849" y="36595"/>
                    <a:pt x="63849" y="36604"/>
                  </a:cubicBezTo>
                  <a:cubicBezTo>
                    <a:pt x="63840" y="36604"/>
                    <a:pt x="63840" y="36595"/>
                    <a:pt x="63849" y="36595"/>
                  </a:cubicBezTo>
                  <a:close/>
                  <a:moveTo>
                    <a:pt x="2479" y="815"/>
                  </a:moveTo>
                  <a:cubicBezTo>
                    <a:pt x="2532" y="815"/>
                    <a:pt x="2578" y="820"/>
                    <a:pt x="2615" y="830"/>
                  </a:cubicBezTo>
                  <a:cubicBezTo>
                    <a:pt x="2597" y="937"/>
                    <a:pt x="2641" y="1000"/>
                    <a:pt x="2740" y="1036"/>
                  </a:cubicBezTo>
                  <a:cubicBezTo>
                    <a:pt x="2775" y="1036"/>
                    <a:pt x="2749" y="875"/>
                    <a:pt x="2731" y="866"/>
                  </a:cubicBezTo>
                  <a:lnTo>
                    <a:pt x="2731" y="866"/>
                  </a:lnTo>
                  <a:cubicBezTo>
                    <a:pt x="2755" y="874"/>
                    <a:pt x="2949" y="912"/>
                    <a:pt x="3031" y="912"/>
                  </a:cubicBezTo>
                  <a:cubicBezTo>
                    <a:pt x="3039" y="912"/>
                    <a:pt x="3046" y="911"/>
                    <a:pt x="3052" y="911"/>
                  </a:cubicBezTo>
                  <a:cubicBezTo>
                    <a:pt x="3062" y="910"/>
                    <a:pt x="3073" y="910"/>
                    <a:pt x="3085" y="910"/>
                  </a:cubicBezTo>
                  <a:cubicBezTo>
                    <a:pt x="3261" y="910"/>
                    <a:pt x="3667" y="967"/>
                    <a:pt x="3792" y="1009"/>
                  </a:cubicBezTo>
                  <a:cubicBezTo>
                    <a:pt x="3574" y="1062"/>
                    <a:pt x="3754" y="1185"/>
                    <a:pt x="3872" y="1185"/>
                  </a:cubicBezTo>
                  <a:cubicBezTo>
                    <a:pt x="3933" y="1185"/>
                    <a:pt x="3977" y="1153"/>
                    <a:pt x="3944" y="1062"/>
                  </a:cubicBezTo>
                  <a:lnTo>
                    <a:pt x="3944" y="1062"/>
                  </a:lnTo>
                  <a:cubicBezTo>
                    <a:pt x="4078" y="1116"/>
                    <a:pt x="4096" y="1330"/>
                    <a:pt x="4069" y="1473"/>
                  </a:cubicBezTo>
                  <a:cubicBezTo>
                    <a:pt x="4328" y="1116"/>
                    <a:pt x="5282" y="991"/>
                    <a:pt x="5701" y="982"/>
                  </a:cubicBezTo>
                  <a:lnTo>
                    <a:pt x="5701" y="982"/>
                  </a:lnTo>
                  <a:cubicBezTo>
                    <a:pt x="5594" y="1089"/>
                    <a:pt x="5684" y="1116"/>
                    <a:pt x="5816" y="1116"/>
                  </a:cubicBezTo>
                  <a:cubicBezTo>
                    <a:pt x="5949" y="1116"/>
                    <a:pt x="6125" y="1089"/>
                    <a:pt x="6192" y="1089"/>
                  </a:cubicBezTo>
                  <a:cubicBezTo>
                    <a:pt x="6542" y="1089"/>
                    <a:pt x="6901" y="1102"/>
                    <a:pt x="7261" y="1102"/>
                  </a:cubicBezTo>
                  <a:cubicBezTo>
                    <a:pt x="7835" y="1102"/>
                    <a:pt x="8411" y="1069"/>
                    <a:pt x="8949" y="893"/>
                  </a:cubicBezTo>
                  <a:lnTo>
                    <a:pt x="8949" y="893"/>
                  </a:lnTo>
                  <a:cubicBezTo>
                    <a:pt x="8797" y="1044"/>
                    <a:pt x="8735" y="1178"/>
                    <a:pt x="8949" y="1312"/>
                  </a:cubicBezTo>
                  <a:cubicBezTo>
                    <a:pt x="8949" y="962"/>
                    <a:pt x="9329" y="910"/>
                    <a:pt x="9664" y="910"/>
                  </a:cubicBezTo>
                  <a:cubicBezTo>
                    <a:pt x="9808" y="910"/>
                    <a:pt x="9943" y="920"/>
                    <a:pt x="10037" y="920"/>
                  </a:cubicBezTo>
                  <a:cubicBezTo>
                    <a:pt x="9973" y="984"/>
                    <a:pt x="9907" y="1004"/>
                    <a:pt x="9841" y="1004"/>
                  </a:cubicBezTo>
                  <a:cubicBezTo>
                    <a:pt x="9736" y="1004"/>
                    <a:pt x="9627" y="955"/>
                    <a:pt x="9512" y="955"/>
                  </a:cubicBezTo>
                  <a:cubicBezTo>
                    <a:pt x="9448" y="955"/>
                    <a:pt x="9383" y="970"/>
                    <a:pt x="9314" y="1018"/>
                  </a:cubicBezTo>
                  <a:cubicBezTo>
                    <a:pt x="9225" y="1080"/>
                    <a:pt x="9609" y="1268"/>
                    <a:pt x="9627" y="1321"/>
                  </a:cubicBezTo>
                  <a:cubicBezTo>
                    <a:pt x="9660" y="1189"/>
                    <a:pt x="9687" y="1140"/>
                    <a:pt x="9709" y="1140"/>
                  </a:cubicBezTo>
                  <a:cubicBezTo>
                    <a:pt x="9753" y="1140"/>
                    <a:pt x="9778" y="1331"/>
                    <a:pt x="9796" y="1455"/>
                  </a:cubicBezTo>
                  <a:cubicBezTo>
                    <a:pt x="9876" y="1312"/>
                    <a:pt x="10340" y="1241"/>
                    <a:pt x="10117" y="920"/>
                  </a:cubicBezTo>
                  <a:lnTo>
                    <a:pt x="10421" y="920"/>
                  </a:lnTo>
                  <a:cubicBezTo>
                    <a:pt x="10323" y="1098"/>
                    <a:pt x="10376" y="1285"/>
                    <a:pt x="10608" y="1339"/>
                  </a:cubicBezTo>
                  <a:cubicBezTo>
                    <a:pt x="10623" y="1342"/>
                    <a:pt x="10638" y="1344"/>
                    <a:pt x="10652" y="1344"/>
                  </a:cubicBezTo>
                  <a:cubicBezTo>
                    <a:pt x="10862" y="1344"/>
                    <a:pt x="11019" y="1004"/>
                    <a:pt x="11161" y="929"/>
                  </a:cubicBezTo>
                  <a:cubicBezTo>
                    <a:pt x="11206" y="946"/>
                    <a:pt x="11224" y="982"/>
                    <a:pt x="11232" y="1027"/>
                  </a:cubicBezTo>
                  <a:cubicBezTo>
                    <a:pt x="11295" y="982"/>
                    <a:pt x="11366" y="946"/>
                    <a:pt x="11438" y="920"/>
                  </a:cubicBezTo>
                  <a:lnTo>
                    <a:pt x="11438" y="920"/>
                  </a:lnTo>
                  <a:cubicBezTo>
                    <a:pt x="11384" y="1080"/>
                    <a:pt x="10920" y="1482"/>
                    <a:pt x="11206" y="1660"/>
                  </a:cubicBezTo>
                  <a:cubicBezTo>
                    <a:pt x="11264" y="1562"/>
                    <a:pt x="11375" y="1524"/>
                    <a:pt x="11461" y="1524"/>
                  </a:cubicBezTo>
                  <a:cubicBezTo>
                    <a:pt x="11547" y="1524"/>
                    <a:pt x="11607" y="1562"/>
                    <a:pt x="11563" y="1615"/>
                  </a:cubicBezTo>
                  <a:cubicBezTo>
                    <a:pt x="11714" y="1553"/>
                    <a:pt x="11866" y="1517"/>
                    <a:pt x="12026" y="1517"/>
                  </a:cubicBezTo>
                  <a:cubicBezTo>
                    <a:pt x="11928" y="1357"/>
                    <a:pt x="12232" y="1508"/>
                    <a:pt x="11910" y="1339"/>
                  </a:cubicBezTo>
                  <a:cubicBezTo>
                    <a:pt x="11910" y="1268"/>
                    <a:pt x="11982" y="1248"/>
                    <a:pt x="12074" y="1248"/>
                  </a:cubicBezTo>
                  <a:cubicBezTo>
                    <a:pt x="12121" y="1248"/>
                    <a:pt x="12172" y="1253"/>
                    <a:pt x="12223" y="1259"/>
                  </a:cubicBezTo>
                  <a:cubicBezTo>
                    <a:pt x="12235" y="1256"/>
                    <a:pt x="12249" y="1255"/>
                    <a:pt x="12265" y="1255"/>
                  </a:cubicBezTo>
                  <a:cubicBezTo>
                    <a:pt x="12316" y="1255"/>
                    <a:pt x="12382" y="1267"/>
                    <a:pt x="12464" y="1294"/>
                  </a:cubicBezTo>
                  <a:cubicBezTo>
                    <a:pt x="12462" y="1296"/>
                    <a:pt x="12459" y="1296"/>
                    <a:pt x="12454" y="1296"/>
                  </a:cubicBezTo>
                  <a:cubicBezTo>
                    <a:pt x="12423" y="1296"/>
                    <a:pt x="12323" y="1274"/>
                    <a:pt x="12223" y="1259"/>
                  </a:cubicBezTo>
                  <a:cubicBezTo>
                    <a:pt x="12142" y="1268"/>
                    <a:pt x="12107" y="1321"/>
                    <a:pt x="12116" y="1419"/>
                  </a:cubicBezTo>
                  <a:cubicBezTo>
                    <a:pt x="12184" y="1480"/>
                    <a:pt x="12255" y="1504"/>
                    <a:pt x="12322" y="1504"/>
                  </a:cubicBezTo>
                  <a:cubicBezTo>
                    <a:pt x="12561" y="1504"/>
                    <a:pt x="12749" y="1203"/>
                    <a:pt x="12588" y="1196"/>
                  </a:cubicBezTo>
                  <a:lnTo>
                    <a:pt x="12588" y="1196"/>
                  </a:lnTo>
                  <a:cubicBezTo>
                    <a:pt x="12604" y="1197"/>
                    <a:pt x="12622" y="1197"/>
                    <a:pt x="12641" y="1197"/>
                  </a:cubicBezTo>
                  <a:cubicBezTo>
                    <a:pt x="12887" y="1197"/>
                    <a:pt x="13403" y="1145"/>
                    <a:pt x="13320" y="1062"/>
                  </a:cubicBezTo>
                  <a:cubicBezTo>
                    <a:pt x="13365" y="1062"/>
                    <a:pt x="13507" y="1143"/>
                    <a:pt x="13614" y="1214"/>
                  </a:cubicBezTo>
                  <a:cubicBezTo>
                    <a:pt x="13686" y="1169"/>
                    <a:pt x="13766" y="1116"/>
                    <a:pt x="13846" y="1080"/>
                  </a:cubicBezTo>
                  <a:cubicBezTo>
                    <a:pt x="13846" y="1071"/>
                    <a:pt x="13846" y="1071"/>
                    <a:pt x="13837" y="1062"/>
                  </a:cubicBezTo>
                  <a:cubicBezTo>
                    <a:pt x="13784" y="1053"/>
                    <a:pt x="13766" y="1027"/>
                    <a:pt x="13793" y="1000"/>
                  </a:cubicBezTo>
                  <a:lnTo>
                    <a:pt x="13793" y="1000"/>
                  </a:lnTo>
                  <a:cubicBezTo>
                    <a:pt x="13793" y="1000"/>
                    <a:pt x="13811" y="1027"/>
                    <a:pt x="13837" y="1062"/>
                  </a:cubicBezTo>
                  <a:cubicBezTo>
                    <a:pt x="13846" y="1062"/>
                    <a:pt x="13855" y="1062"/>
                    <a:pt x="13864" y="1071"/>
                  </a:cubicBezTo>
                  <a:cubicBezTo>
                    <a:pt x="14178" y="911"/>
                    <a:pt x="14539" y="816"/>
                    <a:pt x="14773" y="816"/>
                  </a:cubicBezTo>
                  <a:cubicBezTo>
                    <a:pt x="14825" y="816"/>
                    <a:pt x="14871" y="821"/>
                    <a:pt x="14908" y="830"/>
                  </a:cubicBezTo>
                  <a:cubicBezTo>
                    <a:pt x="14890" y="937"/>
                    <a:pt x="14926" y="1000"/>
                    <a:pt x="15033" y="1036"/>
                  </a:cubicBezTo>
                  <a:cubicBezTo>
                    <a:pt x="15033" y="1018"/>
                    <a:pt x="15042" y="1009"/>
                    <a:pt x="15051" y="1009"/>
                  </a:cubicBezTo>
                  <a:cubicBezTo>
                    <a:pt x="15060" y="955"/>
                    <a:pt x="15033" y="875"/>
                    <a:pt x="15024" y="866"/>
                  </a:cubicBezTo>
                  <a:lnTo>
                    <a:pt x="15024" y="866"/>
                  </a:lnTo>
                  <a:cubicBezTo>
                    <a:pt x="15048" y="874"/>
                    <a:pt x="15242" y="912"/>
                    <a:pt x="15324" y="912"/>
                  </a:cubicBezTo>
                  <a:cubicBezTo>
                    <a:pt x="15332" y="912"/>
                    <a:pt x="15339" y="911"/>
                    <a:pt x="15345" y="911"/>
                  </a:cubicBezTo>
                  <a:cubicBezTo>
                    <a:pt x="15355" y="910"/>
                    <a:pt x="15366" y="910"/>
                    <a:pt x="15378" y="910"/>
                  </a:cubicBezTo>
                  <a:cubicBezTo>
                    <a:pt x="15555" y="910"/>
                    <a:pt x="15960" y="967"/>
                    <a:pt x="16086" y="1009"/>
                  </a:cubicBezTo>
                  <a:cubicBezTo>
                    <a:pt x="15861" y="1062"/>
                    <a:pt x="16043" y="1185"/>
                    <a:pt x="16163" y="1185"/>
                  </a:cubicBezTo>
                  <a:cubicBezTo>
                    <a:pt x="16225" y="1185"/>
                    <a:pt x="16270" y="1153"/>
                    <a:pt x="16237" y="1062"/>
                  </a:cubicBezTo>
                  <a:lnTo>
                    <a:pt x="16237" y="1062"/>
                  </a:lnTo>
                  <a:cubicBezTo>
                    <a:pt x="16309" y="1089"/>
                    <a:pt x="16344" y="1160"/>
                    <a:pt x="16362" y="1250"/>
                  </a:cubicBezTo>
                  <a:cubicBezTo>
                    <a:pt x="16432" y="1232"/>
                    <a:pt x="16498" y="1215"/>
                    <a:pt x="16568" y="1215"/>
                  </a:cubicBezTo>
                  <a:cubicBezTo>
                    <a:pt x="16605" y="1215"/>
                    <a:pt x="16643" y="1220"/>
                    <a:pt x="16683" y="1232"/>
                  </a:cubicBezTo>
                  <a:cubicBezTo>
                    <a:pt x="16683" y="1232"/>
                    <a:pt x="16674" y="1241"/>
                    <a:pt x="16674" y="1241"/>
                  </a:cubicBezTo>
                  <a:cubicBezTo>
                    <a:pt x="16853" y="1160"/>
                    <a:pt x="17067" y="1098"/>
                    <a:pt x="17281" y="1062"/>
                  </a:cubicBezTo>
                  <a:cubicBezTo>
                    <a:pt x="17263" y="1036"/>
                    <a:pt x="17245" y="1018"/>
                    <a:pt x="17245" y="1018"/>
                  </a:cubicBezTo>
                  <a:cubicBezTo>
                    <a:pt x="17271" y="1015"/>
                    <a:pt x="17298" y="1014"/>
                    <a:pt x="17325" y="1014"/>
                  </a:cubicBezTo>
                  <a:cubicBezTo>
                    <a:pt x="17390" y="1014"/>
                    <a:pt x="17456" y="1020"/>
                    <a:pt x="17513" y="1027"/>
                  </a:cubicBezTo>
                  <a:cubicBezTo>
                    <a:pt x="17700" y="1000"/>
                    <a:pt x="17870" y="982"/>
                    <a:pt x="17995" y="982"/>
                  </a:cubicBezTo>
                  <a:cubicBezTo>
                    <a:pt x="17941" y="1036"/>
                    <a:pt x="17941" y="1062"/>
                    <a:pt x="17950" y="1080"/>
                  </a:cubicBezTo>
                  <a:cubicBezTo>
                    <a:pt x="18012" y="1098"/>
                    <a:pt x="18075" y="1107"/>
                    <a:pt x="18137" y="1116"/>
                  </a:cubicBezTo>
                  <a:cubicBezTo>
                    <a:pt x="18262" y="1116"/>
                    <a:pt x="18423" y="1089"/>
                    <a:pt x="18485" y="1089"/>
                  </a:cubicBezTo>
                  <a:cubicBezTo>
                    <a:pt x="18824" y="1089"/>
                    <a:pt x="19175" y="1101"/>
                    <a:pt x="19525" y="1101"/>
                  </a:cubicBezTo>
                  <a:cubicBezTo>
                    <a:pt x="19700" y="1101"/>
                    <a:pt x="19874" y="1098"/>
                    <a:pt x="20046" y="1089"/>
                  </a:cubicBezTo>
                  <a:cubicBezTo>
                    <a:pt x="20046" y="1080"/>
                    <a:pt x="20038" y="1053"/>
                    <a:pt x="20046" y="1018"/>
                  </a:cubicBezTo>
                  <a:cubicBezTo>
                    <a:pt x="20033" y="958"/>
                    <a:pt x="20045" y="927"/>
                    <a:pt x="20085" y="927"/>
                  </a:cubicBezTo>
                  <a:cubicBezTo>
                    <a:pt x="20099" y="927"/>
                    <a:pt x="20116" y="931"/>
                    <a:pt x="20136" y="937"/>
                  </a:cubicBezTo>
                  <a:cubicBezTo>
                    <a:pt x="20154" y="982"/>
                    <a:pt x="20118" y="1062"/>
                    <a:pt x="20091" y="1089"/>
                  </a:cubicBezTo>
                  <a:cubicBezTo>
                    <a:pt x="20484" y="1062"/>
                    <a:pt x="20867" y="1009"/>
                    <a:pt x="21242" y="893"/>
                  </a:cubicBezTo>
                  <a:lnTo>
                    <a:pt x="21242" y="893"/>
                  </a:lnTo>
                  <a:cubicBezTo>
                    <a:pt x="21171" y="955"/>
                    <a:pt x="21117" y="1027"/>
                    <a:pt x="21108" y="1089"/>
                  </a:cubicBezTo>
                  <a:cubicBezTo>
                    <a:pt x="21171" y="1089"/>
                    <a:pt x="21251" y="1098"/>
                    <a:pt x="21286" y="1134"/>
                  </a:cubicBezTo>
                  <a:cubicBezTo>
                    <a:pt x="21390" y="943"/>
                    <a:pt x="21685" y="910"/>
                    <a:pt x="21952" y="910"/>
                  </a:cubicBezTo>
                  <a:cubicBezTo>
                    <a:pt x="22098" y="910"/>
                    <a:pt x="22236" y="920"/>
                    <a:pt x="22330" y="920"/>
                  </a:cubicBezTo>
                  <a:cubicBezTo>
                    <a:pt x="22266" y="984"/>
                    <a:pt x="22201" y="1004"/>
                    <a:pt x="22134" y="1004"/>
                  </a:cubicBezTo>
                  <a:cubicBezTo>
                    <a:pt x="22029" y="1004"/>
                    <a:pt x="21920" y="955"/>
                    <a:pt x="21806" y="955"/>
                  </a:cubicBezTo>
                  <a:cubicBezTo>
                    <a:pt x="21742" y="955"/>
                    <a:pt x="21676" y="970"/>
                    <a:pt x="21608" y="1018"/>
                  </a:cubicBezTo>
                  <a:cubicBezTo>
                    <a:pt x="21518" y="1080"/>
                    <a:pt x="21902" y="1268"/>
                    <a:pt x="21920" y="1321"/>
                  </a:cubicBezTo>
                  <a:cubicBezTo>
                    <a:pt x="21952" y="1189"/>
                    <a:pt x="21977" y="1141"/>
                    <a:pt x="21998" y="1141"/>
                  </a:cubicBezTo>
                  <a:cubicBezTo>
                    <a:pt x="22013" y="1141"/>
                    <a:pt x="22025" y="1164"/>
                    <a:pt x="22036" y="1196"/>
                  </a:cubicBezTo>
                  <a:lnTo>
                    <a:pt x="22072" y="1196"/>
                  </a:lnTo>
                  <a:cubicBezTo>
                    <a:pt x="22116" y="1205"/>
                    <a:pt x="22223" y="1241"/>
                    <a:pt x="22303" y="1294"/>
                  </a:cubicBezTo>
                  <a:cubicBezTo>
                    <a:pt x="22330" y="1276"/>
                    <a:pt x="22348" y="1259"/>
                    <a:pt x="22366" y="1250"/>
                  </a:cubicBezTo>
                  <a:cubicBezTo>
                    <a:pt x="22339" y="1223"/>
                    <a:pt x="22312" y="1187"/>
                    <a:pt x="22295" y="1143"/>
                  </a:cubicBezTo>
                  <a:lnTo>
                    <a:pt x="22295" y="1143"/>
                  </a:lnTo>
                  <a:cubicBezTo>
                    <a:pt x="22312" y="1143"/>
                    <a:pt x="22366" y="1169"/>
                    <a:pt x="22411" y="1205"/>
                  </a:cubicBezTo>
                  <a:cubicBezTo>
                    <a:pt x="22428" y="1187"/>
                    <a:pt x="22437" y="1169"/>
                    <a:pt x="22446" y="1152"/>
                  </a:cubicBezTo>
                  <a:cubicBezTo>
                    <a:pt x="22446" y="1143"/>
                    <a:pt x="22437" y="1134"/>
                    <a:pt x="22428" y="1116"/>
                  </a:cubicBezTo>
                  <a:lnTo>
                    <a:pt x="22428" y="1116"/>
                  </a:lnTo>
                  <a:cubicBezTo>
                    <a:pt x="22437" y="1125"/>
                    <a:pt x="22446" y="1134"/>
                    <a:pt x="22455" y="1143"/>
                  </a:cubicBezTo>
                  <a:cubicBezTo>
                    <a:pt x="22482" y="1089"/>
                    <a:pt x="22473" y="1009"/>
                    <a:pt x="22402" y="920"/>
                  </a:cubicBezTo>
                  <a:lnTo>
                    <a:pt x="22714" y="920"/>
                  </a:lnTo>
                  <a:cubicBezTo>
                    <a:pt x="22660" y="1009"/>
                    <a:pt x="22651" y="1098"/>
                    <a:pt x="22687" y="1178"/>
                  </a:cubicBezTo>
                  <a:cubicBezTo>
                    <a:pt x="22734" y="1160"/>
                    <a:pt x="22795" y="1146"/>
                    <a:pt x="22843" y="1146"/>
                  </a:cubicBezTo>
                  <a:cubicBezTo>
                    <a:pt x="22886" y="1146"/>
                    <a:pt x="22919" y="1157"/>
                    <a:pt x="22919" y="1187"/>
                  </a:cubicBezTo>
                  <a:cubicBezTo>
                    <a:pt x="22919" y="1241"/>
                    <a:pt x="22830" y="1268"/>
                    <a:pt x="22758" y="1268"/>
                  </a:cubicBezTo>
                  <a:cubicBezTo>
                    <a:pt x="22794" y="1303"/>
                    <a:pt x="22839" y="1321"/>
                    <a:pt x="22901" y="1339"/>
                  </a:cubicBezTo>
                  <a:cubicBezTo>
                    <a:pt x="22915" y="1342"/>
                    <a:pt x="22928" y="1343"/>
                    <a:pt x="22940" y="1343"/>
                  </a:cubicBezTo>
                  <a:cubicBezTo>
                    <a:pt x="23012" y="1343"/>
                    <a:pt x="23073" y="1303"/>
                    <a:pt x="23133" y="1250"/>
                  </a:cubicBezTo>
                  <a:cubicBezTo>
                    <a:pt x="22999" y="1250"/>
                    <a:pt x="22919" y="1196"/>
                    <a:pt x="23187" y="973"/>
                  </a:cubicBezTo>
                  <a:cubicBezTo>
                    <a:pt x="23187" y="973"/>
                    <a:pt x="23187" y="1116"/>
                    <a:pt x="23205" y="1187"/>
                  </a:cubicBezTo>
                  <a:cubicBezTo>
                    <a:pt x="23294" y="1089"/>
                    <a:pt x="23374" y="964"/>
                    <a:pt x="23454" y="929"/>
                  </a:cubicBezTo>
                  <a:cubicBezTo>
                    <a:pt x="23472" y="929"/>
                    <a:pt x="23481" y="937"/>
                    <a:pt x="23490" y="955"/>
                  </a:cubicBezTo>
                  <a:cubicBezTo>
                    <a:pt x="23516" y="940"/>
                    <a:pt x="23545" y="930"/>
                    <a:pt x="23582" y="930"/>
                  </a:cubicBezTo>
                  <a:cubicBezTo>
                    <a:pt x="23609" y="930"/>
                    <a:pt x="23640" y="935"/>
                    <a:pt x="23677" y="946"/>
                  </a:cubicBezTo>
                  <a:cubicBezTo>
                    <a:pt x="23695" y="937"/>
                    <a:pt x="23713" y="929"/>
                    <a:pt x="23731" y="920"/>
                  </a:cubicBezTo>
                  <a:lnTo>
                    <a:pt x="23731" y="920"/>
                  </a:lnTo>
                  <a:cubicBezTo>
                    <a:pt x="23722" y="964"/>
                    <a:pt x="23668" y="1027"/>
                    <a:pt x="23615" y="1098"/>
                  </a:cubicBezTo>
                  <a:cubicBezTo>
                    <a:pt x="23633" y="1160"/>
                    <a:pt x="23695" y="1223"/>
                    <a:pt x="23758" y="1259"/>
                  </a:cubicBezTo>
                  <a:cubicBezTo>
                    <a:pt x="23811" y="1268"/>
                    <a:pt x="23865" y="1268"/>
                    <a:pt x="23918" y="1285"/>
                  </a:cubicBezTo>
                  <a:cubicBezTo>
                    <a:pt x="23927" y="1285"/>
                    <a:pt x="23927" y="1276"/>
                    <a:pt x="23927" y="1276"/>
                  </a:cubicBezTo>
                  <a:lnTo>
                    <a:pt x="23927" y="1276"/>
                  </a:lnTo>
                  <a:cubicBezTo>
                    <a:pt x="23926" y="1277"/>
                    <a:pt x="23925" y="1278"/>
                    <a:pt x="23924" y="1278"/>
                  </a:cubicBezTo>
                  <a:cubicBezTo>
                    <a:pt x="23895" y="1278"/>
                    <a:pt x="23827" y="955"/>
                    <a:pt x="23775" y="955"/>
                  </a:cubicBezTo>
                  <a:cubicBezTo>
                    <a:pt x="23820" y="955"/>
                    <a:pt x="23874" y="955"/>
                    <a:pt x="23927" y="946"/>
                  </a:cubicBezTo>
                  <a:cubicBezTo>
                    <a:pt x="23927" y="946"/>
                    <a:pt x="23927" y="937"/>
                    <a:pt x="23936" y="937"/>
                  </a:cubicBezTo>
                  <a:cubicBezTo>
                    <a:pt x="23954" y="937"/>
                    <a:pt x="23963" y="946"/>
                    <a:pt x="23972" y="946"/>
                  </a:cubicBezTo>
                  <a:cubicBezTo>
                    <a:pt x="24042" y="943"/>
                    <a:pt x="24117" y="941"/>
                    <a:pt x="24190" y="941"/>
                  </a:cubicBezTo>
                  <a:cubicBezTo>
                    <a:pt x="24293" y="941"/>
                    <a:pt x="24393" y="945"/>
                    <a:pt x="24471" y="955"/>
                  </a:cubicBezTo>
                  <a:cubicBezTo>
                    <a:pt x="24609" y="972"/>
                    <a:pt x="24539" y="1197"/>
                    <a:pt x="24670" y="1197"/>
                  </a:cubicBezTo>
                  <a:cubicBezTo>
                    <a:pt x="24675" y="1197"/>
                    <a:pt x="24680" y="1197"/>
                    <a:pt x="24685" y="1196"/>
                  </a:cubicBezTo>
                  <a:cubicBezTo>
                    <a:pt x="24730" y="1187"/>
                    <a:pt x="24917" y="1071"/>
                    <a:pt x="24908" y="1062"/>
                  </a:cubicBezTo>
                  <a:cubicBezTo>
                    <a:pt x="24882" y="1046"/>
                    <a:pt x="24859" y="1039"/>
                    <a:pt x="24840" y="1039"/>
                  </a:cubicBezTo>
                  <a:cubicBezTo>
                    <a:pt x="24780" y="1039"/>
                    <a:pt x="24748" y="1098"/>
                    <a:pt x="24717" y="1098"/>
                  </a:cubicBezTo>
                  <a:cubicBezTo>
                    <a:pt x="24692" y="1098"/>
                    <a:pt x="24668" y="1063"/>
                    <a:pt x="24632" y="937"/>
                  </a:cubicBezTo>
                  <a:cubicBezTo>
                    <a:pt x="24694" y="937"/>
                    <a:pt x="24775" y="929"/>
                    <a:pt x="24846" y="929"/>
                  </a:cubicBezTo>
                  <a:cubicBezTo>
                    <a:pt x="24828" y="911"/>
                    <a:pt x="24801" y="893"/>
                    <a:pt x="24766" y="884"/>
                  </a:cubicBezTo>
                  <a:cubicBezTo>
                    <a:pt x="24930" y="847"/>
                    <a:pt x="25026" y="833"/>
                    <a:pt x="25078" y="833"/>
                  </a:cubicBezTo>
                  <a:cubicBezTo>
                    <a:pt x="25179" y="833"/>
                    <a:pt x="25116" y="888"/>
                    <a:pt x="25069" y="946"/>
                  </a:cubicBezTo>
                  <a:cubicBezTo>
                    <a:pt x="25158" y="955"/>
                    <a:pt x="25230" y="973"/>
                    <a:pt x="25301" y="1018"/>
                  </a:cubicBezTo>
                  <a:cubicBezTo>
                    <a:pt x="25285" y="1026"/>
                    <a:pt x="25103" y="1192"/>
                    <a:pt x="25073" y="1192"/>
                  </a:cubicBezTo>
                  <a:cubicBezTo>
                    <a:pt x="25070" y="1192"/>
                    <a:pt x="25069" y="1190"/>
                    <a:pt x="25069" y="1187"/>
                  </a:cubicBezTo>
                  <a:cubicBezTo>
                    <a:pt x="25069" y="1196"/>
                    <a:pt x="25069" y="1196"/>
                    <a:pt x="25069" y="1196"/>
                  </a:cubicBezTo>
                  <a:cubicBezTo>
                    <a:pt x="25123" y="1196"/>
                    <a:pt x="25185" y="1187"/>
                    <a:pt x="25247" y="1178"/>
                  </a:cubicBezTo>
                  <a:cubicBezTo>
                    <a:pt x="25301" y="1134"/>
                    <a:pt x="25354" y="1071"/>
                    <a:pt x="25363" y="1062"/>
                  </a:cubicBezTo>
                  <a:cubicBezTo>
                    <a:pt x="25399" y="1089"/>
                    <a:pt x="25426" y="1116"/>
                    <a:pt x="25453" y="1152"/>
                  </a:cubicBezTo>
                  <a:cubicBezTo>
                    <a:pt x="25569" y="1125"/>
                    <a:pt x="25649" y="1098"/>
                    <a:pt x="25613" y="1062"/>
                  </a:cubicBezTo>
                  <a:lnTo>
                    <a:pt x="25613" y="1062"/>
                  </a:lnTo>
                  <a:cubicBezTo>
                    <a:pt x="25631" y="1062"/>
                    <a:pt x="25693" y="1089"/>
                    <a:pt x="25756" y="1125"/>
                  </a:cubicBezTo>
                  <a:cubicBezTo>
                    <a:pt x="25756" y="1107"/>
                    <a:pt x="25756" y="1080"/>
                    <a:pt x="25747" y="1062"/>
                  </a:cubicBezTo>
                  <a:lnTo>
                    <a:pt x="25747" y="1062"/>
                  </a:lnTo>
                  <a:cubicBezTo>
                    <a:pt x="25809" y="1080"/>
                    <a:pt x="25997" y="1116"/>
                    <a:pt x="26220" y="1160"/>
                  </a:cubicBezTo>
                  <a:cubicBezTo>
                    <a:pt x="26184" y="1125"/>
                    <a:pt x="26157" y="1089"/>
                    <a:pt x="26131" y="1062"/>
                  </a:cubicBezTo>
                  <a:lnTo>
                    <a:pt x="26131" y="1062"/>
                  </a:lnTo>
                  <a:cubicBezTo>
                    <a:pt x="26191" y="1077"/>
                    <a:pt x="26723" y="1131"/>
                    <a:pt x="26908" y="1131"/>
                  </a:cubicBezTo>
                  <a:cubicBezTo>
                    <a:pt x="26935" y="1131"/>
                    <a:pt x="26955" y="1130"/>
                    <a:pt x="26965" y="1127"/>
                  </a:cubicBezTo>
                  <a:lnTo>
                    <a:pt x="26965" y="1127"/>
                  </a:lnTo>
                  <a:cubicBezTo>
                    <a:pt x="26905" y="1154"/>
                    <a:pt x="26871" y="1207"/>
                    <a:pt x="26871" y="1276"/>
                  </a:cubicBezTo>
                  <a:cubicBezTo>
                    <a:pt x="26871" y="1268"/>
                    <a:pt x="26880" y="1268"/>
                    <a:pt x="26880" y="1268"/>
                  </a:cubicBezTo>
                  <a:cubicBezTo>
                    <a:pt x="26880" y="1259"/>
                    <a:pt x="26880" y="1250"/>
                    <a:pt x="26880" y="1241"/>
                  </a:cubicBezTo>
                  <a:cubicBezTo>
                    <a:pt x="26886" y="1205"/>
                    <a:pt x="27134" y="1124"/>
                    <a:pt x="27244" y="1124"/>
                  </a:cubicBezTo>
                  <a:cubicBezTo>
                    <a:pt x="27298" y="1124"/>
                    <a:pt x="27319" y="1144"/>
                    <a:pt x="27264" y="1196"/>
                  </a:cubicBezTo>
                  <a:cubicBezTo>
                    <a:pt x="27371" y="1160"/>
                    <a:pt x="27469" y="1125"/>
                    <a:pt x="27576" y="1107"/>
                  </a:cubicBezTo>
                  <a:cubicBezTo>
                    <a:pt x="27567" y="1080"/>
                    <a:pt x="27549" y="1053"/>
                    <a:pt x="27522" y="1027"/>
                  </a:cubicBezTo>
                  <a:cubicBezTo>
                    <a:pt x="27683" y="1027"/>
                    <a:pt x="27754" y="1044"/>
                    <a:pt x="27772" y="1071"/>
                  </a:cubicBezTo>
                  <a:cubicBezTo>
                    <a:pt x="27844" y="1058"/>
                    <a:pt x="27921" y="1050"/>
                    <a:pt x="27995" y="1050"/>
                  </a:cubicBezTo>
                  <a:cubicBezTo>
                    <a:pt x="28022" y="1050"/>
                    <a:pt x="28049" y="1051"/>
                    <a:pt x="28075" y="1053"/>
                  </a:cubicBezTo>
                  <a:cubicBezTo>
                    <a:pt x="28066" y="1027"/>
                    <a:pt x="28058" y="1018"/>
                    <a:pt x="28058" y="1009"/>
                  </a:cubicBezTo>
                  <a:cubicBezTo>
                    <a:pt x="28147" y="1009"/>
                    <a:pt x="28191" y="1027"/>
                    <a:pt x="28218" y="1053"/>
                  </a:cubicBezTo>
                  <a:cubicBezTo>
                    <a:pt x="28352" y="1071"/>
                    <a:pt x="28486" y="1107"/>
                    <a:pt x="28602" y="1169"/>
                  </a:cubicBezTo>
                  <a:cubicBezTo>
                    <a:pt x="28718" y="1169"/>
                    <a:pt x="28539" y="1009"/>
                    <a:pt x="28530" y="1000"/>
                  </a:cubicBezTo>
                  <a:lnTo>
                    <a:pt x="28530" y="1000"/>
                  </a:lnTo>
                  <a:cubicBezTo>
                    <a:pt x="28682" y="1009"/>
                    <a:pt x="28780" y="1089"/>
                    <a:pt x="28825" y="1214"/>
                  </a:cubicBezTo>
                  <a:cubicBezTo>
                    <a:pt x="28825" y="1056"/>
                    <a:pt x="28784" y="1020"/>
                    <a:pt x="28802" y="1020"/>
                  </a:cubicBezTo>
                  <a:cubicBezTo>
                    <a:pt x="28816" y="1020"/>
                    <a:pt x="28863" y="1041"/>
                    <a:pt x="28985" y="1044"/>
                  </a:cubicBezTo>
                  <a:cubicBezTo>
                    <a:pt x="29039" y="1044"/>
                    <a:pt x="29280" y="1089"/>
                    <a:pt x="29342" y="1116"/>
                  </a:cubicBezTo>
                  <a:cubicBezTo>
                    <a:pt x="29342" y="1116"/>
                    <a:pt x="29341" y="1116"/>
                    <a:pt x="29341" y="1116"/>
                  </a:cubicBezTo>
                  <a:lnTo>
                    <a:pt x="29341" y="1116"/>
                  </a:lnTo>
                  <a:cubicBezTo>
                    <a:pt x="29309" y="1116"/>
                    <a:pt x="29690" y="1420"/>
                    <a:pt x="29690" y="1455"/>
                  </a:cubicBezTo>
                  <a:cubicBezTo>
                    <a:pt x="29748" y="1404"/>
                    <a:pt x="29805" y="1362"/>
                    <a:pt x="29863" y="1362"/>
                  </a:cubicBezTo>
                  <a:cubicBezTo>
                    <a:pt x="29885" y="1362"/>
                    <a:pt x="29908" y="1368"/>
                    <a:pt x="29931" y="1383"/>
                  </a:cubicBezTo>
                  <a:cubicBezTo>
                    <a:pt x="30000" y="1275"/>
                    <a:pt x="29971" y="1210"/>
                    <a:pt x="29917" y="1210"/>
                  </a:cubicBezTo>
                  <a:cubicBezTo>
                    <a:pt x="29874" y="1210"/>
                    <a:pt x="29815" y="1252"/>
                    <a:pt x="29780" y="1347"/>
                  </a:cubicBezTo>
                  <a:lnTo>
                    <a:pt x="29780" y="1347"/>
                  </a:lnTo>
                  <a:cubicBezTo>
                    <a:pt x="29781" y="1329"/>
                    <a:pt x="29547" y="1027"/>
                    <a:pt x="29538" y="1018"/>
                  </a:cubicBezTo>
                  <a:cubicBezTo>
                    <a:pt x="29566" y="1017"/>
                    <a:pt x="29594" y="1016"/>
                    <a:pt x="29622" y="1016"/>
                  </a:cubicBezTo>
                  <a:cubicBezTo>
                    <a:pt x="29858" y="1016"/>
                    <a:pt x="30082" y="1049"/>
                    <a:pt x="30306" y="1089"/>
                  </a:cubicBezTo>
                  <a:cubicBezTo>
                    <a:pt x="30406" y="1029"/>
                    <a:pt x="30532" y="951"/>
                    <a:pt x="30583" y="951"/>
                  </a:cubicBezTo>
                  <a:cubicBezTo>
                    <a:pt x="30623" y="951"/>
                    <a:pt x="30617" y="998"/>
                    <a:pt x="30520" y="1134"/>
                  </a:cubicBezTo>
                  <a:cubicBezTo>
                    <a:pt x="30538" y="1134"/>
                    <a:pt x="30547" y="1134"/>
                    <a:pt x="30564" y="1143"/>
                  </a:cubicBezTo>
                  <a:cubicBezTo>
                    <a:pt x="30707" y="1044"/>
                    <a:pt x="30957" y="902"/>
                    <a:pt x="31064" y="902"/>
                  </a:cubicBezTo>
                  <a:cubicBezTo>
                    <a:pt x="31260" y="902"/>
                    <a:pt x="31403" y="1036"/>
                    <a:pt x="31537" y="1160"/>
                  </a:cubicBezTo>
                  <a:cubicBezTo>
                    <a:pt x="31568" y="1159"/>
                    <a:pt x="31598" y="1158"/>
                    <a:pt x="31627" y="1158"/>
                  </a:cubicBezTo>
                  <a:cubicBezTo>
                    <a:pt x="31736" y="1158"/>
                    <a:pt x="31825" y="1173"/>
                    <a:pt x="31903" y="1223"/>
                  </a:cubicBezTo>
                  <a:cubicBezTo>
                    <a:pt x="31903" y="1147"/>
                    <a:pt x="31909" y="1064"/>
                    <a:pt x="31894" y="1064"/>
                  </a:cubicBezTo>
                  <a:cubicBezTo>
                    <a:pt x="31892" y="1064"/>
                    <a:pt x="31889" y="1066"/>
                    <a:pt x="31885" y="1071"/>
                  </a:cubicBezTo>
                  <a:cubicBezTo>
                    <a:pt x="31941" y="936"/>
                    <a:pt x="32037" y="890"/>
                    <a:pt x="32149" y="890"/>
                  </a:cubicBezTo>
                  <a:cubicBezTo>
                    <a:pt x="32214" y="890"/>
                    <a:pt x="32285" y="906"/>
                    <a:pt x="32357" y="929"/>
                  </a:cubicBezTo>
                  <a:cubicBezTo>
                    <a:pt x="32375" y="929"/>
                    <a:pt x="32393" y="929"/>
                    <a:pt x="32420" y="937"/>
                  </a:cubicBezTo>
                  <a:cubicBezTo>
                    <a:pt x="32429" y="946"/>
                    <a:pt x="32429" y="946"/>
                    <a:pt x="32429" y="955"/>
                  </a:cubicBezTo>
                  <a:cubicBezTo>
                    <a:pt x="32583" y="1012"/>
                    <a:pt x="32731" y="1091"/>
                    <a:pt x="32836" y="1091"/>
                  </a:cubicBezTo>
                  <a:cubicBezTo>
                    <a:pt x="32847" y="1091"/>
                    <a:pt x="32857" y="1091"/>
                    <a:pt x="32866" y="1089"/>
                  </a:cubicBezTo>
                  <a:lnTo>
                    <a:pt x="32866" y="1089"/>
                  </a:lnTo>
                  <a:cubicBezTo>
                    <a:pt x="32875" y="1125"/>
                    <a:pt x="32866" y="1143"/>
                    <a:pt x="32848" y="1152"/>
                  </a:cubicBezTo>
                  <a:cubicBezTo>
                    <a:pt x="32973" y="1178"/>
                    <a:pt x="32732" y="1232"/>
                    <a:pt x="32920" y="1250"/>
                  </a:cubicBezTo>
                  <a:cubicBezTo>
                    <a:pt x="32732" y="1348"/>
                    <a:pt x="32804" y="1428"/>
                    <a:pt x="32777" y="1598"/>
                  </a:cubicBezTo>
                  <a:cubicBezTo>
                    <a:pt x="32777" y="1598"/>
                    <a:pt x="32771" y="1598"/>
                    <a:pt x="32765" y="1594"/>
                  </a:cubicBezTo>
                  <a:lnTo>
                    <a:pt x="32765" y="1594"/>
                  </a:lnTo>
                  <a:cubicBezTo>
                    <a:pt x="32808" y="1628"/>
                    <a:pt x="32859" y="1671"/>
                    <a:pt x="32911" y="1705"/>
                  </a:cubicBezTo>
                  <a:cubicBezTo>
                    <a:pt x="32920" y="1700"/>
                    <a:pt x="32928" y="1698"/>
                    <a:pt x="32937" y="1698"/>
                  </a:cubicBezTo>
                  <a:cubicBezTo>
                    <a:pt x="32946" y="1698"/>
                    <a:pt x="32955" y="1700"/>
                    <a:pt x="32964" y="1705"/>
                  </a:cubicBezTo>
                  <a:cubicBezTo>
                    <a:pt x="32946" y="1678"/>
                    <a:pt x="32937" y="1651"/>
                    <a:pt x="32928" y="1633"/>
                  </a:cubicBezTo>
                  <a:cubicBezTo>
                    <a:pt x="32928" y="1633"/>
                    <a:pt x="32928" y="1633"/>
                    <a:pt x="32928" y="1624"/>
                  </a:cubicBezTo>
                  <a:cubicBezTo>
                    <a:pt x="32848" y="1339"/>
                    <a:pt x="33232" y="1410"/>
                    <a:pt x="33294" y="1303"/>
                  </a:cubicBezTo>
                  <a:cubicBezTo>
                    <a:pt x="33303" y="1285"/>
                    <a:pt x="33303" y="1276"/>
                    <a:pt x="33303" y="1268"/>
                  </a:cubicBezTo>
                  <a:cubicBezTo>
                    <a:pt x="33232" y="1268"/>
                    <a:pt x="33178" y="1250"/>
                    <a:pt x="33205" y="1196"/>
                  </a:cubicBezTo>
                  <a:cubicBezTo>
                    <a:pt x="33134" y="1169"/>
                    <a:pt x="33053" y="1143"/>
                    <a:pt x="33062" y="1116"/>
                  </a:cubicBezTo>
                  <a:cubicBezTo>
                    <a:pt x="33072" y="1083"/>
                    <a:pt x="33128" y="1072"/>
                    <a:pt x="33196" y="1072"/>
                  </a:cubicBezTo>
                  <a:cubicBezTo>
                    <a:pt x="33256" y="1072"/>
                    <a:pt x="33324" y="1081"/>
                    <a:pt x="33374" y="1089"/>
                  </a:cubicBezTo>
                  <a:lnTo>
                    <a:pt x="33419" y="1089"/>
                  </a:lnTo>
                  <a:cubicBezTo>
                    <a:pt x="33355" y="1008"/>
                    <a:pt x="33344" y="977"/>
                    <a:pt x="33366" y="977"/>
                  </a:cubicBezTo>
                  <a:cubicBezTo>
                    <a:pt x="33439" y="977"/>
                    <a:pt x="33869" y="1302"/>
                    <a:pt x="34033" y="1302"/>
                  </a:cubicBezTo>
                  <a:cubicBezTo>
                    <a:pt x="34059" y="1302"/>
                    <a:pt x="34078" y="1294"/>
                    <a:pt x="34088" y="1276"/>
                  </a:cubicBezTo>
                  <a:cubicBezTo>
                    <a:pt x="34140" y="1430"/>
                    <a:pt x="34186" y="1488"/>
                    <a:pt x="34225" y="1488"/>
                  </a:cubicBezTo>
                  <a:cubicBezTo>
                    <a:pt x="34240" y="1488"/>
                    <a:pt x="34254" y="1479"/>
                    <a:pt x="34267" y="1464"/>
                  </a:cubicBezTo>
                  <a:cubicBezTo>
                    <a:pt x="34222" y="1428"/>
                    <a:pt x="34195" y="1392"/>
                    <a:pt x="34195" y="1357"/>
                  </a:cubicBezTo>
                  <a:lnTo>
                    <a:pt x="34195" y="1357"/>
                  </a:lnTo>
                  <a:cubicBezTo>
                    <a:pt x="34241" y="1370"/>
                    <a:pt x="34272" y="1378"/>
                    <a:pt x="34293" y="1378"/>
                  </a:cubicBezTo>
                  <a:cubicBezTo>
                    <a:pt x="34300" y="1378"/>
                    <a:pt x="34306" y="1377"/>
                    <a:pt x="34311" y="1375"/>
                  </a:cubicBezTo>
                  <a:cubicBezTo>
                    <a:pt x="34320" y="1366"/>
                    <a:pt x="34320" y="1357"/>
                    <a:pt x="34320" y="1339"/>
                  </a:cubicBezTo>
                  <a:cubicBezTo>
                    <a:pt x="34303" y="1288"/>
                    <a:pt x="34221" y="1196"/>
                    <a:pt x="34323" y="1196"/>
                  </a:cubicBezTo>
                  <a:cubicBezTo>
                    <a:pt x="34328" y="1196"/>
                    <a:pt x="34333" y="1196"/>
                    <a:pt x="34338" y="1196"/>
                  </a:cubicBezTo>
                  <a:cubicBezTo>
                    <a:pt x="34338" y="1125"/>
                    <a:pt x="34320" y="1053"/>
                    <a:pt x="34293" y="1009"/>
                  </a:cubicBezTo>
                  <a:lnTo>
                    <a:pt x="34293" y="1009"/>
                  </a:lnTo>
                  <a:cubicBezTo>
                    <a:pt x="34366" y="1051"/>
                    <a:pt x="34455" y="1105"/>
                    <a:pt x="34512" y="1105"/>
                  </a:cubicBezTo>
                  <a:cubicBezTo>
                    <a:pt x="34551" y="1105"/>
                    <a:pt x="34575" y="1080"/>
                    <a:pt x="34571" y="1010"/>
                  </a:cubicBezTo>
                  <a:lnTo>
                    <a:pt x="34571" y="1010"/>
                  </a:lnTo>
                  <a:cubicBezTo>
                    <a:pt x="34573" y="1024"/>
                    <a:pt x="34579" y="1039"/>
                    <a:pt x="34579" y="1053"/>
                  </a:cubicBezTo>
                  <a:cubicBezTo>
                    <a:pt x="34584" y="1046"/>
                    <a:pt x="34593" y="1043"/>
                    <a:pt x="34604" y="1043"/>
                  </a:cubicBezTo>
                  <a:cubicBezTo>
                    <a:pt x="34633" y="1043"/>
                    <a:pt x="34678" y="1066"/>
                    <a:pt x="34704" y="1098"/>
                  </a:cubicBezTo>
                  <a:cubicBezTo>
                    <a:pt x="34668" y="1107"/>
                    <a:pt x="34623" y="1125"/>
                    <a:pt x="34579" y="1134"/>
                  </a:cubicBezTo>
                  <a:lnTo>
                    <a:pt x="34579" y="1134"/>
                  </a:lnTo>
                  <a:cubicBezTo>
                    <a:pt x="34579" y="1131"/>
                    <a:pt x="34579" y="1128"/>
                    <a:pt x="34579" y="1125"/>
                  </a:cubicBezTo>
                  <a:cubicBezTo>
                    <a:pt x="34579" y="1125"/>
                    <a:pt x="34579" y="1134"/>
                    <a:pt x="34579" y="1134"/>
                  </a:cubicBezTo>
                  <a:cubicBezTo>
                    <a:pt x="34579" y="1134"/>
                    <a:pt x="34579" y="1134"/>
                    <a:pt x="34579" y="1134"/>
                  </a:cubicBezTo>
                  <a:lnTo>
                    <a:pt x="34579" y="1134"/>
                  </a:lnTo>
                  <a:cubicBezTo>
                    <a:pt x="34579" y="1137"/>
                    <a:pt x="34579" y="1140"/>
                    <a:pt x="34579" y="1143"/>
                  </a:cubicBezTo>
                  <a:lnTo>
                    <a:pt x="34579" y="1143"/>
                  </a:lnTo>
                  <a:cubicBezTo>
                    <a:pt x="34632" y="1143"/>
                    <a:pt x="34855" y="1303"/>
                    <a:pt x="34766" y="1303"/>
                  </a:cubicBezTo>
                  <a:cubicBezTo>
                    <a:pt x="34677" y="1276"/>
                    <a:pt x="34623" y="1223"/>
                    <a:pt x="34579" y="1143"/>
                  </a:cubicBezTo>
                  <a:lnTo>
                    <a:pt x="34579" y="1143"/>
                  </a:lnTo>
                  <a:cubicBezTo>
                    <a:pt x="34579" y="1197"/>
                    <a:pt x="34580" y="1245"/>
                    <a:pt x="34588" y="1285"/>
                  </a:cubicBezTo>
                  <a:cubicBezTo>
                    <a:pt x="34668" y="1330"/>
                    <a:pt x="34722" y="1375"/>
                    <a:pt x="34722" y="1410"/>
                  </a:cubicBezTo>
                  <a:cubicBezTo>
                    <a:pt x="34722" y="1419"/>
                    <a:pt x="34722" y="1428"/>
                    <a:pt x="34722" y="1437"/>
                  </a:cubicBezTo>
                  <a:cubicBezTo>
                    <a:pt x="34748" y="1446"/>
                    <a:pt x="34766" y="1446"/>
                    <a:pt x="34793" y="1455"/>
                  </a:cubicBezTo>
                  <a:lnTo>
                    <a:pt x="34882" y="1455"/>
                  </a:lnTo>
                  <a:cubicBezTo>
                    <a:pt x="34936" y="1455"/>
                    <a:pt x="34757" y="964"/>
                    <a:pt x="34757" y="920"/>
                  </a:cubicBezTo>
                  <a:lnTo>
                    <a:pt x="34757" y="920"/>
                  </a:lnTo>
                  <a:cubicBezTo>
                    <a:pt x="34864" y="920"/>
                    <a:pt x="34927" y="1053"/>
                    <a:pt x="34980" y="1178"/>
                  </a:cubicBezTo>
                  <a:cubicBezTo>
                    <a:pt x="35007" y="1160"/>
                    <a:pt x="35043" y="1152"/>
                    <a:pt x="35078" y="1152"/>
                  </a:cubicBezTo>
                  <a:cubicBezTo>
                    <a:pt x="35034" y="1107"/>
                    <a:pt x="34989" y="1036"/>
                    <a:pt x="34936" y="920"/>
                  </a:cubicBezTo>
                  <a:cubicBezTo>
                    <a:pt x="34979" y="920"/>
                    <a:pt x="35105" y="896"/>
                    <a:pt x="35207" y="896"/>
                  </a:cubicBezTo>
                  <a:cubicBezTo>
                    <a:pt x="35273" y="896"/>
                    <a:pt x="35329" y="906"/>
                    <a:pt x="35346" y="937"/>
                  </a:cubicBezTo>
                  <a:cubicBezTo>
                    <a:pt x="35364" y="955"/>
                    <a:pt x="35391" y="991"/>
                    <a:pt x="35417" y="1027"/>
                  </a:cubicBezTo>
                  <a:cubicBezTo>
                    <a:pt x="35435" y="1009"/>
                    <a:pt x="35453" y="991"/>
                    <a:pt x="35480" y="973"/>
                  </a:cubicBezTo>
                  <a:lnTo>
                    <a:pt x="35480" y="973"/>
                  </a:lnTo>
                  <a:cubicBezTo>
                    <a:pt x="35480" y="973"/>
                    <a:pt x="35472" y="1226"/>
                    <a:pt x="35523" y="1226"/>
                  </a:cubicBezTo>
                  <a:cubicBezTo>
                    <a:pt x="35526" y="1226"/>
                    <a:pt x="35530" y="1225"/>
                    <a:pt x="35533" y="1223"/>
                  </a:cubicBezTo>
                  <a:cubicBezTo>
                    <a:pt x="35542" y="1214"/>
                    <a:pt x="35551" y="1214"/>
                    <a:pt x="35551" y="1205"/>
                  </a:cubicBezTo>
                  <a:cubicBezTo>
                    <a:pt x="35524" y="1080"/>
                    <a:pt x="35507" y="982"/>
                    <a:pt x="35516" y="982"/>
                  </a:cubicBezTo>
                  <a:cubicBezTo>
                    <a:pt x="35522" y="979"/>
                    <a:pt x="35530" y="977"/>
                    <a:pt x="35538" y="977"/>
                  </a:cubicBezTo>
                  <a:cubicBezTo>
                    <a:pt x="35577" y="977"/>
                    <a:pt x="35635" y="1008"/>
                    <a:pt x="35694" y="1044"/>
                  </a:cubicBezTo>
                  <a:cubicBezTo>
                    <a:pt x="35735" y="983"/>
                    <a:pt x="35782" y="931"/>
                    <a:pt x="35878" y="931"/>
                  </a:cubicBezTo>
                  <a:cubicBezTo>
                    <a:pt x="35907" y="931"/>
                    <a:pt x="35940" y="936"/>
                    <a:pt x="35979" y="946"/>
                  </a:cubicBezTo>
                  <a:cubicBezTo>
                    <a:pt x="35819" y="1053"/>
                    <a:pt x="35953" y="1214"/>
                    <a:pt x="36078" y="1276"/>
                  </a:cubicBezTo>
                  <a:cubicBezTo>
                    <a:pt x="36122" y="1276"/>
                    <a:pt x="36167" y="1276"/>
                    <a:pt x="36202" y="1268"/>
                  </a:cubicBezTo>
                  <a:cubicBezTo>
                    <a:pt x="36176" y="1214"/>
                    <a:pt x="36113" y="955"/>
                    <a:pt x="36069" y="955"/>
                  </a:cubicBezTo>
                  <a:cubicBezTo>
                    <a:pt x="36188" y="950"/>
                    <a:pt x="36350" y="941"/>
                    <a:pt x="36501" y="941"/>
                  </a:cubicBezTo>
                  <a:cubicBezTo>
                    <a:pt x="36598" y="941"/>
                    <a:pt x="36691" y="945"/>
                    <a:pt x="36764" y="955"/>
                  </a:cubicBezTo>
                  <a:cubicBezTo>
                    <a:pt x="36809" y="955"/>
                    <a:pt x="36827" y="991"/>
                    <a:pt x="36845" y="1027"/>
                  </a:cubicBezTo>
                  <a:cubicBezTo>
                    <a:pt x="36872" y="1009"/>
                    <a:pt x="36898" y="982"/>
                    <a:pt x="36925" y="964"/>
                  </a:cubicBezTo>
                  <a:cubicBezTo>
                    <a:pt x="36925" y="955"/>
                    <a:pt x="36925" y="946"/>
                    <a:pt x="36925" y="937"/>
                  </a:cubicBezTo>
                  <a:cubicBezTo>
                    <a:pt x="36993" y="934"/>
                    <a:pt x="37070" y="931"/>
                    <a:pt x="37148" y="931"/>
                  </a:cubicBezTo>
                  <a:cubicBezTo>
                    <a:pt x="37305" y="931"/>
                    <a:pt x="37469" y="946"/>
                    <a:pt x="37594" y="1017"/>
                  </a:cubicBezTo>
                  <a:lnTo>
                    <a:pt x="37594" y="1017"/>
                  </a:lnTo>
                  <a:cubicBezTo>
                    <a:pt x="37617" y="1016"/>
                    <a:pt x="37640" y="1009"/>
                    <a:pt x="37648" y="1009"/>
                  </a:cubicBezTo>
                  <a:cubicBezTo>
                    <a:pt x="37760" y="998"/>
                    <a:pt x="37867" y="993"/>
                    <a:pt x="37974" y="993"/>
                  </a:cubicBezTo>
                  <a:cubicBezTo>
                    <a:pt x="38122" y="993"/>
                    <a:pt x="38268" y="1002"/>
                    <a:pt x="38424" y="1018"/>
                  </a:cubicBezTo>
                  <a:cubicBezTo>
                    <a:pt x="38567" y="1071"/>
                    <a:pt x="38700" y="1125"/>
                    <a:pt x="38834" y="1196"/>
                  </a:cubicBezTo>
                  <a:cubicBezTo>
                    <a:pt x="38906" y="1116"/>
                    <a:pt x="38977" y="1062"/>
                    <a:pt x="39075" y="1027"/>
                  </a:cubicBezTo>
                  <a:lnTo>
                    <a:pt x="39075" y="1027"/>
                  </a:lnTo>
                  <a:cubicBezTo>
                    <a:pt x="39007" y="1191"/>
                    <a:pt x="39033" y="1245"/>
                    <a:pt x="39105" y="1245"/>
                  </a:cubicBezTo>
                  <a:cubicBezTo>
                    <a:pt x="39127" y="1245"/>
                    <a:pt x="39153" y="1240"/>
                    <a:pt x="39182" y="1232"/>
                  </a:cubicBezTo>
                  <a:cubicBezTo>
                    <a:pt x="39209" y="1205"/>
                    <a:pt x="39307" y="1169"/>
                    <a:pt x="39405" y="1143"/>
                  </a:cubicBezTo>
                  <a:cubicBezTo>
                    <a:pt x="39521" y="1089"/>
                    <a:pt x="39637" y="1036"/>
                    <a:pt x="39700" y="1027"/>
                  </a:cubicBezTo>
                  <a:cubicBezTo>
                    <a:pt x="39747" y="1021"/>
                    <a:pt x="39800" y="1018"/>
                    <a:pt x="39855" y="1018"/>
                  </a:cubicBezTo>
                  <a:cubicBezTo>
                    <a:pt x="39967" y="1018"/>
                    <a:pt x="40092" y="1030"/>
                    <a:pt x="40217" y="1053"/>
                  </a:cubicBezTo>
                  <a:cubicBezTo>
                    <a:pt x="40257" y="1051"/>
                    <a:pt x="40296" y="1050"/>
                    <a:pt x="40334" y="1050"/>
                  </a:cubicBezTo>
                  <a:cubicBezTo>
                    <a:pt x="40458" y="1050"/>
                    <a:pt x="40572" y="1062"/>
                    <a:pt x="40681" y="1089"/>
                  </a:cubicBezTo>
                  <a:cubicBezTo>
                    <a:pt x="40672" y="1062"/>
                    <a:pt x="40654" y="1036"/>
                    <a:pt x="40636" y="1009"/>
                  </a:cubicBezTo>
                  <a:cubicBezTo>
                    <a:pt x="40668" y="998"/>
                    <a:pt x="41089" y="984"/>
                    <a:pt x="41456" y="984"/>
                  </a:cubicBezTo>
                  <a:cubicBezTo>
                    <a:pt x="41706" y="984"/>
                    <a:pt x="41931" y="991"/>
                    <a:pt x="41992" y="1009"/>
                  </a:cubicBezTo>
                  <a:cubicBezTo>
                    <a:pt x="42206" y="1080"/>
                    <a:pt x="42278" y="1259"/>
                    <a:pt x="42403" y="1401"/>
                  </a:cubicBezTo>
                  <a:cubicBezTo>
                    <a:pt x="42409" y="1341"/>
                    <a:pt x="42427" y="1305"/>
                    <a:pt x="42472" y="1305"/>
                  </a:cubicBezTo>
                  <a:cubicBezTo>
                    <a:pt x="42493" y="1305"/>
                    <a:pt x="42520" y="1313"/>
                    <a:pt x="42554" y="1330"/>
                  </a:cubicBezTo>
                  <a:cubicBezTo>
                    <a:pt x="42581" y="1294"/>
                    <a:pt x="42608" y="1259"/>
                    <a:pt x="42626" y="1241"/>
                  </a:cubicBezTo>
                  <a:cubicBezTo>
                    <a:pt x="42590" y="1178"/>
                    <a:pt x="42545" y="1116"/>
                    <a:pt x="42554" y="1116"/>
                  </a:cubicBezTo>
                  <a:cubicBezTo>
                    <a:pt x="42665" y="1056"/>
                    <a:pt x="42821" y="953"/>
                    <a:pt x="42877" y="953"/>
                  </a:cubicBezTo>
                  <a:cubicBezTo>
                    <a:pt x="42920" y="953"/>
                    <a:pt x="42903" y="1014"/>
                    <a:pt x="42759" y="1205"/>
                  </a:cubicBezTo>
                  <a:cubicBezTo>
                    <a:pt x="42866" y="1125"/>
                    <a:pt x="43214" y="902"/>
                    <a:pt x="43357" y="902"/>
                  </a:cubicBezTo>
                  <a:cubicBezTo>
                    <a:pt x="43562" y="902"/>
                    <a:pt x="43705" y="1053"/>
                    <a:pt x="43857" y="1178"/>
                  </a:cubicBezTo>
                  <a:cubicBezTo>
                    <a:pt x="43973" y="1205"/>
                    <a:pt x="44089" y="1223"/>
                    <a:pt x="44196" y="1241"/>
                  </a:cubicBezTo>
                  <a:cubicBezTo>
                    <a:pt x="44196" y="1163"/>
                    <a:pt x="44203" y="1065"/>
                    <a:pt x="44186" y="1065"/>
                  </a:cubicBezTo>
                  <a:cubicBezTo>
                    <a:pt x="44184" y="1065"/>
                    <a:pt x="44181" y="1067"/>
                    <a:pt x="44178" y="1071"/>
                  </a:cubicBezTo>
                  <a:cubicBezTo>
                    <a:pt x="44229" y="937"/>
                    <a:pt x="44322" y="892"/>
                    <a:pt x="44432" y="892"/>
                  </a:cubicBezTo>
                  <a:cubicBezTo>
                    <a:pt x="44608" y="892"/>
                    <a:pt x="44829" y="1007"/>
                    <a:pt x="44999" y="1062"/>
                  </a:cubicBezTo>
                  <a:cubicBezTo>
                    <a:pt x="45033" y="1055"/>
                    <a:pt x="45067" y="1052"/>
                    <a:pt x="45100" y="1052"/>
                  </a:cubicBezTo>
                  <a:cubicBezTo>
                    <a:pt x="45187" y="1052"/>
                    <a:pt x="45271" y="1075"/>
                    <a:pt x="45355" y="1107"/>
                  </a:cubicBezTo>
                  <a:cubicBezTo>
                    <a:pt x="45366" y="1080"/>
                    <a:pt x="45415" y="1071"/>
                    <a:pt x="45475" y="1071"/>
                  </a:cubicBezTo>
                  <a:cubicBezTo>
                    <a:pt x="45573" y="1071"/>
                    <a:pt x="45699" y="1096"/>
                    <a:pt x="45721" y="1107"/>
                  </a:cubicBezTo>
                  <a:cubicBezTo>
                    <a:pt x="45643" y="1011"/>
                    <a:pt x="45628" y="975"/>
                    <a:pt x="45652" y="975"/>
                  </a:cubicBezTo>
                  <a:cubicBezTo>
                    <a:pt x="45726" y="975"/>
                    <a:pt x="46158" y="1301"/>
                    <a:pt x="46326" y="1301"/>
                  </a:cubicBezTo>
                  <a:cubicBezTo>
                    <a:pt x="46351" y="1301"/>
                    <a:pt x="46370" y="1294"/>
                    <a:pt x="46381" y="1276"/>
                  </a:cubicBezTo>
                  <a:cubicBezTo>
                    <a:pt x="46399" y="1321"/>
                    <a:pt x="46408" y="1366"/>
                    <a:pt x="46426" y="1392"/>
                  </a:cubicBezTo>
                  <a:cubicBezTo>
                    <a:pt x="46480" y="1392"/>
                    <a:pt x="46542" y="1383"/>
                    <a:pt x="46613" y="1366"/>
                  </a:cubicBezTo>
                  <a:cubicBezTo>
                    <a:pt x="46640" y="1250"/>
                    <a:pt x="46640" y="1089"/>
                    <a:pt x="46587" y="1009"/>
                  </a:cubicBezTo>
                  <a:lnTo>
                    <a:pt x="46587" y="1009"/>
                  </a:lnTo>
                  <a:cubicBezTo>
                    <a:pt x="46660" y="1051"/>
                    <a:pt x="46748" y="1105"/>
                    <a:pt x="46805" y="1105"/>
                  </a:cubicBezTo>
                  <a:cubicBezTo>
                    <a:pt x="46844" y="1105"/>
                    <a:pt x="46868" y="1080"/>
                    <a:pt x="46864" y="1011"/>
                  </a:cubicBezTo>
                  <a:lnTo>
                    <a:pt x="46864" y="1011"/>
                  </a:lnTo>
                  <a:cubicBezTo>
                    <a:pt x="46871" y="1113"/>
                    <a:pt x="46864" y="1208"/>
                    <a:pt x="46881" y="1294"/>
                  </a:cubicBezTo>
                  <a:cubicBezTo>
                    <a:pt x="46979" y="1259"/>
                    <a:pt x="47059" y="1232"/>
                    <a:pt x="47140" y="1214"/>
                  </a:cubicBezTo>
                  <a:cubicBezTo>
                    <a:pt x="47095" y="1080"/>
                    <a:pt x="47050" y="946"/>
                    <a:pt x="47050" y="920"/>
                  </a:cubicBezTo>
                  <a:lnTo>
                    <a:pt x="47050" y="920"/>
                  </a:lnTo>
                  <a:cubicBezTo>
                    <a:pt x="47166" y="920"/>
                    <a:pt x="47229" y="1071"/>
                    <a:pt x="47282" y="1196"/>
                  </a:cubicBezTo>
                  <a:cubicBezTo>
                    <a:pt x="47416" y="1205"/>
                    <a:pt x="47550" y="1285"/>
                    <a:pt x="47737" y="1535"/>
                  </a:cubicBezTo>
                  <a:cubicBezTo>
                    <a:pt x="47711" y="1499"/>
                    <a:pt x="47728" y="1357"/>
                    <a:pt x="47755" y="1232"/>
                  </a:cubicBezTo>
                  <a:lnTo>
                    <a:pt x="47755" y="1232"/>
                  </a:lnTo>
                  <a:cubicBezTo>
                    <a:pt x="47737" y="1241"/>
                    <a:pt x="47711" y="1250"/>
                    <a:pt x="47675" y="1250"/>
                  </a:cubicBezTo>
                  <a:cubicBezTo>
                    <a:pt x="47639" y="1178"/>
                    <a:pt x="47604" y="1116"/>
                    <a:pt x="47559" y="1044"/>
                  </a:cubicBezTo>
                  <a:cubicBezTo>
                    <a:pt x="47522" y="1138"/>
                    <a:pt x="47481" y="1185"/>
                    <a:pt x="47437" y="1185"/>
                  </a:cubicBezTo>
                  <a:cubicBezTo>
                    <a:pt x="47375" y="1185"/>
                    <a:pt x="47307" y="1096"/>
                    <a:pt x="47229" y="920"/>
                  </a:cubicBezTo>
                  <a:cubicBezTo>
                    <a:pt x="47272" y="920"/>
                    <a:pt x="47395" y="896"/>
                    <a:pt x="47497" y="896"/>
                  </a:cubicBezTo>
                  <a:cubicBezTo>
                    <a:pt x="47562" y="896"/>
                    <a:pt x="47618" y="906"/>
                    <a:pt x="47639" y="937"/>
                  </a:cubicBezTo>
                  <a:cubicBezTo>
                    <a:pt x="47666" y="973"/>
                    <a:pt x="47746" y="1071"/>
                    <a:pt x="47773" y="1152"/>
                  </a:cubicBezTo>
                  <a:cubicBezTo>
                    <a:pt x="47782" y="1116"/>
                    <a:pt x="47782" y="1098"/>
                    <a:pt x="47791" y="1080"/>
                  </a:cubicBezTo>
                  <a:cubicBezTo>
                    <a:pt x="47800" y="1089"/>
                    <a:pt x="47809" y="1089"/>
                    <a:pt x="47818" y="1089"/>
                  </a:cubicBezTo>
                  <a:cubicBezTo>
                    <a:pt x="47809" y="1027"/>
                    <a:pt x="47800" y="982"/>
                    <a:pt x="47800" y="982"/>
                  </a:cubicBezTo>
                  <a:cubicBezTo>
                    <a:pt x="47809" y="978"/>
                    <a:pt x="47820" y="976"/>
                    <a:pt x="47832" y="976"/>
                  </a:cubicBezTo>
                  <a:cubicBezTo>
                    <a:pt x="47917" y="976"/>
                    <a:pt x="48050" y="1082"/>
                    <a:pt x="48121" y="1160"/>
                  </a:cubicBezTo>
                  <a:cubicBezTo>
                    <a:pt x="48255" y="1196"/>
                    <a:pt x="48398" y="1232"/>
                    <a:pt x="48540" y="1268"/>
                  </a:cubicBezTo>
                  <a:cubicBezTo>
                    <a:pt x="48781" y="1232"/>
                    <a:pt x="49031" y="1125"/>
                    <a:pt x="49236" y="955"/>
                  </a:cubicBezTo>
                  <a:lnTo>
                    <a:pt x="49236" y="955"/>
                  </a:lnTo>
                  <a:cubicBezTo>
                    <a:pt x="49236" y="982"/>
                    <a:pt x="49084" y="1178"/>
                    <a:pt x="48933" y="1375"/>
                  </a:cubicBezTo>
                  <a:cubicBezTo>
                    <a:pt x="49022" y="1401"/>
                    <a:pt x="49102" y="1437"/>
                    <a:pt x="49183" y="1464"/>
                  </a:cubicBezTo>
                  <a:cubicBezTo>
                    <a:pt x="49290" y="1375"/>
                    <a:pt x="49379" y="1303"/>
                    <a:pt x="49379" y="1294"/>
                  </a:cubicBezTo>
                  <a:cubicBezTo>
                    <a:pt x="49022" y="1223"/>
                    <a:pt x="49870" y="1018"/>
                    <a:pt x="49941" y="1009"/>
                  </a:cubicBezTo>
                  <a:cubicBezTo>
                    <a:pt x="50053" y="998"/>
                    <a:pt x="50160" y="993"/>
                    <a:pt x="50267" y="993"/>
                  </a:cubicBezTo>
                  <a:cubicBezTo>
                    <a:pt x="50415" y="993"/>
                    <a:pt x="50561" y="1002"/>
                    <a:pt x="50717" y="1018"/>
                  </a:cubicBezTo>
                  <a:cubicBezTo>
                    <a:pt x="50860" y="1071"/>
                    <a:pt x="50994" y="1125"/>
                    <a:pt x="51127" y="1196"/>
                  </a:cubicBezTo>
                  <a:cubicBezTo>
                    <a:pt x="51199" y="1116"/>
                    <a:pt x="51270" y="1062"/>
                    <a:pt x="51368" y="1027"/>
                  </a:cubicBezTo>
                  <a:lnTo>
                    <a:pt x="51368" y="1027"/>
                  </a:lnTo>
                  <a:cubicBezTo>
                    <a:pt x="51298" y="1192"/>
                    <a:pt x="51326" y="1247"/>
                    <a:pt x="51401" y="1247"/>
                  </a:cubicBezTo>
                  <a:cubicBezTo>
                    <a:pt x="51546" y="1247"/>
                    <a:pt x="51864" y="1044"/>
                    <a:pt x="51993" y="1027"/>
                  </a:cubicBezTo>
                  <a:cubicBezTo>
                    <a:pt x="52037" y="1021"/>
                    <a:pt x="52086" y="1019"/>
                    <a:pt x="52138" y="1019"/>
                  </a:cubicBezTo>
                  <a:cubicBezTo>
                    <a:pt x="52436" y="1019"/>
                    <a:pt x="52842" y="1101"/>
                    <a:pt x="53054" y="1223"/>
                  </a:cubicBezTo>
                  <a:cubicBezTo>
                    <a:pt x="53019" y="1152"/>
                    <a:pt x="52974" y="1080"/>
                    <a:pt x="52929" y="1009"/>
                  </a:cubicBezTo>
                  <a:cubicBezTo>
                    <a:pt x="52961" y="998"/>
                    <a:pt x="53382" y="984"/>
                    <a:pt x="53750" y="984"/>
                  </a:cubicBezTo>
                  <a:cubicBezTo>
                    <a:pt x="53999" y="984"/>
                    <a:pt x="54224" y="991"/>
                    <a:pt x="54285" y="1009"/>
                  </a:cubicBezTo>
                  <a:cubicBezTo>
                    <a:pt x="54589" y="1107"/>
                    <a:pt x="54607" y="1437"/>
                    <a:pt x="54892" y="1562"/>
                  </a:cubicBezTo>
                  <a:cubicBezTo>
                    <a:pt x="54954" y="1591"/>
                    <a:pt x="55017" y="1602"/>
                    <a:pt x="55080" y="1602"/>
                  </a:cubicBezTo>
                  <a:cubicBezTo>
                    <a:pt x="55274" y="1602"/>
                    <a:pt x="55462" y="1494"/>
                    <a:pt x="55601" y="1494"/>
                  </a:cubicBezTo>
                  <a:cubicBezTo>
                    <a:pt x="55703" y="1494"/>
                    <a:pt x="55779" y="1553"/>
                    <a:pt x="55811" y="1758"/>
                  </a:cubicBezTo>
                  <a:cubicBezTo>
                    <a:pt x="55815" y="1764"/>
                    <a:pt x="55819" y="1766"/>
                    <a:pt x="55824" y="1766"/>
                  </a:cubicBezTo>
                  <a:cubicBezTo>
                    <a:pt x="55880" y="1766"/>
                    <a:pt x="55972" y="1392"/>
                    <a:pt x="55980" y="1383"/>
                  </a:cubicBezTo>
                  <a:cubicBezTo>
                    <a:pt x="56067" y="1428"/>
                    <a:pt x="56112" y="1448"/>
                    <a:pt x="56132" y="1448"/>
                  </a:cubicBezTo>
                  <a:cubicBezTo>
                    <a:pt x="56179" y="1448"/>
                    <a:pt x="56089" y="1335"/>
                    <a:pt x="56114" y="1178"/>
                  </a:cubicBezTo>
                  <a:lnTo>
                    <a:pt x="56114" y="1178"/>
                  </a:lnTo>
                  <a:cubicBezTo>
                    <a:pt x="56346" y="1214"/>
                    <a:pt x="56587" y="1259"/>
                    <a:pt x="56819" y="1312"/>
                  </a:cubicBezTo>
                  <a:cubicBezTo>
                    <a:pt x="56676" y="1580"/>
                    <a:pt x="56471" y="1847"/>
                    <a:pt x="56471" y="2169"/>
                  </a:cubicBezTo>
                  <a:cubicBezTo>
                    <a:pt x="56819" y="1963"/>
                    <a:pt x="56730" y="1508"/>
                    <a:pt x="56989" y="1250"/>
                  </a:cubicBezTo>
                  <a:cubicBezTo>
                    <a:pt x="57131" y="1107"/>
                    <a:pt x="57260" y="1057"/>
                    <a:pt x="57386" y="1057"/>
                  </a:cubicBezTo>
                  <a:cubicBezTo>
                    <a:pt x="57601" y="1057"/>
                    <a:pt x="57810" y="1201"/>
                    <a:pt x="58068" y="1285"/>
                  </a:cubicBezTo>
                  <a:cubicBezTo>
                    <a:pt x="58296" y="1360"/>
                    <a:pt x="58442" y="1402"/>
                    <a:pt x="58609" y="1402"/>
                  </a:cubicBezTo>
                  <a:cubicBezTo>
                    <a:pt x="58723" y="1402"/>
                    <a:pt x="58847" y="1382"/>
                    <a:pt x="59014" y="1339"/>
                  </a:cubicBezTo>
                  <a:cubicBezTo>
                    <a:pt x="59254" y="1276"/>
                    <a:pt x="59411" y="1196"/>
                    <a:pt x="59554" y="1196"/>
                  </a:cubicBezTo>
                  <a:cubicBezTo>
                    <a:pt x="59698" y="1196"/>
                    <a:pt x="59830" y="1276"/>
                    <a:pt x="60022" y="1535"/>
                  </a:cubicBezTo>
                  <a:cubicBezTo>
                    <a:pt x="59986" y="1482"/>
                    <a:pt x="60057" y="1143"/>
                    <a:pt x="60084" y="1080"/>
                  </a:cubicBezTo>
                  <a:cubicBezTo>
                    <a:pt x="60566" y="1205"/>
                    <a:pt x="61065" y="1303"/>
                    <a:pt x="61529" y="1482"/>
                  </a:cubicBezTo>
                  <a:cubicBezTo>
                    <a:pt x="61422" y="1589"/>
                    <a:pt x="61342" y="1696"/>
                    <a:pt x="61271" y="1830"/>
                  </a:cubicBezTo>
                  <a:cubicBezTo>
                    <a:pt x="61840" y="1760"/>
                    <a:pt x="62367" y="1133"/>
                    <a:pt x="62930" y="1133"/>
                  </a:cubicBezTo>
                  <a:cubicBezTo>
                    <a:pt x="63090" y="1133"/>
                    <a:pt x="63253" y="1184"/>
                    <a:pt x="63421" y="1312"/>
                  </a:cubicBezTo>
                  <a:cubicBezTo>
                    <a:pt x="63363" y="1293"/>
                    <a:pt x="63315" y="1285"/>
                    <a:pt x="63277" y="1285"/>
                  </a:cubicBezTo>
                  <a:cubicBezTo>
                    <a:pt x="63042" y="1285"/>
                    <a:pt x="63146" y="1592"/>
                    <a:pt x="63322" y="1669"/>
                  </a:cubicBezTo>
                  <a:cubicBezTo>
                    <a:pt x="63331" y="1669"/>
                    <a:pt x="63331" y="1669"/>
                    <a:pt x="63340" y="1678"/>
                  </a:cubicBezTo>
                  <a:lnTo>
                    <a:pt x="63501" y="1678"/>
                  </a:lnTo>
                  <a:cubicBezTo>
                    <a:pt x="63465" y="1687"/>
                    <a:pt x="63421" y="1687"/>
                    <a:pt x="63376" y="1687"/>
                  </a:cubicBezTo>
                  <a:cubicBezTo>
                    <a:pt x="63405" y="1694"/>
                    <a:pt x="63433" y="1697"/>
                    <a:pt x="63460" y="1697"/>
                  </a:cubicBezTo>
                  <a:cubicBezTo>
                    <a:pt x="63786" y="1697"/>
                    <a:pt x="64044" y="1245"/>
                    <a:pt x="64388" y="1245"/>
                  </a:cubicBezTo>
                  <a:cubicBezTo>
                    <a:pt x="64460" y="1245"/>
                    <a:pt x="64535" y="1265"/>
                    <a:pt x="64616" y="1312"/>
                  </a:cubicBezTo>
                  <a:cubicBezTo>
                    <a:pt x="64241" y="1312"/>
                    <a:pt x="64331" y="1437"/>
                    <a:pt x="64116" y="1615"/>
                  </a:cubicBezTo>
                  <a:cubicBezTo>
                    <a:pt x="64127" y="1716"/>
                    <a:pt x="64154" y="1751"/>
                    <a:pt x="64192" y="1751"/>
                  </a:cubicBezTo>
                  <a:cubicBezTo>
                    <a:pt x="64273" y="1751"/>
                    <a:pt x="64404" y="1585"/>
                    <a:pt x="64517" y="1585"/>
                  </a:cubicBezTo>
                  <a:cubicBezTo>
                    <a:pt x="64527" y="1585"/>
                    <a:pt x="64536" y="1586"/>
                    <a:pt x="64545" y="1589"/>
                  </a:cubicBezTo>
                  <a:cubicBezTo>
                    <a:pt x="64527" y="1776"/>
                    <a:pt x="64375" y="1812"/>
                    <a:pt x="64223" y="1856"/>
                  </a:cubicBezTo>
                  <a:cubicBezTo>
                    <a:pt x="64308" y="1834"/>
                    <a:pt x="64402" y="1834"/>
                    <a:pt x="64494" y="1834"/>
                  </a:cubicBezTo>
                  <a:cubicBezTo>
                    <a:pt x="64587" y="1834"/>
                    <a:pt x="64678" y="1834"/>
                    <a:pt x="64759" y="1812"/>
                  </a:cubicBezTo>
                  <a:cubicBezTo>
                    <a:pt x="64625" y="1696"/>
                    <a:pt x="64687" y="1633"/>
                    <a:pt x="64955" y="1633"/>
                  </a:cubicBezTo>
                  <a:cubicBezTo>
                    <a:pt x="65051" y="1600"/>
                    <a:pt x="65149" y="1582"/>
                    <a:pt x="65247" y="1582"/>
                  </a:cubicBezTo>
                  <a:cubicBezTo>
                    <a:pt x="65332" y="1582"/>
                    <a:pt x="65416" y="1595"/>
                    <a:pt x="65499" y="1624"/>
                  </a:cubicBezTo>
                  <a:cubicBezTo>
                    <a:pt x="65348" y="1651"/>
                    <a:pt x="65240" y="1731"/>
                    <a:pt x="65187" y="1865"/>
                  </a:cubicBezTo>
                  <a:cubicBezTo>
                    <a:pt x="65223" y="2008"/>
                    <a:pt x="65606" y="2079"/>
                    <a:pt x="65695" y="2204"/>
                  </a:cubicBezTo>
                  <a:cubicBezTo>
                    <a:pt x="65945" y="2525"/>
                    <a:pt x="64839" y="2186"/>
                    <a:pt x="65713" y="2579"/>
                  </a:cubicBezTo>
                  <a:cubicBezTo>
                    <a:pt x="65694" y="2613"/>
                    <a:pt x="65669" y="2627"/>
                    <a:pt x="65639" y="2627"/>
                  </a:cubicBezTo>
                  <a:cubicBezTo>
                    <a:pt x="65490" y="2627"/>
                    <a:pt x="65227" y="2280"/>
                    <a:pt x="65023" y="2280"/>
                  </a:cubicBezTo>
                  <a:cubicBezTo>
                    <a:pt x="64965" y="2280"/>
                    <a:pt x="64911" y="2308"/>
                    <a:pt x="64866" y="2383"/>
                  </a:cubicBezTo>
                  <a:cubicBezTo>
                    <a:pt x="65196" y="2588"/>
                    <a:pt x="64919" y="2400"/>
                    <a:pt x="65026" y="2748"/>
                  </a:cubicBezTo>
                  <a:cubicBezTo>
                    <a:pt x="65035" y="2784"/>
                    <a:pt x="65000" y="3230"/>
                    <a:pt x="65009" y="3230"/>
                  </a:cubicBezTo>
                  <a:cubicBezTo>
                    <a:pt x="65248" y="3083"/>
                    <a:pt x="65038" y="2721"/>
                    <a:pt x="65235" y="2721"/>
                  </a:cubicBezTo>
                  <a:cubicBezTo>
                    <a:pt x="65265" y="2721"/>
                    <a:pt x="65305" y="2730"/>
                    <a:pt x="65356" y="2748"/>
                  </a:cubicBezTo>
                  <a:cubicBezTo>
                    <a:pt x="65321" y="2802"/>
                    <a:pt x="65303" y="2864"/>
                    <a:pt x="65303" y="2927"/>
                  </a:cubicBezTo>
                  <a:cubicBezTo>
                    <a:pt x="65348" y="2912"/>
                    <a:pt x="65388" y="2904"/>
                    <a:pt x="65421" y="2904"/>
                  </a:cubicBezTo>
                  <a:cubicBezTo>
                    <a:pt x="65485" y="2904"/>
                    <a:pt x="65526" y="2933"/>
                    <a:pt x="65544" y="2998"/>
                  </a:cubicBezTo>
                  <a:cubicBezTo>
                    <a:pt x="65490" y="3061"/>
                    <a:pt x="65294" y="3096"/>
                    <a:pt x="65267" y="3168"/>
                  </a:cubicBezTo>
                  <a:cubicBezTo>
                    <a:pt x="65250" y="3208"/>
                    <a:pt x="65274" y="3224"/>
                    <a:pt x="65315" y="3224"/>
                  </a:cubicBezTo>
                  <a:cubicBezTo>
                    <a:pt x="65398" y="3224"/>
                    <a:pt x="65552" y="3159"/>
                    <a:pt x="65585" y="3095"/>
                  </a:cubicBezTo>
                  <a:lnTo>
                    <a:pt x="65585" y="3095"/>
                  </a:lnTo>
                  <a:cubicBezTo>
                    <a:pt x="65554" y="3169"/>
                    <a:pt x="65365" y="3686"/>
                    <a:pt x="65263" y="3686"/>
                  </a:cubicBezTo>
                  <a:cubicBezTo>
                    <a:pt x="65255" y="3686"/>
                    <a:pt x="65247" y="3683"/>
                    <a:pt x="65240" y="3676"/>
                  </a:cubicBezTo>
                  <a:cubicBezTo>
                    <a:pt x="65214" y="3650"/>
                    <a:pt x="65188" y="3375"/>
                    <a:pt x="65221" y="3347"/>
                  </a:cubicBezTo>
                  <a:lnTo>
                    <a:pt x="65221" y="3347"/>
                  </a:lnTo>
                  <a:cubicBezTo>
                    <a:pt x="64875" y="3579"/>
                    <a:pt x="64973" y="3730"/>
                    <a:pt x="65276" y="3890"/>
                  </a:cubicBezTo>
                  <a:cubicBezTo>
                    <a:pt x="65306" y="3905"/>
                    <a:pt x="65334" y="3911"/>
                    <a:pt x="65361" y="3911"/>
                  </a:cubicBezTo>
                  <a:cubicBezTo>
                    <a:pt x="65510" y="3911"/>
                    <a:pt x="65625" y="3724"/>
                    <a:pt x="65696" y="3724"/>
                  </a:cubicBezTo>
                  <a:cubicBezTo>
                    <a:pt x="65745" y="3724"/>
                    <a:pt x="65772" y="3815"/>
                    <a:pt x="65776" y="4122"/>
                  </a:cubicBezTo>
                  <a:cubicBezTo>
                    <a:pt x="65740" y="4024"/>
                    <a:pt x="65695" y="3926"/>
                    <a:pt x="65624" y="3846"/>
                  </a:cubicBezTo>
                  <a:lnTo>
                    <a:pt x="65624" y="3846"/>
                  </a:lnTo>
                  <a:cubicBezTo>
                    <a:pt x="65615" y="4069"/>
                    <a:pt x="65767" y="4247"/>
                    <a:pt x="65794" y="4470"/>
                  </a:cubicBezTo>
                  <a:cubicBezTo>
                    <a:pt x="65669" y="4406"/>
                    <a:pt x="65618" y="4380"/>
                    <a:pt x="65598" y="4380"/>
                  </a:cubicBezTo>
                  <a:cubicBezTo>
                    <a:pt x="65555" y="4380"/>
                    <a:pt x="65663" y="4510"/>
                    <a:pt x="65455" y="4657"/>
                  </a:cubicBezTo>
                  <a:cubicBezTo>
                    <a:pt x="65396" y="4699"/>
                    <a:pt x="65345" y="4837"/>
                    <a:pt x="65309" y="4837"/>
                  </a:cubicBezTo>
                  <a:cubicBezTo>
                    <a:pt x="65291" y="4837"/>
                    <a:pt x="65276" y="4800"/>
                    <a:pt x="65267" y="4693"/>
                  </a:cubicBezTo>
                  <a:cubicBezTo>
                    <a:pt x="65262" y="4798"/>
                    <a:pt x="65266" y="4841"/>
                    <a:pt x="65259" y="4841"/>
                  </a:cubicBezTo>
                  <a:cubicBezTo>
                    <a:pt x="65255" y="4841"/>
                    <a:pt x="65245" y="4819"/>
                    <a:pt x="65223" y="4782"/>
                  </a:cubicBezTo>
                  <a:lnTo>
                    <a:pt x="65223" y="4782"/>
                  </a:lnTo>
                  <a:cubicBezTo>
                    <a:pt x="65223" y="4988"/>
                    <a:pt x="65392" y="4925"/>
                    <a:pt x="65187" y="5121"/>
                  </a:cubicBezTo>
                  <a:cubicBezTo>
                    <a:pt x="65172" y="5135"/>
                    <a:pt x="65154" y="5141"/>
                    <a:pt x="65133" y="5141"/>
                  </a:cubicBezTo>
                  <a:cubicBezTo>
                    <a:pt x="65031" y="5141"/>
                    <a:pt x="64875" y="5000"/>
                    <a:pt x="64846" y="5000"/>
                  </a:cubicBezTo>
                  <a:lnTo>
                    <a:pt x="64846" y="5000"/>
                  </a:lnTo>
                  <a:cubicBezTo>
                    <a:pt x="64832" y="5000"/>
                    <a:pt x="64849" y="5035"/>
                    <a:pt x="64919" y="5139"/>
                  </a:cubicBezTo>
                  <a:cubicBezTo>
                    <a:pt x="64605" y="5244"/>
                    <a:pt x="64487" y="5524"/>
                    <a:pt x="64777" y="5524"/>
                  </a:cubicBezTo>
                  <a:cubicBezTo>
                    <a:pt x="64808" y="5524"/>
                    <a:pt x="64843" y="5521"/>
                    <a:pt x="64884" y="5514"/>
                  </a:cubicBezTo>
                  <a:cubicBezTo>
                    <a:pt x="65116" y="5478"/>
                    <a:pt x="65294" y="5050"/>
                    <a:pt x="65508" y="5041"/>
                  </a:cubicBezTo>
                  <a:lnTo>
                    <a:pt x="65508" y="5041"/>
                  </a:lnTo>
                  <a:cubicBezTo>
                    <a:pt x="65517" y="5068"/>
                    <a:pt x="65472" y="5871"/>
                    <a:pt x="65472" y="5906"/>
                  </a:cubicBezTo>
                  <a:cubicBezTo>
                    <a:pt x="65449" y="5982"/>
                    <a:pt x="65426" y="6020"/>
                    <a:pt x="65405" y="6020"/>
                  </a:cubicBezTo>
                  <a:cubicBezTo>
                    <a:pt x="65394" y="6020"/>
                    <a:pt x="65384" y="6009"/>
                    <a:pt x="65374" y="5987"/>
                  </a:cubicBezTo>
                  <a:cubicBezTo>
                    <a:pt x="65374" y="5996"/>
                    <a:pt x="65374" y="6013"/>
                    <a:pt x="65374" y="6031"/>
                  </a:cubicBezTo>
                  <a:cubicBezTo>
                    <a:pt x="65330" y="6031"/>
                    <a:pt x="65277" y="5855"/>
                    <a:pt x="65215" y="5827"/>
                  </a:cubicBezTo>
                  <a:lnTo>
                    <a:pt x="65215" y="5827"/>
                  </a:lnTo>
                  <a:cubicBezTo>
                    <a:pt x="65259" y="5851"/>
                    <a:pt x="65175" y="6594"/>
                    <a:pt x="65384" y="6594"/>
                  </a:cubicBezTo>
                  <a:cubicBezTo>
                    <a:pt x="65417" y="6594"/>
                    <a:pt x="65458" y="6575"/>
                    <a:pt x="65508" y="6531"/>
                  </a:cubicBezTo>
                  <a:lnTo>
                    <a:pt x="65508" y="6531"/>
                  </a:lnTo>
                  <a:cubicBezTo>
                    <a:pt x="65514" y="6727"/>
                    <a:pt x="65487" y="6791"/>
                    <a:pt x="65447" y="6791"/>
                  </a:cubicBezTo>
                  <a:cubicBezTo>
                    <a:pt x="65371" y="6791"/>
                    <a:pt x="65249" y="6549"/>
                    <a:pt x="65241" y="6549"/>
                  </a:cubicBezTo>
                  <a:cubicBezTo>
                    <a:pt x="65241" y="6549"/>
                    <a:pt x="65241" y="6549"/>
                    <a:pt x="65240" y="6549"/>
                  </a:cubicBezTo>
                  <a:cubicBezTo>
                    <a:pt x="65026" y="6674"/>
                    <a:pt x="65303" y="6879"/>
                    <a:pt x="65258" y="7013"/>
                  </a:cubicBezTo>
                  <a:cubicBezTo>
                    <a:pt x="65258" y="7022"/>
                    <a:pt x="64741" y="7352"/>
                    <a:pt x="64937" y="7396"/>
                  </a:cubicBezTo>
                  <a:cubicBezTo>
                    <a:pt x="64940" y="7397"/>
                    <a:pt x="64944" y="7398"/>
                    <a:pt x="64948" y="7398"/>
                  </a:cubicBezTo>
                  <a:cubicBezTo>
                    <a:pt x="65053" y="7398"/>
                    <a:pt x="65442" y="7102"/>
                    <a:pt x="65540" y="7102"/>
                  </a:cubicBezTo>
                  <a:cubicBezTo>
                    <a:pt x="65553" y="7102"/>
                    <a:pt x="65561" y="7107"/>
                    <a:pt x="65562" y="7120"/>
                  </a:cubicBezTo>
                  <a:cubicBezTo>
                    <a:pt x="65569" y="7212"/>
                    <a:pt x="65358" y="7384"/>
                    <a:pt x="65300" y="7384"/>
                  </a:cubicBezTo>
                  <a:cubicBezTo>
                    <a:pt x="65291" y="7384"/>
                    <a:pt x="65285" y="7379"/>
                    <a:pt x="65285" y="7370"/>
                  </a:cubicBezTo>
                  <a:lnTo>
                    <a:pt x="65285" y="7370"/>
                  </a:lnTo>
                  <a:cubicBezTo>
                    <a:pt x="65285" y="7432"/>
                    <a:pt x="65249" y="8021"/>
                    <a:pt x="65294" y="8021"/>
                  </a:cubicBezTo>
                  <a:cubicBezTo>
                    <a:pt x="65178" y="8021"/>
                    <a:pt x="65187" y="7530"/>
                    <a:pt x="65035" y="7468"/>
                  </a:cubicBezTo>
                  <a:lnTo>
                    <a:pt x="65035" y="7468"/>
                  </a:lnTo>
                  <a:cubicBezTo>
                    <a:pt x="65080" y="7494"/>
                    <a:pt x="64768" y="7691"/>
                    <a:pt x="64750" y="7700"/>
                  </a:cubicBezTo>
                  <a:cubicBezTo>
                    <a:pt x="64750" y="7700"/>
                    <a:pt x="65000" y="7789"/>
                    <a:pt x="65000" y="7789"/>
                  </a:cubicBezTo>
                  <a:cubicBezTo>
                    <a:pt x="64955" y="7887"/>
                    <a:pt x="64919" y="7985"/>
                    <a:pt x="64884" y="8083"/>
                  </a:cubicBezTo>
                  <a:cubicBezTo>
                    <a:pt x="64882" y="8078"/>
                    <a:pt x="64870" y="8076"/>
                    <a:pt x="64850" y="8076"/>
                  </a:cubicBezTo>
                  <a:cubicBezTo>
                    <a:pt x="64722" y="8076"/>
                    <a:pt x="64286" y="8184"/>
                    <a:pt x="64696" y="8494"/>
                  </a:cubicBezTo>
                  <a:cubicBezTo>
                    <a:pt x="64652" y="8431"/>
                    <a:pt x="64652" y="8369"/>
                    <a:pt x="64678" y="8315"/>
                  </a:cubicBezTo>
                  <a:cubicBezTo>
                    <a:pt x="64686" y="8312"/>
                    <a:pt x="64694" y="8310"/>
                    <a:pt x="64702" y="8310"/>
                  </a:cubicBezTo>
                  <a:cubicBezTo>
                    <a:pt x="64832" y="8310"/>
                    <a:pt x="64923" y="8783"/>
                    <a:pt x="64982" y="8850"/>
                  </a:cubicBezTo>
                  <a:cubicBezTo>
                    <a:pt x="65107" y="8995"/>
                    <a:pt x="65205" y="9045"/>
                    <a:pt x="65264" y="9045"/>
                  </a:cubicBezTo>
                  <a:cubicBezTo>
                    <a:pt x="65361" y="9045"/>
                    <a:pt x="65353" y="8912"/>
                    <a:pt x="65187" y="8851"/>
                  </a:cubicBezTo>
                  <a:lnTo>
                    <a:pt x="65187" y="8851"/>
                  </a:lnTo>
                  <a:cubicBezTo>
                    <a:pt x="65202" y="8847"/>
                    <a:pt x="65509" y="8609"/>
                    <a:pt x="65526" y="8601"/>
                  </a:cubicBezTo>
                  <a:cubicBezTo>
                    <a:pt x="65642" y="8833"/>
                    <a:pt x="65678" y="9082"/>
                    <a:pt x="65695" y="9332"/>
                  </a:cubicBezTo>
                  <a:cubicBezTo>
                    <a:pt x="65674" y="9322"/>
                    <a:pt x="65651" y="9317"/>
                    <a:pt x="65629" y="9317"/>
                  </a:cubicBezTo>
                  <a:cubicBezTo>
                    <a:pt x="65396" y="9317"/>
                    <a:pt x="65150" y="9829"/>
                    <a:pt x="65232" y="9992"/>
                  </a:cubicBezTo>
                  <a:cubicBezTo>
                    <a:pt x="65205" y="10019"/>
                    <a:pt x="65571" y="10394"/>
                    <a:pt x="65579" y="10528"/>
                  </a:cubicBezTo>
                  <a:cubicBezTo>
                    <a:pt x="65606" y="10929"/>
                    <a:pt x="65196" y="11188"/>
                    <a:pt x="64875" y="11330"/>
                  </a:cubicBezTo>
                  <a:cubicBezTo>
                    <a:pt x="64944" y="11357"/>
                    <a:pt x="65150" y="11459"/>
                    <a:pt x="65193" y="11530"/>
                  </a:cubicBezTo>
                  <a:lnTo>
                    <a:pt x="65193" y="11530"/>
                  </a:lnTo>
                  <a:cubicBezTo>
                    <a:pt x="65188" y="11524"/>
                    <a:pt x="65182" y="11520"/>
                    <a:pt x="65175" y="11520"/>
                  </a:cubicBezTo>
                  <a:cubicBezTo>
                    <a:pt x="65099" y="11520"/>
                    <a:pt x="64892" y="11865"/>
                    <a:pt x="64884" y="12089"/>
                  </a:cubicBezTo>
                  <a:cubicBezTo>
                    <a:pt x="64873" y="12081"/>
                    <a:pt x="64861" y="12077"/>
                    <a:pt x="64849" y="12077"/>
                  </a:cubicBezTo>
                  <a:cubicBezTo>
                    <a:pt x="64832" y="12077"/>
                    <a:pt x="64812" y="12086"/>
                    <a:pt x="64786" y="12107"/>
                  </a:cubicBezTo>
                  <a:cubicBezTo>
                    <a:pt x="64750" y="12142"/>
                    <a:pt x="64402" y="12240"/>
                    <a:pt x="64527" y="12303"/>
                  </a:cubicBezTo>
                  <a:cubicBezTo>
                    <a:pt x="64532" y="12305"/>
                    <a:pt x="64542" y="12306"/>
                    <a:pt x="64556" y="12306"/>
                  </a:cubicBezTo>
                  <a:cubicBezTo>
                    <a:pt x="64606" y="12306"/>
                    <a:pt x="64704" y="12294"/>
                    <a:pt x="64781" y="12294"/>
                  </a:cubicBezTo>
                  <a:cubicBezTo>
                    <a:pt x="64843" y="12294"/>
                    <a:pt x="64893" y="12302"/>
                    <a:pt x="64893" y="12330"/>
                  </a:cubicBezTo>
                  <a:cubicBezTo>
                    <a:pt x="64893" y="12561"/>
                    <a:pt x="64455" y="12437"/>
                    <a:pt x="64455" y="12722"/>
                  </a:cubicBezTo>
                  <a:cubicBezTo>
                    <a:pt x="64455" y="12740"/>
                    <a:pt x="64687" y="12981"/>
                    <a:pt x="64687" y="12990"/>
                  </a:cubicBezTo>
                  <a:cubicBezTo>
                    <a:pt x="64777" y="13213"/>
                    <a:pt x="64625" y="13150"/>
                    <a:pt x="64625" y="13257"/>
                  </a:cubicBezTo>
                  <a:cubicBezTo>
                    <a:pt x="64625" y="13427"/>
                    <a:pt x="64616" y="13953"/>
                    <a:pt x="64536" y="14096"/>
                  </a:cubicBezTo>
                  <a:cubicBezTo>
                    <a:pt x="64552" y="14096"/>
                    <a:pt x="64827" y="14142"/>
                    <a:pt x="64876" y="14142"/>
                  </a:cubicBezTo>
                  <a:cubicBezTo>
                    <a:pt x="64880" y="14142"/>
                    <a:pt x="64883" y="14141"/>
                    <a:pt x="64884" y="14141"/>
                  </a:cubicBezTo>
                  <a:cubicBezTo>
                    <a:pt x="64821" y="13944"/>
                    <a:pt x="65026" y="13391"/>
                    <a:pt x="65169" y="13391"/>
                  </a:cubicBezTo>
                  <a:cubicBezTo>
                    <a:pt x="65135" y="13505"/>
                    <a:pt x="65133" y="13540"/>
                    <a:pt x="65148" y="13540"/>
                  </a:cubicBezTo>
                  <a:cubicBezTo>
                    <a:pt x="65170" y="13540"/>
                    <a:pt x="65233" y="13454"/>
                    <a:pt x="65277" y="13454"/>
                  </a:cubicBezTo>
                  <a:cubicBezTo>
                    <a:pt x="65300" y="13454"/>
                    <a:pt x="65319" y="13480"/>
                    <a:pt x="65321" y="13561"/>
                  </a:cubicBezTo>
                  <a:cubicBezTo>
                    <a:pt x="65321" y="13596"/>
                    <a:pt x="65196" y="13944"/>
                    <a:pt x="65116" y="13944"/>
                  </a:cubicBezTo>
                  <a:cubicBezTo>
                    <a:pt x="64998" y="13936"/>
                    <a:pt x="65157" y="13682"/>
                    <a:pt x="65139" y="13682"/>
                  </a:cubicBezTo>
                  <a:lnTo>
                    <a:pt x="65139" y="13682"/>
                  </a:lnTo>
                  <a:cubicBezTo>
                    <a:pt x="65138" y="13682"/>
                    <a:pt x="65136" y="13683"/>
                    <a:pt x="65133" y="13686"/>
                  </a:cubicBezTo>
                  <a:cubicBezTo>
                    <a:pt x="65071" y="13757"/>
                    <a:pt x="65017" y="13828"/>
                    <a:pt x="64964" y="13900"/>
                  </a:cubicBezTo>
                  <a:cubicBezTo>
                    <a:pt x="64979" y="13895"/>
                    <a:pt x="64991" y="13893"/>
                    <a:pt x="65003" y="13893"/>
                  </a:cubicBezTo>
                  <a:cubicBezTo>
                    <a:pt x="65192" y="13893"/>
                    <a:pt x="64956" y="14502"/>
                    <a:pt x="64853" y="14502"/>
                  </a:cubicBezTo>
                  <a:cubicBezTo>
                    <a:pt x="64844" y="14502"/>
                    <a:pt x="64837" y="14497"/>
                    <a:pt x="64830" y="14488"/>
                  </a:cubicBezTo>
                  <a:lnTo>
                    <a:pt x="64830" y="14488"/>
                  </a:lnTo>
                  <a:cubicBezTo>
                    <a:pt x="64844" y="14511"/>
                    <a:pt x="64862" y="14519"/>
                    <a:pt x="64881" y="14519"/>
                  </a:cubicBezTo>
                  <a:cubicBezTo>
                    <a:pt x="64949" y="14519"/>
                    <a:pt x="65043" y="14414"/>
                    <a:pt x="65116" y="14414"/>
                  </a:cubicBezTo>
                  <a:cubicBezTo>
                    <a:pt x="65139" y="14414"/>
                    <a:pt x="65160" y="14424"/>
                    <a:pt x="65178" y="14453"/>
                  </a:cubicBezTo>
                  <a:lnTo>
                    <a:pt x="65178" y="14453"/>
                  </a:lnTo>
                  <a:cubicBezTo>
                    <a:pt x="65177" y="14451"/>
                    <a:pt x="65176" y="14451"/>
                    <a:pt x="65173" y="14451"/>
                  </a:cubicBezTo>
                  <a:cubicBezTo>
                    <a:pt x="65089" y="14451"/>
                    <a:pt x="64033" y="15176"/>
                    <a:pt x="64223" y="15202"/>
                  </a:cubicBezTo>
                  <a:cubicBezTo>
                    <a:pt x="64234" y="15204"/>
                    <a:pt x="64245" y="15205"/>
                    <a:pt x="64255" y="15205"/>
                  </a:cubicBezTo>
                  <a:cubicBezTo>
                    <a:pt x="64454" y="15205"/>
                    <a:pt x="64528" y="14902"/>
                    <a:pt x="64630" y="14902"/>
                  </a:cubicBezTo>
                  <a:cubicBezTo>
                    <a:pt x="64660" y="14902"/>
                    <a:pt x="64693" y="14928"/>
                    <a:pt x="64732" y="14997"/>
                  </a:cubicBezTo>
                  <a:cubicBezTo>
                    <a:pt x="64733" y="14997"/>
                    <a:pt x="64734" y="14997"/>
                    <a:pt x="64735" y="14997"/>
                  </a:cubicBezTo>
                  <a:cubicBezTo>
                    <a:pt x="64795" y="14997"/>
                    <a:pt x="64847" y="14765"/>
                    <a:pt x="64873" y="14765"/>
                  </a:cubicBezTo>
                  <a:cubicBezTo>
                    <a:pt x="64874" y="14765"/>
                    <a:pt x="64874" y="14765"/>
                    <a:pt x="64875" y="14765"/>
                  </a:cubicBezTo>
                  <a:cubicBezTo>
                    <a:pt x="64884" y="14765"/>
                    <a:pt x="65169" y="14836"/>
                    <a:pt x="65098" y="14845"/>
                  </a:cubicBezTo>
                  <a:cubicBezTo>
                    <a:pt x="65038" y="14854"/>
                    <a:pt x="65358" y="15088"/>
                    <a:pt x="65390" y="15088"/>
                  </a:cubicBezTo>
                  <a:cubicBezTo>
                    <a:pt x="65391" y="15088"/>
                    <a:pt x="65392" y="15087"/>
                    <a:pt x="65392" y="15086"/>
                  </a:cubicBezTo>
                  <a:cubicBezTo>
                    <a:pt x="65392" y="14988"/>
                    <a:pt x="65401" y="14890"/>
                    <a:pt x="65410" y="14792"/>
                  </a:cubicBezTo>
                  <a:cubicBezTo>
                    <a:pt x="65424" y="14788"/>
                    <a:pt x="65437" y="14786"/>
                    <a:pt x="65449" y="14786"/>
                  </a:cubicBezTo>
                  <a:cubicBezTo>
                    <a:pt x="65613" y="14786"/>
                    <a:pt x="65598" y="15164"/>
                    <a:pt x="65606" y="15256"/>
                  </a:cubicBezTo>
                  <a:cubicBezTo>
                    <a:pt x="65566" y="15179"/>
                    <a:pt x="65518" y="15150"/>
                    <a:pt x="65470" y="15150"/>
                  </a:cubicBezTo>
                  <a:cubicBezTo>
                    <a:pt x="65326" y="15150"/>
                    <a:pt x="65183" y="15412"/>
                    <a:pt x="65249" y="15479"/>
                  </a:cubicBezTo>
                  <a:cubicBezTo>
                    <a:pt x="65223" y="15452"/>
                    <a:pt x="65606" y="15336"/>
                    <a:pt x="65606" y="15336"/>
                  </a:cubicBezTo>
                  <a:lnTo>
                    <a:pt x="65606" y="15336"/>
                  </a:lnTo>
                  <a:cubicBezTo>
                    <a:pt x="65633" y="15711"/>
                    <a:pt x="65490" y="15907"/>
                    <a:pt x="65419" y="16183"/>
                  </a:cubicBezTo>
                  <a:cubicBezTo>
                    <a:pt x="65419" y="16183"/>
                    <a:pt x="65419" y="16182"/>
                    <a:pt x="65419" y="16182"/>
                  </a:cubicBezTo>
                  <a:lnTo>
                    <a:pt x="65419" y="16182"/>
                  </a:lnTo>
                  <a:cubicBezTo>
                    <a:pt x="65424" y="16182"/>
                    <a:pt x="65379" y="16534"/>
                    <a:pt x="65430" y="16534"/>
                  </a:cubicBezTo>
                  <a:cubicBezTo>
                    <a:pt x="65440" y="16534"/>
                    <a:pt x="65454" y="16520"/>
                    <a:pt x="65472" y="16487"/>
                  </a:cubicBezTo>
                  <a:cubicBezTo>
                    <a:pt x="65579" y="16317"/>
                    <a:pt x="65267" y="16273"/>
                    <a:pt x="65615" y="16201"/>
                  </a:cubicBezTo>
                  <a:lnTo>
                    <a:pt x="65615" y="16201"/>
                  </a:lnTo>
                  <a:cubicBezTo>
                    <a:pt x="65615" y="16647"/>
                    <a:pt x="65597" y="17093"/>
                    <a:pt x="65597" y="17539"/>
                  </a:cubicBezTo>
                  <a:cubicBezTo>
                    <a:pt x="65464" y="17455"/>
                    <a:pt x="65393" y="17424"/>
                    <a:pt x="65362" y="17424"/>
                  </a:cubicBezTo>
                  <a:cubicBezTo>
                    <a:pt x="65287" y="17424"/>
                    <a:pt x="65460" y="17607"/>
                    <a:pt x="65570" y="17607"/>
                  </a:cubicBezTo>
                  <a:cubicBezTo>
                    <a:pt x="65579" y="17607"/>
                    <a:pt x="65589" y="17605"/>
                    <a:pt x="65597" y="17602"/>
                  </a:cubicBezTo>
                  <a:lnTo>
                    <a:pt x="65597" y="17602"/>
                  </a:lnTo>
                  <a:cubicBezTo>
                    <a:pt x="65541" y="17743"/>
                    <a:pt x="65523" y="17812"/>
                    <a:pt x="65541" y="17812"/>
                  </a:cubicBezTo>
                  <a:cubicBezTo>
                    <a:pt x="65545" y="17812"/>
                    <a:pt x="65552" y="17807"/>
                    <a:pt x="65562" y="17798"/>
                  </a:cubicBezTo>
                  <a:lnTo>
                    <a:pt x="65562" y="17798"/>
                  </a:lnTo>
                  <a:cubicBezTo>
                    <a:pt x="65499" y="17861"/>
                    <a:pt x="64942" y="18851"/>
                    <a:pt x="64893" y="18851"/>
                  </a:cubicBezTo>
                  <a:cubicBezTo>
                    <a:pt x="64893" y="18851"/>
                    <a:pt x="64893" y="18851"/>
                    <a:pt x="64893" y="18851"/>
                  </a:cubicBezTo>
                  <a:lnTo>
                    <a:pt x="64893" y="18851"/>
                  </a:lnTo>
                  <a:cubicBezTo>
                    <a:pt x="64895" y="18851"/>
                    <a:pt x="64898" y="18851"/>
                    <a:pt x="64901" y="18851"/>
                  </a:cubicBezTo>
                  <a:cubicBezTo>
                    <a:pt x="65006" y="18851"/>
                    <a:pt x="65135" y="18529"/>
                    <a:pt x="65187" y="18512"/>
                  </a:cubicBezTo>
                  <a:lnTo>
                    <a:pt x="65169" y="18512"/>
                  </a:lnTo>
                  <a:cubicBezTo>
                    <a:pt x="65178" y="18503"/>
                    <a:pt x="65187" y="18503"/>
                    <a:pt x="65187" y="18503"/>
                  </a:cubicBezTo>
                  <a:cubicBezTo>
                    <a:pt x="65321" y="18530"/>
                    <a:pt x="65633" y="18833"/>
                    <a:pt x="65633" y="18967"/>
                  </a:cubicBezTo>
                  <a:cubicBezTo>
                    <a:pt x="65517" y="18967"/>
                    <a:pt x="65410" y="18949"/>
                    <a:pt x="65303" y="18904"/>
                  </a:cubicBezTo>
                  <a:lnTo>
                    <a:pt x="65303" y="18904"/>
                  </a:lnTo>
                  <a:cubicBezTo>
                    <a:pt x="65321" y="19083"/>
                    <a:pt x="65437" y="19315"/>
                    <a:pt x="65383" y="19502"/>
                  </a:cubicBezTo>
                  <a:cubicBezTo>
                    <a:pt x="65276" y="19386"/>
                    <a:pt x="65214" y="19252"/>
                    <a:pt x="65214" y="19083"/>
                  </a:cubicBezTo>
                  <a:lnTo>
                    <a:pt x="65214" y="19172"/>
                  </a:lnTo>
                  <a:cubicBezTo>
                    <a:pt x="65214" y="19083"/>
                    <a:pt x="65133" y="19003"/>
                    <a:pt x="65133" y="18913"/>
                  </a:cubicBezTo>
                  <a:lnTo>
                    <a:pt x="65133" y="18913"/>
                  </a:lnTo>
                  <a:cubicBezTo>
                    <a:pt x="65133" y="19341"/>
                    <a:pt x="65437" y="19484"/>
                    <a:pt x="65526" y="19752"/>
                  </a:cubicBezTo>
                  <a:cubicBezTo>
                    <a:pt x="65562" y="19841"/>
                    <a:pt x="65615" y="19930"/>
                    <a:pt x="65633" y="20046"/>
                  </a:cubicBezTo>
                  <a:cubicBezTo>
                    <a:pt x="65640" y="20105"/>
                    <a:pt x="65470" y="20213"/>
                    <a:pt x="65402" y="20213"/>
                  </a:cubicBezTo>
                  <a:cubicBezTo>
                    <a:pt x="65387" y="20213"/>
                    <a:pt x="65377" y="20209"/>
                    <a:pt x="65374" y="20198"/>
                  </a:cubicBezTo>
                  <a:lnTo>
                    <a:pt x="65374" y="20198"/>
                  </a:lnTo>
                  <a:cubicBezTo>
                    <a:pt x="65386" y="20382"/>
                    <a:pt x="65394" y="20488"/>
                    <a:pt x="65450" y="20488"/>
                  </a:cubicBezTo>
                  <a:cubicBezTo>
                    <a:pt x="65481" y="20488"/>
                    <a:pt x="65527" y="20455"/>
                    <a:pt x="65597" y="20385"/>
                  </a:cubicBezTo>
                  <a:cubicBezTo>
                    <a:pt x="65588" y="20385"/>
                    <a:pt x="65588" y="20376"/>
                    <a:pt x="65579" y="20367"/>
                  </a:cubicBezTo>
                  <a:cubicBezTo>
                    <a:pt x="65535" y="20367"/>
                    <a:pt x="65481" y="20385"/>
                    <a:pt x="65446" y="20421"/>
                  </a:cubicBezTo>
                  <a:cubicBezTo>
                    <a:pt x="65437" y="20287"/>
                    <a:pt x="65451" y="20237"/>
                    <a:pt x="65477" y="20237"/>
                  </a:cubicBezTo>
                  <a:cubicBezTo>
                    <a:pt x="65503" y="20237"/>
                    <a:pt x="65543" y="20294"/>
                    <a:pt x="65579" y="20367"/>
                  </a:cubicBezTo>
                  <a:lnTo>
                    <a:pt x="65606" y="20367"/>
                  </a:lnTo>
                  <a:cubicBezTo>
                    <a:pt x="65606" y="20376"/>
                    <a:pt x="65597" y="20385"/>
                    <a:pt x="65597" y="20385"/>
                  </a:cubicBezTo>
                  <a:cubicBezTo>
                    <a:pt x="65665" y="20538"/>
                    <a:pt x="65719" y="20750"/>
                    <a:pt x="65652" y="20750"/>
                  </a:cubicBezTo>
                  <a:cubicBezTo>
                    <a:pt x="65621" y="20750"/>
                    <a:pt x="65565" y="20705"/>
                    <a:pt x="65472" y="20590"/>
                  </a:cubicBezTo>
                  <a:cubicBezTo>
                    <a:pt x="65472" y="20599"/>
                    <a:pt x="65446" y="21045"/>
                    <a:pt x="65392" y="21099"/>
                  </a:cubicBezTo>
                  <a:cubicBezTo>
                    <a:pt x="65439" y="21088"/>
                    <a:pt x="65486" y="21084"/>
                    <a:pt x="65533" y="21084"/>
                  </a:cubicBezTo>
                  <a:cubicBezTo>
                    <a:pt x="65566" y="21084"/>
                    <a:pt x="65600" y="21086"/>
                    <a:pt x="65633" y="21090"/>
                  </a:cubicBezTo>
                  <a:cubicBezTo>
                    <a:pt x="65599" y="21098"/>
                    <a:pt x="65829" y="21649"/>
                    <a:pt x="65485" y="21649"/>
                  </a:cubicBezTo>
                  <a:cubicBezTo>
                    <a:pt x="65465" y="21649"/>
                    <a:pt x="65443" y="21647"/>
                    <a:pt x="65419" y="21643"/>
                  </a:cubicBezTo>
                  <a:lnTo>
                    <a:pt x="65419" y="21643"/>
                  </a:lnTo>
                  <a:cubicBezTo>
                    <a:pt x="65535" y="21670"/>
                    <a:pt x="65633" y="21723"/>
                    <a:pt x="65722" y="21795"/>
                  </a:cubicBezTo>
                  <a:cubicBezTo>
                    <a:pt x="65655" y="21874"/>
                    <a:pt x="65600" y="21915"/>
                    <a:pt x="65556" y="21915"/>
                  </a:cubicBezTo>
                  <a:cubicBezTo>
                    <a:pt x="65506" y="21915"/>
                    <a:pt x="65469" y="21863"/>
                    <a:pt x="65446" y="21759"/>
                  </a:cubicBezTo>
                  <a:cubicBezTo>
                    <a:pt x="65330" y="21866"/>
                    <a:pt x="65232" y="21973"/>
                    <a:pt x="65142" y="22107"/>
                  </a:cubicBezTo>
                  <a:cubicBezTo>
                    <a:pt x="65142" y="22107"/>
                    <a:pt x="65624" y="21973"/>
                    <a:pt x="65678" y="21973"/>
                  </a:cubicBezTo>
                  <a:cubicBezTo>
                    <a:pt x="65695" y="21973"/>
                    <a:pt x="65669" y="22357"/>
                    <a:pt x="65615" y="22375"/>
                  </a:cubicBezTo>
                  <a:cubicBezTo>
                    <a:pt x="65499" y="22339"/>
                    <a:pt x="65392" y="22276"/>
                    <a:pt x="65294" y="22196"/>
                  </a:cubicBezTo>
                  <a:lnTo>
                    <a:pt x="65294" y="22196"/>
                  </a:lnTo>
                  <a:cubicBezTo>
                    <a:pt x="65240" y="22214"/>
                    <a:pt x="65660" y="22687"/>
                    <a:pt x="65660" y="22687"/>
                  </a:cubicBezTo>
                  <a:cubicBezTo>
                    <a:pt x="65785" y="22954"/>
                    <a:pt x="65722" y="23177"/>
                    <a:pt x="65704" y="23499"/>
                  </a:cubicBezTo>
                  <a:cubicBezTo>
                    <a:pt x="65653" y="23482"/>
                    <a:pt x="65548" y="23421"/>
                    <a:pt x="65464" y="23421"/>
                  </a:cubicBezTo>
                  <a:cubicBezTo>
                    <a:pt x="65416" y="23421"/>
                    <a:pt x="65376" y="23440"/>
                    <a:pt x="65356" y="23499"/>
                  </a:cubicBezTo>
                  <a:cubicBezTo>
                    <a:pt x="65455" y="23640"/>
                    <a:pt x="65507" y="23665"/>
                    <a:pt x="65541" y="23665"/>
                  </a:cubicBezTo>
                  <a:cubicBezTo>
                    <a:pt x="65560" y="23665"/>
                    <a:pt x="65573" y="23657"/>
                    <a:pt x="65585" y="23657"/>
                  </a:cubicBezTo>
                  <a:cubicBezTo>
                    <a:pt x="65610" y="23657"/>
                    <a:pt x="65630" y="23691"/>
                    <a:pt x="65687" y="23900"/>
                  </a:cubicBezTo>
                  <a:cubicBezTo>
                    <a:pt x="65749" y="24150"/>
                    <a:pt x="65651" y="24542"/>
                    <a:pt x="65642" y="24792"/>
                  </a:cubicBezTo>
                  <a:cubicBezTo>
                    <a:pt x="65620" y="24785"/>
                    <a:pt x="65490" y="24669"/>
                    <a:pt x="65421" y="24669"/>
                  </a:cubicBezTo>
                  <a:cubicBezTo>
                    <a:pt x="65404" y="24669"/>
                    <a:pt x="65390" y="24676"/>
                    <a:pt x="65383" y="24694"/>
                  </a:cubicBezTo>
                  <a:cubicBezTo>
                    <a:pt x="65374" y="24730"/>
                    <a:pt x="65187" y="24872"/>
                    <a:pt x="65303" y="24899"/>
                  </a:cubicBezTo>
                  <a:cubicBezTo>
                    <a:pt x="65363" y="24832"/>
                    <a:pt x="65429" y="24797"/>
                    <a:pt x="65485" y="24797"/>
                  </a:cubicBezTo>
                  <a:cubicBezTo>
                    <a:pt x="65572" y="24797"/>
                    <a:pt x="65638" y="24878"/>
                    <a:pt x="65633" y="25051"/>
                  </a:cubicBezTo>
                  <a:cubicBezTo>
                    <a:pt x="65583" y="25051"/>
                    <a:pt x="65236" y="25199"/>
                    <a:pt x="65401" y="25199"/>
                  </a:cubicBezTo>
                  <a:cubicBezTo>
                    <a:pt x="65442" y="25199"/>
                    <a:pt x="65515" y="25190"/>
                    <a:pt x="65633" y="25167"/>
                  </a:cubicBezTo>
                  <a:lnTo>
                    <a:pt x="65633" y="25167"/>
                  </a:lnTo>
                  <a:cubicBezTo>
                    <a:pt x="65624" y="25443"/>
                    <a:pt x="64964" y="25765"/>
                    <a:pt x="65258" y="25943"/>
                  </a:cubicBezTo>
                  <a:cubicBezTo>
                    <a:pt x="64719" y="26108"/>
                    <a:pt x="65275" y="26282"/>
                    <a:pt x="65343" y="26282"/>
                  </a:cubicBezTo>
                  <a:cubicBezTo>
                    <a:pt x="65345" y="26282"/>
                    <a:pt x="65346" y="26282"/>
                    <a:pt x="65348" y="26282"/>
                  </a:cubicBezTo>
                  <a:cubicBezTo>
                    <a:pt x="65364" y="26103"/>
                    <a:pt x="65432" y="26021"/>
                    <a:pt x="65551" y="26021"/>
                  </a:cubicBezTo>
                  <a:cubicBezTo>
                    <a:pt x="65563" y="26021"/>
                    <a:pt x="65576" y="26022"/>
                    <a:pt x="65588" y="26023"/>
                  </a:cubicBezTo>
                  <a:cubicBezTo>
                    <a:pt x="65633" y="26220"/>
                    <a:pt x="65232" y="26309"/>
                    <a:pt x="65544" y="26443"/>
                  </a:cubicBezTo>
                  <a:cubicBezTo>
                    <a:pt x="65285" y="26469"/>
                    <a:pt x="65062" y="26371"/>
                    <a:pt x="65071" y="26755"/>
                  </a:cubicBezTo>
                  <a:cubicBezTo>
                    <a:pt x="65071" y="26769"/>
                    <a:pt x="65084" y="26774"/>
                    <a:pt x="65105" y="26774"/>
                  </a:cubicBezTo>
                  <a:cubicBezTo>
                    <a:pt x="65212" y="26774"/>
                    <a:pt x="65539" y="26633"/>
                    <a:pt x="65630" y="26633"/>
                  </a:cubicBezTo>
                  <a:cubicBezTo>
                    <a:pt x="65640" y="26633"/>
                    <a:pt x="65647" y="26635"/>
                    <a:pt x="65651" y="26639"/>
                  </a:cubicBezTo>
                  <a:cubicBezTo>
                    <a:pt x="65749" y="26728"/>
                    <a:pt x="65169" y="26889"/>
                    <a:pt x="65169" y="26942"/>
                  </a:cubicBezTo>
                  <a:cubicBezTo>
                    <a:pt x="65169" y="27022"/>
                    <a:pt x="65151" y="27245"/>
                    <a:pt x="65080" y="27290"/>
                  </a:cubicBezTo>
                  <a:cubicBezTo>
                    <a:pt x="65002" y="27264"/>
                    <a:pt x="64974" y="27204"/>
                    <a:pt x="64989" y="27110"/>
                  </a:cubicBezTo>
                  <a:lnTo>
                    <a:pt x="64989" y="27110"/>
                  </a:lnTo>
                  <a:cubicBezTo>
                    <a:pt x="64965" y="27230"/>
                    <a:pt x="64768" y="27284"/>
                    <a:pt x="64768" y="27424"/>
                  </a:cubicBezTo>
                  <a:cubicBezTo>
                    <a:pt x="64768" y="27479"/>
                    <a:pt x="64779" y="27496"/>
                    <a:pt x="64795" y="27496"/>
                  </a:cubicBezTo>
                  <a:cubicBezTo>
                    <a:pt x="64821" y="27496"/>
                    <a:pt x="64857" y="27447"/>
                    <a:pt x="64865" y="27447"/>
                  </a:cubicBezTo>
                  <a:lnTo>
                    <a:pt x="64865" y="27447"/>
                  </a:lnTo>
                  <a:cubicBezTo>
                    <a:pt x="64871" y="27447"/>
                    <a:pt x="64858" y="27480"/>
                    <a:pt x="64803" y="27602"/>
                  </a:cubicBezTo>
                  <a:cubicBezTo>
                    <a:pt x="64973" y="27460"/>
                    <a:pt x="65303" y="27513"/>
                    <a:pt x="65508" y="27406"/>
                  </a:cubicBezTo>
                  <a:cubicBezTo>
                    <a:pt x="65508" y="27406"/>
                    <a:pt x="65526" y="27754"/>
                    <a:pt x="65517" y="27781"/>
                  </a:cubicBezTo>
                  <a:cubicBezTo>
                    <a:pt x="65516" y="27787"/>
                    <a:pt x="65510" y="27789"/>
                    <a:pt x="65500" y="27789"/>
                  </a:cubicBezTo>
                  <a:cubicBezTo>
                    <a:pt x="65470" y="27789"/>
                    <a:pt x="65408" y="27769"/>
                    <a:pt x="65350" y="27769"/>
                  </a:cubicBezTo>
                  <a:cubicBezTo>
                    <a:pt x="65256" y="27769"/>
                    <a:pt x="65174" y="27822"/>
                    <a:pt x="65267" y="28102"/>
                  </a:cubicBezTo>
                  <a:cubicBezTo>
                    <a:pt x="65334" y="28307"/>
                    <a:pt x="65343" y="28353"/>
                    <a:pt x="65425" y="28353"/>
                  </a:cubicBezTo>
                  <a:cubicBezTo>
                    <a:pt x="65464" y="28353"/>
                    <a:pt x="65520" y="28342"/>
                    <a:pt x="65606" y="28334"/>
                  </a:cubicBezTo>
                  <a:lnTo>
                    <a:pt x="65606" y="28334"/>
                  </a:lnTo>
                  <a:cubicBezTo>
                    <a:pt x="65547" y="28408"/>
                    <a:pt x="65418" y="28434"/>
                    <a:pt x="65274" y="28434"/>
                  </a:cubicBezTo>
                  <a:cubicBezTo>
                    <a:pt x="65002" y="28434"/>
                    <a:pt x="64678" y="28342"/>
                    <a:pt x="64678" y="28307"/>
                  </a:cubicBezTo>
                  <a:lnTo>
                    <a:pt x="64678" y="28307"/>
                  </a:lnTo>
                  <a:cubicBezTo>
                    <a:pt x="64670" y="28441"/>
                    <a:pt x="65017" y="28619"/>
                    <a:pt x="65125" y="28655"/>
                  </a:cubicBezTo>
                  <a:cubicBezTo>
                    <a:pt x="65125" y="28655"/>
                    <a:pt x="65133" y="28655"/>
                    <a:pt x="65142" y="28646"/>
                  </a:cubicBezTo>
                  <a:lnTo>
                    <a:pt x="65142" y="28646"/>
                  </a:lnTo>
                  <a:cubicBezTo>
                    <a:pt x="65142" y="28655"/>
                    <a:pt x="65133" y="28655"/>
                    <a:pt x="65125" y="28655"/>
                  </a:cubicBezTo>
                  <a:cubicBezTo>
                    <a:pt x="64714" y="28789"/>
                    <a:pt x="64268" y="28762"/>
                    <a:pt x="63849" y="28833"/>
                  </a:cubicBezTo>
                  <a:lnTo>
                    <a:pt x="63849" y="28869"/>
                  </a:lnTo>
                  <a:cubicBezTo>
                    <a:pt x="63995" y="28850"/>
                    <a:pt x="64143" y="28839"/>
                    <a:pt x="64291" y="28839"/>
                  </a:cubicBezTo>
                  <a:cubicBezTo>
                    <a:pt x="64424" y="28839"/>
                    <a:pt x="64557" y="28848"/>
                    <a:pt x="64687" y="28869"/>
                  </a:cubicBezTo>
                  <a:cubicBezTo>
                    <a:pt x="64857" y="28905"/>
                    <a:pt x="65044" y="28932"/>
                    <a:pt x="65205" y="29030"/>
                  </a:cubicBezTo>
                  <a:cubicBezTo>
                    <a:pt x="65401" y="29155"/>
                    <a:pt x="65419" y="29324"/>
                    <a:pt x="65419" y="29324"/>
                  </a:cubicBezTo>
                  <a:cubicBezTo>
                    <a:pt x="65577" y="29543"/>
                    <a:pt x="65942" y="30074"/>
                    <a:pt x="65529" y="30074"/>
                  </a:cubicBezTo>
                  <a:cubicBezTo>
                    <a:pt x="65522" y="30074"/>
                    <a:pt x="65515" y="30074"/>
                    <a:pt x="65508" y="30073"/>
                  </a:cubicBezTo>
                  <a:lnTo>
                    <a:pt x="65508" y="30073"/>
                  </a:lnTo>
                  <a:cubicBezTo>
                    <a:pt x="65562" y="30216"/>
                    <a:pt x="65588" y="30350"/>
                    <a:pt x="65606" y="30502"/>
                  </a:cubicBezTo>
                  <a:cubicBezTo>
                    <a:pt x="65517" y="30617"/>
                    <a:pt x="65437" y="30724"/>
                    <a:pt x="65339" y="30831"/>
                  </a:cubicBezTo>
                  <a:lnTo>
                    <a:pt x="65339" y="30831"/>
                  </a:lnTo>
                  <a:cubicBezTo>
                    <a:pt x="65339" y="30831"/>
                    <a:pt x="65340" y="30831"/>
                    <a:pt x="65340" y="30831"/>
                  </a:cubicBezTo>
                  <a:cubicBezTo>
                    <a:pt x="65369" y="30831"/>
                    <a:pt x="65723" y="31109"/>
                    <a:pt x="65740" y="31135"/>
                  </a:cubicBezTo>
                  <a:cubicBezTo>
                    <a:pt x="65785" y="31233"/>
                    <a:pt x="65758" y="31456"/>
                    <a:pt x="65767" y="31590"/>
                  </a:cubicBezTo>
                  <a:cubicBezTo>
                    <a:pt x="65794" y="32259"/>
                    <a:pt x="65687" y="32910"/>
                    <a:pt x="65758" y="33588"/>
                  </a:cubicBezTo>
                  <a:cubicBezTo>
                    <a:pt x="65606" y="33508"/>
                    <a:pt x="65660" y="33321"/>
                    <a:pt x="65464" y="33321"/>
                  </a:cubicBezTo>
                  <a:cubicBezTo>
                    <a:pt x="65365" y="33321"/>
                    <a:pt x="65731" y="33767"/>
                    <a:pt x="65731" y="33776"/>
                  </a:cubicBezTo>
                  <a:cubicBezTo>
                    <a:pt x="65767" y="34025"/>
                    <a:pt x="65446" y="33838"/>
                    <a:pt x="65419" y="34008"/>
                  </a:cubicBezTo>
                  <a:cubicBezTo>
                    <a:pt x="65374" y="34284"/>
                    <a:pt x="65562" y="34150"/>
                    <a:pt x="65419" y="34373"/>
                  </a:cubicBezTo>
                  <a:cubicBezTo>
                    <a:pt x="65339" y="34498"/>
                    <a:pt x="65160" y="34552"/>
                    <a:pt x="65044" y="34677"/>
                  </a:cubicBezTo>
                  <a:cubicBezTo>
                    <a:pt x="65082" y="34658"/>
                    <a:pt x="65142" y="34647"/>
                    <a:pt x="65197" y="34647"/>
                  </a:cubicBezTo>
                  <a:cubicBezTo>
                    <a:pt x="65271" y="34647"/>
                    <a:pt x="65339" y="34666"/>
                    <a:pt x="65339" y="34712"/>
                  </a:cubicBezTo>
                  <a:cubicBezTo>
                    <a:pt x="65339" y="34735"/>
                    <a:pt x="65200" y="34777"/>
                    <a:pt x="65103" y="34777"/>
                  </a:cubicBezTo>
                  <a:cubicBezTo>
                    <a:pt x="65050" y="34777"/>
                    <a:pt x="65009" y="34765"/>
                    <a:pt x="65009" y="34730"/>
                  </a:cubicBezTo>
                  <a:cubicBezTo>
                    <a:pt x="64991" y="34748"/>
                    <a:pt x="64982" y="34775"/>
                    <a:pt x="64973" y="34793"/>
                  </a:cubicBezTo>
                  <a:cubicBezTo>
                    <a:pt x="64857" y="35096"/>
                    <a:pt x="65196" y="35578"/>
                    <a:pt x="64830" y="35640"/>
                  </a:cubicBezTo>
                  <a:cubicBezTo>
                    <a:pt x="65660" y="35970"/>
                    <a:pt x="64268" y="36479"/>
                    <a:pt x="63947" y="36479"/>
                  </a:cubicBezTo>
                  <a:cubicBezTo>
                    <a:pt x="64000" y="36505"/>
                    <a:pt x="63992" y="36523"/>
                    <a:pt x="63911" y="36550"/>
                  </a:cubicBezTo>
                  <a:cubicBezTo>
                    <a:pt x="63884" y="36580"/>
                    <a:pt x="63858" y="36595"/>
                    <a:pt x="63834" y="36595"/>
                  </a:cubicBezTo>
                  <a:cubicBezTo>
                    <a:pt x="63787" y="36595"/>
                    <a:pt x="63748" y="36538"/>
                    <a:pt x="63724" y="36425"/>
                  </a:cubicBezTo>
                  <a:cubicBezTo>
                    <a:pt x="63688" y="36488"/>
                    <a:pt x="63653" y="36550"/>
                    <a:pt x="63626" y="36621"/>
                  </a:cubicBezTo>
                  <a:cubicBezTo>
                    <a:pt x="63661" y="36595"/>
                    <a:pt x="63697" y="36559"/>
                    <a:pt x="63715" y="36523"/>
                  </a:cubicBezTo>
                  <a:lnTo>
                    <a:pt x="63715" y="36523"/>
                  </a:lnTo>
                  <a:cubicBezTo>
                    <a:pt x="63750" y="36586"/>
                    <a:pt x="63719" y="36633"/>
                    <a:pt x="63670" y="36633"/>
                  </a:cubicBezTo>
                  <a:cubicBezTo>
                    <a:pt x="63656" y="36633"/>
                    <a:pt x="63641" y="36629"/>
                    <a:pt x="63626" y="36621"/>
                  </a:cubicBezTo>
                  <a:cubicBezTo>
                    <a:pt x="63474" y="36568"/>
                    <a:pt x="63322" y="36523"/>
                    <a:pt x="63180" y="36479"/>
                  </a:cubicBezTo>
                  <a:lnTo>
                    <a:pt x="63180" y="36479"/>
                  </a:lnTo>
                  <a:cubicBezTo>
                    <a:pt x="63225" y="36589"/>
                    <a:pt x="63219" y="36643"/>
                    <a:pt x="63156" y="36643"/>
                  </a:cubicBezTo>
                  <a:cubicBezTo>
                    <a:pt x="63133" y="36643"/>
                    <a:pt x="63102" y="36636"/>
                    <a:pt x="63064" y="36621"/>
                  </a:cubicBezTo>
                  <a:cubicBezTo>
                    <a:pt x="62930" y="36604"/>
                    <a:pt x="62787" y="36586"/>
                    <a:pt x="62653" y="36550"/>
                  </a:cubicBezTo>
                  <a:cubicBezTo>
                    <a:pt x="62502" y="36514"/>
                    <a:pt x="62288" y="36381"/>
                    <a:pt x="62145" y="36372"/>
                  </a:cubicBezTo>
                  <a:lnTo>
                    <a:pt x="62145" y="36372"/>
                  </a:lnTo>
                  <a:cubicBezTo>
                    <a:pt x="62100" y="36372"/>
                    <a:pt x="62297" y="36559"/>
                    <a:pt x="62314" y="36568"/>
                  </a:cubicBezTo>
                  <a:cubicBezTo>
                    <a:pt x="62047" y="36541"/>
                    <a:pt x="61797" y="36479"/>
                    <a:pt x="61529" y="36425"/>
                  </a:cubicBezTo>
                  <a:lnTo>
                    <a:pt x="61529" y="36425"/>
                  </a:lnTo>
                  <a:cubicBezTo>
                    <a:pt x="61608" y="36489"/>
                    <a:pt x="61512" y="36509"/>
                    <a:pt x="61363" y="36509"/>
                  </a:cubicBezTo>
                  <a:cubicBezTo>
                    <a:pt x="61157" y="36509"/>
                    <a:pt x="60850" y="36471"/>
                    <a:pt x="60762" y="36461"/>
                  </a:cubicBezTo>
                  <a:cubicBezTo>
                    <a:pt x="60865" y="36388"/>
                    <a:pt x="60825" y="36367"/>
                    <a:pt x="60733" y="36367"/>
                  </a:cubicBezTo>
                  <a:cubicBezTo>
                    <a:pt x="60592" y="36367"/>
                    <a:pt x="60332" y="36417"/>
                    <a:pt x="60270" y="36417"/>
                  </a:cubicBezTo>
                  <a:cubicBezTo>
                    <a:pt x="60267" y="36417"/>
                    <a:pt x="60265" y="36417"/>
                    <a:pt x="60263" y="36416"/>
                  </a:cubicBezTo>
                  <a:cubicBezTo>
                    <a:pt x="59736" y="36407"/>
                    <a:pt x="59397" y="36175"/>
                    <a:pt x="59031" y="35819"/>
                  </a:cubicBezTo>
                  <a:cubicBezTo>
                    <a:pt x="58826" y="36246"/>
                    <a:pt x="58195" y="36444"/>
                    <a:pt x="57742" y="36444"/>
                  </a:cubicBezTo>
                  <a:cubicBezTo>
                    <a:pt x="57723" y="36444"/>
                    <a:pt x="57703" y="36444"/>
                    <a:pt x="57684" y="36443"/>
                  </a:cubicBezTo>
                  <a:cubicBezTo>
                    <a:pt x="57415" y="36436"/>
                    <a:pt x="57109" y="36253"/>
                    <a:pt x="56893" y="36253"/>
                  </a:cubicBezTo>
                  <a:cubicBezTo>
                    <a:pt x="56830" y="36253"/>
                    <a:pt x="56774" y="36269"/>
                    <a:pt x="56730" y="36309"/>
                  </a:cubicBezTo>
                  <a:cubicBezTo>
                    <a:pt x="56722" y="36312"/>
                    <a:pt x="56716" y="36313"/>
                    <a:pt x="56709" y="36313"/>
                  </a:cubicBezTo>
                  <a:cubicBezTo>
                    <a:pt x="56628" y="36313"/>
                    <a:pt x="56658" y="36104"/>
                    <a:pt x="56658" y="35979"/>
                  </a:cubicBezTo>
                  <a:lnTo>
                    <a:pt x="56658" y="35979"/>
                  </a:lnTo>
                  <a:cubicBezTo>
                    <a:pt x="56596" y="36113"/>
                    <a:pt x="56221" y="36256"/>
                    <a:pt x="56311" y="36452"/>
                  </a:cubicBezTo>
                  <a:cubicBezTo>
                    <a:pt x="56085" y="36452"/>
                    <a:pt x="55918" y="36148"/>
                    <a:pt x="55696" y="36148"/>
                  </a:cubicBezTo>
                  <a:cubicBezTo>
                    <a:pt x="55690" y="36148"/>
                    <a:pt x="55683" y="36148"/>
                    <a:pt x="55677" y="36149"/>
                  </a:cubicBezTo>
                  <a:cubicBezTo>
                    <a:pt x="55543" y="36166"/>
                    <a:pt x="55570" y="36327"/>
                    <a:pt x="55534" y="36336"/>
                  </a:cubicBezTo>
                  <a:cubicBezTo>
                    <a:pt x="55463" y="36354"/>
                    <a:pt x="55267" y="36434"/>
                    <a:pt x="55053" y="36452"/>
                  </a:cubicBezTo>
                  <a:cubicBezTo>
                    <a:pt x="55124" y="36291"/>
                    <a:pt x="55552" y="35988"/>
                    <a:pt x="55258" y="35810"/>
                  </a:cubicBezTo>
                  <a:lnTo>
                    <a:pt x="55258" y="35810"/>
                  </a:lnTo>
                  <a:cubicBezTo>
                    <a:pt x="55176" y="35941"/>
                    <a:pt x="55157" y="35975"/>
                    <a:pt x="55141" y="35975"/>
                  </a:cubicBezTo>
                  <a:cubicBezTo>
                    <a:pt x="55125" y="35975"/>
                    <a:pt x="55114" y="35936"/>
                    <a:pt x="55036" y="35936"/>
                  </a:cubicBezTo>
                  <a:cubicBezTo>
                    <a:pt x="55004" y="35936"/>
                    <a:pt x="54961" y="35942"/>
                    <a:pt x="54901" y="35961"/>
                  </a:cubicBezTo>
                  <a:cubicBezTo>
                    <a:pt x="54897" y="35962"/>
                    <a:pt x="54888" y="35963"/>
                    <a:pt x="54875" y="35963"/>
                  </a:cubicBezTo>
                  <a:cubicBezTo>
                    <a:pt x="54785" y="35963"/>
                    <a:pt x="54512" y="35942"/>
                    <a:pt x="54450" y="35942"/>
                  </a:cubicBezTo>
                  <a:cubicBezTo>
                    <a:pt x="54441" y="35942"/>
                    <a:pt x="54436" y="35942"/>
                    <a:pt x="54437" y="35943"/>
                  </a:cubicBezTo>
                  <a:cubicBezTo>
                    <a:pt x="54508" y="36059"/>
                    <a:pt x="54874" y="36095"/>
                    <a:pt x="55008" y="36229"/>
                  </a:cubicBezTo>
                  <a:cubicBezTo>
                    <a:pt x="55005" y="36226"/>
                    <a:pt x="55001" y="36224"/>
                    <a:pt x="54996" y="36224"/>
                  </a:cubicBezTo>
                  <a:cubicBezTo>
                    <a:pt x="54943" y="36224"/>
                    <a:pt x="54816" y="36460"/>
                    <a:pt x="54759" y="36461"/>
                  </a:cubicBezTo>
                  <a:lnTo>
                    <a:pt x="54759" y="36461"/>
                  </a:lnTo>
                  <a:cubicBezTo>
                    <a:pt x="54764" y="36453"/>
                    <a:pt x="54841" y="36233"/>
                    <a:pt x="54798" y="36233"/>
                  </a:cubicBezTo>
                  <a:cubicBezTo>
                    <a:pt x="54795" y="36233"/>
                    <a:pt x="54790" y="36234"/>
                    <a:pt x="54785" y="36238"/>
                  </a:cubicBezTo>
                  <a:cubicBezTo>
                    <a:pt x="54736" y="36270"/>
                    <a:pt x="54747" y="36467"/>
                    <a:pt x="54668" y="36467"/>
                  </a:cubicBezTo>
                  <a:cubicBezTo>
                    <a:pt x="54660" y="36467"/>
                    <a:pt x="54652" y="36465"/>
                    <a:pt x="54642" y="36461"/>
                  </a:cubicBezTo>
                  <a:cubicBezTo>
                    <a:pt x="54473" y="36398"/>
                    <a:pt x="54651" y="36256"/>
                    <a:pt x="54491" y="36193"/>
                  </a:cubicBezTo>
                  <a:cubicBezTo>
                    <a:pt x="54481" y="36190"/>
                    <a:pt x="54472" y="36188"/>
                    <a:pt x="54464" y="36188"/>
                  </a:cubicBezTo>
                  <a:cubicBezTo>
                    <a:pt x="54362" y="36188"/>
                    <a:pt x="54395" y="36428"/>
                    <a:pt x="54428" y="36461"/>
                  </a:cubicBezTo>
                  <a:cubicBezTo>
                    <a:pt x="54366" y="36461"/>
                    <a:pt x="53964" y="36202"/>
                    <a:pt x="54000" y="36175"/>
                  </a:cubicBezTo>
                  <a:lnTo>
                    <a:pt x="54000" y="36175"/>
                  </a:lnTo>
                  <a:cubicBezTo>
                    <a:pt x="54077" y="36197"/>
                    <a:pt x="54141" y="36208"/>
                    <a:pt x="54192" y="36208"/>
                  </a:cubicBezTo>
                  <a:cubicBezTo>
                    <a:pt x="54308" y="36208"/>
                    <a:pt x="54357" y="36153"/>
                    <a:pt x="54339" y="36042"/>
                  </a:cubicBezTo>
                  <a:cubicBezTo>
                    <a:pt x="54238" y="35950"/>
                    <a:pt x="54153" y="35912"/>
                    <a:pt x="54085" y="35912"/>
                  </a:cubicBezTo>
                  <a:cubicBezTo>
                    <a:pt x="53889" y="35912"/>
                    <a:pt x="53841" y="36227"/>
                    <a:pt x="54000" y="36452"/>
                  </a:cubicBezTo>
                  <a:cubicBezTo>
                    <a:pt x="53576" y="36434"/>
                    <a:pt x="53039" y="36443"/>
                    <a:pt x="52803" y="36192"/>
                  </a:cubicBezTo>
                  <a:lnTo>
                    <a:pt x="52803" y="36192"/>
                  </a:lnTo>
                  <a:cubicBezTo>
                    <a:pt x="52803" y="36193"/>
                    <a:pt x="52803" y="36193"/>
                    <a:pt x="52803" y="36193"/>
                  </a:cubicBezTo>
                  <a:cubicBezTo>
                    <a:pt x="52799" y="36193"/>
                    <a:pt x="52723" y="36129"/>
                    <a:pt x="52671" y="36077"/>
                  </a:cubicBezTo>
                  <a:cubicBezTo>
                    <a:pt x="52626" y="36122"/>
                    <a:pt x="52573" y="36158"/>
                    <a:pt x="52510" y="36193"/>
                  </a:cubicBezTo>
                  <a:cubicBezTo>
                    <a:pt x="52582" y="36247"/>
                    <a:pt x="52635" y="36309"/>
                    <a:pt x="52662" y="36372"/>
                  </a:cubicBezTo>
                  <a:lnTo>
                    <a:pt x="52662" y="36372"/>
                  </a:lnTo>
                  <a:cubicBezTo>
                    <a:pt x="52492" y="36363"/>
                    <a:pt x="52332" y="36354"/>
                    <a:pt x="52171" y="36354"/>
                  </a:cubicBezTo>
                  <a:cubicBezTo>
                    <a:pt x="51957" y="36434"/>
                    <a:pt x="51752" y="36479"/>
                    <a:pt x="51654" y="36479"/>
                  </a:cubicBezTo>
                  <a:cubicBezTo>
                    <a:pt x="51707" y="36505"/>
                    <a:pt x="51698" y="36523"/>
                    <a:pt x="51627" y="36550"/>
                  </a:cubicBezTo>
                  <a:cubicBezTo>
                    <a:pt x="51597" y="36580"/>
                    <a:pt x="51569" y="36595"/>
                    <a:pt x="51544" y="36595"/>
                  </a:cubicBezTo>
                  <a:cubicBezTo>
                    <a:pt x="51494" y="36595"/>
                    <a:pt x="51454" y="36538"/>
                    <a:pt x="51431" y="36425"/>
                  </a:cubicBezTo>
                  <a:cubicBezTo>
                    <a:pt x="51395" y="36488"/>
                    <a:pt x="51359" y="36550"/>
                    <a:pt x="51333" y="36621"/>
                  </a:cubicBezTo>
                  <a:cubicBezTo>
                    <a:pt x="51377" y="36595"/>
                    <a:pt x="51404" y="36559"/>
                    <a:pt x="51422" y="36523"/>
                  </a:cubicBezTo>
                  <a:lnTo>
                    <a:pt x="51422" y="36523"/>
                  </a:lnTo>
                  <a:cubicBezTo>
                    <a:pt x="51457" y="36586"/>
                    <a:pt x="51426" y="36633"/>
                    <a:pt x="51377" y="36633"/>
                  </a:cubicBezTo>
                  <a:cubicBezTo>
                    <a:pt x="51363" y="36633"/>
                    <a:pt x="51348" y="36629"/>
                    <a:pt x="51333" y="36621"/>
                  </a:cubicBezTo>
                  <a:cubicBezTo>
                    <a:pt x="51181" y="36568"/>
                    <a:pt x="51038" y="36523"/>
                    <a:pt x="50887" y="36479"/>
                  </a:cubicBezTo>
                  <a:lnTo>
                    <a:pt x="50887" y="36479"/>
                  </a:lnTo>
                  <a:cubicBezTo>
                    <a:pt x="50939" y="36589"/>
                    <a:pt x="50929" y="36643"/>
                    <a:pt x="50864" y="36643"/>
                  </a:cubicBezTo>
                  <a:cubicBezTo>
                    <a:pt x="50840" y="36643"/>
                    <a:pt x="50809" y="36636"/>
                    <a:pt x="50771" y="36621"/>
                  </a:cubicBezTo>
                  <a:cubicBezTo>
                    <a:pt x="50637" y="36604"/>
                    <a:pt x="50494" y="36586"/>
                    <a:pt x="50360" y="36550"/>
                  </a:cubicBezTo>
                  <a:cubicBezTo>
                    <a:pt x="50209" y="36514"/>
                    <a:pt x="49994" y="36381"/>
                    <a:pt x="49861" y="36372"/>
                  </a:cubicBezTo>
                  <a:lnTo>
                    <a:pt x="49861" y="36372"/>
                  </a:lnTo>
                  <a:cubicBezTo>
                    <a:pt x="49807" y="36372"/>
                    <a:pt x="50003" y="36559"/>
                    <a:pt x="50021" y="36568"/>
                  </a:cubicBezTo>
                  <a:cubicBezTo>
                    <a:pt x="49754" y="36541"/>
                    <a:pt x="49504" y="36479"/>
                    <a:pt x="49236" y="36425"/>
                  </a:cubicBezTo>
                  <a:lnTo>
                    <a:pt x="49236" y="36425"/>
                  </a:lnTo>
                  <a:cubicBezTo>
                    <a:pt x="49315" y="36489"/>
                    <a:pt x="49219" y="36509"/>
                    <a:pt x="49069" y="36509"/>
                  </a:cubicBezTo>
                  <a:cubicBezTo>
                    <a:pt x="48864" y="36509"/>
                    <a:pt x="48557" y="36471"/>
                    <a:pt x="48469" y="36461"/>
                  </a:cubicBezTo>
                  <a:cubicBezTo>
                    <a:pt x="48478" y="36461"/>
                    <a:pt x="48487" y="36452"/>
                    <a:pt x="48487" y="36452"/>
                  </a:cubicBezTo>
                  <a:cubicBezTo>
                    <a:pt x="48362" y="36434"/>
                    <a:pt x="48237" y="36425"/>
                    <a:pt x="48103" y="36398"/>
                  </a:cubicBezTo>
                  <a:cubicBezTo>
                    <a:pt x="48041" y="36416"/>
                    <a:pt x="47987" y="36416"/>
                    <a:pt x="47969" y="36416"/>
                  </a:cubicBezTo>
                  <a:cubicBezTo>
                    <a:pt x="47958" y="36424"/>
                    <a:pt x="47947" y="36427"/>
                    <a:pt x="47937" y="36427"/>
                  </a:cubicBezTo>
                  <a:cubicBezTo>
                    <a:pt x="47923" y="36427"/>
                    <a:pt x="47912" y="36421"/>
                    <a:pt x="47907" y="36416"/>
                  </a:cubicBezTo>
                  <a:cubicBezTo>
                    <a:pt x="47604" y="36398"/>
                    <a:pt x="47363" y="36309"/>
                    <a:pt x="47149" y="36158"/>
                  </a:cubicBezTo>
                  <a:lnTo>
                    <a:pt x="47149" y="36158"/>
                  </a:lnTo>
                  <a:cubicBezTo>
                    <a:pt x="47174" y="36329"/>
                    <a:pt x="47142" y="36395"/>
                    <a:pt x="47081" y="36395"/>
                  </a:cubicBezTo>
                  <a:cubicBezTo>
                    <a:pt x="46971" y="36395"/>
                    <a:pt x="46767" y="36177"/>
                    <a:pt x="46640" y="35970"/>
                  </a:cubicBezTo>
                  <a:cubicBezTo>
                    <a:pt x="46378" y="36291"/>
                    <a:pt x="45852" y="36444"/>
                    <a:pt x="45456" y="36444"/>
                  </a:cubicBezTo>
                  <a:cubicBezTo>
                    <a:pt x="45434" y="36444"/>
                    <a:pt x="45412" y="36444"/>
                    <a:pt x="45391" y="36443"/>
                  </a:cubicBezTo>
                  <a:cubicBezTo>
                    <a:pt x="45122" y="36436"/>
                    <a:pt x="44816" y="36253"/>
                    <a:pt x="44600" y="36253"/>
                  </a:cubicBezTo>
                  <a:cubicBezTo>
                    <a:pt x="44536" y="36253"/>
                    <a:pt x="44481" y="36269"/>
                    <a:pt x="44437" y="36309"/>
                  </a:cubicBezTo>
                  <a:cubicBezTo>
                    <a:pt x="44431" y="36310"/>
                    <a:pt x="44426" y="36311"/>
                    <a:pt x="44421" y="36311"/>
                  </a:cubicBezTo>
                  <a:cubicBezTo>
                    <a:pt x="44388" y="36311"/>
                    <a:pt x="44373" y="36285"/>
                    <a:pt x="44365" y="36238"/>
                  </a:cubicBezTo>
                  <a:cubicBezTo>
                    <a:pt x="44347" y="36238"/>
                    <a:pt x="44330" y="36238"/>
                    <a:pt x="44312" y="36229"/>
                  </a:cubicBezTo>
                  <a:cubicBezTo>
                    <a:pt x="44276" y="36229"/>
                    <a:pt x="44222" y="36202"/>
                    <a:pt x="44178" y="36158"/>
                  </a:cubicBezTo>
                  <a:cubicBezTo>
                    <a:pt x="44151" y="36184"/>
                    <a:pt x="44115" y="36211"/>
                    <a:pt x="44089" y="36238"/>
                  </a:cubicBezTo>
                  <a:cubicBezTo>
                    <a:pt x="44160" y="36291"/>
                    <a:pt x="44222" y="36381"/>
                    <a:pt x="44178" y="36416"/>
                  </a:cubicBezTo>
                  <a:cubicBezTo>
                    <a:pt x="44124" y="36416"/>
                    <a:pt x="44071" y="36372"/>
                    <a:pt x="44026" y="36318"/>
                  </a:cubicBezTo>
                  <a:cubicBezTo>
                    <a:pt x="43999" y="36363"/>
                    <a:pt x="43999" y="36398"/>
                    <a:pt x="44017" y="36452"/>
                  </a:cubicBezTo>
                  <a:cubicBezTo>
                    <a:pt x="43910" y="36452"/>
                    <a:pt x="43821" y="36381"/>
                    <a:pt x="43723" y="36309"/>
                  </a:cubicBezTo>
                  <a:cubicBezTo>
                    <a:pt x="43703" y="36318"/>
                    <a:pt x="43683" y="36322"/>
                    <a:pt x="43663" y="36322"/>
                  </a:cubicBezTo>
                  <a:cubicBezTo>
                    <a:pt x="43621" y="36322"/>
                    <a:pt x="43581" y="36304"/>
                    <a:pt x="43544" y="36274"/>
                  </a:cubicBezTo>
                  <a:cubicBezTo>
                    <a:pt x="43544" y="36238"/>
                    <a:pt x="43562" y="36220"/>
                    <a:pt x="43580" y="36211"/>
                  </a:cubicBezTo>
                  <a:cubicBezTo>
                    <a:pt x="43518" y="36166"/>
                    <a:pt x="43455" y="36149"/>
                    <a:pt x="43384" y="36149"/>
                  </a:cubicBezTo>
                  <a:cubicBezTo>
                    <a:pt x="43330" y="36158"/>
                    <a:pt x="43304" y="36193"/>
                    <a:pt x="43286" y="36229"/>
                  </a:cubicBezTo>
                  <a:cubicBezTo>
                    <a:pt x="43446" y="36318"/>
                    <a:pt x="43562" y="36452"/>
                    <a:pt x="43277" y="36452"/>
                  </a:cubicBezTo>
                  <a:cubicBezTo>
                    <a:pt x="43286" y="36389"/>
                    <a:pt x="43286" y="36345"/>
                    <a:pt x="43259" y="36300"/>
                  </a:cubicBezTo>
                  <a:cubicBezTo>
                    <a:pt x="43259" y="36318"/>
                    <a:pt x="43250" y="36336"/>
                    <a:pt x="43241" y="36336"/>
                  </a:cubicBezTo>
                  <a:cubicBezTo>
                    <a:pt x="43223" y="36345"/>
                    <a:pt x="43197" y="36354"/>
                    <a:pt x="43161" y="36363"/>
                  </a:cubicBezTo>
                  <a:cubicBezTo>
                    <a:pt x="43161" y="36403"/>
                    <a:pt x="43168" y="36435"/>
                    <a:pt x="43182" y="36435"/>
                  </a:cubicBezTo>
                  <a:cubicBezTo>
                    <a:pt x="43183" y="36435"/>
                    <a:pt x="43185" y="36435"/>
                    <a:pt x="43186" y="36435"/>
                  </a:cubicBezTo>
                  <a:lnTo>
                    <a:pt x="43186" y="36435"/>
                  </a:lnTo>
                  <a:cubicBezTo>
                    <a:pt x="43165" y="36444"/>
                    <a:pt x="43142" y="36447"/>
                    <a:pt x="43119" y="36447"/>
                  </a:cubicBezTo>
                  <a:cubicBezTo>
                    <a:pt x="43075" y="36447"/>
                    <a:pt x="43029" y="36434"/>
                    <a:pt x="42982" y="36416"/>
                  </a:cubicBezTo>
                  <a:cubicBezTo>
                    <a:pt x="42911" y="36434"/>
                    <a:pt x="42840" y="36443"/>
                    <a:pt x="42759" y="36452"/>
                  </a:cubicBezTo>
                  <a:cubicBezTo>
                    <a:pt x="42777" y="36416"/>
                    <a:pt x="42804" y="36381"/>
                    <a:pt x="42840" y="36336"/>
                  </a:cubicBezTo>
                  <a:cubicBezTo>
                    <a:pt x="42786" y="36300"/>
                    <a:pt x="42733" y="36265"/>
                    <a:pt x="42688" y="36238"/>
                  </a:cubicBezTo>
                  <a:cubicBezTo>
                    <a:pt x="42661" y="36247"/>
                    <a:pt x="42635" y="36291"/>
                    <a:pt x="42599" y="36327"/>
                  </a:cubicBezTo>
                  <a:cubicBezTo>
                    <a:pt x="42626" y="36389"/>
                    <a:pt x="42635" y="36443"/>
                    <a:pt x="42635" y="36452"/>
                  </a:cubicBezTo>
                  <a:cubicBezTo>
                    <a:pt x="42590" y="36452"/>
                    <a:pt x="42545" y="36443"/>
                    <a:pt x="42501" y="36443"/>
                  </a:cubicBezTo>
                  <a:cubicBezTo>
                    <a:pt x="42492" y="36452"/>
                    <a:pt x="42483" y="36461"/>
                    <a:pt x="42474" y="36461"/>
                  </a:cubicBezTo>
                  <a:cubicBezTo>
                    <a:pt x="42474" y="36461"/>
                    <a:pt x="42474" y="36452"/>
                    <a:pt x="42474" y="36443"/>
                  </a:cubicBezTo>
                  <a:cubicBezTo>
                    <a:pt x="42456" y="36443"/>
                    <a:pt x="42438" y="36443"/>
                    <a:pt x="42420" y="36434"/>
                  </a:cubicBezTo>
                  <a:cubicBezTo>
                    <a:pt x="42407" y="36454"/>
                    <a:pt x="42394" y="36464"/>
                    <a:pt x="42377" y="36464"/>
                  </a:cubicBezTo>
                  <a:cubicBezTo>
                    <a:pt x="42371" y="36464"/>
                    <a:pt x="42365" y="36463"/>
                    <a:pt x="42358" y="36461"/>
                  </a:cubicBezTo>
                  <a:cubicBezTo>
                    <a:pt x="42331" y="36452"/>
                    <a:pt x="42313" y="36443"/>
                    <a:pt x="42296" y="36425"/>
                  </a:cubicBezTo>
                  <a:cubicBezTo>
                    <a:pt x="42233" y="36416"/>
                    <a:pt x="42171" y="36416"/>
                    <a:pt x="42117" y="36407"/>
                  </a:cubicBezTo>
                  <a:lnTo>
                    <a:pt x="42117" y="36407"/>
                  </a:lnTo>
                  <a:cubicBezTo>
                    <a:pt x="42117" y="36434"/>
                    <a:pt x="42126" y="36452"/>
                    <a:pt x="42135" y="36461"/>
                  </a:cubicBezTo>
                  <a:cubicBezTo>
                    <a:pt x="42117" y="36461"/>
                    <a:pt x="42055" y="36434"/>
                    <a:pt x="41983" y="36389"/>
                  </a:cubicBezTo>
                  <a:cubicBezTo>
                    <a:pt x="41957" y="36389"/>
                    <a:pt x="41930" y="36381"/>
                    <a:pt x="41894" y="36381"/>
                  </a:cubicBezTo>
                  <a:cubicBezTo>
                    <a:pt x="41867" y="36381"/>
                    <a:pt x="41841" y="36327"/>
                    <a:pt x="41814" y="36274"/>
                  </a:cubicBezTo>
                  <a:cubicBezTo>
                    <a:pt x="41769" y="36247"/>
                    <a:pt x="41734" y="36220"/>
                    <a:pt x="41716" y="36202"/>
                  </a:cubicBezTo>
                  <a:cubicBezTo>
                    <a:pt x="41689" y="36202"/>
                    <a:pt x="41653" y="36211"/>
                    <a:pt x="41618" y="36211"/>
                  </a:cubicBezTo>
                  <a:cubicBezTo>
                    <a:pt x="41626" y="36256"/>
                    <a:pt x="41635" y="36309"/>
                    <a:pt x="41653" y="36354"/>
                  </a:cubicBezTo>
                  <a:cubicBezTo>
                    <a:pt x="41670" y="36334"/>
                    <a:pt x="41687" y="36324"/>
                    <a:pt x="41703" y="36324"/>
                  </a:cubicBezTo>
                  <a:cubicBezTo>
                    <a:pt x="41730" y="36324"/>
                    <a:pt x="41756" y="36352"/>
                    <a:pt x="41778" y="36407"/>
                  </a:cubicBezTo>
                  <a:cubicBezTo>
                    <a:pt x="41742" y="36407"/>
                    <a:pt x="41716" y="36416"/>
                    <a:pt x="41689" y="36416"/>
                  </a:cubicBezTo>
                  <a:cubicBezTo>
                    <a:pt x="41698" y="36434"/>
                    <a:pt x="41698" y="36443"/>
                    <a:pt x="41707" y="36452"/>
                  </a:cubicBezTo>
                  <a:cubicBezTo>
                    <a:pt x="41314" y="36434"/>
                    <a:pt x="40832" y="36443"/>
                    <a:pt x="40574" y="36256"/>
                  </a:cubicBezTo>
                  <a:cubicBezTo>
                    <a:pt x="40485" y="36229"/>
                    <a:pt x="40386" y="36211"/>
                    <a:pt x="40297" y="36193"/>
                  </a:cubicBezTo>
                  <a:cubicBezTo>
                    <a:pt x="40279" y="36193"/>
                    <a:pt x="40244" y="36184"/>
                    <a:pt x="40208" y="36175"/>
                  </a:cubicBezTo>
                  <a:lnTo>
                    <a:pt x="40208" y="36175"/>
                  </a:lnTo>
                  <a:cubicBezTo>
                    <a:pt x="40279" y="36238"/>
                    <a:pt x="40342" y="36300"/>
                    <a:pt x="40369" y="36372"/>
                  </a:cubicBezTo>
                  <a:lnTo>
                    <a:pt x="40369" y="36372"/>
                  </a:lnTo>
                  <a:cubicBezTo>
                    <a:pt x="40065" y="36354"/>
                    <a:pt x="39753" y="36345"/>
                    <a:pt x="39450" y="36345"/>
                  </a:cubicBezTo>
                  <a:cubicBezTo>
                    <a:pt x="39459" y="36309"/>
                    <a:pt x="39476" y="36274"/>
                    <a:pt x="39485" y="36247"/>
                  </a:cubicBezTo>
                  <a:lnTo>
                    <a:pt x="39485" y="36247"/>
                  </a:lnTo>
                  <a:cubicBezTo>
                    <a:pt x="39387" y="36300"/>
                    <a:pt x="39250" y="36340"/>
                    <a:pt x="39178" y="36340"/>
                  </a:cubicBezTo>
                  <a:cubicBezTo>
                    <a:pt x="39165" y="36340"/>
                    <a:pt x="39154" y="36339"/>
                    <a:pt x="39146" y="36336"/>
                  </a:cubicBezTo>
                  <a:cubicBezTo>
                    <a:pt x="39191" y="36238"/>
                    <a:pt x="39093" y="36211"/>
                    <a:pt x="38959" y="36211"/>
                  </a:cubicBezTo>
                  <a:cubicBezTo>
                    <a:pt x="38897" y="36229"/>
                    <a:pt x="38834" y="36238"/>
                    <a:pt x="38763" y="36238"/>
                  </a:cubicBezTo>
                  <a:cubicBezTo>
                    <a:pt x="38768" y="36235"/>
                    <a:pt x="38772" y="36234"/>
                    <a:pt x="38775" y="36232"/>
                  </a:cubicBezTo>
                  <a:lnTo>
                    <a:pt x="38775" y="36232"/>
                  </a:lnTo>
                  <a:cubicBezTo>
                    <a:pt x="38616" y="36251"/>
                    <a:pt x="38453" y="36282"/>
                    <a:pt x="38352" y="36282"/>
                  </a:cubicBezTo>
                  <a:cubicBezTo>
                    <a:pt x="37978" y="36309"/>
                    <a:pt x="37603" y="36309"/>
                    <a:pt x="37228" y="36309"/>
                  </a:cubicBezTo>
                  <a:cubicBezTo>
                    <a:pt x="37189" y="36324"/>
                    <a:pt x="37161" y="36331"/>
                    <a:pt x="37141" y="36331"/>
                  </a:cubicBezTo>
                  <a:cubicBezTo>
                    <a:pt x="37126" y="36331"/>
                    <a:pt x="37116" y="36326"/>
                    <a:pt x="37112" y="36318"/>
                  </a:cubicBezTo>
                  <a:lnTo>
                    <a:pt x="36854" y="36318"/>
                  </a:lnTo>
                  <a:cubicBezTo>
                    <a:pt x="36943" y="36184"/>
                    <a:pt x="36916" y="36077"/>
                    <a:pt x="36773" y="36006"/>
                  </a:cubicBezTo>
                  <a:cubicBezTo>
                    <a:pt x="36711" y="36068"/>
                    <a:pt x="36640" y="36113"/>
                    <a:pt x="36640" y="36193"/>
                  </a:cubicBezTo>
                  <a:cubicBezTo>
                    <a:pt x="36657" y="36175"/>
                    <a:pt x="36666" y="36149"/>
                    <a:pt x="36675" y="36113"/>
                  </a:cubicBezTo>
                  <a:cubicBezTo>
                    <a:pt x="36684" y="36113"/>
                    <a:pt x="36889" y="36416"/>
                    <a:pt x="36898" y="36425"/>
                  </a:cubicBezTo>
                  <a:cubicBezTo>
                    <a:pt x="36844" y="36455"/>
                    <a:pt x="36728" y="36468"/>
                    <a:pt x="36580" y="36468"/>
                  </a:cubicBezTo>
                  <a:cubicBezTo>
                    <a:pt x="36334" y="36468"/>
                    <a:pt x="36001" y="36434"/>
                    <a:pt x="35712" y="36389"/>
                  </a:cubicBezTo>
                  <a:cubicBezTo>
                    <a:pt x="35702" y="36415"/>
                    <a:pt x="35669" y="36426"/>
                    <a:pt x="35642" y="36426"/>
                  </a:cubicBezTo>
                  <a:cubicBezTo>
                    <a:pt x="35622" y="36426"/>
                    <a:pt x="35605" y="36419"/>
                    <a:pt x="35605" y="36407"/>
                  </a:cubicBezTo>
                  <a:cubicBezTo>
                    <a:pt x="35614" y="36389"/>
                    <a:pt x="35614" y="36381"/>
                    <a:pt x="35623" y="36372"/>
                  </a:cubicBezTo>
                  <a:cubicBezTo>
                    <a:pt x="35587" y="36363"/>
                    <a:pt x="35551" y="36354"/>
                    <a:pt x="35516" y="36354"/>
                  </a:cubicBezTo>
                  <a:cubicBezTo>
                    <a:pt x="35355" y="36363"/>
                    <a:pt x="35185" y="36372"/>
                    <a:pt x="35043" y="36381"/>
                  </a:cubicBezTo>
                  <a:cubicBezTo>
                    <a:pt x="35052" y="36354"/>
                    <a:pt x="35221" y="36318"/>
                    <a:pt x="35239" y="36282"/>
                  </a:cubicBezTo>
                  <a:cubicBezTo>
                    <a:pt x="35203" y="36265"/>
                    <a:pt x="35168" y="36256"/>
                    <a:pt x="35141" y="36247"/>
                  </a:cubicBezTo>
                  <a:cubicBezTo>
                    <a:pt x="35132" y="36247"/>
                    <a:pt x="35123" y="36247"/>
                    <a:pt x="35123" y="36238"/>
                  </a:cubicBezTo>
                  <a:cubicBezTo>
                    <a:pt x="35132" y="36238"/>
                    <a:pt x="35132" y="36238"/>
                    <a:pt x="35141" y="36247"/>
                  </a:cubicBezTo>
                  <a:cubicBezTo>
                    <a:pt x="35141" y="36238"/>
                    <a:pt x="35150" y="36238"/>
                    <a:pt x="35150" y="36238"/>
                  </a:cubicBezTo>
                  <a:cubicBezTo>
                    <a:pt x="35105" y="36229"/>
                    <a:pt x="35043" y="36220"/>
                    <a:pt x="34962" y="36211"/>
                  </a:cubicBezTo>
                  <a:cubicBezTo>
                    <a:pt x="34936" y="36274"/>
                    <a:pt x="34891" y="36318"/>
                    <a:pt x="34846" y="36345"/>
                  </a:cubicBezTo>
                  <a:cubicBezTo>
                    <a:pt x="34834" y="36382"/>
                    <a:pt x="34813" y="36398"/>
                    <a:pt x="34783" y="36398"/>
                  </a:cubicBezTo>
                  <a:cubicBezTo>
                    <a:pt x="34770" y="36398"/>
                    <a:pt x="34756" y="36395"/>
                    <a:pt x="34739" y="36389"/>
                  </a:cubicBezTo>
                  <a:cubicBezTo>
                    <a:pt x="34677" y="36389"/>
                    <a:pt x="34615" y="36372"/>
                    <a:pt x="34570" y="36318"/>
                  </a:cubicBezTo>
                  <a:cubicBezTo>
                    <a:pt x="34507" y="36318"/>
                    <a:pt x="34361" y="36368"/>
                    <a:pt x="34234" y="36368"/>
                  </a:cubicBezTo>
                  <a:cubicBezTo>
                    <a:pt x="34110" y="36368"/>
                    <a:pt x="34003" y="36320"/>
                    <a:pt x="34008" y="36131"/>
                  </a:cubicBezTo>
                  <a:lnTo>
                    <a:pt x="34008" y="36131"/>
                  </a:lnTo>
                  <a:cubicBezTo>
                    <a:pt x="33900" y="36227"/>
                    <a:pt x="33778" y="36255"/>
                    <a:pt x="33641" y="36255"/>
                  </a:cubicBezTo>
                  <a:cubicBezTo>
                    <a:pt x="33471" y="36255"/>
                    <a:pt x="33279" y="36212"/>
                    <a:pt x="33062" y="36202"/>
                  </a:cubicBezTo>
                  <a:cubicBezTo>
                    <a:pt x="32936" y="36196"/>
                    <a:pt x="32645" y="36190"/>
                    <a:pt x="32485" y="36190"/>
                  </a:cubicBezTo>
                  <a:cubicBezTo>
                    <a:pt x="32419" y="36190"/>
                    <a:pt x="32375" y="36191"/>
                    <a:pt x="32375" y="36193"/>
                  </a:cubicBezTo>
                  <a:cubicBezTo>
                    <a:pt x="32361" y="36024"/>
                    <a:pt x="32314" y="35944"/>
                    <a:pt x="32224" y="35944"/>
                  </a:cubicBezTo>
                  <a:cubicBezTo>
                    <a:pt x="32200" y="35944"/>
                    <a:pt x="32174" y="35950"/>
                    <a:pt x="32143" y="35961"/>
                  </a:cubicBezTo>
                  <a:cubicBezTo>
                    <a:pt x="32215" y="36015"/>
                    <a:pt x="32268" y="36059"/>
                    <a:pt x="32268" y="36104"/>
                  </a:cubicBezTo>
                  <a:cubicBezTo>
                    <a:pt x="32216" y="36088"/>
                    <a:pt x="32184" y="36082"/>
                    <a:pt x="32165" y="36082"/>
                  </a:cubicBezTo>
                  <a:cubicBezTo>
                    <a:pt x="32077" y="36082"/>
                    <a:pt x="32277" y="36223"/>
                    <a:pt x="32108" y="36238"/>
                  </a:cubicBezTo>
                  <a:cubicBezTo>
                    <a:pt x="32134" y="36318"/>
                    <a:pt x="32170" y="36398"/>
                    <a:pt x="32197" y="36434"/>
                  </a:cubicBezTo>
                  <a:cubicBezTo>
                    <a:pt x="32129" y="36417"/>
                    <a:pt x="32088" y="36410"/>
                    <a:pt x="32058" y="36410"/>
                  </a:cubicBezTo>
                  <a:cubicBezTo>
                    <a:pt x="31982" y="36410"/>
                    <a:pt x="31985" y="36452"/>
                    <a:pt x="31831" y="36452"/>
                  </a:cubicBezTo>
                  <a:cubicBezTo>
                    <a:pt x="31831" y="36434"/>
                    <a:pt x="31840" y="36425"/>
                    <a:pt x="31840" y="36407"/>
                  </a:cubicBezTo>
                  <a:cubicBezTo>
                    <a:pt x="31733" y="36363"/>
                    <a:pt x="31617" y="36158"/>
                    <a:pt x="31697" y="36158"/>
                  </a:cubicBezTo>
                  <a:cubicBezTo>
                    <a:pt x="31715" y="36158"/>
                    <a:pt x="31822" y="36238"/>
                    <a:pt x="31867" y="36309"/>
                  </a:cubicBezTo>
                  <a:cubicBezTo>
                    <a:pt x="31885" y="36247"/>
                    <a:pt x="31885" y="36193"/>
                    <a:pt x="31867" y="36140"/>
                  </a:cubicBezTo>
                  <a:cubicBezTo>
                    <a:pt x="31831" y="36113"/>
                    <a:pt x="31795" y="36068"/>
                    <a:pt x="31778" y="36042"/>
                  </a:cubicBezTo>
                  <a:cubicBezTo>
                    <a:pt x="31751" y="36024"/>
                    <a:pt x="31706" y="36015"/>
                    <a:pt x="31662" y="36006"/>
                  </a:cubicBezTo>
                  <a:lnTo>
                    <a:pt x="31581" y="36006"/>
                  </a:lnTo>
                  <a:cubicBezTo>
                    <a:pt x="31546" y="36006"/>
                    <a:pt x="31626" y="36407"/>
                    <a:pt x="31653" y="36452"/>
                  </a:cubicBezTo>
                  <a:cubicBezTo>
                    <a:pt x="31644" y="36452"/>
                    <a:pt x="31555" y="36381"/>
                    <a:pt x="31456" y="36300"/>
                  </a:cubicBezTo>
                  <a:cubicBezTo>
                    <a:pt x="31428" y="36315"/>
                    <a:pt x="31399" y="36322"/>
                    <a:pt x="31371" y="36322"/>
                  </a:cubicBezTo>
                  <a:cubicBezTo>
                    <a:pt x="31329" y="36322"/>
                    <a:pt x="31289" y="36306"/>
                    <a:pt x="31251" y="36274"/>
                  </a:cubicBezTo>
                  <a:cubicBezTo>
                    <a:pt x="31251" y="36220"/>
                    <a:pt x="31287" y="36202"/>
                    <a:pt x="31340" y="36193"/>
                  </a:cubicBezTo>
                  <a:cubicBezTo>
                    <a:pt x="31305" y="36158"/>
                    <a:pt x="31278" y="36131"/>
                    <a:pt x="31251" y="36104"/>
                  </a:cubicBezTo>
                  <a:cubicBezTo>
                    <a:pt x="31251" y="36104"/>
                    <a:pt x="31242" y="36113"/>
                    <a:pt x="31233" y="36113"/>
                  </a:cubicBezTo>
                  <a:cubicBezTo>
                    <a:pt x="31242" y="36113"/>
                    <a:pt x="31242" y="36095"/>
                    <a:pt x="31233" y="36068"/>
                  </a:cubicBezTo>
                  <a:cubicBezTo>
                    <a:pt x="31207" y="36033"/>
                    <a:pt x="31180" y="35997"/>
                    <a:pt x="31180" y="35979"/>
                  </a:cubicBezTo>
                  <a:cubicBezTo>
                    <a:pt x="31171" y="35952"/>
                    <a:pt x="31153" y="35926"/>
                    <a:pt x="31135" y="35899"/>
                  </a:cubicBezTo>
                  <a:cubicBezTo>
                    <a:pt x="31073" y="35881"/>
                    <a:pt x="31010" y="35863"/>
                    <a:pt x="30957" y="35836"/>
                  </a:cubicBezTo>
                  <a:lnTo>
                    <a:pt x="30957" y="35836"/>
                  </a:lnTo>
                  <a:cubicBezTo>
                    <a:pt x="30993" y="35863"/>
                    <a:pt x="31010" y="35890"/>
                    <a:pt x="31010" y="35926"/>
                  </a:cubicBezTo>
                  <a:cubicBezTo>
                    <a:pt x="31001" y="35988"/>
                    <a:pt x="30930" y="36015"/>
                    <a:pt x="30859" y="36042"/>
                  </a:cubicBezTo>
                  <a:cubicBezTo>
                    <a:pt x="30868" y="36086"/>
                    <a:pt x="30877" y="36131"/>
                    <a:pt x="30886" y="36175"/>
                  </a:cubicBezTo>
                  <a:cubicBezTo>
                    <a:pt x="30966" y="36211"/>
                    <a:pt x="31046" y="36256"/>
                    <a:pt x="31100" y="36300"/>
                  </a:cubicBezTo>
                  <a:cubicBezTo>
                    <a:pt x="31100" y="36300"/>
                    <a:pt x="31100" y="36291"/>
                    <a:pt x="31100" y="36291"/>
                  </a:cubicBezTo>
                  <a:cubicBezTo>
                    <a:pt x="31078" y="36256"/>
                    <a:pt x="31062" y="36220"/>
                    <a:pt x="31052" y="36207"/>
                  </a:cubicBezTo>
                  <a:lnTo>
                    <a:pt x="31052" y="36207"/>
                  </a:lnTo>
                  <a:cubicBezTo>
                    <a:pt x="31084" y="36232"/>
                    <a:pt x="31100" y="36258"/>
                    <a:pt x="31100" y="36291"/>
                  </a:cubicBezTo>
                  <a:cubicBezTo>
                    <a:pt x="31109" y="36300"/>
                    <a:pt x="31117" y="36309"/>
                    <a:pt x="31117" y="36318"/>
                  </a:cubicBezTo>
                  <a:cubicBezTo>
                    <a:pt x="31135" y="36336"/>
                    <a:pt x="31144" y="36345"/>
                    <a:pt x="31153" y="36363"/>
                  </a:cubicBezTo>
                  <a:cubicBezTo>
                    <a:pt x="31167" y="36376"/>
                    <a:pt x="31180" y="36385"/>
                    <a:pt x="31192" y="36385"/>
                  </a:cubicBezTo>
                  <a:cubicBezTo>
                    <a:pt x="31204" y="36385"/>
                    <a:pt x="31216" y="36376"/>
                    <a:pt x="31225" y="36354"/>
                  </a:cubicBezTo>
                  <a:cubicBezTo>
                    <a:pt x="31238" y="36318"/>
                    <a:pt x="31257" y="36304"/>
                    <a:pt x="31279" y="36304"/>
                  </a:cubicBezTo>
                  <a:cubicBezTo>
                    <a:pt x="31343" y="36304"/>
                    <a:pt x="31428" y="36425"/>
                    <a:pt x="31448" y="36452"/>
                  </a:cubicBezTo>
                  <a:cubicBezTo>
                    <a:pt x="31358" y="36452"/>
                    <a:pt x="31287" y="36443"/>
                    <a:pt x="31242" y="36434"/>
                  </a:cubicBezTo>
                  <a:cubicBezTo>
                    <a:pt x="31233" y="36443"/>
                    <a:pt x="31216" y="36452"/>
                    <a:pt x="31171" y="36452"/>
                  </a:cubicBezTo>
                  <a:cubicBezTo>
                    <a:pt x="31171" y="36434"/>
                    <a:pt x="31180" y="36425"/>
                    <a:pt x="31189" y="36425"/>
                  </a:cubicBezTo>
                  <a:cubicBezTo>
                    <a:pt x="31171" y="36416"/>
                    <a:pt x="31162" y="36407"/>
                    <a:pt x="31153" y="36407"/>
                  </a:cubicBezTo>
                  <a:cubicBezTo>
                    <a:pt x="31135" y="36434"/>
                    <a:pt x="31082" y="36452"/>
                    <a:pt x="30984" y="36452"/>
                  </a:cubicBezTo>
                  <a:cubicBezTo>
                    <a:pt x="31001" y="36363"/>
                    <a:pt x="30984" y="36300"/>
                    <a:pt x="30930" y="36238"/>
                  </a:cubicBezTo>
                  <a:cubicBezTo>
                    <a:pt x="30912" y="36247"/>
                    <a:pt x="30903" y="36256"/>
                    <a:pt x="30894" y="36274"/>
                  </a:cubicBezTo>
                  <a:cubicBezTo>
                    <a:pt x="30912" y="36327"/>
                    <a:pt x="30921" y="36381"/>
                    <a:pt x="30948" y="36425"/>
                  </a:cubicBezTo>
                  <a:cubicBezTo>
                    <a:pt x="30873" y="36457"/>
                    <a:pt x="30798" y="36473"/>
                    <a:pt x="30723" y="36473"/>
                  </a:cubicBezTo>
                  <a:cubicBezTo>
                    <a:pt x="30673" y="36473"/>
                    <a:pt x="30623" y="36466"/>
                    <a:pt x="30573" y="36452"/>
                  </a:cubicBezTo>
                  <a:cubicBezTo>
                    <a:pt x="30591" y="36425"/>
                    <a:pt x="30609" y="36398"/>
                    <a:pt x="30618" y="36381"/>
                  </a:cubicBezTo>
                  <a:cubicBezTo>
                    <a:pt x="30470" y="36295"/>
                    <a:pt x="30330" y="36176"/>
                    <a:pt x="30266" y="36176"/>
                  </a:cubicBezTo>
                  <a:cubicBezTo>
                    <a:pt x="30257" y="36176"/>
                    <a:pt x="30249" y="36179"/>
                    <a:pt x="30243" y="36184"/>
                  </a:cubicBezTo>
                  <a:lnTo>
                    <a:pt x="30243" y="36184"/>
                  </a:lnTo>
                  <a:cubicBezTo>
                    <a:pt x="30244" y="36184"/>
                    <a:pt x="30244" y="36183"/>
                    <a:pt x="30245" y="36183"/>
                  </a:cubicBezTo>
                  <a:cubicBezTo>
                    <a:pt x="30267" y="36183"/>
                    <a:pt x="30350" y="36435"/>
                    <a:pt x="30350" y="36452"/>
                  </a:cubicBezTo>
                  <a:cubicBezTo>
                    <a:pt x="30243" y="36452"/>
                    <a:pt x="30136" y="36443"/>
                    <a:pt x="30029" y="36425"/>
                  </a:cubicBezTo>
                  <a:cubicBezTo>
                    <a:pt x="30029" y="36434"/>
                    <a:pt x="30029" y="36443"/>
                    <a:pt x="30029" y="36452"/>
                  </a:cubicBezTo>
                  <a:lnTo>
                    <a:pt x="29521" y="36452"/>
                  </a:lnTo>
                  <a:cubicBezTo>
                    <a:pt x="29521" y="36443"/>
                    <a:pt x="29556" y="36416"/>
                    <a:pt x="29601" y="36381"/>
                  </a:cubicBezTo>
                  <a:cubicBezTo>
                    <a:pt x="29565" y="36363"/>
                    <a:pt x="29538" y="36300"/>
                    <a:pt x="29503" y="36256"/>
                  </a:cubicBezTo>
                  <a:cubicBezTo>
                    <a:pt x="29440" y="36318"/>
                    <a:pt x="29110" y="36372"/>
                    <a:pt x="29057" y="36372"/>
                  </a:cubicBezTo>
                  <a:cubicBezTo>
                    <a:pt x="29048" y="36372"/>
                    <a:pt x="28976" y="36363"/>
                    <a:pt x="28905" y="36345"/>
                  </a:cubicBezTo>
                  <a:lnTo>
                    <a:pt x="28878" y="36345"/>
                  </a:lnTo>
                  <a:cubicBezTo>
                    <a:pt x="28718" y="36345"/>
                    <a:pt x="28566" y="36318"/>
                    <a:pt x="28414" y="36282"/>
                  </a:cubicBezTo>
                  <a:cubicBezTo>
                    <a:pt x="28309" y="36419"/>
                    <a:pt x="28106" y="36515"/>
                    <a:pt x="27940" y="36515"/>
                  </a:cubicBezTo>
                  <a:cubicBezTo>
                    <a:pt x="27823" y="36515"/>
                    <a:pt x="27725" y="36468"/>
                    <a:pt x="27692" y="36354"/>
                  </a:cubicBezTo>
                  <a:lnTo>
                    <a:pt x="27692" y="36354"/>
                  </a:lnTo>
                  <a:cubicBezTo>
                    <a:pt x="27710" y="36356"/>
                    <a:pt x="27727" y="36358"/>
                    <a:pt x="27744" y="36358"/>
                  </a:cubicBezTo>
                  <a:cubicBezTo>
                    <a:pt x="27844" y="36358"/>
                    <a:pt x="27925" y="36312"/>
                    <a:pt x="27986" y="36220"/>
                  </a:cubicBezTo>
                  <a:cubicBezTo>
                    <a:pt x="27852" y="36202"/>
                    <a:pt x="27719" y="36175"/>
                    <a:pt x="27585" y="36140"/>
                  </a:cubicBezTo>
                  <a:cubicBezTo>
                    <a:pt x="27572" y="36137"/>
                    <a:pt x="27562" y="36136"/>
                    <a:pt x="27555" y="36136"/>
                  </a:cubicBezTo>
                  <a:cubicBezTo>
                    <a:pt x="27539" y="36136"/>
                    <a:pt x="27544" y="36142"/>
                    <a:pt x="27576" y="36149"/>
                  </a:cubicBezTo>
                  <a:cubicBezTo>
                    <a:pt x="27540" y="36149"/>
                    <a:pt x="27415" y="36086"/>
                    <a:pt x="27281" y="36024"/>
                  </a:cubicBezTo>
                  <a:lnTo>
                    <a:pt x="27281" y="36024"/>
                  </a:lnTo>
                  <a:cubicBezTo>
                    <a:pt x="27299" y="36042"/>
                    <a:pt x="27326" y="36059"/>
                    <a:pt x="27371" y="36077"/>
                  </a:cubicBezTo>
                  <a:cubicBezTo>
                    <a:pt x="27364" y="36080"/>
                    <a:pt x="27357" y="36081"/>
                    <a:pt x="27348" y="36081"/>
                  </a:cubicBezTo>
                  <a:cubicBezTo>
                    <a:pt x="27260" y="36081"/>
                    <a:pt x="27067" y="35965"/>
                    <a:pt x="27058" y="35917"/>
                  </a:cubicBezTo>
                  <a:cubicBezTo>
                    <a:pt x="27058" y="35926"/>
                    <a:pt x="27058" y="35935"/>
                    <a:pt x="27049" y="35943"/>
                  </a:cubicBezTo>
                  <a:cubicBezTo>
                    <a:pt x="27142" y="36028"/>
                    <a:pt x="27291" y="36104"/>
                    <a:pt x="27299" y="36120"/>
                  </a:cubicBezTo>
                  <a:lnTo>
                    <a:pt x="27299" y="36120"/>
                  </a:lnTo>
                  <a:cubicBezTo>
                    <a:pt x="27299" y="36112"/>
                    <a:pt x="27299" y="36104"/>
                    <a:pt x="27299" y="36104"/>
                  </a:cubicBezTo>
                  <a:cubicBezTo>
                    <a:pt x="27299" y="36113"/>
                    <a:pt x="27308" y="36113"/>
                    <a:pt x="27299" y="36122"/>
                  </a:cubicBezTo>
                  <a:cubicBezTo>
                    <a:pt x="27308" y="36166"/>
                    <a:pt x="27255" y="36220"/>
                    <a:pt x="27174" y="36256"/>
                  </a:cubicBezTo>
                  <a:cubicBezTo>
                    <a:pt x="27192" y="36265"/>
                    <a:pt x="27201" y="36265"/>
                    <a:pt x="27210" y="36274"/>
                  </a:cubicBezTo>
                  <a:cubicBezTo>
                    <a:pt x="27142" y="36312"/>
                    <a:pt x="26957" y="36353"/>
                    <a:pt x="26786" y="36353"/>
                  </a:cubicBezTo>
                  <a:cubicBezTo>
                    <a:pt x="26641" y="36353"/>
                    <a:pt x="26506" y="36324"/>
                    <a:pt x="26461" y="36238"/>
                  </a:cubicBezTo>
                  <a:cubicBezTo>
                    <a:pt x="26532" y="36238"/>
                    <a:pt x="26666" y="36238"/>
                    <a:pt x="26809" y="36229"/>
                  </a:cubicBezTo>
                  <a:cubicBezTo>
                    <a:pt x="26778" y="36218"/>
                    <a:pt x="26736" y="36213"/>
                    <a:pt x="26686" y="36213"/>
                  </a:cubicBezTo>
                  <a:cubicBezTo>
                    <a:pt x="26501" y="36213"/>
                    <a:pt x="26214" y="36275"/>
                    <a:pt x="26059" y="36282"/>
                  </a:cubicBezTo>
                  <a:cubicBezTo>
                    <a:pt x="25783" y="36300"/>
                    <a:pt x="25506" y="36309"/>
                    <a:pt x="25221" y="36309"/>
                  </a:cubicBezTo>
                  <a:cubicBezTo>
                    <a:pt x="25123" y="36336"/>
                    <a:pt x="25033" y="36354"/>
                    <a:pt x="24989" y="36363"/>
                  </a:cubicBezTo>
                  <a:cubicBezTo>
                    <a:pt x="24839" y="36377"/>
                    <a:pt x="24726" y="36386"/>
                    <a:pt x="24635" y="36386"/>
                  </a:cubicBezTo>
                  <a:cubicBezTo>
                    <a:pt x="24498" y="36386"/>
                    <a:pt x="24411" y="36366"/>
                    <a:pt x="24320" y="36318"/>
                  </a:cubicBezTo>
                  <a:cubicBezTo>
                    <a:pt x="24114" y="36300"/>
                    <a:pt x="24070" y="36184"/>
                    <a:pt x="23918" y="36113"/>
                  </a:cubicBezTo>
                  <a:cubicBezTo>
                    <a:pt x="23891" y="36149"/>
                    <a:pt x="23865" y="36184"/>
                    <a:pt x="23838" y="36220"/>
                  </a:cubicBezTo>
                  <a:cubicBezTo>
                    <a:pt x="23874" y="36274"/>
                    <a:pt x="23909" y="36336"/>
                    <a:pt x="23909" y="36336"/>
                  </a:cubicBezTo>
                  <a:cubicBezTo>
                    <a:pt x="23874" y="36345"/>
                    <a:pt x="23780" y="36372"/>
                    <a:pt x="23715" y="36372"/>
                  </a:cubicBezTo>
                  <a:cubicBezTo>
                    <a:pt x="23651" y="36372"/>
                    <a:pt x="23615" y="36345"/>
                    <a:pt x="23695" y="36247"/>
                  </a:cubicBezTo>
                  <a:lnTo>
                    <a:pt x="23695" y="36247"/>
                  </a:lnTo>
                  <a:cubicBezTo>
                    <a:pt x="23419" y="36354"/>
                    <a:pt x="23053" y="36363"/>
                    <a:pt x="22758" y="36381"/>
                  </a:cubicBezTo>
                  <a:cubicBezTo>
                    <a:pt x="22841" y="36463"/>
                    <a:pt x="22936" y="36521"/>
                    <a:pt x="23007" y="36521"/>
                  </a:cubicBezTo>
                  <a:cubicBezTo>
                    <a:pt x="23020" y="36521"/>
                    <a:pt x="23033" y="36519"/>
                    <a:pt x="23044" y="36514"/>
                  </a:cubicBezTo>
                  <a:lnTo>
                    <a:pt x="23044" y="36514"/>
                  </a:lnTo>
                  <a:cubicBezTo>
                    <a:pt x="23026" y="36524"/>
                    <a:pt x="22993" y="36528"/>
                    <a:pt x="22951" y="36528"/>
                  </a:cubicBezTo>
                  <a:cubicBezTo>
                    <a:pt x="22749" y="36528"/>
                    <a:pt x="22327" y="36442"/>
                    <a:pt x="22198" y="36442"/>
                  </a:cubicBezTo>
                  <a:cubicBezTo>
                    <a:pt x="22174" y="36442"/>
                    <a:pt x="22161" y="36445"/>
                    <a:pt x="22161" y="36452"/>
                  </a:cubicBezTo>
                  <a:cubicBezTo>
                    <a:pt x="22161" y="36505"/>
                    <a:pt x="22286" y="36523"/>
                    <a:pt x="22321" y="36532"/>
                  </a:cubicBezTo>
                  <a:cubicBezTo>
                    <a:pt x="22268" y="36523"/>
                    <a:pt x="22188" y="36521"/>
                    <a:pt x="22112" y="36521"/>
                  </a:cubicBezTo>
                  <a:cubicBezTo>
                    <a:pt x="22036" y="36521"/>
                    <a:pt x="21964" y="36523"/>
                    <a:pt x="21929" y="36523"/>
                  </a:cubicBezTo>
                  <a:cubicBezTo>
                    <a:pt x="22116" y="36425"/>
                    <a:pt x="22089" y="36434"/>
                    <a:pt x="22036" y="36363"/>
                  </a:cubicBezTo>
                  <a:lnTo>
                    <a:pt x="22036" y="36363"/>
                  </a:lnTo>
                  <a:cubicBezTo>
                    <a:pt x="22014" y="36367"/>
                    <a:pt x="21989" y="36369"/>
                    <a:pt x="21966" y="36369"/>
                  </a:cubicBezTo>
                  <a:cubicBezTo>
                    <a:pt x="21942" y="36369"/>
                    <a:pt x="21920" y="36367"/>
                    <a:pt x="21902" y="36363"/>
                  </a:cubicBezTo>
                  <a:cubicBezTo>
                    <a:pt x="21706" y="36514"/>
                    <a:pt x="21474" y="36555"/>
                    <a:pt x="21233" y="36555"/>
                  </a:cubicBezTo>
                  <a:cubicBezTo>
                    <a:pt x="20992" y="36555"/>
                    <a:pt x="20742" y="36514"/>
                    <a:pt x="20510" y="36505"/>
                  </a:cubicBezTo>
                  <a:cubicBezTo>
                    <a:pt x="20536" y="36505"/>
                    <a:pt x="20858" y="36308"/>
                    <a:pt x="20599" y="36308"/>
                  </a:cubicBezTo>
                  <a:cubicBezTo>
                    <a:pt x="20588" y="36308"/>
                    <a:pt x="20577" y="36308"/>
                    <a:pt x="20564" y="36309"/>
                  </a:cubicBezTo>
                  <a:cubicBezTo>
                    <a:pt x="20543" y="36309"/>
                    <a:pt x="20524" y="36309"/>
                    <a:pt x="20506" y="36309"/>
                  </a:cubicBezTo>
                  <a:cubicBezTo>
                    <a:pt x="20397" y="36309"/>
                    <a:pt x="20340" y="36322"/>
                    <a:pt x="20439" y="36505"/>
                  </a:cubicBezTo>
                  <a:cubicBezTo>
                    <a:pt x="20207" y="36505"/>
                    <a:pt x="19913" y="36497"/>
                    <a:pt x="19627" y="36443"/>
                  </a:cubicBezTo>
                  <a:cubicBezTo>
                    <a:pt x="19609" y="36443"/>
                    <a:pt x="19574" y="36452"/>
                    <a:pt x="19538" y="36452"/>
                  </a:cubicBezTo>
                  <a:cubicBezTo>
                    <a:pt x="19538" y="36443"/>
                    <a:pt x="19547" y="36434"/>
                    <a:pt x="19547" y="36425"/>
                  </a:cubicBezTo>
                  <a:cubicBezTo>
                    <a:pt x="19476" y="36407"/>
                    <a:pt x="19404" y="36389"/>
                    <a:pt x="19333" y="36372"/>
                  </a:cubicBezTo>
                  <a:lnTo>
                    <a:pt x="19333" y="36372"/>
                  </a:lnTo>
                  <a:cubicBezTo>
                    <a:pt x="19351" y="36407"/>
                    <a:pt x="19360" y="36443"/>
                    <a:pt x="19360" y="36452"/>
                  </a:cubicBezTo>
                  <a:cubicBezTo>
                    <a:pt x="19351" y="36452"/>
                    <a:pt x="19261" y="36381"/>
                    <a:pt x="19163" y="36300"/>
                  </a:cubicBezTo>
                  <a:cubicBezTo>
                    <a:pt x="18967" y="36202"/>
                    <a:pt x="18815" y="36068"/>
                    <a:pt x="18735" y="35863"/>
                  </a:cubicBezTo>
                  <a:cubicBezTo>
                    <a:pt x="18708" y="35854"/>
                    <a:pt x="18690" y="35845"/>
                    <a:pt x="18664" y="35836"/>
                  </a:cubicBezTo>
                  <a:cubicBezTo>
                    <a:pt x="18646" y="35917"/>
                    <a:pt x="18610" y="35988"/>
                    <a:pt x="18574" y="36059"/>
                  </a:cubicBezTo>
                  <a:cubicBezTo>
                    <a:pt x="18592" y="36193"/>
                    <a:pt x="18601" y="36327"/>
                    <a:pt x="18655" y="36425"/>
                  </a:cubicBezTo>
                  <a:cubicBezTo>
                    <a:pt x="18580" y="36457"/>
                    <a:pt x="18505" y="36473"/>
                    <a:pt x="18430" y="36473"/>
                  </a:cubicBezTo>
                  <a:cubicBezTo>
                    <a:pt x="18380" y="36473"/>
                    <a:pt x="18330" y="36466"/>
                    <a:pt x="18280" y="36452"/>
                  </a:cubicBezTo>
                  <a:cubicBezTo>
                    <a:pt x="18316" y="36407"/>
                    <a:pt x="18325" y="36372"/>
                    <a:pt x="18334" y="36345"/>
                  </a:cubicBezTo>
                  <a:lnTo>
                    <a:pt x="18334" y="36345"/>
                  </a:lnTo>
                  <a:cubicBezTo>
                    <a:pt x="18271" y="36389"/>
                    <a:pt x="18209" y="36425"/>
                    <a:pt x="18128" y="36434"/>
                  </a:cubicBezTo>
                  <a:cubicBezTo>
                    <a:pt x="18164" y="36381"/>
                    <a:pt x="18075" y="36238"/>
                    <a:pt x="17986" y="36149"/>
                  </a:cubicBezTo>
                  <a:cubicBezTo>
                    <a:pt x="17923" y="36158"/>
                    <a:pt x="17870" y="36184"/>
                    <a:pt x="17825" y="36220"/>
                  </a:cubicBezTo>
                  <a:cubicBezTo>
                    <a:pt x="17896" y="36309"/>
                    <a:pt x="18048" y="36398"/>
                    <a:pt x="18057" y="36452"/>
                  </a:cubicBezTo>
                  <a:lnTo>
                    <a:pt x="17227" y="36452"/>
                  </a:lnTo>
                  <a:cubicBezTo>
                    <a:pt x="17236" y="36443"/>
                    <a:pt x="17281" y="36407"/>
                    <a:pt x="17334" y="36345"/>
                  </a:cubicBezTo>
                  <a:lnTo>
                    <a:pt x="17334" y="36345"/>
                  </a:lnTo>
                  <a:cubicBezTo>
                    <a:pt x="17183" y="36381"/>
                    <a:pt x="17013" y="36425"/>
                    <a:pt x="16942" y="36425"/>
                  </a:cubicBezTo>
                  <a:cubicBezTo>
                    <a:pt x="16978" y="36425"/>
                    <a:pt x="16969" y="36381"/>
                    <a:pt x="16933" y="36345"/>
                  </a:cubicBezTo>
                  <a:cubicBezTo>
                    <a:pt x="16853" y="36363"/>
                    <a:pt x="16781" y="36372"/>
                    <a:pt x="16764" y="36372"/>
                  </a:cubicBezTo>
                  <a:cubicBezTo>
                    <a:pt x="16755" y="36372"/>
                    <a:pt x="16701" y="36363"/>
                    <a:pt x="16639" y="36345"/>
                  </a:cubicBezTo>
                  <a:cubicBezTo>
                    <a:pt x="16514" y="36381"/>
                    <a:pt x="16380" y="36434"/>
                    <a:pt x="16246" y="36452"/>
                  </a:cubicBezTo>
                  <a:cubicBezTo>
                    <a:pt x="16309" y="36398"/>
                    <a:pt x="16371" y="36363"/>
                    <a:pt x="16451" y="36345"/>
                  </a:cubicBezTo>
                  <a:cubicBezTo>
                    <a:pt x="16359" y="36295"/>
                    <a:pt x="16261" y="36268"/>
                    <a:pt x="16184" y="36268"/>
                  </a:cubicBezTo>
                  <a:cubicBezTo>
                    <a:pt x="16165" y="36268"/>
                    <a:pt x="16147" y="36270"/>
                    <a:pt x="16130" y="36274"/>
                  </a:cubicBezTo>
                  <a:cubicBezTo>
                    <a:pt x="16112" y="36300"/>
                    <a:pt x="16086" y="36327"/>
                    <a:pt x="16059" y="36354"/>
                  </a:cubicBezTo>
                  <a:cubicBezTo>
                    <a:pt x="16059" y="36381"/>
                    <a:pt x="16068" y="36425"/>
                    <a:pt x="16103" y="36479"/>
                  </a:cubicBezTo>
                  <a:cubicBezTo>
                    <a:pt x="16035" y="36489"/>
                    <a:pt x="15977" y="36493"/>
                    <a:pt x="15924" y="36493"/>
                  </a:cubicBezTo>
                  <a:cubicBezTo>
                    <a:pt x="15886" y="36493"/>
                    <a:pt x="15851" y="36491"/>
                    <a:pt x="15818" y="36488"/>
                  </a:cubicBezTo>
                  <a:cubicBezTo>
                    <a:pt x="15759" y="36504"/>
                    <a:pt x="15702" y="36513"/>
                    <a:pt x="15650" y="36513"/>
                  </a:cubicBezTo>
                  <a:cubicBezTo>
                    <a:pt x="15591" y="36513"/>
                    <a:pt x="15539" y="36502"/>
                    <a:pt x="15497" y="36479"/>
                  </a:cubicBezTo>
                  <a:lnTo>
                    <a:pt x="15497" y="36479"/>
                  </a:lnTo>
                  <a:cubicBezTo>
                    <a:pt x="15506" y="36514"/>
                    <a:pt x="15497" y="36550"/>
                    <a:pt x="15434" y="36550"/>
                  </a:cubicBezTo>
                  <a:cubicBezTo>
                    <a:pt x="15425" y="36514"/>
                    <a:pt x="15425" y="36470"/>
                    <a:pt x="15434" y="36425"/>
                  </a:cubicBezTo>
                  <a:cubicBezTo>
                    <a:pt x="15425" y="36407"/>
                    <a:pt x="15416" y="36398"/>
                    <a:pt x="15408" y="36381"/>
                  </a:cubicBezTo>
                  <a:cubicBezTo>
                    <a:pt x="15352" y="36370"/>
                    <a:pt x="15296" y="36362"/>
                    <a:pt x="15233" y="36362"/>
                  </a:cubicBezTo>
                  <a:cubicBezTo>
                    <a:pt x="15143" y="36362"/>
                    <a:pt x="15039" y="36378"/>
                    <a:pt x="14908" y="36425"/>
                  </a:cubicBezTo>
                  <a:cubicBezTo>
                    <a:pt x="15158" y="36166"/>
                    <a:pt x="14979" y="36309"/>
                    <a:pt x="15060" y="36095"/>
                  </a:cubicBezTo>
                  <a:lnTo>
                    <a:pt x="15060" y="36095"/>
                  </a:lnTo>
                  <a:cubicBezTo>
                    <a:pt x="15012" y="36215"/>
                    <a:pt x="14941" y="36251"/>
                    <a:pt x="14875" y="36251"/>
                  </a:cubicBezTo>
                  <a:cubicBezTo>
                    <a:pt x="14870" y="36251"/>
                    <a:pt x="14865" y="36250"/>
                    <a:pt x="14860" y="36250"/>
                  </a:cubicBezTo>
                  <a:lnTo>
                    <a:pt x="14860" y="36250"/>
                  </a:lnTo>
                  <a:cubicBezTo>
                    <a:pt x="14886" y="36256"/>
                    <a:pt x="14906" y="36264"/>
                    <a:pt x="14917" y="36274"/>
                  </a:cubicBezTo>
                  <a:cubicBezTo>
                    <a:pt x="14881" y="36291"/>
                    <a:pt x="14819" y="36309"/>
                    <a:pt x="14747" y="36327"/>
                  </a:cubicBezTo>
                  <a:cubicBezTo>
                    <a:pt x="14765" y="36363"/>
                    <a:pt x="14774" y="36407"/>
                    <a:pt x="14801" y="36434"/>
                  </a:cubicBezTo>
                  <a:cubicBezTo>
                    <a:pt x="14747" y="36407"/>
                    <a:pt x="14694" y="36381"/>
                    <a:pt x="14640" y="36345"/>
                  </a:cubicBezTo>
                  <a:cubicBezTo>
                    <a:pt x="14592" y="36352"/>
                    <a:pt x="14541" y="36356"/>
                    <a:pt x="14491" y="36356"/>
                  </a:cubicBezTo>
                  <a:cubicBezTo>
                    <a:pt x="14348" y="36356"/>
                    <a:pt x="14214" y="36324"/>
                    <a:pt x="14167" y="36238"/>
                  </a:cubicBezTo>
                  <a:lnTo>
                    <a:pt x="14167" y="36238"/>
                  </a:lnTo>
                  <a:cubicBezTo>
                    <a:pt x="14182" y="36239"/>
                    <a:pt x="14201" y="36239"/>
                    <a:pt x="14222" y="36239"/>
                  </a:cubicBezTo>
                  <a:cubicBezTo>
                    <a:pt x="14316" y="36239"/>
                    <a:pt x="14464" y="36232"/>
                    <a:pt x="14600" y="36232"/>
                  </a:cubicBezTo>
                  <a:cubicBezTo>
                    <a:pt x="14682" y="36232"/>
                    <a:pt x="14760" y="36235"/>
                    <a:pt x="14819" y="36243"/>
                  </a:cubicBezTo>
                  <a:lnTo>
                    <a:pt x="14819" y="36243"/>
                  </a:lnTo>
                  <a:cubicBezTo>
                    <a:pt x="14748" y="36224"/>
                    <a:pt x="14694" y="36175"/>
                    <a:pt x="14703" y="36175"/>
                  </a:cubicBezTo>
                  <a:cubicBezTo>
                    <a:pt x="14676" y="36175"/>
                    <a:pt x="14622" y="36166"/>
                    <a:pt x="14569" y="36149"/>
                  </a:cubicBezTo>
                  <a:cubicBezTo>
                    <a:pt x="14533" y="36158"/>
                    <a:pt x="14498" y="36166"/>
                    <a:pt x="14453" y="36175"/>
                  </a:cubicBezTo>
                  <a:cubicBezTo>
                    <a:pt x="14414" y="36185"/>
                    <a:pt x="14371" y="36188"/>
                    <a:pt x="14326" y="36188"/>
                  </a:cubicBezTo>
                  <a:cubicBezTo>
                    <a:pt x="14149" y="36188"/>
                    <a:pt x="13935" y="36131"/>
                    <a:pt x="13793" y="36095"/>
                  </a:cubicBezTo>
                  <a:lnTo>
                    <a:pt x="13793" y="36095"/>
                  </a:lnTo>
                  <a:cubicBezTo>
                    <a:pt x="13857" y="36171"/>
                    <a:pt x="13824" y="36192"/>
                    <a:pt x="13752" y="36192"/>
                  </a:cubicBezTo>
                  <a:cubicBezTo>
                    <a:pt x="13660" y="36192"/>
                    <a:pt x="13505" y="36157"/>
                    <a:pt x="13409" y="36157"/>
                  </a:cubicBezTo>
                  <a:cubicBezTo>
                    <a:pt x="13403" y="36157"/>
                    <a:pt x="13397" y="36157"/>
                    <a:pt x="13391" y="36158"/>
                  </a:cubicBezTo>
                  <a:cubicBezTo>
                    <a:pt x="13445" y="36158"/>
                    <a:pt x="12856" y="36345"/>
                    <a:pt x="12696" y="36363"/>
                  </a:cubicBezTo>
                  <a:cubicBezTo>
                    <a:pt x="12548" y="36378"/>
                    <a:pt x="12437" y="36387"/>
                    <a:pt x="12348" y="36387"/>
                  </a:cubicBezTo>
                  <a:cubicBezTo>
                    <a:pt x="12067" y="36387"/>
                    <a:pt x="11992" y="36300"/>
                    <a:pt x="11661" y="36050"/>
                  </a:cubicBezTo>
                  <a:cubicBezTo>
                    <a:pt x="11634" y="36104"/>
                    <a:pt x="11598" y="36158"/>
                    <a:pt x="11554" y="36202"/>
                  </a:cubicBezTo>
                  <a:cubicBezTo>
                    <a:pt x="11857" y="35845"/>
                    <a:pt x="10662" y="35908"/>
                    <a:pt x="10670" y="35872"/>
                  </a:cubicBezTo>
                  <a:cubicBezTo>
                    <a:pt x="10724" y="35827"/>
                    <a:pt x="10715" y="35774"/>
                    <a:pt x="10653" y="35703"/>
                  </a:cubicBezTo>
                  <a:cubicBezTo>
                    <a:pt x="10648" y="35698"/>
                    <a:pt x="10644" y="35696"/>
                    <a:pt x="10639" y="35696"/>
                  </a:cubicBezTo>
                  <a:cubicBezTo>
                    <a:pt x="10577" y="35696"/>
                    <a:pt x="10491" y="36069"/>
                    <a:pt x="10483" y="36077"/>
                  </a:cubicBezTo>
                  <a:cubicBezTo>
                    <a:pt x="10445" y="36006"/>
                    <a:pt x="10403" y="35969"/>
                    <a:pt x="10360" y="35969"/>
                  </a:cubicBezTo>
                  <a:cubicBezTo>
                    <a:pt x="10333" y="35969"/>
                    <a:pt x="10306" y="35984"/>
                    <a:pt x="10278" y="36015"/>
                  </a:cubicBezTo>
                  <a:cubicBezTo>
                    <a:pt x="10237" y="36139"/>
                    <a:pt x="10531" y="36522"/>
                    <a:pt x="10710" y="36522"/>
                  </a:cubicBezTo>
                  <a:cubicBezTo>
                    <a:pt x="10724" y="36522"/>
                    <a:pt x="10738" y="36520"/>
                    <a:pt x="10751" y="36514"/>
                  </a:cubicBezTo>
                  <a:lnTo>
                    <a:pt x="10751" y="36514"/>
                  </a:lnTo>
                  <a:cubicBezTo>
                    <a:pt x="10733" y="36524"/>
                    <a:pt x="10700" y="36528"/>
                    <a:pt x="10657" y="36528"/>
                  </a:cubicBezTo>
                  <a:cubicBezTo>
                    <a:pt x="10456" y="36528"/>
                    <a:pt x="10033" y="36442"/>
                    <a:pt x="9905" y="36442"/>
                  </a:cubicBezTo>
                  <a:cubicBezTo>
                    <a:pt x="9881" y="36442"/>
                    <a:pt x="9868" y="36445"/>
                    <a:pt x="9868" y="36452"/>
                  </a:cubicBezTo>
                  <a:cubicBezTo>
                    <a:pt x="9868" y="36505"/>
                    <a:pt x="9992" y="36523"/>
                    <a:pt x="10028" y="36532"/>
                  </a:cubicBezTo>
                  <a:cubicBezTo>
                    <a:pt x="9975" y="36523"/>
                    <a:pt x="9894" y="36521"/>
                    <a:pt x="9818" y="36521"/>
                  </a:cubicBezTo>
                  <a:cubicBezTo>
                    <a:pt x="9743" y="36521"/>
                    <a:pt x="9671" y="36523"/>
                    <a:pt x="9636" y="36523"/>
                  </a:cubicBezTo>
                  <a:cubicBezTo>
                    <a:pt x="9868" y="36398"/>
                    <a:pt x="9769" y="36452"/>
                    <a:pt x="9698" y="36291"/>
                  </a:cubicBezTo>
                  <a:lnTo>
                    <a:pt x="9698" y="36291"/>
                  </a:lnTo>
                  <a:cubicBezTo>
                    <a:pt x="9486" y="36503"/>
                    <a:pt x="9224" y="36556"/>
                    <a:pt x="8951" y="36556"/>
                  </a:cubicBezTo>
                  <a:cubicBezTo>
                    <a:pt x="8707" y="36556"/>
                    <a:pt x="8453" y="36514"/>
                    <a:pt x="8217" y="36505"/>
                  </a:cubicBezTo>
                  <a:cubicBezTo>
                    <a:pt x="8243" y="36505"/>
                    <a:pt x="8565" y="36308"/>
                    <a:pt x="8306" y="36308"/>
                  </a:cubicBezTo>
                  <a:cubicBezTo>
                    <a:pt x="8295" y="36308"/>
                    <a:pt x="8284" y="36308"/>
                    <a:pt x="8271" y="36309"/>
                  </a:cubicBezTo>
                  <a:cubicBezTo>
                    <a:pt x="8250" y="36309"/>
                    <a:pt x="8231" y="36309"/>
                    <a:pt x="8213" y="36309"/>
                  </a:cubicBezTo>
                  <a:cubicBezTo>
                    <a:pt x="8104" y="36309"/>
                    <a:pt x="8046" y="36322"/>
                    <a:pt x="8146" y="36505"/>
                  </a:cubicBezTo>
                  <a:cubicBezTo>
                    <a:pt x="7548" y="36497"/>
                    <a:pt x="6549" y="36461"/>
                    <a:pt x="6406" y="35738"/>
                  </a:cubicBezTo>
                  <a:cubicBezTo>
                    <a:pt x="6344" y="36015"/>
                    <a:pt x="6147" y="36372"/>
                    <a:pt x="5835" y="36434"/>
                  </a:cubicBezTo>
                  <a:cubicBezTo>
                    <a:pt x="5884" y="36337"/>
                    <a:pt x="5640" y="36058"/>
                    <a:pt x="5541" y="36058"/>
                  </a:cubicBezTo>
                  <a:cubicBezTo>
                    <a:pt x="5530" y="36058"/>
                    <a:pt x="5521" y="36061"/>
                    <a:pt x="5514" y="36068"/>
                  </a:cubicBezTo>
                  <a:cubicBezTo>
                    <a:pt x="5389" y="36193"/>
                    <a:pt x="5755" y="36372"/>
                    <a:pt x="5764" y="36452"/>
                  </a:cubicBezTo>
                  <a:lnTo>
                    <a:pt x="5345" y="36452"/>
                  </a:lnTo>
                  <a:cubicBezTo>
                    <a:pt x="5282" y="36398"/>
                    <a:pt x="5478" y="36381"/>
                    <a:pt x="5389" y="36318"/>
                  </a:cubicBezTo>
                  <a:cubicBezTo>
                    <a:pt x="5376" y="36310"/>
                    <a:pt x="5353" y="36307"/>
                    <a:pt x="5323" y="36307"/>
                  </a:cubicBezTo>
                  <a:cubicBezTo>
                    <a:pt x="5156" y="36307"/>
                    <a:pt x="4773" y="36415"/>
                    <a:pt x="4661" y="36425"/>
                  </a:cubicBezTo>
                  <a:lnTo>
                    <a:pt x="4661" y="36425"/>
                  </a:lnTo>
                  <a:cubicBezTo>
                    <a:pt x="4699" y="36419"/>
                    <a:pt x="4666" y="36318"/>
                    <a:pt x="4555" y="36318"/>
                  </a:cubicBezTo>
                  <a:cubicBezTo>
                    <a:pt x="4551" y="36318"/>
                    <a:pt x="4546" y="36318"/>
                    <a:pt x="4542" y="36318"/>
                  </a:cubicBezTo>
                  <a:cubicBezTo>
                    <a:pt x="4345" y="36327"/>
                    <a:pt x="4149" y="36425"/>
                    <a:pt x="3953" y="36452"/>
                  </a:cubicBezTo>
                  <a:cubicBezTo>
                    <a:pt x="4015" y="36398"/>
                    <a:pt x="4087" y="36363"/>
                    <a:pt x="4158" y="36345"/>
                  </a:cubicBezTo>
                  <a:cubicBezTo>
                    <a:pt x="4067" y="36296"/>
                    <a:pt x="3970" y="36269"/>
                    <a:pt x="3895" y="36269"/>
                  </a:cubicBezTo>
                  <a:cubicBezTo>
                    <a:pt x="3780" y="36269"/>
                    <a:pt x="3718" y="36333"/>
                    <a:pt x="3810" y="36479"/>
                  </a:cubicBezTo>
                  <a:cubicBezTo>
                    <a:pt x="3744" y="36490"/>
                    <a:pt x="3685" y="36495"/>
                    <a:pt x="3631" y="36495"/>
                  </a:cubicBezTo>
                  <a:cubicBezTo>
                    <a:pt x="3436" y="36495"/>
                    <a:pt x="3306" y="36431"/>
                    <a:pt x="3159" y="36389"/>
                  </a:cubicBezTo>
                  <a:lnTo>
                    <a:pt x="3159" y="36389"/>
                  </a:lnTo>
                  <a:cubicBezTo>
                    <a:pt x="3177" y="36416"/>
                    <a:pt x="3266" y="36550"/>
                    <a:pt x="3150" y="36550"/>
                  </a:cubicBezTo>
                  <a:cubicBezTo>
                    <a:pt x="3132" y="36497"/>
                    <a:pt x="3132" y="36443"/>
                    <a:pt x="3150" y="36389"/>
                  </a:cubicBezTo>
                  <a:cubicBezTo>
                    <a:pt x="3084" y="36373"/>
                    <a:pt x="3016" y="36360"/>
                    <a:pt x="2938" y="36360"/>
                  </a:cubicBezTo>
                  <a:cubicBezTo>
                    <a:pt x="2848" y="36360"/>
                    <a:pt x="2744" y="36377"/>
                    <a:pt x="2615" y="36425"/>
                  </a:cubicBezTo>
                  <a:cubicBezTo>
                    <a:pt x="2865" y="36166"/>
                    <a:pt x="2686" y="36309"/>
                    <a:pt x="2766" y="36095"/>
                  </a:cubicBezTo>
                  <a:lnTo>
                    <a:pt x="2766" y="36095"/>
                  </a:lnTo>
                  <a:cubicBezTo>
                    <a:pt x="2719" y="36215"/>
                    <a:pt x="2648" y="36251"/>
                    <a:pt x="2582" y="36251"/>
                  </a:cubicBezTo>
                  <a:cubicBezTo>
                    <a:pt x="2486" y="36251"/>
                    <a:pt x="2399" y="36175"/>
                    <a:pt x="2410" y="36175"/>
                  </a:cubicBezTo>
                  <a:cubicBezTo>
                    <a:pt x="2338" y="36166"/>
                    <a:pt x="2017" y="36086"/>
                    <a:pt x="1963" y="36059"/>
                  </a:cubicBezTo>
                  <a:cubicBezTo>
                    <a:pt x="1624" y="35908"/>
                    <a:pt x="1187" y="35560"/>
                    <a:pt x="1223" y="35114"/>
                  </a:cubicBezTo>
                  <a:lnTo>
                    <a:pt x="1223" y="35114"/>
                  </a:lnTo>
                  <a:cubicBezTo>
                    <a:pt x="1406" y="35131"/>
                    <a:pt x="1405" y="35165"/>
                    <a:pt x="1433" y="35165"/>
                  </a:cubicBezTo>
                  <a:cubicBezTo>
                    <a:pt x="1447" y="35165"/>
                    <a:pt x="1469" y="35156"/>
                    <a:pt x="1526" y="35132"/>
                  </a:cubicBezTo>
                  <a:cubicBezTo>
                    <a:pt x="1584" y="35105"/>
                    <a:pt x="1600" y="35065"/>
                    <a:pt x="1621" y="35065"/>
                  </a:cubicBezTo>
                  <a:cubicBezTo>
                    <a:pt x="1642" y="35065"/>
                    <a:pt x="1669" y="35104"/>
                    <a:pt x="1748" y="35236"/>
                  </a:cubicBezTo>
                  <a:lnTo>
                    <a:pt x="1748" y="35236"/>
                  </a:lnTo>
                  <a:cubicBezTo>
                    <a:pt x="1737" y="35204"/>
                    <a:pt x="1696" y="34817"/>
                    <a:pt x="1705" y="34766"/>
                  </a:cubicBezTo>
                  <a:cubicBezTo>
                    <a:pt x="1651" y="34748"/>
                    <a:pt x="1232" y="34471"/>
                    <a:pt x="1393" y="34284"/>
                  </a:cubicBezTo>
                  <a:lnTo>
                    <a:pt x="1393" y="34284"/>
                  </a:lnTo>
                  <a:cubicBezTo>
                    <a:pt x="1277" y="34409"/>
                    <a:pt x="1437" y="34570"/>
                    <a:pt x="1366" y="34730"/>
                  </a:cubicBezTo>
                  <a:cubicBezTo>
                    <a:pt x="1196" y="34641"/>
                    <a:pt x="1071" y="34507"/>
                    <a:pt x="982" y="34338"/>
                  </a:cubicBezTo>
                  <a:lnTo>
                    <a:pt x="982" y="34338"/>
                  </a:lnTo>
                  <a:cubicBezTo>
                    <a:pt x="1018" y="34341"/>
                    <a:pt x="1049" y="34342"/>
                    <a:pt x="1076" y="34342"/>
                  </a:cubicBezTo>
                  <a:cubicBezTo>
                    <a:pt x="1422" y="34342"/>
                    <a:pt x="1052" y="34086"/>
                    <a:pt x="1152" y="33829"/>
                  </a:cubicBezTo>
                  <a:lnTo>
                    <a:pt x="1152" y="33829"/>
                  </a:lnTo>
                  <a:cubicBezTo>
                    <a:pt x="1189" y="33975"/>
                    <a:pt x="1217" y="34049"/>
                    <a:pt x="1232" y="34049"/>
                  </a:cubicBezTo>
                  <a:cubicBezTo>
                    <a:pt x="1241" y="34049"/>
                    <a:pt x="1244" y="34017"/>
                    <a:pt x="1241" y="33954"/>
                  </a:cubicBezTo>
                  <a:lnTo>
                    <a:pt x="1241" y="33954"/>
                  </a:lnTo>
                  <a:cubicBezTo>
                    <a:pt x="1262" y="34058"/>
                    <a:pt x="1299" y="34184"/>
                    <a:pt x="1344" y="34184"/>
                  </a:cubicBezTo>
                  <a:cubicBezTo>
                    <a:pt x="1356" y="34184"/>
                    <a:pt x="1370" y="34174"/>
                    <a:pt x="1384" y="34150"/>
                  </a:cubicBezTo>
                  <a:cubicBezTo>
                    <a:pt x="1478" y="33985"/>
                    <a:pt x="1281" y="33924"/>
                    <a:pt x="1447" y="33924"/>
                  </a:cubicBezTo>
                  <a:cubicBezTo>
                    <a:pt x="1469" y="33924"/>
                    <a:pt x="1498" y="33925"/>
                    <a:pt x="1535" y="33927"/>
                  </a:cubicBezTo>
                  <a:cubicBezTo>
                    <a:pt x="1428" y="33829"/>
                    <a:pt x="1196" y="33660"/>
                    <a:pt x="1178" y="33642"/>
                  </a:cubicBezTo>
                  <a:cubicBezTo>
                    <a:pt x="964" y="33454"/>
                    <a:pt x="777" y="33347"/>
                    <a:pt x="697" y="32991"/>
                  </a:cubicBezTo>
                  <a:lnTo>
                    <a:pt x="697" y="32991"/>
                  </a:lnTo>
                  <a:cubicBezTo>
                    <a:pt x="702" y="32995"/>
                    <a:pt x="708" y="32999"/>
                    <a:pt x="713" y="33002"/>
                  </a:cubicBezTo>
                  <a:lnTo>
                    <a:pt x="713" y="33002"/>
                  </a:lnTo>
                  <a:cubicBezTo>
                    <a:pt x="698" y="32985"/>
                    <a:pt x="677" y="32846"/>
                    <a:pt x="661" y="32717"/>
                  </a:cubicBezTo>
                  <a:lnTo>
                    <a:pt x="661" y="32717"/>
                  </a:lnTo>
                  <a:cubicBezTo>
                    <a:pt x="659" y="32719"/>
                    <a:pt x="656" y="32721"/>
                    <a:pt x="652" y="32723"/>
                  </a:cubicBezTo>
                  <a:cubicBezTo>
                    <a:pt x="634" y="32652"/>
                    <a:pt x="634" y="32580"/>
                    <a:pt x="634" y="32509"/>
                  </a:cubicBezTo>
                  <a:lnTo>
                    <a:pt x="634" y="32509"/>
                  </a:lnTo>
                  <a:cubicBezTo>
                    <a:pt x="646" y="32589"/>
                    <a:pt x="662" y="32616"/>
                    <a:pt x="682" y="32616"/>
                  </a:cubicBezTo>
                  <a:cubicBezTo>
                    <a:pt x="726" y="32616"/>
                    <a:pt x="786" y="32484"/>
                    <a:pt x="841" y="32484"/>
                  </a:cubicBezTo>
                  <a:cubicBezTo>
                    <a:pt x="859" y="32484"/>
                    <a:pt x="877" y="32498"/>
                    <a:pt x="893" y="32536"/>
                  </a:cubicBezTo>
                  <a:cubicBezTo>
                    <a:pt x="857" y="32628"/>
                    <a:pt x="836" y="32655"/>
                    <a:pt x="794" y="32655"/>
                  </a:cubicBezTo>
                  <a:cubicBezTo>
                    <a:pt x="763" y="32655"/>
                    <a:pt x="721" y="32640"/>
                    <a:pt x="652" y="32625"/>
                  </a:cubicBezTo>
                  <a:lnTo>
                    <a:pt x="652" y="32625"/>
                  </a:lnTo>
                  <a:cubicBezTo>
                    <a:pt x="681" y="32661"/>
                    <a:pt x="686" y="32691"/>
                    <a:pt x="669" y="32711"/>
                  </a:cubicBezTo>
                  <a:lnTo>
                    <a:pt x="669" y="32711"/>
                  </a:lnTo>
                  <a:cubicBezTo>
                    <a:pt x="673" y="32709"/>
                    <a:pt x="677" y="32709"/>
                    <a:pt x="681" y="32709"/>
                  </a:cubicBezTo>
                  <a:cubicBezTo>
                    <a:pt x="707" y="32709"/>
                    <a:pt x="725" y="32737"/>
                    <a:pt x="732" y="32794"/>
                  </a:cubicBezTo>
                  <a:cubicBezTo>
                    <a:pt x="732" y="32947"/>
                    <a:pt x="726" y="33004"/>
                    <a:pt x="716" y="33004"/>
                  </a:cubicBezTo>
                  <a:cubicBezTo>
                    <a:pt x="716" y="33004"/>
                    <a:pt x="716" y="33004"/>
                    <a:pt x="716" y="33004"/>
                  </a:cubicBezTo>
                  <a:lnTo>
                    <a:pt x="716" y="33004"/>
                  </a:lnTo>
                  <a:cubicBezTo>
                    <a:pt x="739" y="33017"/>
                    <a:pt x="762" y="33023"/>
                    <a:pt x="785" y="33023"/>
                  </a:cubicBezTo>
                  <a:cubicBezTo>
                    <a:pt x="996" y="33023"/>
                    <a:pt x="1237" y="32548"/>
                    <a:pt x="1152" y="32509"/>
                  </a:cubicBezTo>
                  <a:lnTo>
                    <a:pt x="1152" y="32509"/>
                  </a:lnTo>
                  <a:cubicBezTo>
                    <a:pt x="1148" y="32513"/>
                    <a:pt x="1144" y="32515"/>
                    <a:pt x="1141" y="32515"/>
                  </a:cubicBezTo>
                  <a:cubicBezTo>
                    <a:pt x="1135" y="32515"/>
                    <a:pt x="1130" y="32510"/>
                    <a:pt x="1125" y="32500"/>
                  </a:cubicBezTo>
                  <a:lnTo>
                    <a:pt x="1125" y="32500"/>
                  </a:lnTo>
                  <a:cubicBezTo>
                    <a:pt x="1134" y="32509"/>
                    <a:pt x="1143" y="32509"/>
                    <a:pt x="1152" y="32509"/>
                  </a:cubicBezTo>
                  <a:cubicBezTo>
                    <a:pt x="1228" y="32483"/>
                    <a:pt x="1321" y="32401"/>
                    <a:pt x="1322" y="32401"/>
                  </a:cubicBezTo>
                  <a:lnTo>
                    <a:pt x="1322" y="32401"/>
                  </a:lnTo>
                  <a:cubicBezTo>
                    <a:pt x="1322" y="32401"/>
                    <a:pt x="1322" y="32401"/>
                    <a:pt x="1321" y="32402"/>
                  </a:cubicBezTo>
                  <a:cubicBezTo>
                    <a:pt x="1338" y="32385"/>
                    <a:pt x="1357" y="32378"/>
                    <a:pt x="1376" y="32378"/>
                  </a:cubicBezTo>
                  <a:cubicBezTo>
                    <a:pt x="1441" y="32378"/>
                    <a:pt x="1519" y="32450"/>
                    <a:pt x="1610" y="32450"/>
                  </a:cubicBezTo>
                  <a:cubicBezTo>
                    <a:pt x="1620" y="32450"/>
                    <a:pt x="1631" y="32449"/>
                    <a:pt x="1642" y="32446"/>
                  </a:cubicBezTo>
                  <a:cubicBezTo>
                    <a:pt x="1687" y="32375"/>
                    <a:pt x="1651" y="32330"/>
                    <a:pt x="1544" y="32322"/>
                  </a:cubicBezTo>
                  <a:cubicBezTo>
                    <a:pt x="1767" y="32250"/>
                    <a:pt x="2079" y="31956"/>
                    <a:pt x="1678" y="31911"/>
                  </a:cubicBezTo>
                  <a:cubicBezTo>
                    <a:pt x="1672" y="31911"/>
                    <a:pt x="1667" y="31910"/>
                    <a:pt x="1661" y="31910"/>
                  </a:cubicBezTo>
                  <a:cubicBezTo>
                    <a:pt x="1439" y="31910"/>
                    <a:pt x="1130" y="32244"/>
                    <a:pt x="982" y="32366"/>
                  </a:cubicBezTo>
                  <a:cubicBezTo>
                    <a:pt x="1000" y="32304"/>
                    <a:pt x="1061" y="31543"/>
                    <a:pt x="1045" y="31510"/>
                  </a:cubicBezTo>
                  <a:lnTo>
                    <a:pt x="1045" y="31510"/>
                  </a:lnTo>
                  <a:cubicBezTo>
                    <a:pt x="1081" y="31564"/>
                    <a:pt x="1125" y="31599"/>
                    <a:pt x="1205" y="31599"/>
                  </a:cubicBezTo>
                  <a:cubicBezTo>
                    <a:pt x="1241" y="31599"/>
                    <a:pt x="1134" y="30930"/>
                    <a:pt x="1116" y="30858"/>
                  </a:cubicBezTo>
                  <a:cubicBezTo>
                    <a:pt x="1031" y="30867"/>
                    <a:pt x="968" y="30871"/>
                    <a:pt x="923" y="30871"/>
                  </a:cubicBezTo>
                  <a:cubicBezTo>
                    <a:pt x="674" y="30871"/>
                    <a:pt x="972" y="30756"/>
                    <a:pt x="1159" y="30756"/>
                  </a:cubicBezTo>
                  <a:cubicBezTo>
                    <a:pt x="1245" y="30756"/>
                    <a:pt x="1308" y="30780"/>
                    <a:pt x="1285" y="30850"/>
                  </a:cubicBezTo>
                  <a:cubicBezTo>
                    <a:pt x="1357" y="30716"/>
                    <a:pt x="1187" y="30546"/>
                    <a:pt x="1214" y="30448"/>
                  </a:cubicBezTo>
                  <a:cubicBezTo>
                    <a:pt x="1250" y="30350"/>
                    <a:pt x="1571" y="30296"/>
                    <a:pt x="1562" y="30136"/>
                  </a:cubicBezTo>
                  <a:cubicBezTo>
                    <a:pt x="1560" y="30086"/>
                    <a:pt x="1535" y="30068"/>
                    <a:pt x="1500" y="30068"/>
                  </a:cubicBezTo>
                  <a:cubicBezTo>
                    <a:pt x="1402" y="30068"/>
                    <a:pt x="1218" y="30210"/>
                    <a:pt x="1178" y="30216"/>
                  </a:cubicBezTo>
                  <a:cubicBezTo>
                    <a:pt x="1178" y="30145"/>
                    <a:pt x="1250" y="29467"/>
                    <a:pt x="1170" y="29440"/>
                  </a:cubicBezTo>
                  <a:lnTo>
                    <a:pt x="1170" y="29440"/>
                  </a:lnTo>
                  <a:cubicBezTo>
                    <a:pt x="1285" y="29458"/>
                    <a:pt x="1268" y="29931"/>
                    <a:pt x="1428" y="29993"/>
                  </a:cubicBezTo>
                  <a:cubicBezTo>
                    <a:pt x="1384" y="29966"/>
                    <a:pt x="1696" y="29770"/>
                    <a:pt x="1705" y="29761"/>
                  </a:cubicBezTo>
                  <a:cubicBezTo>
                    <a:pt x="1705" y="29761"/>
                    <a:pt x="1455" y="29672"/>
                    <a:pt x="1455" y="29672"/>
                  </a:cubicBezTo>
                  <a:cubicBezTo>
                    <a:pt x="1500" y="29574"/>
                    <a:pt x="1544" y="29476"/>
                    <a:pt x="1571" y="29378"/>
                  </a:cubicBezTo>
                  <a:cubicBezTo>
                    <a:pt x="1562" y="29318"/>
                    <a:pt x="1537" y="29241"/>
                    <a:pt x="1528" y="29235"/>
                  </a:cubicBezTo>
                  <a:lnTo>
                    <a:pt x="1528" y="29235"/>
                  </a:lnTo>
                  <a:cubicBezTo>
                    <a:pt x="1580" y="29253"/>
                    <a:pt x="1589" y="29306"/>
                    <a:pt x="1571" y="29377"/>
                  </a:cubicBezTo>
                  <a:lnTo>
                    <a:pt x="1571" y="29377"/>
                  </a:lnTo>
                  <a:cubicBezTo>
                    <a:pt x="1577" y="29365"/>
                    <a:pt x="1741" y="29347"/>
                    <a:pt x="1912" y="29347"/>
                  </a:cubicBezTo>
                  <a:cubicBezTo>
                    <a:pt x="2007" y="29347"/>
                    <a:pt x="2105" y="29353"/>
                    <a:pt x="2178" y="29369"/>
                  </a:cubicBezTo>
                  <a:cubicBezTo>
                    <a:pt x="2035" y="29279"/>
                    <a:pt x="1874" y="29128"/>
                    <a:pt x="1776" y="29003"/>
                  </a:cubicBezTo>
                  <a:lnTo>
                    <a:pt x="1776" y="29003"/>
                  </a:lnTo>
                  <a:cubicBezTo>
                    <a:pt x="1805" y="29069"/>
                    <a:pt x="1811" y="29095"/>
                    <a:pt x="1803" y="29095"/>
                  </a:cubicBezTo>
                  <a:cubicBezTo>
                    <a:pt x="1771" y="29095"/>
                    <a:pt x="1505" y="28669"/>
                    <a:pt x="1491" y="28655"/>
                  </a:cubicBezTo>
                  <a:cubicBezTo>
                    <a:pt x="1354" y="28482"/>
                    <a:pt x="1252" y="28425"/>
                    <a:pt x="1195" y="28425"/>
                  </a:cubicBezTo>
                  <a:cubicBezTo>
                    <a:pt x="1110" y="28425"/>
                    <a:pt x="1124" y="28548"/>
                    <a:pt x="1268" y="28601"/>
                  </a:cubicBezTo>
                  <a:cubicBezTo>
                    <a:pt x="1229" y="28618"/>
                    <a:pt x="1130" y="28747"/>
                    <a:pt x="1045" y="28747"/>
                  </a:cubicBezTo>
                  <a:cubicBezTo>
                    <a:pt x="993" y="28747"/>
                    <a:pt x="946" y="28701"/>
                    <a:pt x="920" y="28557"/>
                  </a:cubicBezTo>
                  <a:cubicBezTo>
                    <a:pt x="902" y="28423"/>
                    <a:pt x="866" y="28298"/>
                    <a:pt x="884" y="28173"/>
                  </a:cubicBezTo>
                  <a:cubicBezTo>
                    <a:pt x="920" y="27950"/>
                    <a:pt x="1187" y="27879"/>
                    <a:pt x="1178" y="27656"/>
                  </a:cubicBezTo>
                  <a:cubicBezTo>
                    <a:pt x="1178" y="26924"/>
                    <a:pt x="625" y="26559"/>
                    <a:pt x="1589" y="26130"/>
                  </a:cubicBezTo>
                  <a:cubicBezTo>
                    <a:pt x="1519" y="26113"/>
                    <a:pt x="1314" y="26002"/>
                    <a:pt x="1271" y="25930"/>
                  </a:cubicBezTo>
                  <a:lnTo>
                    <a:pt x="1271" y="25930"/>
                  </a:lnTo>
                  <a:cubicBezTo>
                    <a:pt x="1275" y="25937"/>
                    <a:pt x="1281" y="25940"/>
                    <a:pt x="1288" y="25940"/>
                  </a:cubicBezTo>
                  <a:cubicBezTo>
                    <a:pt x="1362" y="25940"/>
                    <a:pt x="1564" y="25595"/>
                    <a:pt x="1580" y="25372"/>
                  </a:cubicBezTo>
                  <a:cubicBezTo>
                    <a:pt x="1526" y="25336"/>
                    <a:pt x="1517" y="25203"/>
                    <a:pt x="1437" y="25203"/>
                  </a:cubicBezTo>
                  <a:cubicBezTo>
                    <a:pt x="1544" y="25203"/>
                    <a:pt x="1580" y="25274"/>
                    <a:pt x="1580" y="25372"/>
                  </a:cubicBezTo>
                  <a:cubicBezTo>
                    <a:pt x="1587" y="25379"/>
                    <a:pt x="1598" y="25384"/>
                    <a:pt x="1611" y="25384"/>
                  </a:cubicBezTo>
                  <a:cubicBezTo>
                    <a:pt x="1629" y="25384"/>
                    <a:pt x="1652" y="25375"/>
                    <a:pt x="1678" y="25354"/>
                  </a:cubicBezTo>
                  <a:cubicBezTo>
                    <a:pt x="1714" y="25319"/>
                    <a:pt x="2053" y="25220"/>
                    <a:pt x="1928" y="25158"/>
                  </a:cubicBezTo>
                  <a:cubicBezTo>
                    <a:pt x="1924" y="25156"/>
                    <a:pt x="1915" y="25155"/>
                    <a:pt x="1901" y="25155"/>
                  </a:cubicBezTo>
                  <a:cubicBezTo>
                    <a:pt x="1854" y="25155"/>
                    <a:pt x="1755" y="25166"/>
                    <a:pt x="1676" y="25166"/>
                  </a:cubicBezTo>
                  <a:cubicBezTo>
                    <a:pt x="1612" y="25166"/>
                    <a:pt x="1562" y="25159"/>
                    <a:pt x="1562" y="25131"/>
                  </a:cubicBezTo>
                  <a:cubicBezTo>
                    <a:pt x="1562" y="24944"/>
                    <a:pt x="1955" y="24988"/>
                    <a:pt x="1972" y="24864"/>
                  </a:cubicBezTo>
                  <a:cubicBezTo>
                    <a:pt x="1999" y="24676"/>
                    <a:pt x="1785" y="24542"/>
                    <a:pt x="1758" y="24310"/>
                  </a:cubicBezTo>
                  <a:cubicBezTo>
                    <a:pt x="1740" y="24230"/>
                    <a:pt x="1883" y="23445"/>
                    <a:pt x="1937" y="23365"/>
                  </a:cubicBezTo>
                  <a:cubicBezTo>
                    <a:pt x="1904" y="23365"/>
                    <a:pt x="1635" y="23319"/>
                    <a:pt x="1587" y="23319"/>
                  </a:cubicBezTo>
                  <a:cubicBezTo>
                    <a:pt x="1583" y="23319"/>
                    <a:pt x="1581" y="23320"/>
                    <a:pt x="1580" y="23320"/>
                  </a:cubicBezTo>
                  <a:cubicBezTo>
                    <a:pt x="1633" y="23525"/>
                    <a:pt x="1437" y="24070"/>
                    <a:pt x="1285" y="24070"/>
                  </a:cubicBezTo>
                  <a:cubicBezTo>
                    <a:pt x="1294" y="24043"/>
                    <a:pt x="1084" y="23516"/>
                    <a:pt x="1341" y="23516"/>
                  </a:cubicBezTo>
                  <a:cubicBezTo>
                    <a:pt x="1344" y="23516"/>
                    <a:pt x="1346" y="23516"/>
                    <a:pt x="1348" y="23516"/>
                  </a:cubicBezTo>
                  <a:cubicBezTo>
                    <a:pt x="1465" y="23525"/>
                    <a:pt x="1299" y="23778"/>
                    <a:pt x="1316" y="23778"/>
                  </a:cubicBezTo>
                  <a:cubicBezTo>
                    <a:pt x="1317" y="23778"/>
                    <a:pt x="1319" y="23777"/>
                    <a:pt x="1321" y="23775"/>
                  </a:cubicBezTo>
                  <a:cubicBezTo>
                    <a:pt x="1393" y="23713"/>
                    <a:pt x="1446" y="23632"/>
                    <a:pt x="1500" y="23561"/>
                  </a:cubicBezTo>
                  <a:lnTo>
                    <a:pt x="1500" y="23561"/>
                  </a:lnTo>
                  <a:cubicBezTo>
                    <a:pt x="1485" y="23566"/>
                    <a:pt x="1471" y="23568"/>
                    <a:pt x="1459" y="23568"/>
                  </a:cubicBezTo>
                  <a:cubicBezTo>
                    <a:pt x="1264" y="23568"/>
                    <a:pt x="1499" y="22959"/>
                    <a:pt x="1609" y="22959"/>
                  </a:cubicBezTo>
                  <a:cubicBezTo>
                    <a:pt x="1618" y="22959"/>
                    <a:pt x="1626" y="22963"/>
                    <a:pt x="1633" y="22972"/>
                  </a:cubicBezTo>
                  <a:cubicBezTo>
                    <a:pt x="1618" y="22951"/>
                    <a:pt x="1600" y="22942"/>
                    <a:pt x="1580" y="22942"/>
                  </a:cubicBezTo>
                  <a:cubicBezTo>
                    <a:pt x="1510" y="22942"/>
                    <a:pt x="1419" y="23051"/>
                    <a:pt x="1344" y="23051"/>
                  </a:cubicBezTo>
                  <a:cubicBezTo>
                    <a:pt x="1320" y="23051"/>
                    <a:pt x="1297" y="23039"/>
                    <a:pt x="1277" y="23008"/>
                  </a:cubicBezTo>
                  <a:lnTo>
                    <a:pt x="1277" y="23008"/>
                  </a:lnTo>
                  <a:cubicBezTo>
                    <a:pt x="1277" y="23008"/>
                    <a:pt x="1277" y="23008"/>
                    <a:pt x="1277" y="23008"/>
                  </a:cubicBezTo>
                  <a:cubicBezTo>
                    <a:pt x="1301" y="23008"/>
                    <a:pt x="2453" y="22338"/>
                    <a:pt x="2249" y="22259"/>
                  </a:cubicBezTo>
                  <a:cubicBezTo>
                    <a:pt x="2246" y="22258"/>
                    <a:pt x="2242" y="22257"/>
                    <a:pt x="2238" y="22257"/>
                  </a:cubicBezTo>
                  <a:cubicBezTo>
                    <a:pt x="2136" y="22257"/>
                    <a:pt x="1805" y="22572"/>
                    <a:pt x="1811" y="22604"/>
                  </a:cubicBezTo>
                  <a:lnTo>
                    <a:pt x="1811" y="22604"/>
                  </a:lnTo>
                  <a:cubicBezTo>
                    <a:pt x="1767" y="22534"/>
                    <a:pt x="1749" y="22454"/>
                    <a:pt x="1740" y="22375"/>
                  </a:cubicBezTo>
                  <a:cubicBezTo>
                    <a:pt x="1732" y="22401"/>
                    <a:pt x="1696" y="22687"/>
                    <a:pt x="1669" y="22705"/>
                  </a:cubicBezTo>
                  <a:cubicBezTo>
                    <a:pt x="1648" y="22716"/>
                    <a:pt x="1628" y="22720"/>
                    <a:pt x="1609" y="22720"/>
                  </a:cubicBezTo>
                  <a:cubicBezTo>
                    <a:pt x="1452" y="22720"/>
                    <a:pt x="1332" y="22410"/>
                    <a:pt x="1205" y="22410"/>
                  </a:cubicBezTo>
                  <a:cubicBezTo>
                    <a:pt x="1178" y="22410"/>
                    <a:pt x="1187" y="22865"/>
                    <a:pt x="1178" y="22883"/>
                  </a:cubicBezTo>
                  <a:cubicBezTo>
                    <a:pt x="1062" y="22812"/>
                    <a:pt x="741" y="22196"/>
                    <a:pt x="804" y="21973"/>
                  </a:cubicBezTo>
                  <a:lnTo>
                    <a:pt x="804" y="21973"/>
                  </a:lnTo>
                  <a:cubicBezTo>
                    <a:pt x="996" y="22072"/>
                    <a:pt x="1017" y="22389"/>
                    <a:pt x="1068" y="22389"/>
                  </a:cubicBezTo>
                  <a:cubicBezTo>
                    <a:pt x="1096" y="22389"/>
                    <a:pt x="1131" y="22301"/>
                    <a:pt x="1205" y="22045"/>
                  </a:cubicBezTo>
                  <a:cubicBezTo>
                    <a:pt x="1214" y="22044"/>
                    <a:pt x="1223" y="22044"/>
                    <a:pt x="1231" y="22044"/>
                  </a:cubicBezTo>
                  <a:cubicBezTo>
                    <a:pt x="1359" y="22044"/>
                    <a:pt x="1440" y="22106"/>
                    <a:pt x="1491" y="22232"/>
                  </a:cubicBezTo>
                  <a:cubicBezTo>
                    <a:pt x="1562" y="21929"/>
                    <a:pt x="1098" y="21920"/>
                    <a:pt x="1116" y="21652"/>
                  </a:cubicBezTo>
                  <a:lnTo>
                    <a:pt x="1116" y="21652"/>
                  </a:lnTo>
                  <a:cubicBezTo>
                    <a:pt x="1083" y="21722"/>
                    <a:pt x="1056" y="21750"/>
                    <a:pt x="1035" y="21750"/>
                  </a:cubicBezTo>
                  <a:cubicBezTo>
                    <a:pt x="968" y="21750"/>
                    <a:pt x="956" y="21469"/>
                    <a:pt x="951" y="21355"/>
                  </a:cubicBezTo>
                  <a:lnTo>
                    <a:pt x="951" y="21355"/>
                  </a:lnTo>
                  <a:cubicBezTo>
                    <a:pt x="951" y="21356"/>
                    <a:pt x="952" y="21356"/>
                    <a:pt x="953" y="21356"/>
                  </a:cubicBezTo>
                  <a:cubicBezTo>
                    <a:pt x="962" y="21356"/>
                    <a:pt x="979" y="21299"/>
                    <a:pt x="991" y="21224"/>
                  </a:cubicBezTo>
                  <a:lnTo>
                    <a:pt x="991" y="21224"/>
                  </a:lnTo>
                  <a:cubicBezTo>
                    <a:pt x="973" y="21242"/>
                    <a:pt x="920" y="21259"/>
                    <a:pt x="822" y="21259"/>
                  </a:cubicBezTo>
                  <a:cubicBezTo>
                    <a:pt x="759" y="21036"/>
                    <a:pt x="590" y="20546"/>
                    <a:pt x="607" y="20323"/>
                  </a:cubicBezTo>
                  <a:cubicBezTo>
                    <a:pt x="634" y="20002"/>
                    <a:pt x="616" y="20135"/>
                    <a:pt x="831" y="19814"/>
                  </a:cubicBezTo>
                  <a:cubicBezTo>
                    <a:pt x="884" y="19734"/>
                    <a:pt x="1598" y="18619"/>
                    <a:pt x="1571" y="18610"/>
                  </a:cubicBezTo>
                  <a:cubicBezTo>
                    <a:pt x="1569" y="18609"/>
                    <a:pt x="1567" y="18609"/>
                    <a:pt x="1565" y="18609"/>
                  </a:cubicBezTo>
                  <a:cubicBezTo>
                    <a:pt x="1494" y="18609"/>
                    <a:pt x="1259" y="18897"/>
                    <a:pt x="1268" y="18949"/>
                  </a:cubicBezTo>
                  <a:cubicBezTo>
                    <a:pt x="1214" y="18949"/>
                    <a:pt x="857" y="18628"/>
                    <a:pt x="822" y="18565"/>
                  </a:cubicBezTo>
                  <a:lnTo>
                    <a:pt x="822" y="18565"/>
                  </a:lnTo>
                  <a:cubicBezTo>
                    <a:pt x="896" y="18735"/>
                    <a:pt x="898" y="18795"/>
                    <a:pt x="866" y="18795"/>
                  </a:cubicBezTo>
                  <a:cubicBezTo>
                    <a:pt x="801" y="18795"/>
                    <a:pt x="602" y="18559"/>
                    <a:pt x="572" y="18494"/>
                  </a:cubicBezTo>
                  <a:cubicBezTo>
                    <a:pt x="570" y="18487"/>
                    <a:pt x="588" y="18484"/>
                    <a:pt x="618" y="18484"/>
                  </a:cubicBezTo>
                  <a:cubicBezTo>
                    <a:pt x="745" y="18484"/>
                    <a:pt x="1091" y="18535"/>
                    <a:pt x="1134" y="18556"/>
                  </a:cubicBezTo>
                  <a:cubicBezTo>
                    <a:pt x="1107" y="18476"/>
                    <a:pt x="1107" y="17771"/>
                    <a:pt x="1080" y="17754"/>
                  </a:cubicBezTo>
                  <a:cubicBezTo>
                    <a:pt x="536" y="17406"/>
                    <a:pt x="1089" y="17495"/>
                    <a:pt x="1089" y="17174"/>
                  </a:cubicBezTo>
                  <a:cubicBezTo>
                    <a:pt x="1089" y="17148"/>
                    <a:pt x="1069" y="17138"/>
                    <a:pt x="1042" y="17138"/>
                  </a:cubicBezTo>
                  <a:cubicBezTo>
                    <a:pt x="983" y="17138"/>
                    <a:pt x="892" y="17186"/>
                    <a:pt x="901" y="17234"/>
                  </a:cubicBezTo>
                  <a:lnTo>
                    <a:pt x="901" y="17234"/>
                  </a:lnTo>
                  <a:cubicBezTo>
                    <a:pt x="822" y="16879"/>
                    <a:pt x="965" y="16674"/>
                    <a:pt x="1107" y="16522"/>
                  </a:cubicBezTo>
                  <a:cubicBezTo>
                    <a:pt x="938" y="16380"/>
                    <a:pt x="607" y="15827"/>
                    <a:pt x="1036" y="15818"/>
                  </a:cubicBezTo>
                  <a:cubicBezTo>
                    <a:pt x="1000" y="15809"/>
                    <a:pt x="652" y="15702"/>
                    <a:pt x="804" y="15586"/>
                  </a:cubicBezTo>
                  <a:cubicBezTo>
                    <a:pt x="834" y="15564"/>
                    <a:pt x="859" y="15555"/>
                    <a:pt x="879" y="15555"/>
                  </a:cubicBezTo>
                  <a:cubicBezTo>
                    <a:pt x="962" y="15555"/>
                    <a:pt x="972" y="15703"/>
                    <a:pt x="1004" y="15703"/>
                  </a:cubicBezTo>
                  <a:cubicBezTo>
                    <a:pt x="1006" y="15703"/>
                    <a:pt x="1007" y="15702"/>
                    <a:pt x="1009" y="15702"/>
                  </a:cubicBezTo>
                  <a:cubicBezTo>
                    <a:pt x="1134" y="15604"/>
                    <a:pt x="1232" y="15488"/>
                    <a:pt x="1312" y="15354"/>
                  </a:cubicBezTo>
                  <a:lnTo>
                    <a:pt x="1312" y="15354"/>
                  </a:lnTo>
                  <a:cubicBezTo>
                    <a:pt x="1300" y="15366"/>
                    <a:pt x="848" y="15479"/>
                    <a:pt x="795" y="15488"/>
                  </a:cubicBezTo>
                  <a:cubicBezTo>
                    <a:pt x="795" y="15434"/>
                    <a:pt x="759" y="15113"/>
                    <a:pt x="839" y="15086"/>
                  </a:cubicBezTo>
                  <a:cubicBezTo>
                    <a:pt x="964" y="15122"/>
                    <a:pt x="1071" y="15184"/>
                    <a:pt x="1161" y="15265"/>
                  </a:cubicBezTo>
                  <a:cubicBezTo>
                    <a:pt x="1169" y="15265"/>
                    <a:pt x="650" y="14631"/>
                    <a:pt x="1106" y="14631"/>
                  </a:cubicBezTo>
                  <a:cubicBezTo>
                    <a:pt x="1110" y="14631"/>
                    <a:pt x="1113" y="14631"/>
                    <a:pt x="1116" y="14631"/>
                  </a:cubicBezTo>
                  <a:cubicBezTo>
                    <a:pt x="1120" y="14562"/>
                    <a:pt x="1078" y="14549"/>
                    <a:pt x="1027" y="14549"/>
                  </a:cubicBezTo>
                  <a:cubicBezTo>
                    <a:pt x="997" y="14549"/>
                    <a:pt x="964" y="14554"/>
                    <a:pt x="935" y="14554"/>
                  </a:cubicBezTo>
                  <a:cubicBezTo>
                    <a:pt x="898" y="14554"/>
                    <a:pt x="869" y="14546"/>
                    <a:pt x="866" y="14509"/>
                  </a:cubicBezTo>
                  <a:lnTo>
                    <a:pt x="866" y="14509"/>
                  </a:lnTo>
                  <a:cubicBezTo>
                    <a:pt x="866" y="14639"/>
                    <a:pt x="857" y="14760"/>
                    <a:pt x="848" y="14890"/>
                  </a:cubicBezTo>
                  <a:cubicBezTo>
                    <a:pt x="697" y="14863"/>
                    <a:pt x="750" y="14060"/>
                    <a:pt x="741" y="13953"/>
                  </a:cubicBezTo>
                  <a:lnTo>
                    <a:pt x="741" y="13953"/>
                  </a:lnTo>
                  <a:cubicBezTo>
                    <a:pt x="799" y="13971"/>
                    <a:pt x="911" y="14041"/>
                    <a:pt x="998" y="14041"/>
                  </a:cubicBezTo>
                  <a:cubicBezTo>
                    <a:pt x="1045" y="14041"/>
                    <a:pt x="1085" y="14021"/>
                    <a:pt x="1107" y="13962"/>
                  </a:cubicBezTo>
                  <a:cubicBezTo>
                    <a:pt x="1125" y="13900"/>
                    <a:pt x="732" y="13775"/>
                    <a:pt x="715" y="13650"/>
                  </a:cubicBezTo>
                  <a:lnTo>
                    <a:pt x="715" y="13650"/>
                  </a:lnTo>
                  <a:cubicBezTo>
                    <a:pt x="743" y="13685"/>
                    <a:pt x="764" y="13699"/>
                    <a:pt x="780" y="13699"/>
                  </a:cubicBezTo>
                  <a:cubicBezTo>
                    <a:pt x="852" y="13699"/>
                    <a:pt x="802" y="13386"/>
                    <a:pt x="795" y="13320"/>
                  </a:cubicBezTo>
                  <a:cubicBezTo>
                    <a:pt x="750" y="13034"/>
                    <a:pt x="857" y="13132"/>
                    <a:pt x="625" y="13061"/>
                  </a:cubicBezTo>
                  <a:cubicBezTo>
                    <a:pt x="607" y="12945"/>
                    <a:pt x="599" y="12838"/>
                    <a:pt x="616" y="12722"/>
                  </a:cubicBezTo>
                  <a:lnTo>
                    <a:pt x="616" y="12722"/>
                  </a:lnTo>
                  <a:cubicBezTo>
                    <a:pt x="616" y="12726"/>
                    <a:pt x="757" y="12748"/>
                    <a:pt x="904" y="12748"/>
                  </a:cubicBezTo>
                  <a:cubicBezTo>
                    <a:pt x="1068" y="12748"/>
                    <a:pt x="1240" y="12721"/>
                    <a:pt x="1233" y="12612"/>
                  </a:cubicBezTo>
                  <a:lnTo>
                    <a:pt x="1233" y="12612"/>
                  </a:lnTo>
                  <a:cubicBezTo>
                    <a:pt x="1234" y="12642"/>
                    <a:pt x="1210" y="12654"/>
                    <a:pt x="1172" y="12654"/>
                  </a:cubicBezTo>
                  <a:cubicBezTo>
                    <a:pt x="1066" y="12654"/>
                    <a:pt x="854" y="12564"/>
                    <a:pt x="777" y="12526"/>
                  </a:cubicBezTo>
                  <a:cubicBezTo>
                    <a:pt x="759" y="12526"/>
                    <a:pt x="750" y="12526"/>
                    <a:pt x="750" y="12508"/>
                  </a:cubicBezTo>
                  <a:lnTo>
                    <a:pt x="750" y="12508"/>
                  </a:lnTo>
                  <a:cubicBezTo>
                    <a:pt x="750" y="12508"/>
                    <a:pt x="759" y="12517"/>
                    <a:pt x="777" y="12526"/>
                  </a:cubicBezTo>
                  <a:cubicBezTo>
                    <a:pt x="1072" y="12452"/>
                    <a:pt x="1194" y="12281"/>
                    <a:pt x="908" y="12281"/>
                  </a:cubicBezTo>
                  <a:cubicBezTo>
                    <a:pt x="883" y="12281"/>
                    <a:pt x="854" y="12282"/>
                    <a:pt x="822" y="12285"/>
                  </a:cubicBezTo>
                  <a:cubicBezTo>
                    <a:pt x="697" y="12089"/>
                    <a:pt x="1294" y="11785"/>
                    <a:pt x="1321" y="11580"/>
                  </a:cubicBezTo>
                  <a:cubicBezTo>
                    <a:pt x="1277" y="11571"/>
                    <a:pt x="1241" y="11553"/>
                    <a:pt x="1205" y="11527"/>
                  </a:cubicBezTo>
                  <a:cubicBezTo>
                    <a:pt x="1570" y="11364"/>
                    <a:pt x="1316" y="11173"/>
                    <a:pt x="1159" y="11173"/>
                  </a:cubicBezTo>
                  <a:cubicBezTo>
                    <a:pt x="1144" y="11173"/>
                    <a:pt x="1129" y="11175"/>
                    <a:pt x="1116" y="11179"/>
                  </a:cubicBezTo>
                  <a:cubicBezTo>
                    <a:pt x="1092" y="11357"/>
                    <a:pt x="1030" y="11440"/>
                    <a:pt x="912" y="11440"/>
                  </a:cubicBezTo>
                  <a:cubicBezTo>
                    <a:pt x="900" y="11440"/>
                    <a:pt x="888" y="11439"/>
                    <a:pt x="875" y="11437"/>
                  </a:cubicBezTo>
                  <a:cubicBezTo>
                    <a:pt x="875" y="11442"/>
                    <a:pt x="875" y="11444"/>
                    <a:pt x="874" y="11444"/>
                  </a:cubicBezTo>
                  <a:cubicBezTo>
                    <a:pt x="873" y="11444"/>
                    <a:pt x="871" y="11442"/>
                    <a:pt x="866" y="11437"/>
                  </a:cubicBezTo>
                  <a:lnTo>
                    <a:pt x="875" y="11437"/>
                  </a:lnTo>
                  <a:cubicBezTo>
                    <a:pt x="893" y="11393"/>
                    <a:pt x="938" y="11116"/>
                    <a:pt x="920" y="11009"/>
                  </a:cubicBezTo>
                  <a:lnTo>
                    <a:pt x="866" y="11009"/>
                  </a:lnTo>
                  <a:cubicBezTo>
                    <a:pt x="883" y="10979"/>
                    <a:pt x="896" y="10966"/>
                    <a:pt x="905" y="10966"/>
                  </a:cubicBezTo>
                  <a:cubicBezTo>
                    <a:pt x="915" y="10966"/>
                    <a:pt x="920" y="10981"/>
                    <a:pt x="920" y="11009"/>
                  </a:cubicBezTo>
                  <a:cubicBezTo>
                    <a:pt x="1000" y="11009"/>
                    <a:pt x="1062" y="11027"/>
                    <a:pt x="1036" y="11045"/>
                  </a:cubicBezTo>
                  <a:cubicBezTo>
                    <a:pt x="1056" y="11034"/>
                    <a:pt x="1079" y="11030"/>
                    <a:pt x="1103" y="11030"/>
                  </a:cubicBezTo>
                  <a:cubicBezTo>
                    <a:pt x="1136" y="11030"/>
                    <a:pt x="1171" y="11036"/>
                    <a:pt x="1201" y="11036"/>
                  </a:cubicBezTo>
                  <a:cubicBezTo>
                    <a:pt x="1219" y="11036"/>
                    <a:pt x="1236" y="11034"/>
                    <a:pt x="1250" y="11027"/>
                  </a:cubicBezTo>
                  <a:cubicBezTo>
                    <a:pt x="1464" y="10938"/>
                    <a:pt x="1241" y="10688"/>
                    <a:pt x="1642" y="10670"/>
                  </a:cubicBezTo>
                  <a:cubicBezTo>
                    <a:pt x="1580" y="10465"/>
                    <a:pt x="1330" y="10483"/>
                    <a:pt x="1178" y="10385"/>
                  </a:cubicBezTo>
                  <a:cubicBezTo>
                    <a:pt x="1218" y="10286"/>
                    <a:pt x="1292" y="10226"/>
                    <a:pt x="1356" y="10226"/>
                  </a:cubicBezTo>
                  <a:cubicBezTo>
                    <a:pt x="1408" y="10226"/>
                    <a:pt x="1452" y="10266"/>
                    <a:pt x="1464" y="10358"/>
                  </a:cubicBezTo>
                  <a:cubicBezTo>
                    <a:pt x="1491" y="10233"/>
                    <a:pt x="1696" y="10180"/>
                    <a:pt x="1696" y="10037"/>
                  </a:cubicBezTo>
                  <a:cubicBezTo>
                    <a:pt x="1696" y="9982"/>
                    <a:pt x="1684" y="9965"/>
                    <a:pt x="1669" y="9965"/>
                  </a:cubicBezTo>
                  <a:cubicBezTo>
                    <a:pt x="1642" y="9965"/>
                    <a:pt x="1605" y="10014"/>
                    <a:pt x="1596" y="10014"/>
                  </a:cubicBezTo>
                  <a:cubicBezTo>
                    <a:pt x="1588" y="10014"/>
                    <a:pt x="1599" y="9980"/>
                    <a:pt x="1651" y="9858"/>
                  </a:cubicBezTo>
                  <a:lnTo>
                    <a:pt x="1651" y="9858"/>
                  </a:lnTo>
                  <a:cubicBezTo>
                    <a:pt x="1482" y="10001"/>
                    <a:pt x="1152" y="9957"/>
                    <a:pt x="955" y="10055"/>
                  </a:cubicBezTo>
                  <a:cubicBezTo>
                    <a:pt x="947" y="10055"/>
                    <a:pt x="939" y="9754"/>
                    <a:pt x="938" y="9690"/>
                  </a:cubicBezTo>
                  <a:lnTo>
                    <a:pt x="938" y="9690"/>
                  </a:lnTo>
                  <a:cubicBezTo>
                    <a:pt x="942" y="9725"/>
                    <a:pt x="990" y="9742"/>
                    <a:pt x="1045" y="9742"/>
                  </a:cubicBezTo>
                  <a:cubicBezTo>
                    <a:pt x="1114" y="9742"/>
                    <a:pt x="1195" y="9715"/>
                    <a:pt x="1214" y="9662"/>
                  </a:cubicBezTo>
                  <a:cubicBezTo>
                    <a:pt x="1268" y="9466"/>
                    <a:pt x="1125" y="9341"/>
                    <a:pt x="1125" y="9127"/>
                  </a:cubicBezTo>
                  <a:cubicBezTo>
                    <a:pt x="1125" y="9011"/>
                    <a:pt x="732" y="8841"/>
                    <a:pt x="715" y="8654"/>
                  </a:cubicBezTo>
                  <a:cubicBezTo>
                    <a:pt x="779" y="8620"/>
                    <a:pt x="834" y="8605"/>
                    <a:pt x="881" y="8605"/>
                  </a:cubicBezTo>
                  <a:cubicBezTo>
                    <a:pt x="1057" y="8605"/>
                    <a:pt x="1138" y="8801"/>
                    <a:pt x="1285" y="8913"/>
                  </a:cubicBezTo>
                  <a:cubicBezTo>
                    <a:pt x="1285" y="8913"/>
                    <a:pt x="1285" y="8913"/>
                    <a:pt x="1285" y="8913"/>
                  </a:cubicBezTo>
                  <a:lnTo>
                    <a:pt x="1285" y="8913"/>
                  </a:lnTo>
                  <a:cubicBezTo>
                    <a:pt x="1286" y="8913"/>
                    <a:pt x="1610" y="9219"/>
                    <a:pt x="1723" y="9219"/>
                  </a:cubicBezTo>
                  <a:cubicBezTo>
                    <a:pt x="1752" y="9219"/>
                    <a:pt x="1768" y="9198"/>
                    <a:pt x="1758" y="9145"/>
                  </a:cubicBezTo>
                  <a:cubicBezTo>
                    <a:pt x="1758" y="9118"/>
                    <a:pt x="1250" y="8485"/>
                    <a:pt x="1223" y="8431"/>
                  </a:cubicBezTo>
                  <a:cubicBezTo>
                    <a:pt x="1209" y="8501"/>
                    <a:pt x="1189" y="8529"/>
                    <a:pt x="1167" y="8529"/>
                  </a:cubicBezTo>
                  <a:cubicBezTo>
                    <a:pt x="1094" y="8529"/>
                    <a:pt x="1003" y="8219"/>
                    <a:pt x="1045" y="8137"/>
                  </a:cubicBezTo>
                  <a:cubicBezTo>
                    <a:pt x="913" y="7926"/>
                    <a:pt x="479" y="7387"/>
                    <a:pt x="924" y="7387"/>
                  </a:cubicBezTo>
                  <a:cubicBezTo>
                    <a:pt x="931" y="7387"/>
                    <a:pt x="939" y="7387"/>
                    <a:pt x="946" y="7387"/>
                  </a:cubicBezTo>
                  <a:cubicBezTo>
                    <a:pt x="902" y="7254"/>
                    <a:pt x="866" y="7111"/>
                    <a:pt x="857" y="6959"/>
                  </a:cubicBezTo>
                  <a:cubicBezTo>
                    <a:pt x="938" y="6843"/>
                    <a:pt x="1027" y="6736"/>
                    <a:pt x="1116" y="6629"/>
                  </a:cubicBezTo>
                  <a:cubicBezTo>
                    <a:pt x="1134" y="6531"/>
                    <a:pt x="831" y="6531"/>
                    <a:pt x="795" y="6451"/>
                  </a:cubicBezTo>
                  <a:cubicBezTo>
                    <a:pt x="652" y="6103"/>
                    <a:pt x="741" y="6067"/>
                    <a:pt x="875" y="5853"/>
                  </a:cubicBezTo>
                  <a:cubicBezTo>
                    <a:pt x="912" y="5793"/>
                    <a:pt x="962" y="5778"/>
                    <a:pt x="1013" y="5778"/>
                  </a:cubicBezTo>
                  <a:cubicBezTo>
                    <a:pt x="1062" y="5778"/>
                    <a:pt x="1111" y="5792"/>
                    <a:pt x="1147" y="5792"/>
                  </a:cubicBezTo>
                  <a:cubicBezTo>
                    <a:pt x="1199" y="5792"/>
                    <a:pt x="1223" y="5762"/>
                    <a:pt x="1178" y="5612"/>
                  </a:cubicBezTo>
                  <a:lnTo>
                    <a:pt x="1178" y="5612"/>
                  </a:lnTo>
                  <a:cubicBezTo>
                    <a:pt x="1179" y="5614"/>
                    <a:pt x="1175" y="5616"/>
                    <a:pt x="1167" y="5616"/>
                  </a:cubicBezTo>
                  <a:cubicBezTo>
                    <a:pt x="1082" y="5616"/>
                    <a:pt x="565" y="5499"/>
                    <a:pt x="500" y="5434"/>
                  </a:cubicBezTo>
                  <a:lnTo>
                    <a:pt x="500" y="5434"/>
                  </a:lnTo>
                  <a:cubicBezTo>
                    <a:pt x="535" y="5444"/>
                    <a:pt x="562" y="5449"/>
                    <a:pt x="583" y="5449"/>
                  </a:cubicBezTo>
                  <a:cubicBezTo>
                    <a:pt x="790" y="5449"/>
                    <a:pt x="448" y="5013"/>
                    <a:pt x="571" y="5013"/>
                  </a:cubicBezTo>
                  <a:cubicBezTo>
                    <a:pt x="601" y="5013"/>
                    <a:pt x="659" y="5039"/>
                    <a:pt x="759" y="5104"/>
                  </a:cubicBezTo>
                  <a:cubicBezTo>
                    <a:pt x="875" y="5059"/>
                    <a:pt x="741" y="4782"/>
                    <a:pt x="670" y="4756"/>
                  </a:cubicBezTo>
                  <a:cubicBezTo>
                    <a:pt x="661" y="4753"/>
                    <a:pt x="652" y="4752"/>
                    <a:pt x="644" y="4752"/>
                  </a:cubicBezTo>
                  <a:cubicBezTo>
                    <a:pt x="535" y="4752"/>
                    <a:pt x="493" y="4970"/>
                    <a:pt x="362" y="4970"/>
                  </a:cubicBezTo>
                  <a:cubicBezTo>
                    <a:pt x="338" y="4970"/>
                    <a:pt x="310" y="4962"/>
                    <a:pt x="277" y="4943"/>
                  </a:cubicBezTo>
                  <a:cubicBezTo>
                    <a:pt x="286" y="4675"/>
                    <a:pt x="768" y="4649"/>
                    <a:pt x="402" y="4363"/>
                  </a:cubicBezTo>
                  <a:cubicBezTo>
                    <a:pt x="402" y="4321"/>
                    <a:pt x="433" y="4308"/>
                    <a:pt x="476" y="4308"/>
                  </a:cubicBezTo>
                  <a:cubicBezTo>
                    <a:pt x="538" y="4308"/>
                    <a:pt x="625" y="4333"/>
                    <a:pt x="687" y="4333"/>
                  </a:cubicBezTo>
                  <a:cubicBezTo>
                    <a:pt x="737" y="4333"/>
                    <a:pt x="771" y="4317"/>
                    <a:pt x="759" y="4256"/>
                  </a:cubicBezTo>
                  <a:cubicBezTo>
                    <a:pt x="768" y="4256"/>
                    <a:pt x="384" y="3899"/>
                    <a:pt x="670" y="3872"/>
                  </a:cubicBezTo>
                  <a:cubicBezTo>
                    <a:pt x="670" y="3872"/>
                    <a:pt x="671" y="3872"/>
                    <a:pt x="671" y="3872"/>
                  </a:cubicBezTo>
                  <a:cubicBezTo>
                    <a:pt x="699" y="3872"/>
                    <a:pt x="945" y="4142"/>
                    <a:pt x="1027" y="4142"/>
                  </a:cubicBezTo>
                  <a:cubicBezTo>
                    <a:pt x="1044" y="4142"/>
                    <a:pt x="1054" y="4131"/>
                    <a:pt x="1054" y="4104"/>
                  </a:cubicBezTo>
                  <a:cubicBezTo>
                    <a:pt x="1062" y="3953"/>
                    <a:pt x="652" y="3756"/>
                    <a:pt x="652" y="3730"/>
                  </a:cubicBezTo>
                  <a:cubicBezTo>
                    <a:pt x="670" y="3480"/>
                    <a:pt x="929" y="3596"/>
                    <a:pt x="1045" y="3453"/>
                  </a:cubicBezTo>
                  <a:cubicBezTo>
                    <a:pt x="1134" y="3337"/>
                    <a:pt x="973" y="3230"/>
                    <a:pt x="1062" y="3105"/>
                  </a:cubicBezTo>
                  <a:cubicBezTo>
                    <a:pt x="1250" y="2855"/>
                    <a:pt x="1384" y="3070"/>
                    <a:pt x="1509" y="2659"/>
                  </a:cubicBezTo>
                  <a:cubicBezTo>
                    <a:pt x="1624" y="2258"/>
                    <a:pt x="1107" y="1910"/>
                    <a:pt x="1705" y="1812"/>
                  </a:cubicBezTo>
                  <a:cubicBezTo>
                    <a:pt x="1776" y="1749"/>
                    <a:pt x="1330" y="1651"/>
                    <a:pt x="1312" y="1642"/>
                  </a:cubicBezTo>
                  <a:cubicBezTo>
                    <a:pt x="1385" y="1497"/>
                    <a:pt x="1386" y="1462"/>
                    <a:pt x="1339" y="1462"/>
                  </a:cubicBezTo>
                  <a:cubicBezTo>
                    <a:pt x="1296" y="1462"/>
                    <a:pt x="1210" y="1493"/>
                    <a:pt x="1101" y="1493"/>
                  </a:cubicBezTo>
                  <a:cubicBezTo>
                    <a:pt x="1083" y="1493"/>
                    <a:pt x="1064" y="1493"/>
                    <a:pt x="1045" y="1491"/>
                  </a:cubicBezTo>
                  <a:cubicBezTo>
                    <a:pt x="1281" y="1104"/>
                    <a:pt x="2076" y="815"/>
                    <a:pt x="2479" y="815"/>
                  </a:cubicBezTo>
                  <a:close/>
                  <a:moveTo>
                    <a:pt x="1" y="1"/>
                  </a:moveTo>
                  <a:lnTo>
                    <a:pt x="1" y="37451"/>
                  </a:lnTo>
                  <a:lnTo>
                    <a:pt x="66588" y="37451"/>
                  </a:lnTo>
                  <a:lnTo>
                    <a:pt x="66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01" name="Google Shape;17701;p32"/>
            <p:cNvGrpSpPr/>
            <p:nvPr/>
          </p:nvGrpSpPr>
          <p:grpSpPr>
            <a:xfrm>
              <a:off x="18976" y="111879"/>
              <a:ext cx="9036919" cy="4920217"/>
              <a:chOff x="18976" y="111879"/>
              <a:chExt cx="9036919" cy="4920217"/>
            </a:xfrm>
          </p:grpSpPr>
          <p:sp>
            <p:nvSpPr>
              <p:cNvPr id="17702" name="Google Shape;17702;p32"/>
              <p:cNvSpPr/>
              <p:nvPr/>
            </p:nvSpPr>
            <p:spPr>
              <a:xfrm>
                <a:off x="29687" y="1173543"/>
                <a:ext cx="28700" cy="3749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3" extrusionOk="0">
                    <a:moveTo>
                      <a:pt x="49" y="0"/>
                    </a:moveTo>
                    <a:cubicBezTo>
                      <a:pt x="44" y="0"/>
                      <a:pt x="40" y="1"/>
                      <a:pt x="35" y="1"/>
                    </a:cubicBezTo>
                    <a:cubicBezTo>
                      <a:pt x="0" y="1"/>
                      <a:pt x="125" y="135"/>
                      <a:pt x="132" y="135"/>
                    </a:cubicBezTo>
                    <a:cubicBezTo>
                      <a:pt x="133" y="135"/>
                      <a:pt x="133" y="135"/>
                      <a:pt x="133" y="135"/>
                    </a:cubicBezTo>
                    <a:lnTo>
                      <a:pt x="133" y="135"/>
                    </a:lnTo>
                    <a:cubicBezTo>
                      <a:pt x="133" y="188"/>
                      <a:pt x="35" y="197"/>
                      <a:pt x="26" y="269"/>
                    </a:cubicBezTo>
                    <a:cubicBezTo>
                      <a:pt x="36" y="272"/>
                      <a:pt x="46" y="273"/>
                      <a:pt x="55" y="273"/>
                    </a:cubicBezTo>
                    <a:cubicBezTo>
                      <a:pt x="186" y="273"/>
                      <a:pt x="209" y="0"/>
                      <a:pt x="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3" name="Google Shape;17703;p32"/>
              <p:cNvSpPr/>
              <p:nvPr/>
            </p:nvSpPr>
            <p:spPr>
              <a:xfrm>
                <a:off x="79672" y="2934055"/>
                <a:ext cx="30760" cy="7237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527" extrusionOk="0">
                    <a:moveTo>
                      <a:pt x="197" y="1"/>
                    </a:moveTo>
                    <a:cubicBezTo>
                      <a:pt x="1" y="99"/>
                      <a:pt x="99" y="277"/>
                      <a:pt x="224" y="527"/>
                    </a:cubicBezTo>
                    <a:cubicBezTo>
                      <a:pt x="215" y="455"/>
                      <a:pt x="215" y="393"/>
                      <a:pt x="206" y="331"/>
                    </a:cubicBezTo>
                    <a:cubicBezTo>
                      <a:pt x="206" y="215"/>
                      <a:pt x="206" y="108"/>
                      <a:pt x="1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4" name="Google Shape;17704;p32"/>
              <p:cNvSpPr/>
              <p:nvPr/>
            </p:nvSpPr>
            <p:spPr>
              <a:xfrm>
                <a:off x="103017" y="2913182"/>
                <a:ext cx="1373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0" y="10"/>
                    </a:lnTo>
                    <a:cubicBezTo>
                      <a:pt x="5" y="10"/>
                      <a:pt x="7" y="12"/>
                      <a:pt x="8" y="12"/>
                    </a:cubicBezTo>
                    <a:cubicBezTo>
                      <a:pt x="9" y="12"/>
                      <a:pt x="9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5" name="Google Shape;17705;p32"/>
              <p:cNvSpPr/>
              <p:nvPr/>
            </p:nvSpPr>
            <p:spPr>
              <a:xfrm>
                <a:off x="71159" y="2855643"/>
                <a:ext cx="31996" cy="6632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83" extrusionOk="0">
                    <a:moveTo>
                      <a:pt x="134" y="1"/>
                    </a:moveTo>
                    <a:cubicBezTo>
                      <a:pt x="116" y="241"/>
                      <a:pt x="0" y="161"/>
                      <a:pt x="36" y="482"/>
                    </a:cubicBezTo>
                    <a:cubicBezTo>
                      <a:pt x="107" y="464"/>
                      <a:pt x="170" y="447"/>
                      <a:pt x="232" y="429"/>
                    </a:cubicBezTo>
                    <a:cubicBezTo>
                      <a:pt x="223" y="375"/>
                      <a:pt x="134" y="45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6" name="Google Shape;17706;p32"/>
              <p:cNvSpPr/>
              <p:nvPr/>
            </p:nvSpPr>
            <p:spPr>
              <a:xfrm>
                <a:off x="1712706" y="114351"/>
                <a:ext cx="66876" cy="32821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9" extrusionOk="0">
                    <a:moveTo>
                      <a:pt x="318" y="1"/>
                    </a:moveTo>
                    <a:cubicBezTo>
                      <a:pt x="266" y="1"/>
                      <a:pt x="170" y="15"/>
                      <a:pt x="0" y="51"/>
                    </a:cubicBezTo>
                    <a:cubicBezTo>
                      <a:pt x="152" y="78"/>
                      <a:pt x="63" y="229"/>
                      <a:pt x="313" y="238"/>
                    </a:cubicBezTo>
                    <a:cubicBezTo>
                      <a:pt x="169" y="156"/>
                      <a:pt x="486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7" name="Google Shape;17707;p32"/>
              <p:cNvSpPr/>
              <p:nvPr/>
            </p:nvSpPr>
            <p:spPr>
              <a:xfrm>
                <a:off x="1646105" y="135774"/>
                <a:ext cx="38588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40" extrusionOk="0">
                    <a:moveTo>
                      <a:pt x="40" y="1"/>
                    </a:moveTo>
                    <a:cubicBezTo>
                      <a:pt x="33" y="1"/>
                      <a:pt x="27" y="1"/>
                      <a:pt x="22" y="2"/>
                    </a:cubicBezTo>
                    <a:cubicBezTo>
                      <a:pt x="20" y="1"/>
                      <a:pt x="19" y="1"/>
                      <a:pt x="19" y="1"/>
                    </a:cubicBezTo>
                    <a:lnTo>
                      <a:pt x="19" y="1"/>
                    </a:lnTo>
                    <a:cubicBezTo>
                      <a:pt x="0" y="1"/>
                      <a:pt x="148" y="239"/>
                      <a:pt x="229" y="239"/>
                    </a:cubicBezTo>
                    <a:cubicBezTo>
                      <a:pt x="259" y="239"/>
                      <a:pt x="280" y="207"/>
                      <a:pt x="280" y="118"/>
                    </a:cubicBezTo>
                    <a:cubicBezTo>
                      <a:pt x="280" y="44"/>
                      <a:pt x="116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8" name="Google Shape;17708;p32"/>
              <p:cNvSpPr/>
              <p:nvPr/>
            </p:nvSpPr>
            <p:spPr>
              <a:xfrm>
                <a:off x="85989" y="4584296"/>
                <a:ext cx="25679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29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98"/>
                      <a:pt x="73" y="328"/>
                      <a:pt x="161" y="328"/>
                    </a:cubicBezTo>
                    <a:cubicBezTo>
                      <a:pt x="169" y="328"/>
                      <a:pt x="178" y="326"/>
                      <a:pt x="187" y="321"/>
                    </a:cubicBezTo>
                    <a:cubicBezTo>
                      <a:pt x="124" y="152"/>
                      <a:pt x="89" y="134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9" name="Google Shape;17709;p32"/>
              <p:cNvSpPr/>
              <p:nvPr/>
            </p:nvSpPr>
            <p:spPr>
              <a:xfrm>
                <a:off x="107961" y="4637990"/>
                <a:ext cx="1236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9" h="36" extrusionOk="0">
                    <a:moveTo>
                      <a:pt x="9" y="1"/>
                    </a:moveTo>
                    <a:cubicBezTo>
                      <a:pt x="8" y="1"/>
                      <a:pt x="1" y="35"/>
                      <a:pt x="1" y="35"/>
                    </a:cubicBezTo>
                    <a:cubicBezTo>
                      <a:pt x="1" y="35"/>
                      <a:pt x="3" y="2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0" name="Google Shape;17710;p32"/>
              <p:cNvSpPr/>
              <p:nvPr/>
            </p:nvSpPr>
            <p:spPr>
              <a:xfrm>
                <a:off x="307627" y="5007945"/>
                <a:ext cx="18401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0" extrusionOk="0">
                    <a:moveTo>
                      <a:pt x="47" y="0"/>
                    </a:moveTo>
                    <a:cubicBezTo>
                      <a:pt x="30" y="0"/>
                      <a:pt x="14" y="2"/>
                      <a:pt x="0" y="2"/>
                    </a:cubicBezTo>
                    <a:cubicBezTo>
                      <a:pt x="45" y="11"/>
                      <a:pt x="89" y="20"/>
                      <a:pt x="134" y="20"/>
                    </a:cubicBezTo>
                    <a:cubicBezTo>
                      <a:pt x="102" y="4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1" name="Google Shape;17711;p32"/>
              <p:cNvSpPr/>
              <p:nvPr/>
            </p:nvSpPr>
            <p:spPr>
              <a:xfrm>
                <a:off x="1945467" y="4975536"/>
                <a:ext cx="102992" cy="27877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3" extrusionOk="0">
                    <a:moveTo>
                      <a:pt x="433" y="0"/>
                    </a:moveTo>
                    <a:cubicBezTo>
                      <a:pt x="297" y="0"/>
                      <a:pt x="149" y="7"/>
                      <a:pt x="55" y="7"/>
                    </a:cubicBezTo>
                    <a:cubicBezTo>
                      <a:pt x="34" y="7"/>
                      <a:pt x="15" y="7"/>
                      <a:pt x="0" y="6"/>
                    </a:cubicBezTo>
                    <a:lnTo>
                      <a:pt x="0" y="6"/>
                    </a:lnTo>
                    <a:cubicBezTo>
                      <a:pt x="47" y="92"/>
                      <a:pt x="181" y="124"/>
                      <a:pt x="324" y="124"/>
                    </a:cubicBezTo>
                    <a:cubicBezTo>
                      <a:pt x="374" y="124"/>
                      <a:pt x="425" y="120"/>
                      <a:pt x="473" y="113"/>
                    </a:cubicBezTo>
                    <a:cubicBezTo>
                      <a:pt x="527" y="149"/>
                      <a:pt x="580" y="175"/>
                      <a:pt x="634" y="202"/>
                    </a:cubicBezTo>
                    <a:cubicBezTo>
                      <a:pt x="607" y="175"/>
                      <a:pt x="598" y="131"/>
                      <a:pt x="580" y="95"/>
                    </a:cubicBezTo>
                    <a:cubicBezTo>
                      <a:pt x="652" y="77"/>
                      <a:pt x="714" y="59"/>
                      <a:pt x="750" y="42"/>
                    </a:cubicBezTo>
                    <a:cubicBezTo>
                      <a:pt x="712" y="8"/>
                      <a:pt x="579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2" name="Google Shape;17712;p32"/>
              <p:cNvSpPr/>
              <p:nvPr/>
            </p:nvSpPr>
            <p:spPr>
              <a:xfrm>
                <a:off x="96838" y="4310606"/>
                <a:ext cx="24718" cy="1853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35" extrusionOk="0">
                    <a:moveTo>
                      <a:pt x="132" y="0"/>
                    </a:moveTo>
                    <a:cubicBezTo>
                      <a:pt x="83" y="0"/>
                      <a:pt x="12" y="37"/>
                      <a:pt x="1" y="129"/>
                    </a:cubicBezTo>
                    <a:cubicBezTo>
                      <a:pt x="28" y="131"/>
                      <a:pt x="55" y="135"/>
                      <a:pt x="79" y="135"/>
                    </a:cubicBezTo>
                    <a:cubicBezTo>
                      <a:pt x="133" y="135"/>
                      <a:pt x="173" y="117"/>
                      <a:pt x="179" y="30"/>
                    </a:cubicBezTo>
                    <a:cubicBezTo>
                      <a:pt x="179" y="11"/>
                      <a:pt x="159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3" name="Google Shape;17713;p32"/>
              <p:cNvSpPr/>
              <p:nvPr/>
            </p:nvSpPr>
            <p:spPr>
              <a:xfrm>
                <a:off x="90109" y="3591158"/>
                <a:ext cx="484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5" extrusionOk="0">
                    <a:moveTo>
                      <a:pt x="300" y="1"/>
                    </a:moveTo>
                    <a:cubicBezTo>
                      <a:pt x="198" y="1"/>
                      <a:pt x="0" y="349"/>
                      <a:pt x="217" y="354"/>
                    </a:cubicBezTo>
                    <a:lnTo>
                      <a:pt x="217" y="354"/>
                    </a:lnTo>
                    <a:cubicBezTo>
                      <a:pt x="120" y="346"/>
                      <a:pt x="353" y="113"/>
                      <a:pt x="353" y="113"/>
                    </a:cubicBezTo>
                    <a:cubicBezTo>
                      <a:pt x="353" y="32"/>
                      <a:pt x="331" y="1"/>
                      <a:pt x="300" y="1"/>
                    </a:cubicBezTo>
                    <a:close/>
                    <a:moveTo>
                      <a:pt x="228" y="354"/>
                    </a:moveTo>
                    <a:cubicBezTo>
                      <a:pt x="226" y="354"/>
                      <a:pt x="224" y="354"/>
                      <a:pt x="222" y="354"/>
                    </a:cubicBezTo>
                    <a:cubicBezTo>
                      <a:pt x="220" y="354"/>
                      <a:pt x="218" y="354"/>
                      <a:pt x="217" y="354"/>
                    </a:cubicBezTo>
                    <a:lnTo>
                      <a:pt x="217" y="354"/>
                    </a:lnTo>
                    <a:cubicBezTo>
                      <a:pt x="218" y="354"/>
                      <a:pt x="220" y="354"/>
                      <a:pt x="222" y="354"/>
                    </a:cubicBezTo>
                    <a:cubicBezTo>
                      <a:pt x="224" y="354"/>
                      <a:pt x="226" y="354"/>
                      <a:pt x="228" y="3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4" name="Google Shape;17714;p32"/>
              <p:cNvSpPr/>
              <p:nvPr/>
            </p:nvSpPr>
            <p:spPr>
              <a:xfrm>
                <a:off x="134876" y="3389839"/>
                <a:ext cx="33232" cy="5644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11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0" y="161"/>
                      <a:pt x="0" y="303"/>
                      <a:pt x="170" y="411"/>
                    </a:cubicBezTo>
                    <a:cubicBezTo>
                      <a:pt x="241" y="411"/>
                      <a:pt x="161" y="45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5" name="Google Shape;17715;p32"/>
              <p:cNvSpPr/>
              <p:nvPr/>
            </p:nvSpPr>
            <p:spPr>
              <a:xfrm>
                <a:off x="136112" y="3214474"/>
                <a:ext cx="44218" cy="3817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8" extrusionOk="0">
                    <a:moveTo>
                      <a:pt x="222" y="1"/>
                    </a:moveTo>
                    <a:cubicBezTo>
                      <a:pt x="110" y="1"/>
                      <a:pt x="9" y="278"/>
                      <a:pt x="0" y="278"/>
                    </a:cubicBezTo>
                    <a:cubicBezTo>
                      <a:pt x="40" y="278"/>
                      <a:pt x="45" y="210"/>
                      <a:pt x="63" y="210"/>
                    </a:cubicBezTo>
                    <a:cubicBezTo>
                      <a:pt x="70" y="210"/>
                      <a:pt x="78" y="219"/>
                      <a:pt x="89" y="242"/>
                    </a:cubicBezTo>
                    <a:cubicBezTo>
                      <a:pt x="98" y="233"/>
                      <a:pt x="321" y="28"/>
                      <a:pt x="232" y="1"/>
                    </a:cubicBezTo>
                    <a:cubicBezTo>
                      <a:pt x="229" y="1"/>
                      <a:pt x="225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6" name="Google Shape;17716;p32"/>
              <p:cNvSpPr/>
              <p:nvPr/>
            </p:nvSpPr>
            <p:spPr>
              <a:xfrm>
                <a:off x="148333" y="3247707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7" name="Google Shape;17717;p32"/>
              <p:cNvSpPr/>
              <p:nvPr/>
            </p:nvSpPr>
            <p:spPr>
              <a:xfrm>
                <a:off x="104528" y="3556277"/>
                <a:ext cx="49711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6" extrusionOk="0">
                    <a:moveTo>
                      <a:pt x="53" y="0"/>
                    </a:moveTo>
                    <a:cubicBezTo>
                      <a:pt x="18" y="0"/>
                      <a:pt x="0" y="12"/>
                      <a:pt x="25" y="46"/>
                    </a:cubicBezTo>
                    <a:lnTo>
                      <a:pt x="177" y="82"/>
                    </a:lnTo>
                    <a:cubicBezTo>
                      <a:pt x="203" y="85"/>
                      <a:pt x="223" y="86"/>
                      <a:pt x="239" y="86"/>
                    </a:cubicBezTo>
                    <a:cubicBezTo>
                      <a:pt x="362" y="86"/>
                      <a:pt x="146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8" name="Google Shape;17718;p32"/>
              <p:cNvSpPr/>
              <p:nvPr/>
            </p:nvSpPr>
            <p:spPr>
              <a:xfrm>
                <a:off x="159182" y="3263637"/>
                <a:ext cx="2746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5" extrusionOk="0">
                    <a:moveTo>
                      <a:pt x="4" y="1"/>
                    </a:moveTo>
                    <a:cubicBezTo>
                      <a:pt x="1" y="1"/>
                      <a:pt x="3" y="10"/>
                      <a:pt x="13" y="31"/>
                    </a:cubicBezTo>
                    <a:lnTo>
                      <a:pt x="13" y="31"/>
                    </a:lnTo>
                    <a:cubicBezTo>
                      <a:pt x="13" y="27"/>
                      <a:pt x="15" y="22"/>
                      <a:pt x="19" y="18"/>
                    </a:cubicBezTo>
                    <a:cubicBezTo>
                      <a:pt x="12" y="7"/>
                      <a:pt x="6" y="1"/>
                      <a:pt x="4" y="1"/>
                    </a:cubicBezTo>
                    <a:close/>
                    <a:moveTo>
                      <a:pt x="13" y="31"/>
                    </a:moveTo>
                    <a:cubicBezTo>
                      <a:pt x="13" y="36"/>
                      <a:pt x="15" y="40"/>
                      <a:pt x="19" y="45"/>
                    </a:cubicBezTo>
                    <a:cubicBezTo>
                      <a:pt x="17" y="40"/>
                      <a:pt x="15" y="35"/>
                      <a:pt x="13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9" name="Google Shape;17719;p32"/>
              <p:cNvSpPr/>
              <p:nvPr/>
            </p:nvSpPr>
            <p:spPr>
              <a:xfrm>
                <a:off x="116475" y="4263915"/>
                <a:ext cx="29524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8" extrusionOk="0">
                    <a:moveTo>
                      <a:pt x="107" y="0"/>
                    </a:moveTo>
                    <a:cubicBezTo>
                      <a:pt x="72" y="0"/>
                      <a:pt x="36" y="14"/>
                      <a:pt x="0" y="40"/>
                    </a:cubicBezTo>
                    <a:cubicBezTo>
                      <a:pt x="36" y="72"/>
                      <a:pt x="72" y="87"/>
                      <a:pt x="107" y="87"/>
                    </a:cubicBezTo>
                    <a:cubicBezTo>
                      <a:pt x="143" y="87"/>
                      <a:pt x="179" y="72"/>
                      <a:pt x="214" y="40"/>
                    </a:cubicBezTo>
                    <a:cubicBezTo>
                      <a:pt x="179" y="14"/>
                      <a:pt x="143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0" name="Google Shape;17720;p32"/>
              <p:cNvSpPr/>
              <p:nvPr/>
            </p:nvSpPr>
            <p:spPr>
              <a:xfrm>
                <a:off x="167971" y="4008490"/>
                <a:ext cx="33369" cy="24444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78" extrusionOk="0">
                    <a:moveTo>
                      <a:pt x="134" y="0"/>
                    </a:moveTo>
                    <a:cubicBezTo>
                      <a:pt x="9" y="36"/>
                      <a:pt x="0" y="81"/>
                      <a:pt x="134" y="125"/>
                    </a:cubicBezTo>
                    <a:cubicBezTo>
                      <a:pt x="174" y="163"/>
                      <a:pt x="196" y="177"/>
                      <a:pt x="207" y="177"/>
                    </a:cubicBezTo>
                    <a:cubicBezTo>
                      <a:pt x="243" y="177"/>
                      <a:pt x="154" y="21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1" name="Google Shape;17721;p32"/>
              <p:cNvSpPr/>
              <p:nvPr/>
            </p:nvSpPr>
            <p:spPr>
              <a:xfrm>
                <a:off x="4023836" y="4988170"/>
                <a:ext cx="25130" cy="1345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8" extrusionOk="0">
                    <a:moveTo>
                      <a:pt x="108" y="1"/>
                    </a:moveTo>
                    <a:cubicBezTo>
                      <a:pt x="87" y="1"/>
                      <a:pt x="63" y="17"/>
                      <a:pt x="40" y="48"/>
                    </a:cubicBezTo>
                    <a:cubicBezTo>
                      <a:pt x="0" y="82"/>
                      <a:pt x="4" y="98"/>
                      <a:pt x="54" y="98"/>
                    </a:cubicBezTo>
                    <a:cubicBezTo>
                      <a:pt x="83" y="98"/>
                      <a:pt x="125" y="93"/>
                      <a:pt x="183" y="83"/>
                    </a:cubicBezTo>
                    <a:cubicBezTo>
                      <a:pt x="163" y="28"/>
                      <a:pt x="137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2" name="Google Shape;17722;p32"/>
              <p:cNvSpPr/>
              <p:nvPr/>
            </p:nvSpPr>
            <p:spPr>
              <a:xfrm>
                <a:off x="100545" y="3647599"/>
                <a:ext cx="22384" cy="2252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4" extrusionOk="0">
                    <a:moveTo>
                      <a:pt x="29" y="0"/>
                    </a:moveTo>
                    <a:cubicBezTo>
                      <a:pt x="20" y="0"/>
                      <a:pt x="11" y="2"/>
                      <a:pt x="0" y="5"/>
                    </a:cubicBezTo>
                    <a:cubicBezTo>
                      <a:pt x="13" y="44"/>
                      <a:pt x="140" y="164"/>
                      <a:pt x="156" y="164"/>
                    </a:cubicBezTo>
                    <a:cubicBezTo>
                      <a:pt x="162" y="164"/>
                      <a:pt x="153" y="147"/>
                      <a:pt x="116" y="104"/>
                    </a:cubicBezTo>
                    <a:cubicBezTo>
                      <a:pt x="95" y="32"/>
                      <a:pt x="67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3" name="Google Shape;17723;p32"/>
              <p:cNvSpPr/>
              <p:nvPr/>
            </p:nvSpPr>
            <p:spPr>
              <a:xfrm>
                <a:off x="220565" y="3253749"/>
                <a:ext cx="31996" cy="2719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98" extrusionOk="0">
                    <a:moveTo>
                      <a:pt x="117" y="1"/>
                    </a:moveTo>
                    <a:lnTo>
                      <a:pt x="117" y="1"/>
                    </a:lnTo>
                    <a:cubicBezTo>
                      <a:pt x="1" y="72"/>
                      <a:pt x="1" y="135"/>
                      <a:pt x="126" y="197"/>
                    </a:cubicBezTo>
                    <a:cubicBezTo>
                      <a:pt x="233" y="135"/>
                      <a:pt x="233" y="63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4" name="Google Shape;17724;p32"/>
              <p:cNvSpPr/>
              <p:nvPr/>
            </p:nvSpPr>
            <p:spPr>
              <a:xfrm>
                <a:off x="201202" y="4813080"/>
                <a:ext cx="7553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55" h="13" extrusionOk="0">
                    <a:moveTo>
                      <a:pt x="53" y="1"/>
                    </a:moveTo>
                    <a:cubicBezTo>
                      <a:pt x="46" y="1"/>
                      <a:pt x="1" y="12"/>
                      <a:pt x="5" y="12"/>
                    </a:cubicBezTo>
                    <a:cubicBezTo>
                      <a:pt x="7" y="12"/>
                      <a:pt x="20" y="10"/>
                      <a:pt x="52" y="2"/>
                    </a:cubicBezTo>
                    <a:cubicBezTo>
                      <a:pt x="55" y="1"/>
                      <a:pt x="55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5" name="Google Shape;17725;p32"/>
              <p:cNvSpPr/>
              <p:nvPr/>
            </p:nvSpPr>
            <p:spPr>
              <a:xfrm>
                <a:off x="124989" y="4689624"/>
                <a:ext cx="22246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2" extrusionOk="0">
                    <a:moveTo>
                      <a:pt x="1" y="0"/>
                    </a:moveTo>
                    <a:cubicBezTo>
                      <a:pt x="1" y="48"/>
                      <a:pt x="17" y="72"/>
                      <a:pt x="46" y="72"/>
                    </a:cubicBezTo>
                    <a:cubicBezTo>
                      <a:pt x="60" y="72"/>
                      <a:pt x="78" y="66"/>
                      <a:pt x="99" y="54"/>
                    </a:cubicBezTo>
                    <a:cubicBezTo>
                      <a:pt x="161" y="45"/>
                      <a:pt x="28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6" name="Google Shape;17726;p32"/>
              <p:cNvSpPr/>
              <p:nvPr/>
            </p:nvSpPr>
            <p:spPr>
              <a:xfrm>
                <a:off x="145862" y="3006289"/>
                <a:ext cx="6317" cy="14831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" extrusionOk="0">
                    <a:moveTo>
                      <a:pt x="0" y="1"/>
                    </a:moveTo>
                    <a:cubicBezTo>
                      <a:pt x="0" y="54"/>
                      <a:pt x="18" y="90"/>
                      <a:pt x="45" y="108"/>
                    </a:cubicBezTo>
                    <a:cubicBezTo>
                      <a:pt x="36" y="72"/>
                      <a:pt x="18" y="2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7" name="Google Shape;17727;p32"/>
              <p:cNvSpPr/>
              <p:nvPr/>
            </p:nvSpPr>
            <p:spPr>
              <a:xfrm>
                <a:off x="94366" y="4372128"/>
                <a:ext cx="33095" cy="8363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09" extrusionOk="0">
                    <a:moveTo>
                      <a:pt x="119" y="1"/>
                    </a:moveTo>
                    <a:cubicBezTo>
                      <a:pt x="118" y="1"/>
                      <a:pt x="117" y="1"/>
                      <a:pt x="117" y="2"/>
                    </a:cubicBezTo>
                    <a:cubicBezTo>
                      <a:pt x="1" y="180"/>
                      <a:pt x="126" y="421"/>
                      <a:pt x="108" y="608"/>
                    </a:cubicBezTo>
                    <a:cubicBezTo>
                      <a:pt x="144" y="510"/>
                      <a:pt x="179" y="403"/>
                      <a:pt x="215" y="305"/>
                    </a:cubicBezTo>
                    <a:cubicBezTo>
                      <a:pt x="241" y="253"/>
                      <a:pt x="141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8" name="Google Shape;17728;p32"/>
              <p:cNvSpPr/>
              <p:nvPr/>
            </p:nvSpPr>
            <p:spPr>
              <a:xfrm>
                <a:off x="322321" y="4983089"/>
                <a:ext cx="22109" cy="2032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48" extrusionOk="0">
                    <a:moveTo>
                      <a:pt x="62" y="1"/>
                    </a:moveTo>
                    <a:cubicBezTo>
                      <a:pt x="46" y="1"/>
                      <a:pt x="26" y="17"/>
                      <a:pt x="0" y="58"/>
                    </a:cubicBezTo>
                    <a:cubicBezTo>
                      <a:pt x="54" y="94"/>
                      <a:pt x="107" y="120"/>
                      <a:pt x="161" y="147"/>
                    </a:cubicBezTo>
                    <a:cubicBezTo>
                      <a:pt x="123" y="96"/>
                      <a:pt x="103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9" name="Google Shape;17729;p32"/>
              <p:cNvSpPr/>
              <p:nvPr/>
            </p:nvSpPr>
            <p:spPr>
              <a:xfrm>
                <a:off x="104253" y="1440641"/>
                <a:ext cx="10120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48" extrusionOk="0">
                    <a:moveTo>
                      <a:pt x="526" y="1"/>
                    </a:moveTo>
                    <a:cubicBezTo>
                      <a:pt x="526" y="1"/>
                      <a:pt x="0" y="286"/>
                      <a:pt x="45" y="331"/>
                    </a:cubicBezTo>
                    <a:cubicBezTo>
                      <a:pt x="57" y="342"/>
                      <a:pt x="79" y="347"/>
                      <a:pt x="105" y="347"/>
                    </a:cubicBezTo>
                    <a:cubicBezTo>
                      <a:pt x="289" y="347"/>
                      <a:pt x="737" y="110"/>
                      <a:pt x="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0" name="Google Shape;17730;p32"/>
              <p:cNvSpPr/>
              <p:nvPr/>
            </p:nvSpPr>
            <p:spPr>
              <a:xfrm>
                <a:off x="153140" y="3013704"/>
                <a:ext cx="10025" cy="2458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9" extrusionOk="0">
                    <a:moveTo>
                      <a:pt x="37" y="90"/>
                    </a:moveTo>
                    <a:cubicBezTo>
                      <a:pt x="1" y="179"/>
                      <a:pt x="72" y="0"/>
                      <a:pt x="37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1" name="Google Shape;17731;p32"/>
              <p:cNvSpPr/>
              <p:nvPr/>
            </p:nvSpPr>
            <p:spPr>
              <a:xfrm>
                <a:off x="335778" y="5004237"/>
                <a:ext cx="16891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0" extrusionOk="0">
                    <a:moveTo>
                      <a:pt x="91" y="0"/>
                    </a:moveTo>
                    <a:cubicBezTo>
                      <a:pt x="56" y="0"/>
                      <a:pt x="0" y="20"/>
                      <a:pt x="107" y="20"/>
                    </a:cubicBezTo>
                    <a:cubicBezTo>
                      <a:pt x="122" y="5"/>
                      <a:pt x="109" y="0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2" name="Google Shape;17732;p32"/>
              <p:cNvSpPr/>
              <p:nvPr/>
            </p:nvSpPr>
            <p:spPr>
              <a:xfrm>
                <a:off x="90796" y="4491601"/>
                <a:ext cx="9887" cy="407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97" extrusionOk="0">
                    <a:moveTo>
                      <a:pt x="20" y="1"/>
                    </a:moveTo>
                    <a:cubicBezTo>
                      <a:pt x="14" y="1"/>
                      <a:pt x="7" y="2"/>
                      <a:pt x="0" y="6"/>
                    </a:cubicBezTo>
                    <a:cubicBezTo>
                      <a:pt x="17" y="144"/>
                      <a:pt x="40" y="296"/>
                      <a:pt x="55" y="296"/>
                    </a:cubicBezTo>
                    <a:cubicBezTo>
                      <a:pt x="65" y="296"/>
                      <a:pt x="71" y="239"/>
                      <a:pt x="71" y="86"/>
                    </a:cubicBezTo>
                    <a:cubicBezTo>
                      <a:pt x="64" y="29"/>
                      <a:pt x="46" y="1"/>
                      <a:pt x="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3" name="Google Shape;17733;p32"/>
              <p:cNvSpPr/>
              <p:nvPr/>
            </p:nvSpPr>
            <p:spPr>
              <a:xfrm>
                <a:off x="87088" y="4460703"/>
                <a:ext cx="35567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0" extrusionOk="0">
                    <a:moveTo>
                      <a:pt x="207" y="1"/>
                    </a:moveTo>
                    <a:cubicBezTo>
                      <a:pt x="152" y="1"/>
                      <a:pt x="92" y="133"/>
                      <a:pt x="48" y="133"/>
                    </a:cubicBezTo>
                    <a:cubicBezTo>
                      <a:pt x="28" y="133"/>
                      <a:pt x="12" y="106"/>
                      <a:pt x="0" y="26"/>
                    </a:cubicBezTo>
                    <a:lnTo>
                      <a:pt x="0" y="26"/>
                    </a:lnTo>
                    <a:cubicBezTo>
                      <a:pt x="0" y="97"/>
                      <a:pt x="0" y="169"/>
                      <a:pt x="18" y="240"/>
                    </a:cubicBezTo>
                    <a:cubicBezTo>
                      <a:pt x="54" y="222"/>
                      <a:pt x="54" y="186"/>
                      <a:pt x="18" y="142"/>
                    </a:cubicBezTo>
                    <a:lnTo>
                      <a:pt x="18" y="142"/>
                    </a:lnTo>
                    <a:cubicBezTo>
                      <a:pt x="87" y="157"/>
                      <a:pt x="129" y="172"/>
                      <a:pt x="160" y="172"/>
                    </a:cubicBezTo>
                    <a:cubicBezTo>
                      <a:pt x="202" y="172"/>
                      <a:pt x="223" y="145"/>
                      <a:pt x="259" y="53"/>
                    </a:cubicBezTo>
                    <a:cubicBezTo>
                      <a:pt x="243" y="15"/>
                      <a:pt x="225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4" name="Google Shape;17734;p32"/>
              <p:cNvSpPr/>
              <p:nvPr/>
            </p:nvSpPr>
            <p:spPr>
              <a:xfrm>
                <a:off x="2090067" y="4996272"/>
                <a:ext cx="961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" extrusionOk="0">
                    <a:moveTo>
                      <a:pt x="54" y="0"/>
                    </a:moveTo>
                    <a:cubicBezTo>
                      <a:pt x="47" y="0"/>
                      <a:pt x="31" y="2"/>
                      <a:pt x="0" y="6"/>
                    </a:cubicBezTo>
                    <a:cubicBezTo>
                      <a:pt x="4" y="8"/>
                      <a:pt x="10" y="8"/>
                      <a:pt x="16" y="8"/>
                    </a:cubicBezTo>
                    <a:cubicBezTo>
                      <a:pt x="39" y="8"/>
                      <a:pt x="70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5" name="Google Shape;17735;p32"/>
              <p:cNvSpPr/>
              <p:nvPr/>
            </p:nvSpPr>
            <p:spPr>
              <a:xfrm>
                <a:off x="68275" y="829542"/>
                <a:ext cx="32408" cy="428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12" extrusionOk="0">
                    <a:moveTo>
                      <a:pt x="56" y="0"/>
                    </a:moveTo>
                    <a:cubicBezTo>
                      <a:pt x="0" y="0"/>
                      <a:pt x="57" y="305"/>
                      <a:pt x="57" y="311"/>
                    </a:cubicBezTo>
                    <a:cubicBezTo>
                      <a:pt x="66" y="258"/>
                      <a:pt x="75" y="204"/>
                      <a:pt x="84" y="151"/>
                    </a:cubicBezTo>
                    <a:cubicBezTo>
                      <a:pt x="137" y="196"/>
                      <a:pt x="182" y="240"/>
                      <a:pt x="235" y="285"/>
                    </a:cubicBezTo>
                    <a:cubicBezTo>
                      <a:pt x="136" y="72"/>
                      <a:pt x="83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6" name="Google Shape;17736;p32"/>
              <p:cNvSpPr/>
              <p:nvPr/>
            </p:nvSpPr>
            <p:spPr>
              <a:xfrm>
                <a:off x="68687" y="327068"/>
                <a:ext cx="63168" cy="6632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3" extrusionOk="0">
                    <a:moveTo>
                      <a:pt x="250" y="1"/>
                    </a:moveTo>
                    <a:lnTo>
                      <a:pt x="250" y="1"/>
                    </a:lnTo>
                    <a:cubicBezTo>
                      <a:pt x="215" y="143"/>
                      <a:pt x="179" y="286"/>
                      <a:pt x="134" y="429"/>
                    </a:cubicBezTo>
                    <a:cubicBezTo>
                      <a:pt x="108" y="288"/>
                      <a:pt x="84" y="219"/>
                      <a:pt x="62" y="219"/>
                    </a:cubicBezTo>
                    <a:cubicBezTo>
                      <a:pt x="39" y="219"/>
                      <a:pt x="19" y="293"/>
                      <a:pt x="0" y="438"/>
                    </a:cubicBezTo>
                    <a:cubicBezTo>
                      <a:pt x="107" y="469"/>
                      <a:pt x="182" y="482"/>
                      <a:pt x="236" y="482"/>
                    </a:cubicBezTo>
                    <a:cubicBezTo>
                      <a:pt x="459" y="482"/>
                      <a:pt x="279" y="239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7" name="Google Shape;17737;p32"/>
              <p:cNvSpPr/>
              <p:nvPr/>
            </p:nvSpPr>
            <p:spPr>
              <a:xfrm>
                <a:off x="101781" y="309765"/>
                <a:ext cx="4669" cy="174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7" extrusionOk="0">
                    <a:moveTo>
                      <a:pt x="29" y="1"/>
                    </a:moveTo>
                    <a:cubicBezTo>
                      <a:pt x="26" y="1"/>
                      <a:pt x="20" y="12"/>
                      <a:pt x="9" y="37"/>
                    </a:cubicBezTo>
                    <a:cubicBezTo>
                      <a:pt x="0" y="64"/>
                      <a:pt x="0" y="91"/>
                      <a:pt x="9" y="127"/>
                    </a:cubicBezTo>
                    <a:cubicBezTo>
                      <a:pt x="21" y="5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8" name="Google Shape;17738;p32"/>
              <p:cNvSpPr/>
              <p:nvPr/>
            </p:nvSpPr>
            <p:spPr>
              <a:xfrm>
                <a:off x="47814" y="878430"/>
                <a:ext cx="22246" cy="5891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29" extrusionOk="0">
                    <a:moveTo>
                      <a:pt x="10" y="0"/>
                    </a:moveTo>
                    <a:cubicBezTo>
                      <a:pt x="1" y="143"/>
                      <a:pt x="10" y="286"/>
                      <a:pt x="36" y="428"/>
                    </a:cubicBezTo>
                    <a:cubicBezTo>
                      <a:pt x="126" y="330"/>
                      <a:pt x="161" y="214"/>
                      <a:pt x="152" y="8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9" name="Google Shape;17739;p32"/>
              <p:cNvSpPr/>
              <p:nvPr/>
            </p:nvSpPr>
            <p:spPr>
              <a:xfrm>
                <a:off x="42184" y="1299058"/>
                <a:ext cx="24169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72" y="0"/>
                    </a:moveTo>
                    <a:cubicBezTo>
                      <a:pt x="4" y="0"/>
                      <a:pt x="1" y="82"/>
                      <a:pt x="15" y="140"/>
                    </a:cubicBezTo>
                    <a:cubicBezTo>
                      <a:pt x="140" y="122"/>
                      <a:pt x="176" y="77"/>
                      <a:pt x="131" y="15"/>
                    </a:cubicBezTo>
                    <a:cubicBezTo>
                      <a:pt x="107" y="5"/>
                      <a:pt x="88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0" name="Google Shape;17740;p32"/>
              <p:cNvSpPr/>
              <p:nvPr/>
            </p:nvSpPr>
            <p:spPr>
              <a:xfrm>
                <a:off x="73630" y="451485"/>
                <a:ext cx="34331" cy="3501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5" extrusionOk="0">
                    <a:moveTo>
                      <a:pt x="238" y="0"/>
                    </a:moveTo>
                    <a:cubicBezTo>
                      <a:pt x="197" y="0"/>
                      <a:pt x="60" y="194"/>
                      <a:pt x="0" y="254"/>
                    </a:cubicBezTo>
                    <a:cubicBezTo>
                      <a:pt x="63" y="245"/>
                      <a:pt x="250" y="219"/>
                      <a:pt x="250" y="22"/>
                    </a:cubicBezTo>
                    <a:cubicBezTo>
                      <a:pt x="250" y="7"/>
                      <a:pt x="246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1" name="Google Shape;17741;p32"/>
              <p:cNvSpPr/>
              <p:nvPr/>
            </p:nvSpPr>
            <p:spPr>
              <a:xfrm>
                <a:off x="70609" y="486366"/>
                <a:ext cx="3158" cy="2747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22" y="0"/>
                    </a:moveTo>
                    <a:cubicBezTo>
                      <a:pt x="13" y="0"/>
                      <a:pt x="4" y="0"/>
                      <a:pt x="4" y="9"/>
                    </a:cubicBezTo>
                    <a:cubicBezTo>
                      <a:pt x="1" y="16"/>
                      <a:pt x="0" y="19"/>
                      <a:pt x="1" y="19"/>
                    </a:cubicBezTo>
                    <a:cubicBezTo>
                      <a:pt x="3" y="19"/>
                      <a:pt x="11" y="11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2" name="Google Shape;17742;p32"/>
              <p:cNvSpPr/>
              <p:nvPr/>
            </p:nvSpPr>
            <p:spPr>
              <a:xfrm>
                <a:off x="42596" y="602681"/>
                <a:ext cx="6454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47" h="6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3" y="47"/>
                      <a:pt x="0" y="63"/>
                      <a:pt x="5" y="63"/>
                    </a:cubicBezTo>
                    <a:cubicBezTo>
                      <a:pt x="14" y="63"/>
                      <a:pt x="47" y="18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3" name="Google Shape;17743;p32"/>
              <p:cNvSpPr/>
              <p:nvPr/>
            </p:nvSpPr>
            <p:spPr>
              <a:xfrm>
                <a:off x="51933" y="509025"/>
                <a:ext cx="35292" cy="3749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73" extrusionOk="0">
                    <a:moveTo>
                      <a:pt x="35" y="0"/>
                    </a:moveTo>
                    <a:lnTo>
                      <a:pt x="35" y="0"/>
                    </a:lnTo>
                    <a:cubicBezTo>
                      <a:pt x="0" y="0"/>
                      <a:pt x="119" y="273"/>
                      <a:pt x="140" y="273"/>
                    </a:cubicBezTo>
                    <a:cubicBezTo>
                      <a:pt x="256" y="273"/>
                      <a:pt x="114" y="94"/>
                      <a:pt x="105" y="76"/>
                    </a:cubicBezTo>
                    <a:cubicBezTo>
                      <a:pt x="66" y="22"/>
                      <a:pt x="44" y="0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4" name="Google Shape;17744;p32"/>
              <p:cNvSpPr/>
              <p:nvPr/>
            </p:nvSpPr>
            <p:spPr>
              <a:xfrm>
                <a:off x="4524238" y="154176"/>
                <a:ext cx="1373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0"/>
                      <a:pt x="2" y="3"/>
                      <a:pt x="9" y="11"/>
                    </a:cubicBezTo>
                    <a:cubicBezTo>
                      <a:pt x="9" y="6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5" name="Google Shape;17745;p32"/>
              <p:cNvSpPr/>
              <p:nvPr/>
            </p:nvSpPr>
            <p:spPr>
              <a:xfrm>
                <a:off x="18976" y="927181"/>
                <a:ext cx="79235" cy="7511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547" extrusionOk="0">
                    <a:moveTo>
                      <a:pt x="536" y="1"/>
                    </a:moveTo>
                    <a:cubicBezTo>
                      <a:pt x="1" y="1"/>
                      <a:pt x="542" y="522"/>
                      <a:pt x="541" y="546"/>
                    </a:cubicBezTo>
                    <a:lnTo>
                      <a:pt x="541" y="546"/>
                    </a:lnTo>
                    <a:cubicBezTo>
                      <a:pt x="576" y="397"/>
                      <a:pt x="551" y="8"/>
                      <a:pt x="575" y="2"/>
                    </a:cubicBezTo>
                    <a:lnTo>
                      <a:pt x="575" y="2"/>
                    </a:lnTo>
                    <a:cubicBezTo>
                      <a:pt x="576" y="2"/>
                      <a:pt x="576" y="2"/>
                      <a:pt x="577" y="2"/>
                    </a:cubicBezTo>
                    <a:cubicBezTo>
                      <a:pt x="576" y="2"/>
                      <a:pt x="576" y="2"/>
                      <a:pt x="576" y="2"/>
                    </a:cubicBezTo>
                    <a:lnTo>
                      <a:pt x="576" y="2"/>
                    </a:lnTo>
                    <a:cubicBezTo>
                      <a:pt x="575" y="2"/>
                      <a:pt x="575" y="2"/>
                      <a:pt x="575" y="2"/>
                    </a:cubicBezTo>
                    <a:lnTo>
                      <a:pt x="575" y="2"/>
                    </a:lnTo>
                    <a:cubicBezTo>
                      <a:pt x="561" y="1"/>
                      <a:pt x="548" y="1"/>
                      <a:pt x="536" y="1"/>
                    </a:cubicBezTo>
                    <a:close/>
                    <a:moveTo>
                      <a:pt x="541" y="546"/>
                    </a:moveTo>
                    <a:cubicBezTo>
                      <a:pt x="541" y="546"/>
                      <a:pt x="541" y="546"/>
                      <a:pt x="541" y="546"/>
                    </a:cubicBezTo>
                    <a:cubicBezTo>
                      <a:pt x="541" y="546"/>
                      <a:pt x="541" y="546"/>
                      <a:pt x="541" y="5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6" name="Google Shape;17746;p32"/>
              <p:cNvSpPr/>
              <p:nvPr/>
            </p:nvSpPr>
            <p:spPr>
              <a:xfrm>
                <a:off x="66215" y="1143056"/>
                <a:ext cx="39412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41" extrusionOk="0">
                    <a:moveTo>
                      <a:pt x="198" y="1"/>
                    </a:moveTo>
                    <a:cubicBezTo>
                      <a:pt x="139" y="1"/>
                      <a:pt x="70" y="31"/>
                      <a:pt x="25" y="31"/>
                    </a:cubicBezTo>
                    <a:cubicBezTo>
                      <a:pt x="16" y="31"/>
                      <a:pt x="7" y="30"/>
                      <a:pt x="1" y="27"/>
                    </a:cubicBezTo>
                    <a:lnTo>
                      <a:pt x="1" y="27"/>
                    </a:lnTo>
                    <a:cubicBezTo>
                      <a:pt x="36" y="71"/>
                      <a:pt x="81" y="107"/>
                      <a:pt x="134" y="134"/>
                    </a:cubicBezTo>
                    <a:cubicBezTo>
                      <a:pt x="117" y="178"/>
                      <a:pt x="81" y="214"/>
                      <a:pt x="45" y="241"/>
                    </a:cubicBezTo>
                    <a:cubicBezTo>
                      <a:pt x="99" y="223"/>
                      <a:pt x="161" y="205"/>
                      <a:pt x="215" y="178"/>
                    </a:cubicBezTo>
                    <a:cubicBezTo>
                      <a:pt x="241" y="143"/>
                      <a:pt x="259" y="98"/>
                      <a:pt x="286" y="54"/>
                    </a:cubicBezTo>
                    <a:cubicBezTo>
                      <a:pt x="267" y="13"/>
                      <a:pt x="235" y="1"/>
                      <a:pt x="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7" name="Google Shape;17747;p32"/>
              <p:cNvSpPr/>
              <p:nvPr/>
            </p:nvSpPr>
            <p:spPr>
              <a:xfrm>
                <a:off x="123753" y="1291231"/>
                <a:ext cx="14831" cy="1936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1" extrusionOk="0">
                    <a:moveTo>
                      <a:pt x="55" y="1"/>
                    </a:moveTo>
                    <a:cubicBezTo>
                      <a:pt x="38" y="1"/>
                      <a:pt x="21" y="19"/>
                      <a:pt x="1" y="54"/>
                    </a:cubicBezTo>
                    <a:cubicBezTo>
                      <a:pt x="16" y="110"/>
                      <a:pt x="35" y="140"/>
                      <a:pt x="56" y="140"/>
                    </a:cubicBezTo>
                    <a:cubicBezTo>
                      <a:pt x="72" y="140"/>
                      <a:pt x="89" y="124"/>
                      <a:pt x="108" y="90"/>
                    </a:cubicBezTo>
                    <a:cubicBezTo>
                      <a:pt x="93" y="30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8" name="Google Shape;17748;p32"/>
              <p:cNvSpPr/>
              <p:nvPr/>
            </p:nvSpPr>
            <p:spPr>
              <a:xfrm>
                <a:off x="90796" y="1116003"/>
                <a:ext cx="15929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0" y="54"/>
                      <a:pt x="9" y="90"/>
                      <a:pt x="80" y="117"/>
                    </a:cubicBezTo>
                    <a:cubicBezTo>
                      <a:pt x="116" y="63"/>
                      <a:pt x="107" y="28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9" name="Google Shape;17749;p32"/>
              <p:cNvSpPr/>
              <p:nvPr/>
            </p:nvSpPr>
            <p:spPr>
              <a:xfrm>
                <a:off x="54131" y="1087852"/>
                <a:ext cx="3185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0" extrusionOk="0">
                    <a:moveTo>
                      <a:pt x="98" y="1"/>
                    </a:moveTo>
                    <a:cubicBezTo>
                      <a:pt x="75" y="8"/>
                      <a:pt x="1" y="240"/>
                      <a:pt x="93" y="240"/>
                    </a:cubicBezTo>
                    <a:cubicBezTo>
                      <a:pt x="109" y="240"/>
                      <a:pt x="131" y="232"/>
                      <a:pt x="160" y="215"/>
                    </a:cubicBezTo>
                    <a:cubicBezTo>
                      <a:pt x="231" y="108"/>
                      <a:pt x="205" y="45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0" name="Google Shape;17750;p32"/>
              <p:cNvSpPr/>
              <p:nvPr/>
            </p:nvSpPr>
            <p:spPr>
              <a:xfrm>
                <a:off x="57701" y="992273"/>
                <a:ext cx="8651" cy="31997"/>
              </a:xfrm>
              <a:custGeom>
                <a:avLst/>
                <a:gdLst/>
                <a:ahLst/>
                <a:cxnLst/>
                <a:rect l="l" t="t" r="r" b="b"/>
                <a:pathLst>
                  <a:path w="63" h="2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72"/>
                      <a:pt x="18" y="152"/>
                      <a:pt x="18" y="233"/>
                    </a:cubicBezTo>
                    <a:cubicBezTo>
                      <a:pt x="63" y="143"/>
                      <a:pt x="63" y="7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1" name="Google Shape;17751;p32"/>
              <p:cNvSpPr/>
              <p:nvPr/>
            </p:nvSpPr>
            <p:spPr>
              <a:xfrm>
                <a:off x="39986" y="698122"/>
                <a:ext cx="21148" cy="1469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7" extrusionOk="0">
                    <a:moveTo>
                      <a:pt x="46" y="1"/>
                    </a:moveTo>
                    <a:cubicBezTo>
                      <a:pt x="0" y="1"/>
                      <a:pt x="14" y="93"/>
                      <a:pt x="67" y="100"/>
                    </a:cubicBezTo>
                    <a:cubicBezTo>
                      <a:pt x="87" y="104"/>
                      <a:pt x="103" y="107"/>
                      <a:pt x="115" y="107"/>
                    </a:cubicBezTo>
                    <a:cubicBezTo>
                      <a:pt x="152" y="107"/>
                      <a:pt x="154" y="86"/>
                      <a:pt x="120" y="46"/>
                    </a:cubicBezTo>
                    <a:cubicBezTo>
                      <a:pt x="87" y="13"/>
                      <a:pt x="62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2" name="Google Shape;17752;p32"/>
              <p:cNvSpPr/>
              <p:nvPr/>
            </p:nvSpPr>
            <p:spPr>
              <a:xfrm>
                <a:off x="368461" y="5011927"/>
                <a:ext cx="34468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" extrusionOk="0">
                    <a:moveTo>
                      <a:pt x="112" y="1"/>
                    </a:moveTo>
                    <a:cubicBezTo>
                      <a:pt x="46" y="1"/>
                      <a:pt x="1" y="16"/>
                      <a:pt x="182" y="44"/>
                    </a:cubicBezTo>
                    <a:cubicBezTo>
                      <a:pt x="250" y="14"/>
                      <a:pt x="172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3" name="Google Shape;17753;p32"/>
              <p:cNvSpPr/>
              <p:nvPr/>
            </p:nvSpPr>
            <p:spPr>
              <a:xfrm>
                <a:off x="2581268" y="4983638"/>
                <a:ext cx="49161" cy="2210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61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27" y="81"/>
                      <a:pt x="1" y="161"/>
                      <a:pt x="357" y="161"/>
                    </a:cubicBezTo>
                    <a:cubicBezTo>
                      <a:pt x="337" y="134"/>
                      <a:pt x="253" y="13"/>
                      <a:pt x="189" y="13"/>
                    </a:cubicBezTo>
                    <a:cubicBezTo>
                      <a:pt x="167" y="13"/>
                      <a:pt x="148" y="27"/>
                      <a:pt x="134" y="63"/>
                    </a:cubicBezTo>
                    <a:cubicBezTo>
                      <a:pt x="126" y="84"/>
                      <a:pt x="116" y="93"/>
                      <a:pt x="104" y="93"/>
                    </a:cubicBezTo>
                    <a:cubicBezTo>
                      <a:pt x="77" y="93"/>
                      <a:pt x="41" y="44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4" name="Google Shape;17754;p32"/>
              <p:cNvSpPr/>
              <p:nvPr/>
            </p:nvSpPr>
            <p:spPr>
              <a:xfrm>
                <a:off x="2576324" y="4971416"/>
                <a:ext cx="6317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46" h="90" extrusionOk="0">
                    <a:moveTo>
                      <a:pt x="1" y="0"/>
                    </a:moveTo>
                    <a:cubicBezTo>
                      <a:pt x="1" y="0"/>
                      <a:pt x="19" y="45"/>
                      <a:pt x="45" y="89"/>
                    </a:cubicBezTo>
                    <a:cubicBezTo>
                      <a:pt x="45" y="54"/>
                      <a:pt x="37" y="2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5" name="Google Shape;17755;p32"/>
              <p:cNvSpPr/>
              <p:nvPr/>
            </p:nvSpPr>
            <p:spPr>
              <a:xfrm>
                <a:off x="5381402" y="133165"/>
                <a:ext cx="40922" cy="1895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8" extrusionOk="0">
                    <a:moveTo>
                      <a:pt x="85" y="0"/>
                    </a:moveTo>
                    <a:cubicBezTo>
                      <a:pt x="21" y="0"/>
                      <a:pt x="0" y="34"/>
                      <a:pt x="21" y="101"/>
                    </a:cubicBezTo>
                    <a:cubicBezTo>
                      <a:pt x="21" y="127"/>
                      <a:pt x="46" y="137"/>
                      <a:pt x="81" y="137"/>
                    </a:cubicBezTo>
                    <a:cubicBezTo>
                      <a:pt x="155" y="137"/>
                      <a:pt x="273" y="93"/>
                      <a:pt x="297" y="57"/>
                    </a:cubicBezTo>
                    <a:cubicBezTo>
                      <a:pt x="203" y="19"/>
                      <a:pt x="132" y="0"/>
                      <a:pt x="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6" name="Google Shape;17756;p32"/>
              <p:cNvSpPr/>
              <p:nvPr/>
            </p:nvSpPr>
            <p:spPr>
              <a:xfrm>
                <a:off x="64979" y="1701697"/>
                <a:ext cx="24718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8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1" y="71"/>
                      <a:pt x="1" y="161"/>
                      <a:pt x="117" y="268"/>
                    </a:cubicBezTo>
                    <a:lnTo>
                      <a:pt x="179" y="107"/>
                    </a:lnTo>
                    <a:cubicBezTo>
                      <a:pt x="152" y="71"/>
                      <a:pt x="134" y="36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7" name="Google Shape;17757;p32"/>
              <p:cNvSpPr/>
              <p:nvPr/>
            </p:nvSpPr>
            <p:spPr>
              <a:xfrm>
                <a:off x="79672" y="1236163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" y="0"/>
                    </a:moveTo>
                    <a:cubicBezTo>
                      <a:pt x="1" y="0"/>
                      <a:pt x="10" y="9"/>
                      <a:pt x="10" y="9"/>
                    </a:cubicBezTo>
                    <a:cubicBezTo>
                      <a:pt x="10" y="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8" name="Google Shape;17758;p32"/>
              <p:cNvSpPr/>
              <p:nvPr/>
            </p:nvSpPr>
            <p:spPr>
              <a:xfrm>
                <a:off x="80908" y="1237262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9" name="Google Shape;17759;p32"/>
              <p:cNvSpPr/>
              <p:nvPr/>
            </p:nvSpPr>
            <p:spPr>
              <a:xfrm>
                <a:off x="80908" y="1237262"/>
                <a:ext cx="5081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8" extrusionOk="0">
                    <a:moveTo>
                      <a:pt x="1" y="1"/>
                    </a:moveTo>
                    <a:cubicBezTo>
                      <a:pt x="1" y="1"/>
                      <a:pt x="2" y="2"/>
                      <a:pt x="10" y="10"/>
                    </a:cubicBezTo>
                    <a:cubicBezTo>
                      <a:pt x="12" y="11"/>
                      <a:pt x="13" y="12"/>
                      <a:pt x="15" y="13"/>
                    </a:cubicBezTo>
                    <a:lnTo>
                      <a:pt x="15" y="13"/>
                    </a:lnTo>
                    <a:cubicBezTo>
                      <a:pt x="9" y="9"/>
                      <a:pt x="4" y="4"/>
                      <a:pt x="1" y="1"/>
                    </a:cubicBezTo>
                    <a:close/>
                    <a:moveTo>
                      <a:pt x="15" y="13"/>
                    </a:moveTo>
                    <a:cubicBezTo>
                      <a:pt x="25" y="20"/>
                      <a:pt x="36" y="28"/>
                      <a:pt x="36" y="28"/>
                    </a:cubicBezTo>
                    <a:cubicBezTo>
                      <a:pt x="36" y="28"/>
                      <a:pt x="29" y="21"/>
                      <a:pt x="15" y="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0" name="Google Shape;17760;p32"/>
              <p:cNvSpPr/>
              <p:nvPr/>
            </p:nvSpPr>
            <p:spPr>
              <a:xfrm>
                <a:off x="103704" y="235747"/>
                <a:ext cx="41059" cy="3268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8" extrusionOk="0">
                    <a:moveTo>
                      <a:pt x="243" y="1"/>
                    </a:moveTo>
                    <a:cubicBezTo>
                      <a:pt x="142" y="1"/>
                      <a:pt x="0" y="148"/>
                      <a:pt x="138" y="237"/>
                    </a:cubicBezTo>
                    <a:cubicBezTo>
                      <a:pt x="138" y="238"/>
                      <a:pt x="138" y="238"/>
                      <a:pt x="139" y="238"/>
                    </a:cubicBezTo>
                    <a:cubicBezTo>
                      <a:pt x="153" y="238"/>
                      <a:pt x="298" y="23"/>
                      <a:pt x="272" y="5"/>
                    </a:cubicBezTo>
                    <a:cubicBezTo>
                      <a:pt x="263" y="2"/>
                      <a:pt x="253" y="1"/>
                      <a:pt x="2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1" name="Google Shape;17761;p32"/>
              <p:cNvSpPr/>
              <p:nvPr/>
            </p:nvSpPr>
            <p:spPr>
              <a:xfrm>
                <a:off x="1557532" y="172715"/>
                <a:ext cx="63443" cy="1867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6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1" y="108"/>
                      <a:pt x="171" y="135"/>
                      <a:pt x="291" y="135"/>
                    </a:cubicBezTo>
                    <a:cubicBezTo>
                      <a:pt x="340" y="135"/>
                      <a:pt x="380" y="131"/>
                      <a:pt x="390" y="125"/>
                    </a:cubicBezTo>
                    <a:cubicBezTo>
                      <a:pt x="392" y="126"/>
                      <a:pt x="394" y="126"/>
                      <a:pt x="395" y="126"/>
                    </a:cubicBezTo>
                    <a:cubicBezTo>
                      <a:pt x="410" y="126"/>
                      <a:pt x="371" y="80"/>
                      <a:pt x="461" y="72"/>
                    </a:cubicBezTo>
                    <a:cubicBezTo>
                      <a:pt x="345" y="27"/>
                      <a:pt x="221" y="10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2" name="Google Shape;17762;p32"/>
              <p:cNvSpPr/>
              <p:nvPr/>
            </p:nvSpPr>
            <p:spPr>
              <a:xfrm>
                <a:off x="77201" y="1188374"/>
                <a:ext cx="21010" cy="18402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4" extrusionOk="0">
                    <a:moveTo>
                      <a:pt x="153" y="0"/>
                    </a:moveTo>
                    <a:lnTo>
                      <a:pt x="153" y="0"/>
                    </a:lnTo>
                    <a:cubicBezTo>
                      <a:pt x="72" y="45"/>
                      <a:pt x="1" y="36"/>
                      <a:pt x="63" y="134"/>
                    </a:cubicBezTo>
                    <a:cubicBezTo>
                      <a:pt x="99" y="89"/>
                      <a:pt x="126" y="45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3" name="Google Shape;17763;p32"/>
              <p:cNvSpPr/>
              <p:nvPr/>
            </p:nvSpPr>
            <p:spPr>
              <a:xfrm>
                <a:off x="154376" y="368403"/>
                <a:ext cx="45454" cy="1757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28" extrusionOk="0">
                    <a:moveTo>
                      <a:pt x="237" y="1"/>
                    </a:moveTo>
                    <a:cubicBezTo>
                      <a:pt x="139" y="1"/>
                      <a:pt x="1" y="42"/>
                      <a:pt x="1" y="65"/>
                    </a:cubicBezTo>
                    <a:cubicBezTo>
                      <a:pt x="1" y="109"/>
                      <a:pt x="65" y="128"/>
                      <a:pt x="137" y="128"/>
                    </a:cubicBezTo>
                    <a:cubicBezTo>
                      <a:pt x="228" y="128"/>
                      <a:pt x="331" y="97"/>
                      <a:pt x="331" y="48"/>
                    </a:cubicBezTo>
                    <a:cubicBezTo>
                      <a:pt x="331" y="13"/>
                      <a:pt x="290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4" name="Google Shape;17764;p32"/>
              <p:cNvSpPr/>
              <p:nvPr/>
            </p:nvSpPr>
            <p:spPr>
              <a:xfrm>
                <a:off x="1591313" y="128633"/>
                <a:ext cx="25954" cy="1428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4" extrusionOk="0">
                    <a:moveTo>
                      <a:pt x="55" y="0"/>
                    </a:moveTo>
                    <a:cubicBezTo>
                      <a:pt x="3" y="67"/>
                      <a:pt x="0" y="103"/>
                      <a:pt x="47" y="103"/>
                    </a:cubicBezTo>
                    <a:cubicBezTo>
                      <a:pt x="56" y="103"/>
                      <a:pt x="68" y="102"/>
                      <a:pt x="82" y="99"/>
                    </a:cubicBezTo>
                    <a:cubicBezTo>
                      <a:pt x="189" y="45"/>
                      <a:pt x="153" y="18"/>
                      <a:pt x="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5" name="Google Shape;17765;p32"/>
              <p:cNvSpPr/>
              <p:nvPr/>
            </p:nvSpPr>
            <p:spPr>
              <a:xfrm>
                <a:off x="148333" y="3185224"/>
                <a:ext cx="13595" cy="1483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8" extrusionOk="0">
                    <a:moveTo>
                      <a:pt x="0" y="0"/>
                    </a:moveTo>
                    <a:cubicBezTo>
                      <a:pt x="0" y="72"/>
                      <a:pt x="27" y="107"/>
                      <a:pt x="98" y="107"/>
                    </a:cubicBezTo>
                    <a:cubicBezTo>
                      <a:pt x="63" y="72"/>
                      <a:pt x="27" y="3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6" name="Google Shape;17766;p32"/>
              <p:cNvSpPr/>
              <p:nvPr/>
            </p:nvSpPr>
            <p:spPr>
              <a:xfrm>
                <a:off x="93130" y="2505188"/>
                <a:ext cx="49573" cy="23071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8" extrusionOk="0">
                    <a:moveTo>
                      <a:pt x="119" y="0"/>
                    </a:moveTo>
                    <a:cubicBezTo>
                      <a:pt x="92" y="0"/>
                      <a:pt x="64" y="13"/>
                      <a:pt x="37" y="37"/>
                    </a:cubicBezTo>
                    <a:cubicBezTo>
                      <a:pt x="0" y="132"/>
                      <a:pt x="116" y="167"/>
                      <a:pt x="207" y="167"/>
                    </a:cubicBezTo>
                    <a:cubicBezTo>
                      <a:pt x="295" y="167"/>
                      <a:pt x="360" y="134"/>
                      <a:pt x="242" y="90"/>
                    </a:cubicBezTo>
                    <a:cubicBezTo>
                      <a:pt x="204" y="30"/>
                      <a:pt x="162" y="0"/>
                      <a:pt x="1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7" name="Google Shape;17767;p32"/>
              <p:cNvSpPr/>
              <p:nvPr/>
            </p:nvSpPr>
            <p:spPr>
              <a:xfrm>
                <a:off x="85852" y="2630291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9" y="0"/>
                    </a:moveTo>
                    <a:cubicBezTo>
                      <a:pt x="0" y="0"/>
                      <a:pt x="0" y="0"/>
                      <a:pt x="0" y="9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8" name="Google Shape;17768;p32"/>
              <p:cNvSpPr/>
              <p:nvPr/>
            </p:nvSpPr>
            <p:spPr>
              <a:xfrm>
                <a:off x="126225" y="2652263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lnTo>
                      <a:pt x="10" y="1"/>
                    </a:lnTo>
                    <a:cubicBezTo>
                      <a:pt x="10" y="10"/>
                      <a:pt x="1" y="19"/>
                      <a:pt x="1" y="19"/>
                    </a:cubicBezTo>
                    <a:cubicBezTo>
                      <a:pt x="10" y="19"/>
                      <a:pt x="19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9" name="Google Shape;17769;p32"/>
              <p:cNvSpPr/>
              <p:nvPr/>
            </p:nvSpPr>
            <p:spPr>
              <a:xfrm>
                <a:off x="61958" y="2566572"/>
                <a:ext cx="92555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25" extrusionOk="0">
                    <a:moveTo>
                      <a:pt x="41" y="0"/>
                    </a:moveTo>
                    <a:cubicBezTo>
                      <a:pt x="51" y="209"/>
                      <a:pt x="1" y="260"/>
                      <a:pt x="30" y="260"/>
                    </a:cubicBezTo>
                    <a:cubicBezTo>
                      <a:pt x="50" y="260"/>
                      <a:pt x="105" y="238"/>
                      <a:pt x="237" y="223"/>
                    </a:cubicBezTo>
                    <a:cubicBezTo>
                      <a:pt x="280" y="434"/>
                      <a:pt x="302" y="466"/>
                      <a:pt x="327" y="466"/>
                    </a:cubicBezTo>
                    <a:cubicBezTo>
                      <a:pt x="337" y="466"/>
                      <a:pt x="348" y="460"/>
                      <a:pt x="360" y="460"/>
                    </a:cubicBezTo>
                    <a:cubicBezTo>
                      <a:pt x="386" y="460"/>
                      <a:pt x="420" y="483"/>
                      <a:pt x="478" y="625"/>
                    </a:cubicBezTo>
                    <a:cubicBezTo>
                      <a:pt x="504" y="580"/>
                      <a:pt x="674" y="393"/>
                      <a:pt x="674" y="339"/>
                    </a:cubicBezTo>
                    <a:cubicBezTo>
                      <a:pt x="674" y="330"/>
                      <a:pt x="235" y="89"/>
                      <a:pt x="211" y="89"/>
                    </a:cubicBezTo>
                    <a:cubicBezTo>
                      <a:pt x="210" y="89"/>
                      <a:pt x="210" y="89"/>
                      <a:pt x="210" y="89"/>
                    </a:cubicBezTo>
                    <a:cubicBezTo>
                      <a:pt x="194" y="95"/>
                      <a:pt x="178" y="98"/>
                      <a:pt x="161" y="98"/>
                    </a:cubicBezTo>
                    <a:cubicBezTo>
                      <a:pt x="103" y="98"/>
                      <a:pt x="47" y="63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0" name="Google Shape;17770;p32"/>
              <p:cNvSpPr/>
              <p:nvPr/>
            </p:nvSpPr>
            <p:spPr>
              <a:xfrm>
                <a:off x="105077" y="2680003"/>
                <a:ext cx="23757" cy="1991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5" extrusionOk="0">
                    <a:moveTo>
                      <a:pt x="2" y="1"/>
                    </a:moveTo>
                    <a:cubicBezTo>
                      <a:pt x="1" y="1"/>
                      <a:pt x="30" y="144"/>
                      <a:pt x="105" y="144"/>
                    </a:cubicBezTo>
                    <a:cubicBezTo>
                      <a:pt x="125" y="144"/>
                      <a:pt x="147" y="135"/>
                      <a:pt x="173" y="111"/>
                    </a:cubicBezTo>
                    <a:cubicBezTo>
                      <a:pt x="173" y="111"/>
                      <a:pt x="12" y="13"/>
                      <a:pt x="3" y="4"/>
                    </a:cubicBezTo>
                    <a:cubicBezTo>
                      <a:pt x="3" y="2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1" name="Google Shape;17771;p32"/>
              <p:cNvSpPr/>
              <p:nvPr/>
            </p:nvSpPr>
            <p:spPr>
              <a:xfrm>
                <a:off x="6070209" y="4997371"/>
                <a:ext cx="2897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1" extrusionOk="0">
                    <a:moveTo>
                      <a:pt x="137" y="1"/>
                    </a:moveTo>
                    <a:cubicBezTo>
                      <a:pt x="94" y="1"/>
                      <a:pt x="41" y="21"/>
                      <a:pt x="1" y="61"/>
                    </a:cubicBezTo>
                    <a:lnTo>
                      <a:pt x="206" y="61"/>
                    </a:lnTo>
                    <a:cubicBezTo>
                      <a:pt x="210" y="21"/>
                      <a:pt x="179" y="1"/>
                      <a:pt x="1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2" name="Google Shape;17772;p32"/>
              <p:cNvSpPr/>
              <p:nvPr/>
            </p:nvSpPr>
            <p:spPr>
              <a:xfrm>
                <a:off x="121418" y="3157484"/>
                <a:ext cx="1648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2" h="24" extrusionOk="0">
                    <a:moveTo>
                      <a:pt x="10" y="0"/>
                    </a:moveTo>
                    <a:cubicBezTo>
                      <a:pt x="9" y="0"/>
                      <a:pt x="6" y="6"/>
                      <a:pt x="0" y="24"/>
                    </a:cubicBezTo>
                    <a:cubicBezTo>
                      <a:pt x="6" y="24"/>
                      <a:pt x="12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3" name="Google Shape;17773;p32"/>
              <p:cNvSpPr/>
              <p:nvPr/>
            </p:nvSpPr>
            <p:spPr>
              <a:xfrm>
                <a:off x="7049041" y="5015498"/>
                <a:ext cx="17165" cy="1510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" extrusionOk="0">
                    <a:moveTo>
                      <a:pt x="90" y="0"/>
                    </a:moveTo>
                    <a:cubicBezTo>
                      <a:pt x="72" y="36"/>
                      <a:pt x="45" y="72"/>
                      <a:pt x="1" y="98"/>
                    </a:cubicBezTo>
                    <a:cubicBezTo>
                      <a:pt x="16" y="106"/>
                      <a:pt x="31" y="110"/>
                      <a:pt x="45" y="110"/>
                    </a:cubicBezTo>
                    <a:cubicBezTo>
                      <a:pt x="94" y="110"/>
                      <a:pt x="125" y="63"/>
                      <a:pt x="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4" name="Google Shape;17774;p32"/>
              <p:cNvSpPr/>
              <p:nvPr/>
            </p:nvSpPr>
            <p:spPr>
              <a:xfrm>
                <a:off x="64979" y="2651852"/>
                <a:ext cx="28288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6" extrusionOk="0">
                    <a:moveTo>
                      <a:pt x="86" y="0"/>
                    </a:moveTo>
                    <a:cubicBezTo>
                      <a:pt x="58" y="0"/>
                      <a:pt x="29" y="7"/>
                      <a:pt x="1" y="22"/>
                    </a:cubicBezTo>
                    <a:cubicBezTo>
                      <a:pt x="1" y="69"/>
                      <a:pt x="49" y="85"/>
                      <a:pt x="98" y="85"/>
                    </a:cubicBezTo>
                    <a:cubicBezTo>
                      <a:pt x="151" y="85"/>
                      <a:pt x="206" y="67"/>
                      <a:pt x="206" y="48"/>
                    </a:cubicBezTo>
                    <a:cubicBezTo>
                      <a:pt x="168" y="16"/>
                      <a:pt x="128" y="0"/>
                      <a:pt x="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5" name="Google Shape;17775;p32"/>
              <p:cNvSpPr/>
              <p:nvPr/>
            </p:nvSpPr>
            <p:spPr>
              <a:xfrm>
                <a:off x="69923" y="1397795"/>
                <a:ext cx="11123" cy="23071"/>
              </a:xfrm>
              <a:custGeom>
                <a:avLst/>
                <a:gdLst/>
                <a:ahLst/>
                <a:cxnLst/>
                <a:rect l="l" t="t" r="r" b="b"/>
                <a:pathLst>
                  <a:path w="81" h="168" extrusionOk="0">
                    <a:moveTo>
                      <a:pt x="27" y="1"/>
                    </a:moveTo>
                    <a:cubicBezTo>
                      <a:pt x="14" y="1"/>
                      <a:pt x="5" y="27"/>
                      <a:pt x="0" y="81"/>
                    </a:cubicBezTo>
                    <a:cubicBezTo>
                      <a:pt x="23" y="139"/>
                      <a:pt x="41" y="168"/>
                      <a:pt x="54" y="168"/>
                    </a:cubicBezTo>
                    <a:cubicBezTo>
                      <a:pt x="67" y="168"/>
                      <a:pt x="76" y="139"/>
                      <a:pt x="81" y="81"/>
                    </a:cubicBezTo>
                    <a:cubicBezTo>
                      <a:pt x="58" y="27"/>
                      <a:pt x="41" y="1"/>
                      <a:pt x="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6" name="Google Shape;17776;p32"/>
              <p:cNvSpPr/>
              <p:nvPr/>
            </p:nvSpPr>
            <p:spPr>
              <a:xfrm>
                <a:off x="139133" y="1427183"/>
                <a:ext cx="11810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195" extrusionOk="0">
                    <a:moveTo>
                      <a:pt x="85" y="1"/>
                    </a:moveTo>
                    <a:cubicBezTo>
                      <a:pt x="84" y="5"/>
                      <a:pt x="83" y="9"/>
                      <a:pt x="82" y="12"/>
                    </a:cubicBezTo>
                    <a:lnTo>
                      <a:pt x="82" y="12"/>
                    </a:lnTo>
                    <a:cubicBezTo>
                      <a:pt x="84" y="8"/>
                      <a:pt x="85" y="4"/>
                      <a:pt x="85" y="1"/>
                    </a:cubicBezTo>
                    <a:close/>
                    <a:moveTo>
                      <a:pt x="82" y="12"/>
                    </a:moveTo>
                    <a:lnTo>
                      <a:pt x="82" y="12"/>
                    </a:lnTo>
                    <a:cubicBezTo>
                      <a:pt x="72" y="32"/>
                      <a:pt x="41" y="63"/>
                      <a:pt x="5" y="99"/>
                    </a:cubicBezTo>
                    <a:cubicBezTo>
                      <a:pt x="1" y="153"/>
                      <a:pt x="0" y="194"/>
                      <a:pt x="10" y="194"/>
                    </a:cubicBezTo>
                    <a:cubicBezTo>
                      <a:pt x="20" y="194"/>
                      <a:pt x="41" y="145"/>
                      <a:pt x="82" y="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7" name="Google Shape;17777;p32"/>
              <p:cNvSpPr/>
              <p:nvPr/>
            </p:nvSpPr>
            <p:spPr>
              <a:xfrm>
                <a:off x="94366" y="1408781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1" y="1"/>
                    </a:moveTo>
                    <a:cubicBezTo>
                      <a:pt x="1" y="5"/>
                      <a:pt x="1" y="8"/>
                      <a:pt x="2" y="8"/>
                    </a:cubicBezTo>
                    <a:cubicBezTo>
                      <a:pt x="3" y="8"/>
                      <a:pt x="5" y="5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8" name="Google Shape;17778;p32"/>
              <p:cNvSpPr/>
              <p:nvPr/>
            </p:nvSpPr>
            <p:spPr>
              <a:xfrm>
                <a:off x="84616" y="1383101"/>
                <a:ext cx="72369" cy="8349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08" extrusionOk="0">
                    <a:moveTo>
                      <a:pt x="170" y="1"/>
                    </a:moveTo>
                    <a:cubicBezTo>
                      <a:pt x="179" y="134"/>
                      <a:pt x="0" y="63"/>
                      <a:pt x="232" y="241"/>
                    </a:cubicBezTo>
                    <a:cubicBezTo>
                      <a:pt x="232" y="259"/>
                      <a:pt x="36" y="607"/>
                      <a:pt x="161" y="607"/>
                    </a:cubicBezTo>
                    <a:cubicBezTo>
                      <a:pt x="382" y="607"/>
                      <a:pt x="498" y="36"/>
                      <a:pt x="526" y="36"/>
                    </a:cubicBezTo>
                    <a:cubicBezTo>
                      <a:pt x="526" y="36"/>
                      <a:pt x="527" y="36"/>
                      <a:pt x="527" y="36"/>
                    </a:cubicBezTo>
                    <a:lnTo>
                      <a:pt x="527" y="36"/>
                    </a:lnTo>
                    <a:cubicBezTo>
                      <a:pt x="523" y="35"/>
                      <a:pt x="517" y="34"/>
                      <a:pt x="511" y="34"/>
                    </a:cubicBezTo>
                    <a:cubicBezTo>
                      <a:pt x="463" y="34"/>
                      <a:pt x="355" y="66"/>
                      <a:pt x="274" y="66"/>
                    </a:cubicBezTo>
                    <a:cubicBezTo>
                      <a:pt x="217" y="66"/>
                      <a:pt x="173" y="5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9" name="Google Shape;17779;p32"/>
              <p:cNvSpPr/>
              <p:nvPr/>
            </p:nvSpPr>
            <p:spPr>
              <a:xfrm>
                <a:off x="51521" y="1522349"/>
                <a:ext cx="40098" cy="38588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81" extrusionOk="0">
                    <a:moveTo>
                      <a:pt x="139" y="1"/>
                    </a:moveTo>
                    <a:cubicBezTo>
                      <a:pt x="69" y="1"/>
                      <a:pt x="1" y="44"/>
                      <a:pt x="9" y="137"/>
                    </a:cubicBezTo>
                    <a:cubicBezTo>
                      <a:pt x="43" y="95"/>
                      <a:pt x="65" y="79"/>
                      <a:pt x="79" y="79"/>
                    </a:cubicBezTo>
                    <a:cubicBezTo>
                      <a:pt x="124" y="79"/>
                      <a:pt x="85" y="253"/>
                      <a:pt x="99" y="280"/>
                    </a:cubicBezTo>
                    <a:cubicBezTo>
                      <a:pt x="152" y="235"/>
                      <a:pt x="206" y="191"/>
                      <a:pt x="268" y="146"/>
                    </a:cubicBezTo>
                    <a:cubicBezTo>
                      <a:pt x="292" y="53"/>
                      <a:pt x="215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0" name="Google Shape;17780;p32"/>
              <p:cNvSpPr/>
              <p:nvPr/>
            </p:nvSpPr>
            <p:spPr>
              <a:xfrm>
                <a:off x="43557" y="1430616"/>
                <a:ext cx="6866" cy="1634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19" extrusionOk="0">
                    <a:moveTo>
                      <a:pt x="15" y="0"/>
                    </a:moveTo>
                    <a:cubicBezTo>
                      <a:pt x="5" y="0"/>
                      <a:pt x="1" y="29"/>
                      <a:pt x="14" y="118"/>
                    </a:cubicBezTo>
                    <a:cubicBezTo>
                      <a:pt x="32" y="92"/>
                      <a:pt x="41" y="65"/>
                      <a:pt x="50" y="56"/>
                    </a:cubicBezTo>
                    <a:cubicBezTo>
                      <a:pt x="41" y="29"/>
                      <a:pt x="25" y="0"/>
                      <a:pt x="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1" name="Google Shape;17781;p32"/>
              <p:cNvSpPr/>
              <p:nvPr/>
            </p:nvSpPr>
            <p:spPr>
              <a:xfrm>
                <a:off x="50286" y="1436109"/>
                <a:ext cx="3021" cy="590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16" y="1"/>
                    </a:moveTo>
                    <a:lnTo>
                      <a:pt x="16" y="1"/>
                    </a:lnTo>
                    <a:cubicBezTo>
                      <a:pt x="13" y="1"/>
                      <a:pt x="7" y="6"/>
                      <a:pt x="1" y="16"/>
                    </a:cubicBezTo>
                    <a:cubicBezTo>
                      <a:pt x="10" y="25"/>
                      <a:pt x="10" y="34"/>
                      <a:pt x="10" y="43"/>
                    </a:cubicBezTo>
                    <a:cubicBezTo>
                      <a:pt x="21" y="15"/>
                      <a:pt x="21" y="1"/>
                      <a:pt x="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2" name="Google Shape;17782;p32"/>
              <p:cNvSpPr/>
              <p:nvPr/>
            </p:nvSpPr>
            <p:spPr>
              <a:xfrm>
                <a:off x="78437" y="1431715"/>
                <a:ext cx="14831" cy="2568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87" extrusionOk="0">
                    <a:moveTo>
                      <a:pt x="44" y="0"/>
                    </a:moveTo>
                    <a:cubicBezTo>
                      <a:pt x="31" y="0"/>
                      <a:pt x="17" y="4"/>
                      <a:pt x="1" y="12"/>
                    </a:cubicBezTo>
                    <a:cubicBezTo>
                      <a:pt x="8" y="19"/>
                      <a:pt x="66" y="187"/>
                      <a:pt x="94" y="187"/>
                    </a:cubicBezTo>
                    <a:cubicBezTo>
                      <a:pt x="102" y="187"/>
                      <a:pt x="108" y="171"/>
                      <a:pt x="108" y="128"/>
                    </a:cubicBezTo>
                    <a:cubicBezTo>
                      <a:pt x="108" y="46"/>
                      <a:pt x="87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3" name="Google Shape;17783;p32"/>
              <p:cNvSpPr/>
              <p:nvPr/>
            </p:nvSpPr>
            <p:spPr>
              <a:xfrm>
                <a:off x="75415" y="1661323"/>
                <a:ext cx="25267" cy="28289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06" extrusionOk="0">
                    <a:moveTo>
                      <a:pt x="90" y="1"/>
                    </a:moveTo>
                    <a:cubicBezTo>
                      <a:pt x="44" y="1"/>
                      <a:pt x="0" y="47"/>
                      <a:pt x="14" y="205"/>
                    </a:cubicBezTo>
                    <a:cubicBezTo>
                      <a:pt x="22" y="206"/>
                      <a:pt x="30" y="206"/>
                      <a:pt x="37" y="206"/>
                    </a:cubicBezTo>
                    <a:cubicBezTo>
                      <a:pt x="121" y="206"/>
                      <a:pt x="167" y="161"/>
                      <a:pt x="183" y="71"/>
                    </a:cubicBezTo>
                    <a:cubicBezTo>
                      <a:pt x="183" y="45"/>
                      <a:pt x="136" y="1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4" name="Google Shape;17784;p32"/>
              <p:cNvSpPr/>
              <p:nvPr/>
            </p:nvSpPr>
            <p:spPr>
              <a:xfrm>
                <a:off x="73218" y="1585107"/>
                <a:ext cx="20049" cy="3089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25" extrusionOk="0">
                    <a:moveTo>
                      <a:pt x="120" y="1"/>
                    </a:moveTo>
                    <a:cubicBezTo>
                      <a:pt x="77" y="1"/>
                      <a:pt x="1" y="224"/>
                      <a:pt x="65" y="224"/>
                    </a:cubicBezTo>
                    <a:cubicBezTo>
                      <a:pt x="73" y="224"/>
                      <a:pt x="81" y="222"/>
                      <a:pt x="92" y="216"/>
                    </a:cubicBezTo>
                    <a:cubicBezTo>
                      <a:pt x="110" y="171"/>
                      <a:pt x="128" y="135"/>
                      <a:pt x="146" y="100"/>
                    </a:cubicBezTo>
                    <a:cubicBezTo>
                      <a:pt x="146" y="28"/>
                      <a:pt x="135" y="1"/>
                      <a:pt x="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5" name="Google Shape;17785;p32"/>
              <p:cNvSpPr/>
              <p:nvPr/>
            </p:nvSpPr>
            <p:spPr>
              <a:xfrm>
                <a:off x="97387" y="1570413"/>
                <a:ext cx="59873" cy="5053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68" extrusionOk="0">
                    <a:moveTo>
                      <a:pt x="426" y="77"/>
                    </a:moveTo>
                    <a:lnTo>
                      <a:pt x="426" y="77"/>
                    </a:lnTo>
                    <a:cubicBezTo>
                      <a:pt x="425" y="79"/>
                      <a:pt x="425" y="80"/>
                      <a:pt x="425" y="82"/>
                    </a:cubicBezTo>
                    <a:cubicBezTo>
                      <a:pt x="425" y="80"/>
                      <a:pt x="426" y="78"/>
                      <a:pt x="426" y="77"/>
                    </a:cubicBezTo>
                    <a:close/>
                    <a:moveTo>
                      <a:pt x="392" y="1"/>
                    </a:moveTo>
                    <a:cubicBezTo>
                      <a:pt x="285" y="1"/>
                      <a:pt x="0" y="304"/>
                      <a:pt x="175" y="367"/>
                    </a:cubicBezTo>
                    <a:cubicBezTo>
                      <a:pt x="175" y="367"/>
                      <a:pt x="175" y="367"/>
                      <a:pt x="175" y="367"/>
                    </a:cubicBezTo>
                    <a:cubicBezTo>
                      <a:pt x="189" y="367"/>
                      <a:pt x="403" y="74"/>
                      <a:pt x="424" y="74"/>
                    </a:cubicBezTo>
                    <a:cubicBezTo>
                      <a:pt x="425" y="74"/>
                      <a:pt x="426" y="75"/>
                      <a:pt x="426" y="77"/>
                    </a:cubicBezTo>
                    <a:lnTo>
                      <a:pt x="426" y="77"/>
                    </a:lnTo>
                    <a:cubicBezTo>
                      <a:pt x="436" y="23"/>
                      <a:pt x="420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6" name="Google Shape;17786;p32"/>
              <p:cNvSpPr/>
              <p:nvPr/>
            </p:nvSpPr>
            <p:spPr>
              <a:xfrm>
                <a:off x="4513115" y="4972927"/>
                <a:ext cx="55890" cy="2334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70" extrusionOk="0">
                    <a:moveTo>
                      <a:pt x="271" y="1"/>
                    </a:moveTo>
                    <a:cubicBezTo>
                      <a:pt x="156" y="1"/>
                      <a:pt x="6" y="17"/>
                      <a:pt x="1" y="34"/>
                    </a:cubicBezTo>
                    <a:cubicBezTo>
                      <a:pt x="37" y="100"/>
                      <a:pt x="167" y="170"/>
                      <a:pt x="269" y="170"/>
                    </a:cubicBezTo>
                    <a:cubicBezTo>
                      <a:pt x="345" y="170"/>
                      <a:pt x="406" y="131"/>
                      <a:pt x="402" y="25"/>
                    </a:cubicBezTo>
                    <a:cubicBezTo>
                      <a:pt x="402" y="8"/>
                      <a:pt x="343" y="1"/>
                      <a:pt x="2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7" name="Google Shape;17787;p32"/>
              <p:cNvSpPr/>
              <p:nvPr/>
            </p:nvSpPr>
            <p:spPr>
              <a:xfrm>
                <a:off x="4709210" y="4994899"/>
                <a:ext cx="24581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0" extrusionOk="0">
                    <a:moveTo>
                      <a:pt x="95" y="1"/>
                    </a:moveTo>
                    <a:cubicBezTo>
                      <a:pt x="66" y="1"/>
                      <a:pt x="34" y="18"/>
                      <a:pt x="0" y="52"/>
                    </a:cubicBezTo>
                    <a:cubicBezTo>
                      <a:pt x="63" y="61"/>
                      <a:pt x="125" y="61"/>
                      <a:pt x="179" y="70"/>
                    </a:cubicBezTo>
                    <a:cubicBezTo>
                      <a:pt x="155" y="23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8" name="Google Shape;17788;p32"/>
              <p:cNvSpPr/>
              <p:nvPr/>
            </p:nvSpPr>
            <p:spPr>
              <a:xfrm>
                <a:off x="3056540" y="143464"/>
                <a:ext cx="22246" cy="1222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89" extrusionOk="0">
                    <a:moveTo>
                      <a:pt x="50" y="1"/>
                    </a:moveTo>
                    <a:cubicBezTo>
                      <a:pt x="17" y="1"/>
                      <a:pt x="0" y="25"/>
                      <a:pt x="28" y="89"/>
                    </a:cubicBezTo>
                    <a:cubicBezTo>
                      <a:pt x="72" y="80"/>
                      <a:pt x="117" y="62"/>
                      <a:pt x="161" y="53"/>
                    </a:cubicBezTo>
                    <a:cubicBezTo>
                      <a:pt x="127" y="23"/>
                      <a:pt x="81" y="1"/>
                      <a:pt x="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9" name="Google Shape;17789;p32"/>
              <p:cNvSpPr/>
              <p:nvPr/>
            </p:nvSpPr>
            <p:spPr>
              <a:xfrm>
                <a:off x="4641923" y="121904"/>
                <a:ext cx="53968" cy="472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4" extrusionOk="0">
                    <a:moveTo>
                      <a:pt x="87" y="0"/>
                    </a:moveTo>
                    <a:cubicBezTo>
                      <a:pt x="56" y="0"/>
                      <a:pt x="29" y="22"/>
                      <a:pt x="9" y="76"/>
                    </a:cubicBezTo>
                    <a:cubicBezTo>
                      <a:pt x="1" y="92"/>
                      <a:pt x="257" y="343"/>
                      <a:pt x="364" y="343"/>
                    </a:cubicBezTo>
                    <a:cubicBezTo>
                      <a:pt x="375" y="343"/>
                      <a:pt x="385" y="341"/>
                      <a:pt x="392" y="335"/>
                    </a:cubicBezTo>
                    <a:cubicBezTo>
                      <a:pt x="385" y="335"/>
                      <a:pt x="208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0" name="Google Shape;17790;p32"/>
              <p:cNvSpPr/>
              <p:nvPr/>
            </p:nvSpPr>
            <p:spPr>
              <a:xfrm>
                <a:off x="4672408" y="4993388"/>
                <a:ext cx="22246" cy="11398"/>
              </a:xfrm>
              <a:custGeom>
                <a:avLst/>
                <a:gdLst/>
                <a:ahLst/>
                <a:cxnLst/>
                <a:rect l="l" t="t" r="r" b="b"/>
                <a:pathLst>
                  <a:path w="162" h="83" extrusionOk="0">
                    <a:moveTo>
                      <a:pt x="90" y="1"/>
                    </a:moveTo>
                    <a:cubicBezTo>
                      <a:pt x="45" y="1"/>
                      <a:pt x="10" y="36"/>
                      <a:pt x="1" y="81"/>
                    </a:cubicBezTo>
                    <a:cubicBezTo>
                      <a:pt x="8" y="81"/>
                      <a:pt x="25" y="82"/>
                      <a:pt x="43" y="82"/>
                    </a:cubicBezTo>
                    <a:cubicBezTo>
                      <a:pt x="95" y="82"/>
                      <a:pt x="162" y="73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1" name="Google Shape;17791;p32"/>
              <p:cNvSpPr/>
              <p:nvPr/>
            </p:nvSpPr>
            <p:spPr>
              <a:xfrm>
                <a:off x="1444379" y="125612"/>
                <a:ext cx="6454" cy="439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8" y="0"/>
                    </a:moveTo>
                    <a:cubicBezTo>
                      <a:pt x="0" y="0"/>
                      <a:pt x="3" y="9"/>
                      <a:pt x="36" y="31"/>
                    </a:cubicBezTo>
                    <a:cubicBezTo>
                      <a:pt x="47" y="16"/>
                      <a:pt x="18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2" name="Google Shape;17792;p32"/>
              <p:cNvSpPr/>
              <p:nvPr/>
            </p:nvSpPr>
            <p:spPr>
              <a:xfrm>
                <a:off x="1584035" y="5008082"/>
                <a:ext cx="8789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64" h="1" extrusionOk="0">
                    <a:moveTo>
                      <a:pt x="63" y="1"/>
                    </a:moveTo>
                    <a:cubicBezTo>
                      <a:pt x="63" y="1"/>
                      <a:pt x="1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3" name="Google Shape;17793;p32"/>
              <p:cNvSpPr/>
              <p:nvPr/>
            </p:nvSpPr>
            <p:spPr>
              <a:xfrm>
                <a:off x="7078428" y="5025248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" y="1"/>
                      <a:pt x="1" y="10"/>
                      <a:pt x="10" y="10"/>
                    </a:cubicBezTo>
                    <a:cubicBezTo>
                      <a:pt x="10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4" name="Google Shape;17794;p32"/>
              <p:cNvSpPr/>
              <p:nvPr/>
            </p:nvSpPr>
            <p:spPr>
              <a:xfrm>
                <a:off x="5555663" y="4976223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cubicBezTo>
                      <a:pt x="10" y="10"/>
                      <a:pt x="10" y="19"/>
                      <a:pt x="1" y="19"/>
                    </a:cubicBezTo>
                    <a:cubicBezTo>
                      <a:pt x="19" y="19"/>
                      <a:pt x="19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5" name="Google Shape;17795;p32"/>
              <p:cNvSpPr/>
              <p:nvPr/>
            </p:nvSpPr>
            <p:spPr>
              <a:xfrm>
                <a:off x="4823188" y="4976223"/>
                <a:ext cx="2472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0" y="1"/>
                    </a:moveTo>
                    <a:cubicBezTo>
                      <a:pt x="0" y="10"/>
                      <a:pt x="9" y="10"/>
                      <a:pt x="18" y="10"/>
                    </a:cubicBezTo>
                    <a:cubicBezTo>
                      <a:pt x="9" y="1"/>
                      <a:pt x="9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6" name="Google Shape;17796;p32"/>
              <p:cNvSpPr/>
              <p:nvPr/>
            </p:nvSpPr>
            <p:spPr>
              <a:xfrm>
                <a:off x="1890401" y="137147"/>
                <a:ext cx="9887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72" h="64" extrusionOk="0">
                    <a:moveTo>
                      <a:pt x="27" y="1"/>
                    </a:moveTo>
                    <a:cubicBezTo>
                      <a:pt x="0" y="28"/>
                      <a:pt x="18" y="54"/>
                      <a:pt x="71" y="63"/>
                    </a:cubicBezTo>
                    <a:cubicBezTo>
                      <a:pt x="45" y="28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7" name="Google Shape;17797;p32"/>
              <p:cNvSpPr/>
              <p:nvPr/>
            </p:nvSpPr>
            <p:spPr>
              <a:xfrm>
                <a:off x="4739833" y="126161"/>
                <a:ext cx="7415" cy="7553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0" y="1"/>
                    </a:moveTo>
                    <a:cubicBezTo>
                      <a:pt x="36" y="10"/>
                      <a:pt x="45" y="27"/>
                      <a:pt x="54" y="54"/>
                    </a:cubicBezTo>
                    <a:cubicBezTo>
                      <a:pt x="45" y="18"/>
                      <a:pt x="36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8" name="Google Shape;17798;p32"/>
              <p:cNvSpPr/>
              <p:nvPr/>
            </p:nvSpPr>
            <p:spPr>
              <a:xfrm>
                <a:off x="1634158" y="199493"/>
                <a:ext cx="8789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64" h="13" extrusionOk="0">
                    <a:moveTo>
                      <a:pt x="25" y="1"/>
                    </a:moveTo>
                    <a:cubicBezTo>
                      <a:pt x="4" y="1"/>
                      <a:pt x="1" y="12"/>
                      <a:pt x="38" y="12"/>
                    </a:cubicBezTo>
                    <a:cubicBezTo>
                      <a:pt x="45" y="12"/>
                      <a:pt x="54" y="12"/>
                      <a:pt x="64" y="11"/>
                    </a:cubicBezTo>
                    <a:cubicBezTo>
                      <a:pt x="49" y="3"/>
                      <a:pt x="35" y="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9" name="Google Shape;17799;p32"/>
              <p:cNvSpPr/>
              <p:nvPr/>
            </p:nvSpPr>
            <p:spPr>
              <a:xfrm>
                <a:off x="167971" y="4641423"/>
                <a:ext cx="2472" cy="2142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6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0" y="1"/>
                      <a:pt x="2" y="67"/>
                      <a:pt x="18" y="155"/>
                    </a:cubicBezTo>
                    <a:cubicBezTo>
                      <a:pt x="18" y="119"/>
                      <a:pt x="18" y="66"/>
                      <a:pt x="9" y="3"/>
                    </a:cubicBezTo>
                    <a:cubicBezTo>
                      <a:pt x="8" y="2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0" name="Google Shape;17800;p32"/>
              <p:cNvSpPr/>
              <p:nvPr/>
            </p:nvSpPr>
            <p:spPr>
              <a:xfrm>
                <a:off x="197357" y="3460836"/>
                <a:ext cx="19637" cy="2348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71" extrusionOk="0">
                    <a:moveTo>
                      <a:pt x="0" y="1"/>
                    </a:moveTo>
                    <a:cubicBezTo>
                      <a:pt x="80" y="1"/>
                      <a:pt x="89" y="134"/>
                      <a:pt x="143" y="170"/>
                    </a:cubicBezTo>
                    <a:cubicBezTo>
                      <a:pt x="143" y="72"/>
                      <a:pt x="107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1" name="Google Shape;17801;p32"/>
              <p:cNvSpPr/>
              <p:nvPr/>
            </p:nvSpPr>
            <p:spPr>
              <a:xfrm>
                <a:off x="118947" y="1505733"/>
                <a:ext cx="7415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45" extrusionOk="0">
                    <a:moveTo>
                      <a:pt x="39" y="1"/>
                    </a:moveTo>
                    <a:cubicBezTo>
                      <a:pt x="30" y="1"/>
                      <a:pt x="17" y="14"/>
                      <a:pt x="0" y="44"/>
                    </a:cubicBezTo>
                    <a:lnTo>
                      <a:pt x="54" y="44"/>
                    </a:lnTo>
                    <a:cubicBezTo>
                      <a:pt x="54" y="16"/>
                      <a:pt x="49" y="1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2" name="Google Shape;17802;p32"/>
              <p:cNvSpPr/>
              <p:nvPr/>
            </p:nvSpPr>
            <p:spPr>
              <a:xfrm>
                <a:off x="174013" y="3927605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0"/>
                    </a:moveTo>
                    <a:cubicBezTo>
                      <a:pt x="1" y="0"/>
                      <a:pt x="1" y="9"/>
                      <a:pt x="10" y="9"/>
                    </a:cubicBezTo>
                    <a:cubicBezTo>
                      <a:pt x="1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3" name="Google Shape;17803;p32"/>
              <p:cNvSpPr/>
              <p:nvPr/>
            </p:nvSpPr>
            <p:spPr>
              <a:xfrm>
                <a:off x="1678376" y="172303"/>
                <a:ext cx="33232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2" extrusionOk="0">
                    <a:moveTo>
                      <a:pt x="43" y="0"/>
                    </a:moveTo>
                    <a:cubicBezTo>
                      <a:pt x="27" y="0"/>
                      <a:pt x="13" y="1"/>
                      <a:pt x="1" y="4"/>
                    </a:cubicBezTo>
                    <a:cubicBezTo>
                      <a:pt x="101" y="19"/>
                      <a:pt x="201" y="41"/>
                      <a:pt x="232" y="41"/>
                    </a:cubicBezTo>
                    <a:cubicBezTo>
                      <a:pt x="237" y="41"/>
                      <a:pt x="240" y="41"/>
                      <a:pt x="242" y="39"/>
                    </a:cubicBezTo>
                    <a:cubicBezTo>
                      <a:pt x="160" y="12"/>
                      <a:pt x="94" y="0"/>
                      <a:pt x="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4" name="Google Shape;17804;p32"/>
              <p:cNvSpPr/>
              <p:nvPr/>
            </p:nvSpPr>
            <p:spPr>
              <a:xfrm>
                <a:off x="94366" y="1511775"/>
                <a:ext cx="24718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3" extrusionOk="0">
                    <a:moveTo>
                      <a:pt x="179" y="0"/>
                    </a:moveTo>
                    <a:lnTo>
                      <a:pt x="179" y="0"/>
                    </a:lnTo>
                    <a:cubicBezTo>
                      <a:pt x="81" y="9"/>
                      <a:pt x="1" y="45"/>
                      <a:pt x="117" y="143"/>
                    </a:cubicBezTo>
                    <a:cubicBezTo>
                      <a:pt x="144" y="81"/>
                      <a:pt x="161" y="36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5" name="Google Shape;17805;p32"/>
              <p:cNvSpPr/>
              <p:nvPr/>
            </p:nvSpPr>
            <p:spPr>
              <a:xfrm>
                <a:off x="4029329" y="153077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0" y="1"/>
                    </a:moveTo>
                    <a:cubicBezTo>
                      <a:pt x="0" y="1"/>
                      <a:pt x="0" y="1"/>
                      <a:pt x="9" y="1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6" name="Google Shape;17806;p32"/>
              <p:cNvSpPr/>
              <p:nvPr/>
            </p:nvSpPr>
            <p:spPr>
              <a:xfrm>
                <a:off x="4693281" y="129869"/>
                <a:ext cx="16067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0" y="0"/>
                    </a:moveTo>
                    <a:cubicBezTo>
                      <a:pt x="18" y="0"/>
                      <a:pt x="63" y="27"/>
                      <a:pt x="116" y="63"/>
                    </a:cubicBezTo>
                    <a:cubicBezTo>
                      <a:pt x="90" y="18"/>
                      <a:pt x="54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7" name="Google Shape;17807;p32"/>
              <p:cNvSpPr/>
              <p:nvPr/>
            </p:nvSpPr>
            <p:spPr>
              <a:xfrm>
                <a:off x="118947" y="1570551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0" y="0"/>
                    </a:moveTo>
                    <a:cubicBezTo>
                      <a:pt x="5" y="5"/>
                      <a:pt x="7" y="7"/>
                      <a:pt x="8" y="7"/>
                    </a:cubicBezTo>
                    <a:cubicBezTo>
                      <a:pt x="9" y="7"/>
                      <a:pt x="9" y="5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8" name="Google Shape;17808;p32"/>
              <p:cNvSpPr/>
              <p:nvPr/>
            </p:nvSpPr>
            <p:spPr>
              <a:xfrm>
                <a:off x="124989" y="4444636"/>
                <a:ext cx="1002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73" h="61" extrusionOk="0">
                    <a:moveTo>
                      <a:pt x="72" y="0"/>
                    </a:moveTo>
                    <a:cubicBezTo>
                      <a:pt x="43" y="30"/>
                      <a:pt x="19" y="47"/>
                      <a:pt x="7" y="47"/>
                    </a:cubicBezTo>
                    <a:cubicBezTo>
                      <a:pt x="4" y="47"/>
                      <a:pt x="2" y="46"/>
                      <a:pt x="1" y="45"/>
                    </a:cubicBezTo>
                    <a:lnTo>
                      <a:pt x="1" y="45"/>
                    </a:lnTo>
                    <a:cubicBezTo>
                      <a:pt x="12" y="56"/>
                      <a:pt x="21" y="61"/>
                      <a:pt x="30" y="61"/>
                    </a:cubicBezTo>
                    <a:cubicBezTo>
                      <a:pt x="48" y="61"/>
                      <a:pt x="60" y="37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9" name="Google Shape;17809;p32"/>
              <p:cNvSpPr/>
              <p:nvPr/>
            </p:nvSpPr>
            <p:spPr>
              <a:xfrm>
                <a:off x="227980" y="3996268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0" name="Google Shape;17810;p32"/>
              <p:cNvSpPr/>
              <p:nvPr/>
            </p:nvSpPr>
            <p:spPr>
              <a:xfrm>
                <a:off x="209579" y="4014532"/>
                <a:ext cx="8651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4" extrusionOk="0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1"/>
                      <a:pt x="0" y="1"/>
                    </a:cubicBezTo>
                    <a:close/>
                    <a:moveTo>
                      <a:pt x="2" y="1"/>
                    </a:moveTo>
                    <a:cubicBezTo>
                      <a:pt x="11" y="7"/>
                      <a:pt x="36" y="84"/>
                      <a:pt x="45" y="144"/>
                    </a:cubicBezTo>
                    <a:cubicBezTo>
                      <a:pt x="63" y="73"/>
                      <a:pt x="54" y="19"/>
                      <a:pt x="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1" name="Google Shape;17811;p32"/>
              <p:cNvSpPr/>
              <p:nvPr/>
            </p:nvSpPr>
            <p:spPr>
              <a:xfrm>
                <a:off x="174013" y="2602002"/>
                <a:ext cx="3845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28" h="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5"/>
                      <a:pt x="3" y="8"/>
                      <a:pt x="7" y="8"/>
                    </a:cubicBezTo>
                    <a:cubicBezTo>
                      <a:pt x="8" y="8"/>
                      <a:pt x="10" y="8"/>
                      <a:pt x="11" y="7"/>
                    </a:cubicBezTo>
                    <a:lnTo>
                      <a:pt x="11" y="7"/>
                    </a:lnTo>
                    <a:cubicBezTo>
                      <a:pt x="12" y="8"/>
                      <a:pt x="13" y="8"/>
                      <a:pt x="14" y="8"/>
                    </a:cubicBezTo>
                    <a:cubicBezTo>
                      <a:pt x="18" y="8"/>
                      <a:pt x="23" y="5"/>
                      <a:pt x="27" y="1"/>
                    </a:cubicBezTo>
                    <a:lnTo>
                      <a:pt x="27" y="1"/>
                    </a:lnTo>
                    <a:cubicBezTo>
                      <a:pt x="21" y="4"/>
                      <a:pt x="15" y="6"/>
                      <a:pt x="11" y="7"/>
                    </a:cubicBezTo>
                    <a:lnTo>
                      <a:pt x="11" y="7"/>
                    </a:lnTo>
                    <a:cubicBezTo>
                      <a:pt x="7" y="6"/>
                      <a:pt x="4" y="4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2" name="Google Shape;17812;p32"/>
              <p:cNvSpPr/>
              <p:nvPr/>
            </p:nvSpPr>
            <p:spPr>
              <a:xfrm>
                <a:off x="140918" y="174454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cubicBezTo>
                      <a:pt x="1" y="0"/>
                      <a:pt x="1" y="9"/>
                      <a:pt x="1" y="9"/>
                    </a:cubicBezTo>
                    <a:cubicBezTo>
                      <a:pt x="10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3" name="Google Shape;17813;p32"/>
              <p:cNvSpPr/>
              <p:nvPr/>
            </p:nvSpPr>
            <p:spPr>
              <a:xfrm>
                <a:off x="103017" y="1010949"/>
                <a:ext cx="260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2" y="1"/>
                    </a:moveTo>
                    <a:cubicBezTo>
                      <a:pt x="9" y="1"/>
                      <a:pt x="5" y="3"/>
                      <a:pt x="0" y="7"/>
                    </a:cubicBezTo>
                    <a:lnTo>
                      <a:pt x="18" y="7"/>
                    </a:lnTo>
                    <a:cubicBezTo>
                      <a:pt x="18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4" name="Google Shape;17814;p32"/>
              <p:cNvSpPr/>
              <p:nvPr/>
            </p:nvSpPr>
            <p:spPr>
              <a:xfrm>
                <a:off x="103017" y="1717489"/>
                <a:ext cx="3708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1"/>
                    </a:moveTo>
                    <a:cubicBezTo>
                      <a:pt x="0" y="19"/>
                      <a:pt x="9" y="19"/>
                      <a:pt x="27" y="19"/>
                    </a:cubicBezTo>
                    <a:cubicBezTo>
                      <a:pt x="9" y="1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5" name="Google Shape;17815;p32"/>
              <p:cNvSpPr/>
              <p:nvPr/>
            </p:nvSpPr>
            <p:spPr>
              <a:xfrm>
                <a:off x="1905094" y="4965237"/>
                <a:ext cx="18401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" extrusionOk="0">
                    <a:moveTo>
                      <a:pt x="0" y="1"/>
                    </a:moveTo>
                    <a:cubicBezTo>
                      <a:pt x="18" y="9"/>
                      <a:pt x="27" y="9"/>
                      <a:pt x="45" y="18"/>
                    </a:cubicBezTo>
                    <a:cubicBezTo>
                      <a:pt x="134" y="1"/>
                      <a:pt x="9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6" name="Google Shape;17816;p32"/>
              <p:cNvSpPr/>
              <p:nvPr/>
            </p:nvSpPr>
            <p:spPr>
              <a:xfrm>
                <a:off x="1469372" y="4929532"/>
                <a:ext cx="10711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78" h="12" extrusionOk="0">
                    <a:moveTo>
                      <a:pt x="43" y="0"/>
                    </a:moveTo>
                    <a:cubicBezTo>
                      <a:pt x="0" y="0"/>
                      <a:pt x="32" y="12"/>
                      <a:pt x="56" y="12"/>
                    </a:cubicBezTo>
                    <a:cubicBezTo>
                      <a:pt x="67" y="12"/>
                      <a:pt x="77" y="9"/>
                      <a:pt x="77" y="2"/>
                    </a:cubicBezTo>
                    <a:cubicBezTo>
                      <a:pt x="63" y="1"/>
                      <a:pt x="52" y="0"/>
                      <a:pt x="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7" name="Google Shape;17817;p32"/>
              <p:cNvSpPr/>
              <p:nvPr/>
            </p:nvSpPr>
            <p:spPr>
              <a:xfrm>
                <a:off x="172777" y="4439692"/>
                <a:ext cx="2609" cy="63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46" extrusionOk="0">
                    <a:moveTo>
                      <a:pt x="1" y="0"/>
                    </a:moveTo>
                    <a:cubicBezTo>
                      <a:pt x="1" y="18"/>
                      <a:pt x="1" y="36"/>
                      <a:pt x="10" y="45"/>
                    </a:cubicBezTo>
                    <a:cubicBezTo>
                      <a:pt x="19" y="18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8" name="Google Shape;17818;p32"/>
              <p:cNvSpPr/>
              <p:nvPr/>
            </p:nvSpPr>
            <p:spPr>
              <a:xfrm>
                <a:off x="154376" y="4462900"/>
                <a:ext cx="3845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28" h="16" extrusionOk="0">
                    <a:moveTo>
                      <a:pt x="1" y="1"/>
                    </a:moveTo>
                    <a:cubicBezTo>
                      <a:pt x="6" y="11"/>
                      <a:pt x="11" y="16"/>
                      <a:pt x="17" y="16"/>
                    </a:cubicBezTo>
                    <a:cubicBezTo>
                      <a:pt x="20" y="16"/>
                      <a:pt x="24" y="14"/>
                      <a:pt x="28" y="10"/>
                    </a:cubicBezTo>
                    <a:cubicBezTo>
                      <a:pt x="19" y="10"/>
                      <a:pt x="10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9" name="Google Shape;17819;p32"/>
              <p:cNvSpPr/>
              <p:nvPr/>
            </p:nvSpPr>
            <p:spPr>
              <a:xfrm>
                <a:off x="1476238" y="5010554"/>
                <a:ext cx="5081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8" extrusionOk="0">
                    <a:moveTo>
                      <a:pt x="36" y="1"/>
                    </a:moveTo>
                    <a:cubicBezTo>
                      <a:pt x="27" y="10"/>
                      <a:pt x="19" y="18"/>
                      <a:pt x="1" y="27"/>
                    </a:cubicBezTo>
                    <a:cubicBezTo>
                      <a:pt x="19" y="18"/>
                      <a:pt x="27" y="10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0" name="Google Shape;17820;p32"/>
              <p:cNvSpPr/>
              <p:nvPr/>
            </p:nvSpPr>
            <p:spPr>
              <a:xfrm>
                <a:off x="3748780" y="4957958"/>
                <a:ext cx="1373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0" y="0"/>
                    </a:moveTo>
                    <a:cubicBezTo>
                      <a:pt x="0" y="0"/>
                      <a:pt x="0" y="9"/>
                      <a:pt x="0" y="18"/>
                    </a:cubicBezTo>
                    <a:cubicBezTo>
                      <a:pt x="9" y="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1" name="Google Shape;17821;p32"/>
              <p:cNvSpPr/>
              <p:nvPr/>
            </p:nvSpPr>
            <p:spPr>
              <a:xfrm>
                <a:off x="4753291" y="5004786"/>
                <a:ext cx="137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7"/>
                    </a:cubicBezTo>
                    <a:lnTo>
                      <a:pt x="9" y="7"/>
                    </a:lnTo>
                    <a:cubicBezTo>
                      <a:pt x="9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2" name="Google Shape;17822;p32"/>
              <p:cNvSpPr/>
              <p:nvPr/>
            </p:nvSpPr>
            <p:spPr>
              <a:xfrm>
                <a:off x="3144838" y="126161"/>
                <a:ext cx="27053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4" extrusionOk="0">
                    <a:moveTo>
                      <a:pt x="18" y="1"/>
                    </a:moveTo>
                    <a:cubicBezTo>
                      <a:pt x="0" y="54"/>
                      <a:pt x="18" y="108"/>
                      <a:pt x="63" y="143"/>
                    </a:cubicBezTo>
                    <a:cubicBezTo>
                      <a:pt x="196" y="63"/>
                      <a:pt x="54" y="1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3" name="Google Shape;17823;p32"/>
              <p:cNvSpPr/>
              <p:nvPr/>
            </p:nvSpPr>
            <p:spPr>
              <a:xfrm>
                <a:off x="2681925" y="133577"/>
                <a:ext cx="6042" cy="206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6"/>
                      <a:pt x="3" y="14"/>
                      <a:pt x="16" y="14"/>
                    </a:cubicBezTo>
                    <a:cubicBezTo>
                      <a:pt x="24" y="14"/>
                      <a:pt x="37" y="11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4" name="Google Shape;17824;p32"/>
              <p:cNvSpPr/>
              <p:nvPr/>
            </p:nvSpPr>
            <p:spPr>
              <a:xfrm>
                <a:off x="2703759" y="127947"/>
                <a:ext cx="31172" cy="2156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57" extrusionOk="0">
                    <a:moveTo>
                      <a:pt x="88" y="1"/>
                    </a:moveTo>
                    <a:cubicBezTo>
                      <a:pt x="43" y="1"/>
                      <a:pt x="1" y="23"/>
                      <a:pt x="1" y="77"/>
                    </a:cubicBezTo>
                    <a:cubicBezTo>
                      <a:pt x="27" y="129"/>
                      <a:pt x="56" y="157"/>
                      <a:pt x="91" y="157"/>
                    </a:cubicBezTo>
                    <a:cubicBezTo>
                      <a:pt x="117" y="157"/>
                      <a:pt x="146" y="142"/>
                      <a:pt x="179" y="112"/>
                    </a:cubicBezTo>
                    <a:cubicBezTo>
                      <a:pt x="227" y="49"/>
                      <a:pt x="154" y="1"/>
                      <a:pt x="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5" name="Google Shape;17825;p32"/>
              <p:cNvSpPr/>
              <p:nvPr/>
            </p:nvSpPr>
            <p:spPr>
              <a:xfrm>
                <a:off x="1875570" y="13357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0"/>
                    </a:moveTo>
                    <a:cubicBezTo>
                      <a:pt x="1" y="0"/>
                      <a:pt x="1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6" name="Google Shape;17826;p32"/>
              <p:cNvSpPr/>
              <p:nvPr/>
            </p:nvSpPr>
            <p:spPr>
              <a:xfrm>
                <a:off x="1971421" y="4993388"/>
                <a:ext cx="30486" cy="4669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4" extrusionOk="0">
                    <a:moveTo>
                      <a:pt x="35" y="0"/>
                    </a:moveTo>
                    <a:cubicBezTo>
                      <a:pt x="0" y="0"/>
                      <a:pt x="147" y="33"/>
                      <a:pt x="202" y="33"/>
                    </a:cubicBezTo>
                    <a:cubicBezTo>
                      <a:pt x="214" y="33"/>
                      <a:pt x="222" y="31"/>
                      <a:pt x="222" y="27"/>
                    </a:cubicBezTo>
                    <a:cubicBezTo>
                      <a:pt x="159" y="19"/>
                      <a:pt x="133" y="10"/>
                      <a:pt x="115" y="10"/>
                    </a:cubicBezTo>
                    <a:cubicBezTo>
                      <a:pt x="70" y="3"/>
                      <a:pt x="45" y="0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7" name="Google Shape;17827;p32"/>
              <p:cNvSpPr/>
              <p:nvPr/>
            </p:nvSpPr>
            <p:spPr>
              <a:xfrm>
                <a:off x="1995727" y="5007945"/>
                <a:ext cx="18539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0" extrusionOk="0">
                    <a:moveTo>
                      <a:pt x="47" y="0"/>
                    </a:moveTo>
                    <a:cubicBezTo>
                      <a:pt x="30" y="0"/>
                      <a:pt x="15" y="2"/>
                      <a:pt x="0" y="2"/>
                    </a:cubicBezTo>
                    <a:cubicBezTo>
                      <a:pt x="45" y="11"/>
                      <a:pt x="89" y="20"/>
                      <a:pt x="134" y="20"/>
                    </a:cubicBezTo>
                    <a:cubicBezTo>
                      <a:pt x="102" y="4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8" name="Google Shape;17828;p32"/>
              <p:cNvSpPr/>
              <p:nvPr/>
            </p:nvSpPr>
            <p:spPr>
              <a:xfrm>
                <a:off x="8987067" y="3834361"/>
                <a:ext cx="16067" cy="1867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6" extrusionOk="0">
                    <a:moveTo>
                      <a:pt x="63" y="1"/>
                    </a:moveTo>
                    <a:cubicBezTo>
                      <a:pt x="45" y="1"/>
                      <a:pt x="25" y="19"/>
                      <a:pt x="1" y="55"/>
                    </a:cubicBezTo>
                    <a:cubicBezTo>
                      <a:pt x="15" y="109"/>
                      <a:pt x="33" y="136"/>
                      <a:pt x="54" y="136"/>
                    </a:cubicBezTo>
                    <a:cubicBezTo>
                      <a:pt x="72" y="136"/>
                      <a:pt x="93" y="118"/>
                      <a:pt x="117" y="82"/>
                    </a:cubicBezTo>
                    <a:cubicBezTo>
                      <a:pt x="102" y="28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9" name="Google Shape;17829;p32"/>
              <p:cNvSpPr/>
              <p:nvPr/>
            </p:nvSpPr>
            <p:spPr>
              <a:xfrm>
                <a:off x="2023878" y="5004237"/>
                <a:ext cx="16891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0" extrusionOk="0">
                    <a:moveTo>
                      <a:pt x="92" y="0"/>
                    </a:moveTo>
                    <a:cubicBezTo>
                      <a:pt x="56" y="0"/>
                      <a:pt x="0" y="20"/>
                      <a:pt x="107" y="20"/>
                    </a:cubicBezTo>
                    <a:cubicBezTo>
                      <a:pt x="122" y="5"/>
                      <a:pt x="109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0" name="Google Shape;17830;p32"/>
              <p:cNvSpPr/>
              <p:nvPr/>
            </p:nvSpPr>
            <p:spPr>
              <a:xfrm>
                <a:off x="3778167" y="4996272"/>
                <a:ext cx="961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" extrusionOk="0">
                    <a:moveTo>
                      <a:pt x="54" y="0"/>
                    </a:moveTo>
                    <a:cubicBezTo>
                      <a:pt x="47" y="0"/>
                      <a:pt x="31" y="2"/>
                      <a:pt x="0" y="6"/>
                    </a:cubicBezTo>
                    <a:cubicBezTo>
                      <a:pt x="4" y="8"/>
                      <a:pt x="10" y="8"/>
                      <a:pt x="16" y="8"/>
                    </a:cubicBezTo>
                    <a:cubicBezTo>
                      <a:pt x="39" y="8"/>
                      <a:pt x="70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1" name="Google Shape;17831;p32"/>
              <p:cNvSpPr/>
              <p:nvPr/>
            </p:nvSpPr>
            <p:spPr>
              <a:xfrm>
                <a:off x="9017689" y="4210496"/>
                <a:ext cx="14007" cy="52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8" extrusionOk="0">
                    <a:moveTo>
                      <a:pt x="100" y="0"/>
                    </a:moveTo>
                    <a:lnTo>
                      <a:pt x="100" y="0"/>
                    </a:lnTo>
                    <a:cubicBezTo>
                      <a:pt x="95" y="0"/>
                      <a:pt x="0" y="38"/>
                      <a:pt x="4" y="38"/>
                    </a:cubicBezTo>
                    <a:cubicBezTo>
                      <a:pt x="6" y="38"/>
                      <a:pt x="26" y="31"/>
                      <a:pt x="81" y="10"/>
                    </a:cubicBezTo>
                    <a:cubicBezTo>
                      <a:pt x="97" y="3"/>
                      <a:pt x="102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2" name="Google Shape;17832;p32"/>
              <p:cNvSpPr/>
              <p:nvPr/>
            </p:nvSpPr>
            <p:spPr>
              <a:xfrm>
                <a:off x="9032383" y="4141970"/>
                <a:ext cx="16067" cy="5410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94" extrusionOk="0">
                    <a:moveTo>
                      <a:pt x="1" y="1"/>
                    </a:moveTo>
                    <a:cubicBezTo>
                      <a:pt x="1" y="134"/>
                      <a:pt x="1" y="259"/>
                      <a:pt x="1" y="393"/>
                    </a:cubicBezTo>
                    <a:cubicBezTo>
                      <a:pt x="117" y="197"/>
                      <a:pt x="117" y="7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3" name="Google Shape;17833;p32"/>
              <p:cNvSpPr/>
              <p:nvPr/>
            </p:nvSpPr>
            <p:spPr>
              <a:xfrm>
                <a:off x="9025105" y="299741"/>
                <a:ext cx="18813" cy="4092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98" extrusionOk="0">
                    <a:moveTo>
                      <a:pt x="121" y="0"/>
                    </a:moveTo>
                    <a:cubicBezTo>
                      <a:pt x="113" y="0"/>
                      <a:pt x="94" y="28"/>
                      <a:pt x="63" y="84"/>
                    </a:cubicBezTo>
                    <a:cubicBezTo>
                      <a:pt x="0" y="155"/>
                      <a:pt x="0" y="226"/>
                      <a:pt x="54" y="298"/>
                    </a:cubicBezTo>
                    <a:cubicBezTo>
                      <a:pt x="112" y="99"/>
                      <a:pt x="136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4" name="Google Shape;17834;p32"/>
              <p:cNvSpPr/>
              <p:nvPr/>
            </p:nvSpPr>
            <p:spPr>
              <a:xfrm>
                <a:off x="2056698" y="5011927"/>
                <a:ext cx="34331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5" extrusionOk="0">
                    <a:moveTo>
                      <a:pt x="111" y="1"/>
                    </a:moveTo>
                    <a:cubicBezTo>
                      <a:pt x="45" y="1"/>
                      <a:pt x="0" y="16"/>
                      <a:pt x="181" y="44"/>
                    </a:cubicBezTo>
                    <a:cubicBezTo>
                      <a:pt x="249" y="14"/>
                      <a:pt x="172" y="1"/>
                      <a:pt x="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5" name="Google Shape;17835;p32"/>
              <p:cNvSpPr/>
              <p:nvPr/>
            </p:nvSpPr>
            <p:spPr>
              <a:xfrm>
                <a:off x="4263326" y="4971416"/>
                <a:ext cx="7415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54" h="9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2"/>
                      <a:pt x="4" y="3"/>
                      <a:pt x="6" y="5"/>
                    </a:cubicBezTo>
                    <a:lnTo>
                      <a:pt x="6" y="5"/>
                    </a:lnTo>
                    <a:cubicBezTo>
                      <a:pt x="4" y="2"/>
                      <a:pt x="2" y="0"/>
                      <a:pt x="0" y="0"/>
                    </a:cubicBezTo>
                    <a:close/>
                    <a:moveTo>
                      <a:pt x="6" y="5"/>
                    </a:moveTo>
                    <a:cubicBezTo>
                      <a:pt x="16" y="18"/>
                      <a:pt x="32" y="54"/>
                      <a:pt x="54" y="89"/>
                    </a:cubicBezTo>
                    <a:cubicBezTo>
                      <a:pt x="54" y="56"/>
                      <a:pt x="38" y="30"/>
                      <a:pt x="6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6" name="Google Shape;17836;p32"/>
              <p:cNvSpPr/>
              <p:nvPr/>
            </p:nvSpPr>
            <p:spPr>
              <a:xfrm>
                <a:off x="8940514" y="4917447"/>
                <a:ext cx="8789" cy="1112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1" extrusionOk="0">
                    <a:moveTo>
                      <a:pt x="1" y="1"/>
                    </a:moveTo>
                    <a:cubicBezTo>
                      <a:pt x="1" y="27"/>
                      <a:pt x="1" y="54"/>
                      <a:pt x="1" y="81"/>
                    </a:cubicBezTo>
                    <a:cubicBezTo>
                      <a:pt x="54" y="36"/>
                      <a:pt x="63" y="1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7" name="Google Shape;17837;p32"/>
              <p:cNvSpPr/>
              <p:nvPr/>
            </p:nvSpPr>
            <p:spPr>
              <a:xfrm>
                <a:off x="9000524" y="2563139"/>
                <a:ext cx="12359" cy="2430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77" extrusionOk="0">
                    <a:moveTo>
                      <a:pt x="57" y="1"/>
                    </a:moveTo>
                    <a:cubicBezTo>
                      <a:pt x="0" y="1"/>
                      <a:pt x="74" y="161"/>
                      <a:pt x="90" y="177"/>
                    </a:cubicBezTo>
                    <a:cubicBezTo>
                      <a:pt x="81" y="123"/>
                      <a:pt x="81" y="61"/>
                      <a:pt x="81" y="7"/>
                    </a:cubicBezTo>
                    <a:cubicBezTo>
                      <a:pt x="71" y="3"/>
                      <a:pt x="63" y="1"/>
                      <a:pt x="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8" name="Google Shape;17838;p32"/>
              <p:cNvSpPr/>
              <p:nvPr/>
            </p:nvSpPr>
            <p:spPr>
              <a:xfrm>
                <a:off x="7069502" y="133165"/>
                <a:ext cx="40922" cy="1895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8" extrusionOk="0">
                    <a:moveTo>
                      <a:pt x="85" y="0"/>
                    </a:moveTo>
                    <a:cubicBezTo>
                      <a:pt x="21" y="0"/>
                      <a:pt x="1" y="34"/>
                      <a:pt x="21" y="101"/>
                    </a:cubicBezTo>
                    <a:cubicBezTo>
                      <a:pt x="21" y="127"/>
                      <a:pt x="46" y="137"/>
                      <a:pt x="81" y="137"/>
                    </a:cubicBezTo>
                    <a:cubicBezTo>
                      <a:pt x="155" y="137"/>
                      <a:pt x="273" y="93"/>
                      <a:pt x="298" y="57"/>
                    </a:cubicBezTo>
                    <a:cubicBezTo>
                      <a:pt x="203" y="19"/>
                      <a:pt x="132" y="0"/>
                      <a:pt x="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9" name="Google Shape;17839;p32"/>
              <p:cNvSpPr/>
              <p:nvPr/>
            </p:nvSpPr>
            <p:spPr>
              <a:xfrm>
                <a:off x="8957405" y="2000242"/>
                <a:ext cx="46964" cy="4696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15" y="0"/>
                    </a:moveTo>
                    <a:cubicBezTo>
                      <a:pt x="19" y="0"/>
                      <a:pt x="0" y="147"/>
                      <a:pt x="92" y="342"/>
                    </a:cubicBezTo>
                    <a:cubicBezTo>
                      <a:pt x="119" y="306"/>
                      <a:pt x="145" y="270"/>
                      <a:pt x="163" y="235"/>
                    </a:cubicBezTo>
                    <a:lnTo>
                      <a:pt x="163" y="235"/>
                    </a:lnTo>
                    <a:cubicBezTo>
                      <a:pt x="157" y="235"/>
                      <a:pt x="151" y="235"/>
                      <a:pt x="146" y="235"/>
                    </a:cubicBezTo>
                    <a:cubicBezTo>
                      <a:pt x="37" y="235"/>
                      <a:pt x="237" y="154"/>
                      <a:pt x="329" y="154"/>
                    </a:cubicBezTo>
                    <a:cubicBezTo>
                      <a:pt x="333" y="154"/>
                      <a:pt x="338" y="154"/>
                      <a:pt x="342" y="154"/>
                    </a:cubicBezTo>
                    <a:cubicBezTo>
                      <a:pt x="246" y="46"/>
                      <a:pt x="168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0" name="Google Shape;17840;p32"/>
              <p:cNvSpPr/>
              <p:nvPr/>
            </p:nvSpPr>
            <p:spPr>
              <a:xfrm>
                <a:off x="9002996" y="232726"/>
                <a:ext cx="24581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17" extrusionOk="0">
                    <a:moveTo>
                      <a:pt x="54" y="1"/>
                    </a:moveTo>
                    <a:cubicBezTo>
                      <a:pt x="18" y="19"/>
                      <a:pt x="1" y="90"/>
                      <a:pt x="27" y="117"/>
                    </a:cubicBezTo>
                    <a:cubicBezTo>
                      <a:pt x="39" y="101"/>
                      <a:pt x="60" y="96"/>
                      <a:pt x="81" y="96"/>
                    </a:cubicBezTo>
                    <a:cubicBezTo>
                      <a:pt x="112" y="96"/>
                      <a:pt x="146" y="106"/>
                      <a:pt x="160" y="106"/>
                    </a:cubicBezTo>
                    <a:cubicBezTo>
                      <a:pt x="178" y="106"/>
                      <a:pt x="161" y="88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1" name="Google Shape;17841;p32"/>
              <p:cNvSpPr/>
              <p:nvPr/>
            </p:nvSpPr>
            <p:spPr>
              <a:xfrm>
                <a:off x="9017689" y="4659001"/>
                <a:ext cx="19637" cy="3076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24" extrusionOk="0">
                    <a:moveTo>
                      <a:pt x="126" y="0"/>
                    </a:moveTo>
                    <a:lnTo>
                      <a:pt x="126" y="0"/>
                    </a:lnTo>
                    <a:cubicBezTo>
                      <a:pt x="81" y="72"/>
                      <a:pt x="45" y="143"/>
                      <a:pt x="1" y="223"/>
                    </a:cubicBezTo>
                    <a:cubicBezTo>
                      <a:pt x="1" y="224"/>
                      <a:pt x="1" y="224"/>
                      <a:pt x="2" y="224"/>
                    </a:cubicBezTo>
                    <a:cubicBezTo>
                      <a:pt x="15" y="224"/>
                      <a:pt x="143" y="144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2" name="Google Shape;17842;p32"/>
              <p:cNvSpPr/>
              <p:nvPr/>
            </p:nvSpPr>
            <p:spPr>
              <a:xfrm>
                <a:off x="9020024" y="4824341"/>
                <a:ext cx="2746" cy="10711"/>
              </a:xfrm>
              <a:custGeom>
                <a:avLst/>
                <a:gdLst/>
                <a:ahLst/>
                <a:cxnLst/>
                <a:rect l="l" t="t" r="r" b="b"/>
                <a:pathLst>
                  <a:path w="20" h="78" extrusionOk="0">
                    <a:moveTo>
                      <a:pt x="19" y="1"/>
                    </a:moveTo>
                    <a:cubicBezTo>
                      <a:pt x="8" y="46"/>
                      <a:pt x="0" y="77"/>
                      <a:pt x="3" y="77"/>
                    </a:cubicBezTo>
                    <a:cubicBezTo>
                      <a:pt x="5" y="77"/>
                      <a:pt x="10" y="68"/>
                      <a:pt x="19" y="45"/>
                    </a:cubicBezTo>
                    <a:cubicBezTo>
                      <a:pt x="19" y="36"/>
                      <a:pt x="19" y="27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3" name="Google Shape;17843;p32"/>
              <p:cNvSpPr/>
              <p:nvPr/>
            </p:nvSpPr>
            <p:spPr>
              <a:xfrm>
                <a:off x="9000524" y="4753343"/>
                <a:ext cx="38176" cy="71134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8" extrusionOk="0">
                    <a:moveTo>
                      <a:pt x="251" y="0"/>
                    </a:moveTo>
                    <a:cubicBezTo>
                      <a:pt x="170" y="27"/>
                      <a:pt x="90" y="54"/>
                      <a:pt x="1" y="80"/>
                    </a:cubicBezTo>
                    <a:cubicBezTo>
                      <a:pt x="45" y="89"/>
                      <a:pt x="152" y="500"/>
                      <a:pt x="161" y="518"/>
                    </a:cubicBezTo>
                    <a:cubicBezTo>
                      <a:pt x="170" y="457"/>
                      <a:pt x="229" y="70"/>
                      <a:pt x="273" y="70"/>
                    </a:cubicBezTo>
                    <a:cubicBezTo>
                      <a:pt x="275" y="70"/>
                      <a:pt x="276" y="71"/>
                      <a:pt x="277" y="72"/>
                    </a:cubicBez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4" name="Google Shape;17844;p32"/>
              <p:cNvSpPr/>
              <p:nvPr/>
            </p:nvSpPr>
            <p:spPr>
              <a:xfrm>
                <a:off x="9038562" y="4763093"/>
                <a:ext cx="2609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19" h="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27"/>
                      <a:pt x="9" y="45"/>
                      <a:pt x="18" y="72"/>
                    </a:cubicBezTo>
                    <a:cubicBezTo>
                      <a:pt x="9" y="27"/>
                      <a:pt x="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5" name="Google Shape;17845;p32"/>
              <p:cNvSpPr/>
              <p:nvPr/>
            </p:nvSpPr>
            <p:spPr>
              <a:xfrm>
                <a:off x="7758309" y="4997371"/>
                <a:ext cx="2897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1" extrusionOk="0">
                    <a:moveTo>
                      <a:pt x="137" y="1"/>
                    </a:moveTo>
                    <a:cubicBezTo>
                      <a:pt x="95" y="1"/>
                      <a:pt x="41" y="21"/>
                      <a:pt x="1" y="61"/>
                    </a:cubicBezTo>
                    <a:lnTo>
                      <a:pt x="206" y="61"/>
                    </a:lnTo>
                    <a:cubicBezTo>
                      <a:pt x="210" y="21"/>
                      <a:pt x="179" y="1"/>
                      <a:pt x="1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6" name="Google Shape;17846;p32"/>
              <p:cNvSpPr/>
              <p:nvPr/>
            </p:nvSpPr>
            <p:spPr>
              <a:xfrm>
                <a:off x="8737140" y="5015498"/>
                <a:ext cx="17165" cy="1510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" extrusionOk="0">
                    <a:moveTo>
                      <a:pt x="90" y="0"/>
                    </a:moveTo>
                    <a:lnTo>
                      <a:pt x="90" y="0"/>
                    </a:lnTo>
                    <a:cubicBezTo>
                      <a:pt x="72" y="36"/>
                      <a:pt x="36" y="72"/>
                      <a:pt x="1" y="98"/>
                    </a:cubicBezTo>
                    <a:cubicBezTo>
                      <a:pt x="16" y="106"/>
                      <a:pt x="31" y="110"/>
                      <a:pt x="45" y="110"/>
                    </a:cubicBezTo>
                    <a:cubicBezTo>
                      <a:pt x="94" y="110"/>
                      <a:pt x="125" y="63"/>
                      <a:pt x="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7" name="Google Shape;17847;p32"/>
              <p:cNvSpPr/>
              <p:nvPr/>
            </p:nvSpPr>
            <p:spPr>
              <a:xfrm>
                <a:off x="8963859" y="4873778"/>
                <a:ext cx="61383" cy="81846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96" extrusionOk="0">
                    <a:moveTo>
                      <a:pt x="245" y="1"/>
                    </a:moveTo>
                    <a:cubicBezTo>
                      <a:pt x="146" y="1"/>
                      <a:pt x="232" y="357"/>
                      <a:pt x="232" y="381"/>
                    </a:cubicBezTo>
                    <a:cubicBezTo>
                      <a:pt x="232" y="551"/>
                      <a:pt x="0" y="408"/>
                      <a:pt x="196" y="595"/>
                    </a:cubicBezTo>
                    <a:cubicBezTo>
                      <a:pt x="259" y="488"/>
                      <a:pt x="446" y="113"/>
                      <a:pt x="286" y="15"/>
                    </a:cubicBezTo>
                    <a:cubicBezTo>
                      <a:pt x="269" y="5"/>
                      <a:pt x="256" y="1"/>
                      <a:pt x="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8" name="Google Shape;17848;p32"/>
              <p:cNvSpPr/>
              <p:nvPr/>
            </p:nvSpPr>
            <p:spPr>
              <a:xfrm>
                <a:off x="9009175" y="449563"/>
                <a:ext cx="21697" cy="3076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24" extrusionOk="0">
                    <a:moveTo>
                      <a:pt x="125" y="1"/>
                    </a:moveTo>
                    <a:lnTo>
                      <a:pt x="125" y="1"/>
                    </a:lnTo>
                    <a:cubicBezTo>
                      <a:pt x="27" y="10"/>
                      <a:pt x="0" y="63"/>
                      <a:pt x="36" y="152"/>
                    </a:cubicBezTo>
                    <a:cubicBezTo>
                      <a:pt x="22" y="197"/>
                      <a:pt x="41" y="224"/>
                      <a:pt x="65" y="224"/>
                    </a:cubicBezTo>
                    <a:cubicBezTo>
                      <a:pt x="104" y="224"/>
                      <a:pt x="158" y="159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9" name="Google Shape;17849;p32"/>
              <p:cNvSpPr/>
              <p:nvPr/>
            </p:nvSpPr>
            <p:spPr>
              <a:xfrm>
                <a:off x="8849882" y="203338"/>
                <a:ext cx="35704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15" extrusionOk="0">
                    <a:moveTo>
                      <a:pt x="1" y="1"/>
                    </a:moveTo>
                    <a:cubicBezTo>
                      <a:pt x="37" y="75"/>
                      <a:pt x="91" y="114"/>
                      <a:pt x="159" y="114"/>
                    </a:cubicBezTo>
                    <a:cubicBezTo>
                      <a:pt x="190" y="114"/>
                      <a:pt x="223" y="106"/>
                      <a:pt x="259" y="90"/>
                    </a:cubicBezTo>
                    <a:cubicBezTo>
                      <a:pt x="170" y="90"/>
                      <a:pt x="8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0" name="Google Shape;17850;p32"/>
              <p:cNvSpPr/>
              <p:nvPr/>
            </p:nvSpPr>
            <p:spPr>
              <a:xfrm>
                <a:off x="5360941" y="161454"/>
                <a:ext cx="14556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3" extrusionOk="0">
                    <a:moveTo>
                      <a:pt x="45" y="1"/>
                    </a:moveTo>
                    <a:cubicBezTo>
                      <a:pt x="34" y="1"/>
                      <a:pt x="19" y="1"/>
                      <a:pt x="0" y="2"/>
                    </a:cubicBezTo>
                    <a:cubicBezTo>
                      <a:pt x="10" y="10"/>
                      <a:pt x="28" y="12"/>
                      <a:pt x="44" y="12"/>
                    </a:cubicBezTo>
                    <a:cubicBezTo>
                      <a:pt x="77" y="12"/>
                      <a:pt x="105" y="1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1" name="Google Shape;17851;p32"/>
              <p:cNvSpPr/>
              <p:nvPr/>
            </p:nvSpPr>
            <p:spPr>
              <a:xfrm>
                <a:off x="3618873" y="134813"/>
                <a:ext cx="29524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5" extrusionOk="0">
                    <a:moveTo>
                      <a:pt x="1" y="0"/>
                    </a:moveTo>
                    <a:cubicBezTo>
                      <a:pt x="63" y="29"/>
                      <a:pt x="103" y="45"/>
                      <a:pt x="135" y="45"/>
                    </a:cubicBezTo>
                    <a:cubicBezTo>
                      <a:pt x="163" y="45"/>
                      <a:pt x="186" y="34"/>
                      <a:pt x="215" y="9"/>
                    </a:cubicBezTo>
                    <a:cubicBezTo>
                      <a:pt x="143" y="0"/>
                      <a:pt x="7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2" name="Google Shape;17852;p32"/>
              <p:cNvSpPr/>
              <p:nvPr/>
            </p:nvSpPr>
            <p:spPr>
              <a:xfrm>
                <a:off x="8994482" y="721055"/>
                <a:ext cx="20186" cy="5081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70" extrusionOk="0">
                    <a:moveTo>
                      <a:pt x="110" y="1"/>
                    </a:moveTo>
                    <a:cubicBezTo>
                      <a:pt x="98" y="1"/>
                      <a:pt x="82" y="26"/>
                      <a:pt x="63" y="76"/>
                    </a:cubicBezTo>
                    <a:cubicBezTo>
                      <a:pt x="0" y="192"/>
                      <a:pt x="18" y="299"/>
                      <a:pt x="134" y="370"/>
                    </a:cubicBezTo>
                    <a:cubicBezTo>
                      <a:pt x="146" y="124"/>
                      <a:pt x="137" y="1"/>
                      <a:pt x="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3" name="Google Shape;17853;p32"/>
              <p:cNvSpPr/>
              <p:nvPr/>
            </p:nvSpPr>
            <p:spPr>
              <a:xfrm>
                <a:off x="9013295" y="814711"/>
                <a:ext cx="4532" cy="8239"/>
              </a:xfrm>
              <a:custGeom>
                <a:avLst/>
                <a:gdLst/>
                <a:ahLst/>
                <a:cxnLst/>
                <a:rect l="l" t="t" r="r" b="b"/>
                <a:pathLst>
                  <a:path w="33" h="60" extrusionOk="0">
                    <a:moveTo>
                      <a:pt x="33" y="0"/>
                    </a:moveTo>
                    <a:lnTo>
                      <a:pt x="33" y="0"/>
                    </a:lnTo>
                    <a:cubicBezTo>
                      <a:pt x="9" y="0"/>
                      <a:pt x="1" y="60"/>
                      <a:pt x="9" y="60"/>
                    </a:cubicBezTo>
                    <a:cubicBezTo>
                      <a:pt x="13" y="60"/>
                      <a:pt x="21" y="45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4" name="Google Shape;17854;p32"/>
              <p:cNvSpPr/>
              <p:nvPr/>
            </p:nvSpPr>
            <p:spPr>
              <a:xfrm>
                <a:off x="8968391" y="3523319"/>
                <a:ext cx="61109" cy="5094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70" y="0"/>
                    </a:moveTo>
                    <a:cubicBezTo>
                      <a:pt x="248" y="0"/>
                      <a:pt x="41" y="293"/>
                      <a:pt x="14" y="293"/>
                    </a:cubicBezTo>
                    <a:cubicBezTo>
                      <a:pt x="12" y="293"/>
                      <a:pt x="11" y="291"/>
                      <a:pt x="12" y="286"/>
                    </a:cubicBezTo>
                    <a:lnTo>
                      <a:pt x="12" y="286"/>
                    </a:lnTo>
                    <a:cubicBezTo>
                      <a:pt x="0" y="347"/>
                      <a:pt x="17" y="371"/>
                      <a:pt x="47" y="371"/>
                    </a:cubicBezTo>
                    <a:cubicBezTo>
                      <a:pt x="156" y="371"/>
                      <a:pt x="445" y="63"/>
                      <a:pt x="270" y="1"/>
                    </a:cubicBezTo>
                    <a:cubicBezTo>
                      <a:pt x="270" y="0"/>
                      <a:pt x="270" y="0"/>
                      <a:pt x="2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5" name="Google Shape;17855;p32"/>
              <p:cNvSpPr/>
              <p:nvPr/>
            </p:nvSpPr>
            <p:spPr>
              <a:xfrm>
                <a:off x="8999014" y="869779"/>
                <a:ext cx="2884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21" h="90" extrusionOk="0">
                    <a:moveTo>
                      <a:pt x="20" y="0"/>
                    </a:moveTo>
                    <a:cubicBezTo>
                      <a:pt x="8" y="0"/>
                      <a:pt x="1" y="90"/>
                      <a:pt x="5" y="90"/>
                    </a:cubicBezTo>
                    <a:cubicBezTo>
                      <a:pt x="7" y="90"/>
                      <a:pt x="12" y="68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6" name="Google Shape;17856;p32"/>
              <p:cNvSpPr/>
              <p:nvPr/>
            </p:nvSpPr>
            <p:spPr>
              <a:xfrm>
                <a:off x="6397310" y="4994899"/>
                <a:ext cx="24581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0" extrusionOk="0">
                    <a:moveTo>
                      <a:pt x="95" y="1"/>
                    </a:moveTo>
                    <a:cubicBezTo>
                      <a:pt x="66" y="1"/>
                      <a:pt x="34" y="18"/>
                      <a:pt x="1" y="52"/>
                    </a:cubicBezTo>
                    <a:cubicBezTo>
                      <a:pt x="63" y="61"/>
                      <a:pt x="117" y="61"/>
                      <a:pt x="179" y="70"/>
                    </a:cubicBezTo>
                    <a:cubicBezTo>
                      <a:pt x="155" y="23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7" name="Google Shape;17857;p32"/>
              <p:cNvSpPr/>
              <p:nvPr/>
            </p:nvSpPr>
            <p:spPr>
              <a:xfrm>
                <a:off x="7502890" y="168320"/>
                <a:ext cx="54654" cy="40099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92" extrusionOk="0">
                    <a:moveTo>
                      <a:pt x="296" y="0"/>
                    </a:moveTo>
                    <a:cubicBezTo>
                      <a:pt x="294" y="0"/>
                      <a:pt x="1" y="291"/>
                      <a:pt x="282" y="291"/>
                    </a:cubicBezTo>
                    <a:cubicBezTo>
                      <a:pt x="398" y="291"/>
                      <a:pt x="246" y="42"/>
                      <a:pt x="291" y="6"/>
                    </a:cubicBezTo>
                    <a:cubicBezTo>
                      <a:pt x="295" y="2"/>
                      <a:pt x="296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8" name="Google Shape;17858;p32"/>
              <p:cNvSpPr/>
              <p:nvPr/>
            </p:nvSpPr>
            <p:spPr>
              <a:xfrm>
                <a:off x="6330022" y="121904"/>
                <a:ext cx="53968" cy="472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4" extrusionOk="0">
                    <a:moveTo>
                      <a:pt x="87" y="0"/>
                    </a:moveTo>
                    <a:cubicBezTo>
                      <a:pt x="56" y="0"/>
                      <a:pt x="29" y="22"/>
                      <a:pt x="9" y="76"/>
                    </a:cubicBezTo>
                    <a:cubicBezTo>
                      <a:pt x="1" y="92"/>
                      <a:pt x="257" y="343"/>
                      <a:pt x="364" y="343"/>
                    </a:cubicBezTo>
                    <a:cubicBezTo>
                      <a:pt x="375" y="343"/>
                      <a:pt x="385" y="341"/>
                      <a:pt x="392" y="335"/>
                    </a:cubicBezTo>
                    <a:cubicBezTo>
                      <a:pt x="385" y="335"/>
                      <a:pt x="208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9" name="Google Shape;17859;p32"/>
              <p:cNvSpPr/>
              <p:nvPr/>
            </p:nvSpPr>
            <p:spPr>
              <a:xfrm>
                <a:off x="6360508" y="4993388"/>
                <a:ext cx="22384" cy="113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83" extrusionOk="0">
                    <a:moveTo>
                      <a:pt x="90" y="1"/>
                    </a:moveTo>
                    <a:cubicBezTo>
                      <a:pt x="46" y="1"/>
                      <a:pt x="10" y="36"/>
                      <a:pt x="1" y="81"/>
                    </a:cubicBezTo>
                    <a:cubicBezTo>
                      <a:pt x="8" y="81"/>
                      <a:pt x="25" y="82"/>
                      <a:pt x="43" y="82"/>
                    </a:cubicBezTo>
                    <a:cubicBezTo>
                      <a:pt x="95" y="82"/>
                      <a:pt x="162" y="73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0" name="Google Shape;17860;p32"/>
              <p:cNvSpPr/>
              <p:nvPr/>
            </p:nvSpPr>
            <p:spPr>
              <a:xfrm>
                <a:off x="5968591" y="5000804"/>
                <a:ext cx="14007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6" extrusionOk="0">
                    <a:moveTo>
                      <a:pt x="38" y="0"/>
                    </a:moveTo>
                    <a:cubicBezTo>
                      <a:pt x="21" y="0"/>
                      <a:pt x="3" y="9"/>
                      <a:pt x="0" y="36"/>
                    </a:cubicBezTo>
                    <a:cubicBezTo>
                      <a:pt x="101" y="36"/>
                      <a:pt x="72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1" name="Google Shape;17861;p32"/>
              <p:cNvSpPr/>
              <p:nvPr/>
            </p:nvSpPr>
            <p:spPr>
              <a:xfrm>
                <a:off x="3132479" y="125612"/>
                <a:ext cx="6454" cy="439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8" y="0"/>
                    </a:moveTo>
                    <a:cubicBezTo>
                      <a:pt x="1" y="0"/>
                      <a:pt x="3" y="9"/>
                      <a:pt x="37" y="31"/>
                    </a:cubicBezTo>
                    <a:cubicBezTo>
                      <a:pt x="47" y="16"/>
                      <a:pt x="19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2" name="Google Shape;17862;p32"/>
              <p:cNvSpPr/>
              <p:nvPr/>
            </p:nvSpPr>
            <p:spPr>
              <a:xfrm>
                <a:off x="8957680" y="1942016"/>
                <a:ext cx="29662" cy="4147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02" extrusionOk="0">
                    <a:moveTo>
                      <a:pt x="79" y="0"/>
                    </a:moveTo>
                    <a:cubicBezTo>
                      <a:pt x="63" y="0"/>
                      <a:pt x="48" y="18"/>
                      <a:pt x="36" y="61"/>
                    </a:cubicBezTo>
                    <a:cubicBezTo>
                      <a:pt x="1" y="168"/>
                      <a:pt x="18" y="248"/>
                      <a:pt x="108" y="302"/>
                    </a:cubicBezTo>
                    <a:cubicBezTo>
                      <a:pt x="215" y="302"/>
                      <a:pt x="144" y="0"/>
                      <a:pt x="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3" name="Google Shape;17863;p32"/>
              <p:cNvSpPr/>
              <p:nvPr/>
            </p:nvSpPr>
            <p:spPr>
              <a:xfrm>
                <a:off x="4748347" y="156785"/>
                <a:ext cx="38176" cy="2224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62" extrusionOk="0">
                    <a:moveTo>
                      <a:pt x="1" y="1"/>
                    </a:moveTo>
                    <a:cubicBezTo>
                      <a:pt x="45" y="81"/>
                      <a:pt x="99" y="134"/>
                      <a:pt x="188" y="161"/>
                    </a:cubicBezTo>
                    <a:cubicBezTo>
                      <a:pt x="277" y="161"/>
                      <a:pt x="54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4" name="Google Shape;17864;p32"/>
              <p:cNvSpPr/>
              <p:nvPr/>
            </p:nvSpPr>
            <p:spPr>
              <a:xfrm>
                <a:off x="3271037" y="5008082"/>
                <a:ext cx="988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" extrusionOk="0">
                    <a:moveTo>
                      <a:pt x="71" y="1"/>
                    </a:moveTo>
                    <a:cubicBezTo>
                      <a:pt x="71" y="1"/>
                      <a:pt x="0" y="1"/>
                      <a:pt x="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5" name="Google Shape;17865;p32"/>
              <p:cNvSpPr/>
              <p:nvPr/>
            </p:nvSpPr>
            <p:spPr>
              <a:xfrm>
                <a:off x="4432644" y="4977459"/>
                <a:ext cx="34056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81" extrusionOk="0">
                    <a:moveTo>
                      <a:pt x="26" y="0"/>
                    </a:moveTo>
                    <a:cubicBezTo>
                      <a:pt x="3" y="0"/>
                      <a:pt x="1" y="14"/>
                      <a:pt x="43" y="45"/>
                    </a:cubicBezTo>
                    <a:cubicBezTo>
                      <a:pt x="177" y="146"/>
                      <a:pt x="130" y="181"/>
                      <a:pt x="170" y="181"/>
                    </a:cubicBezTo>
                    <a:cubicBezTo>
                      <a:pt x="183" y="181"/>
                      <a:pt x="206" y="177"/>
                      <a:pt x="248" y="170"/>
                    </a:cubicBezTo>
                    <a:cubicBezTo>
                      <a:pt x="230" y="66"/>
                      <a:pt x="78" y="0"/>
                      <a:pt x="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6" name="Google Shape;17866;p32"/>
              <p:cNvSpPr/>
              <p:nvPr/>
            </p:nvSpPr>
            <p:spPr>
              <a:xfrm>
                <a:off x="4767984" y="153077"/>
                <a:ext cx="6042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44" h="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53"/>
                      <a:pt x="40" y="72"/>
                      <a:pt x="42" y="72"/>
                    </a:cubicBezTo>
                    <a:cubicBezTo>
                      <a:pt x="44" y="72"/>
                      <a:pt x="22" y="2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7" name="Google Shape;17867;p32"/>
              <p:cNvSpPr/>
              <p:nvPr/>
            </p:nvSpPr>
            <p:spPr>
              <a:xfrm>
                <a:off x="8985831" y="1983214"/>
                <a:ext cx="34880" cy="1016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74" extrusionOk="0">
                    <a:moveTo>
                      <a:pt x="162" y="0"/>
                    </a:moveTo>
                    <a:cubicBezTo>
                      <a:pt x="149" y="0"/>
                      <a:pt x="134" y="1"/>
                      <a:pt x="117" y="2"/>
                    </a:cubicBezTo>
                    <a:cubicBezTo>
                      <a:pt x="1" y="46"/>
                      <a:pt x="10" y="73"/>
                      <a:pt x="152" y="73"/>
                    </a:cubicBezTo>
                    <a:cubicBezTo>
                      <a:pt x="254" y="26"/>
                      <a:pt x="253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8" name="Google Shape;17868;p32"/>
              <p:cNvSpPr/>
              <p:nvPr/>
            </p:nvSpPr>
            <p:spPr>
              <a:xfrm>
                <a:off x="8972373" y="1576044"/>
                <a:ext cx="50123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87" extrusionOk="0">
                    <a:moveTo>
                      <a:pt x="119" y="1"/>
                    </a:moveTo>
                    <a:cubicBezTo>
                      <a:pt x="1" y="1"/>
                      <a:pt x="218" y="87"/>
                      <a:pt x="311" y="87"/>
                    </a:cubicBezTo>
                    <a:cubicBezTo>
                      <a:pt x="347" y="87"/>
                      <a:pt x="364" y="74"/>
                      <a:pt x="340" y="41"/>
                    </a:cubicBezTo>
                    <a:cubicBezTo>
                      <a:pt x="286" y="32"/>
                      <a:pt x="233" y="23"/>
                      <a:pt x="179" y="5"/>
                    </a:cubicBezTo>
                    <a:cubicBezTo>
                      <a:pt x="153" y="2"/>
                      <a:pt x="134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9" name="Google Shape;17869;p32"/>
              <p:cNvSpPr/>
              <p:nvPr/>
            </p:nvSpPr>
            <p:spPr>
              <a:xfrm>
                <a:off x="8989538" y="2610654"/>
                <a:ext cx="24581" cy="2334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0" extrusionOk="0">
                    <a:moveTo>
                      <a:pt x="84" y="0"/>
                    </a:moveTo>
                    <a:cubicBezTo>
                      <a:pt x="62" y="0"/>
                      <a:pt x="35" y="13"/>
                      <a:pt x="1" y="45"/>
                    </a:cubicBezTo>
                    <a:cubicBezTo>
                      <a:pt x="45" y="99"/>
                      <a:pt x="108" y="143"/>
                      <a:pt x="179" y="170"/>
                    </a:cubicBezTo>
                    <a:cubicBezTo>
                      <a:pt x="172" y="149"/>
                      <a:pt x="160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0" name="Google Shape;17870;p32"/>
              <p:cNvSpPr/>
              <p:nvPr/>
            </p:nvSpPr>
            <p:spPr>
              <a:xfrm>
                <a:off x="8972373" y="2488983"/>
                <a:ext cx="42433" cy="6674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86" extrusionOk="0">
                    <a:moveTo>
                      <a:pt x="209" y="1"/>
                    </a:moveTo>
                    <a:cubicBezTo>
                      <a:pt x="205" y="1"/>
                      <a:pt x="201" y="2"/>
                      <a:pt x="197" y="3"/>
                    </a:cubicBezTo>
                    <a:cubicBezTo>
                      <a:pt x="179" y="12"/>
                      <a:pt x="1" y="289"/>
                      <a:pt x="1" y="307"/>
                    </a:cubicBezTo>
                    <a:cubicBezTo>
                      <a:pt x="108" y="342"/>
                      <a:pt x="197" y="396"/>
                      <a:pt x="286" y="467"/>
                    </a:cubicBezTo>
                    <a:cubicBezTo>
                      <a:pt x="286" y="480"/>
                      <a:pt x="286" y="485"/>
                      <a:pt x="287" y="485"/>
                    </a:cubicBezTo>
                    <a:cubicBezTo>
                      <a:pt x="291" y="485"/>
                      <a:pt x="309" y="1"/>
                      <a:pt x="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1" name="Google Shape;17871;p32"/>
              <p:cNvSpPr/>
              <p:nvPr/>
            </p:nvSpPr>
            <p:spPr>
              <a:xfrm>
                <a:off x="9002996" y="244284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9"/>
                    </a:moveTo>
                    <a:cubicBezTo>
                      <a:pt x="10" y="0"/>
                      <a:pt x="10" y="0"/>
                      <a:pt x="1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2" name="Google Shape;17872;p32"/>
              <p:cNvSpPr/>
              <p:nvPr/>
            </p:nvSpPr>
            <p:spPr>
              <a:xfrm>
                <a:off x="8876797" y="2039243"/>
                <a:ext cx="1236" cy="687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7" y="0"/>
                    </a:moveTo>
                    <a:cubicBezTo>
                      <a:pt x="6" y="0"/>
                      <a:pt x="4" y="1"/>
                      <a:pt x="1" y="4"/>
                    </a:cubicBezTo>
                    <a:cubicBezTo>
                      <a:pt x="7" y="4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3" name="Google Shape;17873;p32"/>
              <p:cNvSpPr/>
              <p:nvPr/>
            </p:nvSpPr>
            <p:spPr>
              <a:xfrm>
                <a:off x="8908656" y="1109961"/>
                <a:ext cx="8789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64" h="143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" y="70"/>
                      <a:pt x="1" y="123"/>
                      <a:pt x="59" y="142"/>
                    </a:cubicBezTo>
                    <a:lnTo>
                      <a:pt x="59" y="142"/>
                    </a:lnTo>
                    <a:cubicBezTo>
                      <a:pt x="43" y="132"/>
                      <a:pt x="26" y="66"/>
                      <a:pt x="10" y="0"/>
                    </a:cubicBezTo>
                    <a:close/>
                    <a:moveTo>
                      <a:pt x="59" y="142"/>
                    </a:moveTo>
                    <a:lnTo>
                      <a:pt x="59" y="142"/>
                    </a:lnTo>
                    <a:cubicBezTo>
                      <a:pt x="60" y="142"/>
                      <a:pt x="62" y="143"/>
                      <a:pt x="63" y="143"/>
                    </a:cubicBezTo>
                    <a:cubicBezTo>
                      <a:pt x="62" y="142"/>
                      <a:pt x="60" y="142"/>
                      <a:pt x="59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4" name="Google Shape;17874;p32"/>
              <p:cNvSpPr/>
              <p:nvPr/>
            </p:nvSpPr>
            <p:spPr>
              <a:xfrm>
                <a:off x="9013982" y="2896016"/>
                <a:ext cx="137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7" extrusionOk="0">
                    <a:moveTo>
                      <a:pt x="1" y="1"/>
                    </a:moveTo>
                    <a:cubicBezTo>
                      <a:pt x="1" y="10"/>
                      <a:pt x="1" y="19"/>
                      <a:pt x="1" y="37"/>
                    </a:cubicBezTo>
                    <a:cubicBezTo>
                      <a:pt x="1" y="1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5" name="Google Shape;17875;p32"/>
              <p:cNvSpPr/>
              <p:nvPr/>
            </p:nvSpPr>
            <p:spPr>
              <a:xfrm>
                <a:off x="9005468" y="3613954"/>
                <a:ext cx="9887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17" extrusionOk="0">
                    <a:moveTo>
                      <a:pt x="72" y="1"/>
                    </a:moveTo>
                    <a:lnTo>
                      <a:pt x="72" y="1"/>
                    </a:lnTo>
                    <a:cubicBezTo>
                      <a:pt x="54" y="45"/>
                      <a:pt x="36" y="81"/>
                      <a:pt x="0" y="117"/>
                    </a:cubicBezTo>
                    <a:cubicBezTo>
                      <a:pt x="45" y="108"/>
                      <a:pt x="72" y="72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6" name="Google Shape;17876;p32"/>
              <p:cNvSpPr/>
              <p:nvPr/>
            </p:nvSpPr>
            <p:spPr>
              <a:xfrm>
                <a:off x="8766527" y="5025248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" y="1"/>
                      <a:pt x="1" y="10"/>
                      <a:pt x="10" y="10"/>
                    </a:cubicBezTo>
                    <a:cubicBezTo>
                      <a:pt x="10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7" name="Google Shape;17877;p32"/>
              <p:cNvSpPr/>
              <p:nvPr/>
            </p:nvSpPr>
            <p:spPr>
              <a:xfrm>
                <a:off x="7243901" y="4976223"/>
                <a:ext cx="2472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9" y="1"/>
                    </a:moveTo>
                    <a:cubicBezTo>
                      <a:pt x="9" y="10"/>
                      <a:pt x="0" y="19"/>
                      <a:pt x="0" y="19"/>
                    </a:cubicBezTo>
                    <a:cubicBezTo>
                      <a:pt x="9" y="19"/>
                      <a:pt x="18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8" name="Google Shape;17878;p32"/>
              <p:cNvSpPr/>
              <p:nvPr/>
            </p:nvSpPr>
            <p:spPr>
              <a:xfrm>
                <a:off x="8942986" y="3933785"/>
                <a:ext cx="2609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9" h="9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9" y="9"/>
                      <a:pt x="1" y="9"/>
                      <a:pt x="1" y="9"/>
                    </a:cubicBezTo>
                    <a:cubicBezTo>
                      <a:pt x="9" y="9"/>
                      <a:pt x="18" y="9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9" name="Google Shape;17879;p32"/>
              <p:cNvSpPr/>
              <p:nvPr/>
            </p:nvSpPr>
            <p:spPr>
              <a:xfrm>
                <a:off x="9020161" y="4132220"/>
                <a:ext cx="2609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9" h="7" extrusionOk="0">
                    <a:moveTo>
                      <a:pt x="1" y="0"/>
                    </a:moveTo>
                    <a:cubicBezTo>
                      <a:pt x="5" y="5"/>
                      <a:pt x="7" y="7"/>
                      <a:pt x="9" y="7"/>
                    </a:cubicBezTo>
                    <a:cubicBezTo>
                      <a:pt x="12" y="7"/>
                      <a:pt x="14" y="5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0" name="Google Shape;17880;p32"/>
              <p:cNvSpPr/>
              <p:nvPr/>
            </p:nvSpPr>
            <p:spPr>
              <a:xfrm>
                <a:off x="3578501" y="137147"/>
                <a:ext cx="9887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72" h="64" extrusionOk="0">
                    <a:moveTo>
                      <a:pt x="27" y="1"/>
                    </a:moveTo>
                    <a:lnTo>
                      <a:pt x="27" y="1"/>
                    </a:lnTo>
                    <a:cubicBezTo>
                      <a:pt x="0" y="28"/>
                      <a:pt x="18" y="54"/>
                      <a:pt x="72" y="63"/>
                    </a:cubicBezTo>
                    <a:cubicBezTo>
                      <a:pt x="45" y="28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1" name="Google Shape;17881;p32"/>
              <p:cNvSpPr/>
              <p:nvPr/>
            </p:nvSpPr>
            <p:spPr>
              <a:xfrm>
                <a:off x="9007940" y="417703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10"/>
                    </a:moveTo>
                    <a:cubicBezTo>
                      <a:pt x="0" y="10"/>
                      <a:pt x="0" y="1"/>
                      <a:pt x="0" y="1"/>
                    </a:cubicBezTo>
                    <a:cubicBezTo>
                      <a:pt x="0" y="1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2" name="Google Shape;17882;p32"/>
              <p:cNvSpPr/>
              <p:nvPr/>
            </p:nvSpPr>
            <p:spPr>
              <a:xfrm>
                <a:off x="8978553" y="378566"/>
                <a:ext cx="18401" cy="1277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0" y="0"/>
                    </a:moveTo>
                    <a:cubicBezTo>
                      <a:pt x="38" y="26"/>
                      <a:pt x="22" y="92"/>
                      <a:pt x="58" y="92"/>
                    </a:cubicBezTo>
                    <a:cubicBezTo>
                      <a:pt x="73" y="92"/>
                      <a:pt x="96" y="82"/>
                      <a:pt x="134" y="54"/>
                    </a:cubicBezTo>
                    <a:cubicBezTo>
                      <a:pt x="81" y="27"/>
                      <a:pt x="45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3" name="Google Shape;17883;p32"/>
              <p:cNvSpPr/>
              <p:nvPr/>
            </p:nvSpPr>
            <p:spPr>
              <a:xfrm>
                <a:off x="8951500" y="703203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0"/>
                    </a:moveTo>
                    <a:cubicBezTo>
                      <a:pt x="1" y="9"/>
                      <a:pt x="1" y="18"/>
                      <a:pt x="10" y="18"/>
                    </a:cubicBezTo>
                    <a:cubicBezTo>
                      <a:pt x="19" y="18"/>
                      <a:pt x="19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4" name="Google Shape;17884;p32"/>
              <p:cNvSpPr/>
              <p:nvPr/>
            </p:nvSpPr>
            <p:spPr>
              <a:xfrm>
                <a:off x="6427933" y="126161"/>
                <a:ext cx="7553" cy="7553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1" y="1"/>
                    </a:moveTo>
                    <a:cubicBezTo>
                      <a:pt x="36" y="10"/>
                      <a:pt x="45" y="27"/>
                      <a:pt x="54" y="54"/>
                    </a:cubicBezTo>
                    <a:cubicBezTo>
                      <a:pt x="45" y="18"/>
                      <a:pt x="36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5" name="Google Shape;17885;p32"/>
              <p:cNvSpPr/>
              <p:nvPr/>
            </p:nvSpPr>
            <p:spPr>
              <a:xfrm>
                <a:off x="9005468" y="2796867"/>
                <a:ext cx="3845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0" y="0"/>
                    </a:moveTo>
                    <a:cubicBezTo>
                      <a:pt x="9" y="9"/>
                      <a:pt x="9" y="18"/>
                      <a:pt x="18" y="18"/>
                    </a:cubicBezTo>
                    <a:cubicBezTo>
                      <a:pt x="18" y="18"/>
                      <a:pt x="27" y="9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6" name="Google Shape;17886;p32"/>
              <p:cNvSpPr/>
              <p:nvPr/>
            </p:nvSpPr>
            <p:spPr>
              <a:xfrm>
                <a:off x="8908656" y="1659950"/>
                <a:ext cx="21010" cy="2471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0" extrusionOk="0">
                    <a:moveTo>
                      <a:pt x="10" y="1"/>
                    </a:moveTo>
                    <a:lnTo>
                      <a:pt x="10" y="1"/>
                    </a:lnTo>
                    <a:cubicBezTo>
                      <a:pt x="1" y="99"/>
                      <a:pt x="36" y="179"/>
                      <a:pt x="152" y="179"/>
                    </a:cubicBezTo>
                    <a:cubicBezTo>
                      <a:pt x="72" y="179"/>
                      <a:pt x="63" y="36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7" name="Google Shape;17887;p32"/>
              <p:cNvSpPr/>
              <p:nvPr/>
            </p:nvSpPr>
            <p:spPr>
              <a:xfrm>
                <a:off x="8985968" y="2778878"/>
                <a:ext cx="19637" cy="2540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5" extrusionOk="0">
                    <a:moveTo>
                      <a:pt x="40" y="1"/>
                    </a:moveTo>
                    <a:cubicBezTo>
                      <a:pt x="14" y="1"/>
                      <a:pt x="0" y="51"/>
                      <a:pt x="9" y="185"/>
                    </a:cubicBezTo>
                    <a:cubicBezTo>
                      <a:pt x="44" y="149"/>
                      <a:pt x="98" y="131"/>
                      <a:pt x="142" y="131"/>
                    </a:cubicBezTo>
                    <a:cubicBezTo>
                      <a:pt x="106" y="58"/>
                      <a:pt x="66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8" name="Google Shape;17888;p32"/>
              <p:cNvSpPr/>
              <p:nvPr/>
            </p:nvSpPr>
            <p:spPr>
              <a:xfrm>
                <a:off x="6381381" y="129869"/>
                <a:ext cx="16067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" y="0"/>
                    </a:moveTo>
                    <a:cubicBezTo>
                      <a:pt x="18" y="0"/>
                      <a:pt x="63" y="27"/>
                      <a:pt x="117" y="63"/>
                    </a:cubicBezTo>
                    <a:cubicBezTo>
                      <a:pt x="90" y="18"/>
                      <a:pt x="45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9" name="Google Shape;17889;p32"/>
              <p:cNvSpPr/>
              <p:nvPr/>
            </p:nvSpPr>
            <p:spPr>
              <a:xfrm>
                <a:off x="191178" y="4705554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18"/>
                    </a:moveTo>
                    <a:cubicBezTo>
                      <a:pt x="9" y="9"/>
                      <a:pt x="9" y="0"/>
                      <a:pt x="18" y="0"/>
                    </a:cubicBezTo>
                    <a:cubicBezTo>
                      <a:pt x="9" y="0"/>
                      <a:pt x="9" y="9"/>
                      <a:pt x="1" y="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0" name="Google Shape;17890;p32"/>
              <p:cNvSpPr/>
              <p:nvPr/>
            </p:nvSpPr>
            <p:spPr>
              <a:xfrm>
                <a:off x="38064" y="111879"/>
                <a:ext cx="9017831" cy="4920217"/>
              </a:xfrm>
              <a:custGeom>
                <a:avLst/>
                <a:gdLst/>
                <a:ahLst/>
                <a:cxnLst/>
                <a:rect l="l" t="t" r="r" b="b"/>
                <a:pathLst>
                  <a:path w="65669" h="35829" extrusionOk="0">
                    <a:moveTo>
                      <a:pt x="34293" y="185"/>
                    </a:moveTo>
                    <a:cubicBezTo>
                      <a:pt x="34293" y="188"/>
                      <a:pt x="34293" y="191"/>
                      <a:pt x="34294" y="195"/>
                    </a:cubicBezTo>
                    <a:lnTo>
                      <a:pt x="34294" y="195"/>
                    </a:lnTo>
                    <a:cubicBezTo>
                      <a:pt x="34293" y="191"/>
                      <a:pt x="34293" y="188"/>
                      <a:pt x="34293" y="185"/>
                    </a:cubicBezTo>
                    <a:close/>
                    <a:moveTo>
                      <a:pt x="46586" y="185"/>
                    </a:moveTo>
                    <a:lnTo>
                      <a:pt x="46586" y="185"/>
                    </a:lnTo>
                    <a:cubicBezTo>
                      <a:pt x="46586" y="188"/>
                      <a:pt x="46587" y="192"/>
                      <a:pt x="46587" y="196"/>
                    </a:cubicBezTo>
                    <a:lnTo>
                      <a:pt x="46587" y="196"/>
                    </a:lnTo>
                    <a:cubicBezTo>
                      <a:pt x="46587" y="192"/>
                      <a:pt x="46586" y="189"/>
                      <a:pt x="46586" y="185"/>
                    </a:cubicBezTo>
                    <a:close/>
                    <a:moveTo>
                      <a:pt x="26692" y="310"/>
                    </a:moveTo>
                    <a:cubicBezTo>
                      <a:pt x="26691" y="310"/>
                      <a:pt x="26689" y="311"/>
                      <a:pt x="26688" y="312"/>
                    </a:cubicBezTo>
                    <a:lnTo>
                      <a:pt x="26688" y="312"/>
                    </a:lnTo>
                    <a:cubicBezTo>
                      <a:pt x="26690" y="311"/>
                      <a:pt x="26691" y="311"/>
                      <a:pt x="26692" y="310"/>
                    </a:cubicBezTo>
                    <a:close/>
                    <a:moveTo>
                      <a:pt x="29503" y="532"/>
                    </a:moveTo>
                    <a:cubicBezTo>
                      <a:pt x="29502" y="532"/>
                      <a:pt x="29502" y="533"/>
                      <a:pt x="29502" y="533"/>
                    </a:cubicBezTo>
                    <a:cubicBezTo>
                      <a:pt x="29502" y="533"/>
                      <a:pt x="29503" y="532"/>
                      <a:pt x="29503" y="532"/>
                    </a:cubicBezTo>
                    <a:close/>
                    <a:moveTo>
                      <a:pt x="65311" y="2272"/>
                    </a:moveTo>
                    <a:cubicBezTo>
                      <a:pt x="65311" y="2274"/>
                      <a:pt x="65310" y="2276"/>
                      <a:pt x="65308" y="2280"/>
                    </a:cubicBezTo>
                    <a:lnTo>
                      <a:pt x="65308" y="2280"/>
                    </a:lnTo>
                    <a:cubicBezTo>
                      <a:pt x="65309" y="2277"/>
                      <a:pt x="65310" y="2275"/>
                      <a:pt x="65311" y="2272"/>
                    </a:cubicBezTo>
                    <a:close/>
                    <a:moveTo>
                      <a:pt x="64910" y="8035"/>
                    </a:moveTo>
                    <a:lnTo>
                      <a:pt x="64910" y="8035"/>
                    </a:lnTo>
                    <a:cubicBezTo>
                      <a:pt x="64910" y="8036"/>
                      <a:pt x="64910" y="8036"/>
                      <a:pt x="64910" y="8036"/>
                    </a:cubicBezTo>
                    <a:cubicBezTo>
                      <a:pt x="64910" y="8036"/>
                      <a:pt x="64910" y="8036"/>
                      <a:pt x="64910" y="8036"/>
                    </a:cubicBezTo>
                    <a:lnTo>
                      <a:pt x="64910" y="8036"/>
                    </a:lnTo>
                    <a:cubicBezTo>
                      <a:pt x="64910" y="8035"/>
                      <a:pt x="64910" y="8035"/>
                      <a:pt x="64910" y="8035"/>
                    </a:cubicBezTo>
                    <a:close/>
                    <a:moveTo>
                      <a:pt x="661" y="8865"/>
                    </a:moveTo>
                    <a:cubicBezTo>
                      <a:pt x="660" y="8869"/>
                      <a:pt x="660" y="8872"/>
                      <a:pt x="661" y="8875"/>
                    </a:cubicBezTo>
                    <a:lnTo>
                      <a:pt x="661" y="8875"/>
                    </a:lnTo>
                    <a:cubicBezTo>
                      <a:pt x="661" y="8870"/>
                      <a:pt x="661" y="8867"/>
                      <a:pt x="661" y="8865"/>
                    </a:cubicBezTo>
                    <a:close/>
                    <a:moveTo>
                      <a:pt x="64916" y="10715"/>
                    </a:moveTo>
                    <a:lnTo>
                      <a:pt x="64916" y="10715"/>
                    </a:lnTo>
                    <a:cubicBezTo>
                      <a:pt x="64917" y="10717"/>
                      <a:pt x="64918" y="10719"/>
                      <a:pt x="64919" y="10721"/>
                    </a:cubicBezTo>
                    <a:cubicBezTo>
                      <a:pt x="64918" y="10719"/>
                      <a:pt x="64917" y="10717"/>
                      <a:pt x="64916" y="10715"/>
                    </a:cubicBezTo>
                    <a:close/>
                    <a:moveTo>
                      <a:pt x="624" y="16419"/>
                    </a:moveTo>
                    <a:cubicBezTo>
                      <a:pt x="625" y="16420"/>
                      <a:pt x="625" y="16421"/>
                      <a:pt x="625" y="16421"/>
                    </a:cubicBezTo>
                    <a:cubicBezTo>
                      <a:pt x="625" y="16421"/>
                      <a:pt x="625" y="16420"/>
                      <a:pt x="624" y="16419"/>
                    </a:cubicBezTo>
                    <a:close/>
                    <a:moveTo>
                      <a:pt x="671" y="20494"/>
                    </a:moveTo>
                    <a:cubicBezTo>
                      <a:pt x="671" y="20494"/>
                      <a:pt x="670" y="20498"/>
                      <a:pt x="669" y="20507"/>
                    </a:cubicBezTo>
                    <a:cubicBezTo>
                      <a:pt x="669" y="20527"/>
                      <a:pt x="671" y="20537"/>
                      <a:pt x="674" y="20540"/>
                    </a:cubicBezTo>
                    <a:lnTo>
                      <a:pt x="674" y="20540"/>
                    </a:lnTo>
                    <a:cubicBezTo>
                      <a:pt x="673" y="20512"/>
                      <a:pt x="672" y="20494"/>
                      <a:pt x="671" y="20494"/>
                    </a:cubicBezTo>
                    <a:close/>
                    <a:moveTo>
                      <a:pt x="1534" y="21789"/>
                    </a:moveTo>
                    <a:cubicBezTo>
                      <a:pt x="1534" y="21790"/>
                      <a:pt x="1534" y="21791"/>
                      <a:pt x="1535" y="21792"/>
                    </a:cubicBezTo>
                    <a:cubicBezTo>
                      <a:pt x="1534" y="21791"/>
                      <a:pt x="1534" y="21790"/>
                      <a:pt x="1534" y="21789"/>
                    </a:cubicBezTo>
                    <a:close/>
                    <a:moveTo>
                      <a:pt x="991" y="25110"/>
                    </a:moveTo>
                    <a:lnTo>
                      <a:pt x="991" y="25110"/>
                    </a:lnTo>
                    <a:cubicBezTo>
                      <a:pt x="992" y="25112"/>
                      <a:pt x="993" y="25114"/>
                      <a:pt x="994" y="25115"/>
                    </a:cubicBezTo>
                    <a:lnTo>
                      <a:pt x="994" y="25115"/>
                    </a:lnTo>
                    <a:cubicBezTo>
                      <a:pt x="993" y="25114"/>
                      <a:pt x="992" y="25112"/>
                      <a:pt x="991" y="25110"/>
                    </a:cubicBezTo>
                    <a:close/>
                    <a:moveTo>
                      <a:pt x="768" y="30695"/>
                    </a:moveTo>
                    <a:lnTo>
                      <a:pt x="768" y="30695"/>
                    </a:lnTo>
                    <a:cubicBezTo>
                      <a:pt x="768" y="30695"/>
                      <a:pt x="768" y="30695"/>
                      <a:pt x="768" y="30695"/>
                    </a:cubicBezTo>
                    <a:lnTo>
                      <a:pt x="768" y="30695"/>
                    </a:lnTo>
                    <a:cubicBezTo>
                      <a:pt x="768" y="30695"/>
                      <a:pt x="768" y="30695"/>
                      <a:pt x="768" y="30695"/>
                    </a:cubicBezTo>
                    <a:close/>
                    <a:moveTo>
                      <a:pt x="4384" y="35610"/>
                    </a:moveTo>
                    <a:lnTo>
                      <a:pt x="4384" y="35610"/>
                    </a:lnTo>
                    <a:cubicBezTo>
                      <a:pt x="4383" y="35610"/>
                      <a:pt x="4382" y="35610"/>
                      <a:pt x="4381" y="35610"/>
                    </a:cubicBezTo>
                    <a:cubicBezTo>
                      <a:pt x="4382" y="35610"/>
                      <a:pt x="4383" y="35610"/>
                      <a:pt x="4384" y="35610"/>
                    </a:cubicBezTo>
                    <a:close/>
                    <a:moveTo>
                      <a:pt x="42911" y="35619"/>
                    </a:moveTo>
                    <a:lnTo>
                      <a:pt x="42911" y="35619"/>
                    </a:lnTo>
                    <a:cubicBezTo>
                      <a:pt x="42910" y="35619"/>
                      <a:pt x="42909" y="35620"/>
                      <a:pt x="42909" y="35620"/>
                    </a:cubicBezTo>
                    <a:lnTo>
                      <a:pt x="42909" y="35620"/>
                    </a:lnTo>
                    <a:cubicBezTo>
                      <a:pt x="42909" y="35620"/>
                      <a:pt x="42910" y="35619"/>
                      <a:pt x="42911" y="35619"/>
                    </a:cubicBezTo>
                    <a:close/>
                    <a:moveTo>
                      <a:pt x="54482" y="35646"/>
                    </a:moveTo>
                    <a:cubicBezTo>
                      <a:pt x="54481" y="35646"/>
                      <a:pt x="54481" y="35646"/>
                      <a:pt x="54481" y="35646"/>
                    </a:cubicBezTo>
                    <a:cubicBezTo>
                      <a:pt x="54481" y="35646"/>
                      <a:pt x="54481" y="35646"/>
                      <a:pt x="54481" y="35646"/>
                    </a:cubicBezTo>
                    <a:cubicBezTo>
                      <a:pt x="54481" y="35646"/>
                      <a:pt x="54481" y="35646"/>
                      <a:pt x="54482" y="35646"/>
                    </a:cubicBezTo>
                    <a:close/>
                    <a:moveTo>
                      <a:pt x="2202" y="0"/>
                    </a:moveTo>
                    <a:cubicBezTo>
                      <a:pt x="1799" y="0"/>
                      <a:pt x="1004" y="289"/>
                      <a:pt x="768" y="676"/>
                    </a:cubicBezTo>
                    <a:cubicBezTo>
                      <a:pt x="787" y="678"/>
                      <a:pt x="806" y="678"/>
                      <a:pt x="824" y="678"/>
                    </a:cubicBezTo>
                    <a:cubicBezTo>
                      <a:pt x="933" y="678"/>
                      <a:pt x="1019" y="647"/>
                      <a:pt x="1062" y="647"/>
                    </a:cubicBezTo>
                    <a:cubicBezTo>
                      <a:pt x="1109" y="647"/>
                      <a:pt x="1108" y="682"/>
                      <a:pt x="1035" y="827"/>
                    </a:cubicBezTo>
                    <a:cubicBezTo>
                      <a:pt x="1053" y="836"/>
                      <a:pt x="1499" y="934"/>
                      <a:pt x="1428" y="997"/>
                    </a:cubicBezTo>
                    <a:cubicBezTo>
                      <a:pt x="830" y="1095"/>
                      <a:pt x="1347" y="1443"/>
                      <a:pt x="1232" y="1844"/>
                    </a:cubicBezTo>
                    <a:cubicBezTo>
                      <a:pt x="1107" y="2255"/>
                      <a:pt x="973" y="2040"/>
                      <a:pt x="785" y="2290"/>
                    </a:cubicBezTo>
                    <a:cubicBezTo>
                      <a:pt x="696" y="2415"/>
                      <a:pt x="857" y="2522"/>
                      <a:pt x="768" y="2638"/>
                    </a:cubicBezTo>
                    <a:cubicBezTo>
                      <a:pt x="652" y="2781"/>
                      <a:pt x="393" y="2665"/>
                      <a:pt x="375" y="2915"/>
                    </a:cubicBezTo>
                    <a:cubicBezTo>
                      <a:pt x="375" y="2941"/>
                      <a:pt x="785" y="3138"/>
                      <a:pt x="777" y="3289"/>
                    </a:cubicBezTo>
                    <a:cubicBezTo>
                      <a:pt x="777" y="3316"/>
                      <a:pt x="767" y="3327"/>
                      <a:pt x="750" y="3327"/>
                    </a:cubicBezTo>
                    <a:cubicBezTo>
                      <a:pt x="668" y="3327"/>
                      <a:pt x="422" y="3057"/>
                      <a:pt x="394" y="3057"/>
                    </a:cubicBezTo>
                    <a:cubicBezTo>
                      <a:pt x="394" y="3057"/>
                      <a:pt x="393" y="3057"/>
                      <a:pt x="393" y="3057"/>
                    </a:cubicBezTo>
                    <a:cubicBezTo>
                      <a:pt x="107" y="3084"/>
                      <a:pt x="491" y="3441"/>
                      <a:pt x="482" y="3441"/>
                    </a:cubicBezTo>
                    <a:cubicBezTo>
                      <a:pt x="494" y="3502"/>
                      <a:pt x="460" y="3518"/>
                      <a:pt x="410" y="3518"/>
                    </a:cubicBezTo>
                    <a:cubicBezTo>
                      <a:pt x="348" y="3518"/>
                      <a:pt x="261" y="3493"/>
                      <a:pt x="199" y="3493"/>
                    </a:cubicBezTo>
                    <a:cubicBezTo>
                      <a:pt x="156" y="3493"/>
                      <a:pt x="125" y="3506"/>
                      <a:pt x="125" y="3548"/>
                    </a:cubicBezTo>
                    <a:cubicBezTo>
                      <a:pt x="491" y="3834"/>
                      <a:pt x="9" y="3860"/>
                      <a:pt x="0" y="4128"/>
                    </a:cubicBezTo>
                    <a:cubicBezTo>
                      <a:pt x="33" y="4147"/>
                      <a:pt x="61" y="4155"/>
                      <a:pt x="85" y="4155"/>
                    </a:cubicBezTo>
                    <a:cubicBezTo>
                      <a:pt x="216" y="4155"/>
                      <a:pt x="258" y="3937"/>
                      <a:pt x="367" y="3937"/>
                    </a:cubicBezTo>
                    <a:cubicBezTo>
                      <a:pt x="375" y="3937"/>
                      <a:pt x="384" y="3938"/>
                      <a:pt x="393" y="3941"/>
                    </a:cubicBezTo>
                    <a:cubicBezTo>
                      <a:pt x="464" y="3967"/>
                      <a:pt x="598" y="4244"/>
                      <a:pt x="482" y="4289"/>
                    </a:cubicBezTo>
                    <a:cubicBezTo>
                      <a:pt x="382" y="4224"/>
                      <a:pt x="324" y="4198"/>
                      <a:pt x="294" y="4198"/>
                    </a:cubicBezTo>
                    <a:cubicBezTo>
                      <a:pt x="171" y="4198"/>
                      <a:pt x="513" y="4634"/>
                      <a:pt x="306" y="4634"/>
                    </a:cubicBezTo>
                    <a:cubicBezTo>
                      <a:pt x="285" y="4634"/>
                      <a:pt x="258" y="4629"/>
                      <a:pt x="223" y="4619"/>
                    </a:cubicBezTo>
                    <a:lnTo>
                      <a:pt x="223" y="4619"/>
                    </a:lnTo>
                    <a:cubicBezTo>
                      <a:pt x="288" y="4684"/>
                      <a:pt x="805" y="4801"/>
                      <a:pt x="890" y="4801"/>
                    </a:cubicBezTo>
                    <a:cubicBezTo>
                      <a:pt x="898" y="4801"/>
                      <a:pt x="902" y="4799"/>
                      <a:pt x="901" y="4797"/>
                    </a:cubicBezTo>
                    <a:lnTo>
                      <a:pt x="901" y="4797"/>
                    </a:lnTo>
                    <a:cubicBezTo>
                      <a:pt x="946" y="4947"/>
                      <a:pt x="922" y="4977"/>
                      <a:pt x="870" y="4977"/>
                    </a:cubicBezTo>
                    <a:cubicBezTo>
                      <a:pt x="834" y="4977"/>
                      <a:pt x="785" y="4963"/>
                      <a:pt x="736" y="4963"/>
                    </a:cubicBezTo>
                    <a:cubicBezTo>
                      <a:pt x="685" y="4963"/>
                      <a:pt x="635" y="4978"/>
                      <a:pt x="598" y="5038"/>
                    </a:cubicBezTo>
                    <a:cubicBezTo>
                      <a:pt x="464" y="5252"/>
                      <a:pt x="375" y="5288"/>
                      <a:pt x="518" y="5636"/>
                    </a:cubicBezTo>
                    <a:cubicBezTo>
                      <a:pt x="554" y="5716"/>
                      <a:pt x="857" y="5716"/>
                      <a:pt x="839" y="5814"/>
                    </a:cubicBezTo>
                    <a:cubicBezTo>
                      <a:pt x="750" y="5921"/>
                      <a:pt x="661" y="6028"/>
                      <a:pt x="580" y="6144"/>
                    </a:cubicBezTo>
                    <a:cubicBezTo>
                      <a:pt x="589" y="6296"/>
                      <a:pt x="625" y="6439"/>
                      <a:pt x="669" y="6572"/>
                    </a:cubicBezTo>
                    <a:cubicBezTo>
                      <a:pt x="662" y="6572"/>
                      <a:pt x="654" y="6572"/>
                      <a:pt x="647" y="6572"/>
                    </a:cubicBezTo>
                    <a:cubicBezTo>
                      <a:pt x="202" y="6572"/>
                      <a:pt x="636" y="7111"/>
                      <a:pt x="768" y="7322"/>
                    </a:cubicBezTo>
                    <a:cubicBezTo>
                      <a:pt x="726" y="7404"/>
                      <a:pt x="817" y="7714"/>
                      <a:pt x="890" y="7714"/>
                    </a:cubicBezTo>
                    <a:cubicBezTo>
                      <a:pt x="912" y="7714"/>
                      <a:pt x="932" y="7686"/>
                      <a:pt x="946" y="7616"/>
                    </a:cubicBezTo>
                    <a:cubicBezTo>
                      <a:pt x="973" y="7670"/>
                      <a:pt x="1481" y="8303"/>
                      <a:pt x="1481" y="8330"/>
                    </a:cubicBezTo>
                    <a:cubicBezTo>
                      <a:pt x="1491" y="8383"/>
                      <a:pt x="1475" y="8404"/>
                      <a:pt x="1446" y="8404"/>
                    </a:cubicBezTo>
                    <a:cubicBezTo>
                      <a:pt x="1333" y="8404"/>
                      <a:pt x="1009" y="8098"/>
                      <a:pt x="1008" y="8098"/>
                    </a:cubicBezTo>
                    <a:lnTo>
                      <a:pt x="1008" y="8098"/>
                    </a:lnTo>
                    <a:cubicBezTo>
                      <a:pt x="1008" y="8098"/>
                      <a:pt x="1008" y="8098"/>
                      <a:pt x="1008" y="8098"/>
                    </a:cubicBezTo>
                    <a:cubicBezTo>
                      <a:pt x="861" y="7986"/>
                      <a:pt x="780" y="7790"/>
                      <a:pt x="604" y="7790"/>
                    </a:cubicBezTo>
                    <a:cubicBezTo>
                      <a:pt x="557" y="7790"/>
                      <a:pt x="502" y="7805"/>
                      <a:pt x="438" y="7839"/>
                    </a:cubicBezTo>
                    <a:cubicBezTo>
                      <a:pt x="455" y="8026"/>
                      <a:pt x="848" y="8196"/>
                      <a:pt x="848" y="8312"/>
                    </a:cubicBezTo>
                    <a:cubicBezTo>
                      <a:pt x="848" y="8526"/>
                      <a:pt x="991" y="8651"/>
                      <a:pt x="937" y="8847"/>
                    </a:cubicBezTo>
                    <a:cubicBezTo>
                      <a:pt x="918" y="8900"/>
                      <a:pt x="837" y="8927"/>
                      <a:pt x="768" y="8927"/>
                    </a:cubicBezTo>
                    <a:cubicBezTo>
                      <a:pt x="713" y="8927"/>
                      <a:pt x="665" y="8910"/>
                      <a:pt x="661" y="8875"/>
                    </a:cubicBezTo>
                    <a:lnTo>
                      <a:pt x="661" y="8875"/>
                    </a:lnTo>
                    <a:cubicBezTo>
                      <a:pt x="662" y="8939"/>
                      <a:pt x="670" y="9240"/>
                      <a:pt x="678" y="9240"/>
                    </a:cubicBezTo>
                    <a:cubicBezTo>
                      <a:pt x="875" y="9142"/>
                      <a:pt x="1205" y="9186"/>
                      <a:pt x="1374" y="9043"/>
                    </a:cubicBezTo>
                    <a:lnTo>
                      <a:pt x="1374" y="9043"/>
                    </a:lnTo>
                    <a:cubicBezTo>
                      <a:pt x="1322" y="9165"/>
                      <a:pt x="1311" y="9199"/>
                      <a:pt x="1319" y="9199"/>
                    </a:cubicBezTo>
                    <a:cubicBezTo>
                      <a:pt x="1328" y="9199"/>
                      <a:pt x="1365" y="9150"/>
                      <a:pt x="1392" y="9150"/>
                    </a:cubicBezTo>
                    <a:cubicBezTo>
                      <a:pt x="1407" y="9150"/>
                      <a:pt x="1419" y="9167"/>
                      <a:pt x="1419" y="9222"/>
                    </a:cubicBezTo>
                    <a:cubicBezTo>
                      <a:pt x="1419" y="9365"/>
                      <a:pt x="1214" y="9418"/>
                      <a:pt x="1187" y="9543"/>
                    </a:cubicBezTo>
                    <a:cubicBezTo>
                      <a:pt x="1175" y="9451"/>
                      <a:pt x="1131" y="9411"/>
                      <a:pt x="1079" y="9411"/>
                    </a:cubicBezTo>
                    <a:cubicBezTo>
                      <a:pt x="1015" y="9411"/>
                      <a:pt x="941" y="9471"/>
                      <a:pt x="901" y="9570"/>
                    </a:cubicBezTo>
                    <a:cubicBezTo>
                      <a:pt x="1053" y="9668"/>
                      <a:pt x="1303" y="9650"/>
                      <a:pt x="1365" y="9855"/>
                    </a:cubicBezTo>
                    <a:cubicBezTo>
                      <a:pt x="964" y="9873"/>
                      <a:pt x="1187" y="10123"/>
                      <a:pt x="973" y="10212"/>
                    </a:cubicBezTo>
                    <a:cubicBezTo>
                      <a:pt x="959" y="10219"/>
                      <a:pt x="942" y="10221"/>
                      <a:pt x="924" y="10221"/>
                    </a:cubicBezTo>
                    <a:cubicBezTo>
                      <a:pt x="894" y="10221"/>
                      <a:pt x="859" y="10215"/>
                      <a:pt x="826" y="10215"/>
                    </a:cubicBezTo>
                    <a:cubicBezTo>
                      <a:pt x="802" y="10215"/>
                      <a:pt x="779" y="10219"/>
                      <a:pt x="759" y="10230"/>
                    </a:cubicBezTo>
                    <a:cubicBezTo>
                      <a:pt x="785" y="10212"/>
                      <a:pt x="723" y="10194"/>
                      <a:pt x="643" y="10194"/>
                    </a:cubicBezTo>
                    <a:cubicBezTo>
                      <a:pt x="661" y="10301"/>
                      <a:pt x="616" y="10578"/>
                      <a:pt x="598" y="10622"/>
                    </a:cubicBezTo>
                    <a:cubicBezTo>
                      <a:pt x="611" y="10624"/>
                      <a:pt x="623" y="10625"/>
                      <a:pt x="635" y="10625"/>
                    </a:cubicBezTo>
                    <a:cubicBezTo>
                      <a:pt x="753" y="10625"/>
                      <a:pt x="815" y="10542"/>
                      <a:pt x="839" y="10364"/>
                    </a:cubicBezTo>
                    <a:cubicBezTo>
                      <a:pt x="852" y="10360"/>
                      <a:pt x="867" y="10358"/>
                      <a:pt x="882" y="10358"/>
                    </a:cubicBezTo>
                    <a:cubicBezTo>
                      <a:pt x="1039" y="10358"/>
                      <a:pt x="1293" y="10549"/>
                      <a:pt x="928" y="10712"/>
                    </a:cubicBezTo>
                    <a:cubicBezTo>
                      <a:pt x="964" y="10738"/>
                      <a:pt x="1000" y="10756"/>
                      <a:pt x="1044" y="10765"/>
                    </a:cubicBezTo>
                    <a:cubicBezTo>
                      <a:pt x="1017" y="10970"/>
                      <a:pt x="420" y="11274"/>
                      <a:pt x="545" y="11470"/>
                    </a:cubicBezTo>
                    <a:cubicBezTo>
                      <a:pt x="577" y="11467"/>
                      <a:pt x="606" y="11466"/>
                      <a:pt x="631" y="11466"/>
                    </a:cubicBezTo>
                    <a:cubicBezTo>
                      <a:pt x="917" y="11466"/>
                      <a:pt x="795" y="11637"/>
                      <a:pt x="500" y="11711"/>
                    </a:cubicBezTo>
                    <a:cubicBezTo>
                      <a:pt x="577" y="11749"/>
                      <a:pt x="789" y="11839"/>
                      <a:pt x="895" y="11839"/>
                    </a:cubicBezTo>
                    <a:cubicBezTo>
                      <a:pt x="933" y="11839"/>
                      <a:pt x="957" y="11827"/>
                      <a:pt x="956" y="11797"/>
                    </a:cubicBezTo>
                    <a:lnTo>
                      <a:pt x="956" y="11797"/>
                    </a:lnTo>
                    <a:cubicBezTo>
                      <a:pt x="963" y="11906"/>
                      <a:pt x="791" y="11933"/>
                      <a:pt x="627" y="11933"/>
                    </a:cubicBezTo>
                    <a:cubicBezTo>
                      <a:pt x="480" y="11933"/>
                      <a:pt x="339" y="11911"/>
                      <a:pt x="339" y="11907"/>
                    </a:cubicBezTo>
                    <a:lnTo>
                      <a:pt x="339" y="11907"/>
                    </a:lnTo>
                    <a:cubicBezTo>
                      <a:pt x="322" y="12023"/>
                      <a:pt x="330" y="12130"/>
                      <a:pt x="348" y="12246"/>
                    </a:cubicBezTo>
                    <a:cubicBezTo>
                      <a:pt x="580" y="12317"/>
                      <a:pt x="473" y="12219"/>
                      <a:pt x="518" y="12505"/>
                    </a:cubicBezTo>
                    <a:cubicBezTo>
                      <a:pt x="525" y="12571"/>
                      <a:pt x="575" y="12884"/>
                      <a:pt x="503" y="12884"/>
                    </a:cubicBezTo>
                    <a:cubicBezTo>
                      <a:pt x="487" y="12884"/>
                      <a:pt x="466" y="12870"/>
                      <a:pt x="438" y="12835"/>
                    </a:cubicBezTo>
                    <a:lnTo>
                      <a:pt x="438" y="12835"/>
                    </a:lnTo>
                    <a:cubicBezTo>
                      <a:pt x="455" y="12960"/>
                      <a:pt x="848" y="13085"/>
                      <a:pt x="830" y="13147"/>
                    </a:cubicBezTo>
                    <a:cubicBezTo>
                      <a:pt x="808" y="13206"/>
                      <a:pt x="768" y="13226"/>
                      <a:pt x="721" y="13226"/>
                    </a:cubicBezTo>
                    <a:cubicBezTo>
                      <a:pt x="634" y="13226"/>
                      <a:pt x="522" y="13156"/>
                      <a:pt x="464" y="13138"/>
                    </a:cubicBezTo>
                    <a:lnTo>
                      <a:pt x="464" y="13138"/>
                    </a:lnTo>
                    <a:cubicBezTo>
                      <a:pt x="473" y="13245"/>
                      <a:pt x="420" y="14048"/>
                      <a:pt x="571" y="14075"/>
                    </a:cubicBezTo>
                    <a:cubicBezTo>
                      <a:pt x="580" y="13945"/>
                      <a:pt x="589" y="13824"/>
                      <a:pt x="589" y="13694"/>
                    </a:cubicBezTo>
                    <a:lnTo>
                      <a:pt x="589" y="13694"/>
                    </a:lnTo>
                    <a:cubicBezTo>
                      <a:pt x="592" y="13731"/>
                      <a:pt x="621" y="13739"/>
                      <a:pt x="658" y="13739"/>
                    </a:cubicBezTo>
                    <a:cubicBezTo>
                      <a:pt x="687" y="13739"/>
                      <a:pt x="720" y="13734"/>
                      <a:pt x="750" y="13734"/>
                    </a:cubicBezTo>
                    <a:cubicBezTo>
                      <a:pt x="801" y="13734"/>
                      <a:pt x="843" y="13747"/>
                      <a:pt x="839" y="13816"/>
                    </a:cubicBezTo>
                    <a:cubicBezTo>
                      <a:pt x="836" y="13816"/>
                      <a:pt x="833" y="13816"/>
                      <a:pt x="829" y="13816"/>
                    </a:cubicBezTo>
                    <a:cubicBezTo>
                      <a:pt x="373" y="13816"/>
                      <a:pt x="892" y="14450"/>
                      <a:pt x="884" y="14450"/>
                    </a:cubicBezTo>
                    <a:cubicBezTo>
                      <a:pt x="794" y="14369"/>
                      <a:pt x="687" y="14307"/>
                      <a:pt x="562" y="14271"/>
                    </a:cubicBezTo>
                    <a:cubicBezTo>
                      <a:pt x="482" y="14298"/>
                      <a:pt x="518" y="14619"/>
                      <a:pt x="518" y="14673"/>
                    </a:cubicBezTo>
                    <a:cubicBezTo>
                      <a:pt x="571" y="14664"/>
                      <a:pt x="1023" y="14551"/>
                      <a:pt x="1035" y="14539"/>
                    </a:cubicBezTo>
                    <a:lnTo>
                      <a:pt x="1035" y="14539"/>
                    </a:lnTo>
                    <a:cubicBezTo>
                      <a:pt x="955" y="14673"/>
                      <a:pt x="857" y="14789"/>
                      <a:pt x="732" y="14887"/>
                    </a:cubicBezTo>
                    <a:cubicBezTo>
                      <a:pt x="730" y="14887"/>
                      <a:pt x="729" y="14888"/>
                      <a:pt x="727" y="14888"/>
                    </a:cubicBezTo>
                    <a:cubicBezTo>
                      <a:pt x="695" y="14888"/>
                      <a:pt x="685" y="14740"/>
                      <a:pt x="602" y="14740"/>
                    </a:cubicBezTo>
                    <a:cubicBezTo>
                      <a:pt x="582" y="14740"/>
                      <a:pt x="557" y="14749"/>
                      <a:pt x="527" y="14771"/>
                    </a:cubicBezTo>
                    <a:cubicBezTo>
                      <a:pt x="375" y="14887"/>
                      <a:pt x="723" y="14994"/>
                      <a:pt x="759" y="15003"/>
                    </a:cubicBezTo>
                    <a:cubicBezTo>
                      <a:pt x="330" y="15012"/>
                      <a:pt x="661" y="15565"/>
                      <a:pt x="830" y="15707"/>
                    </a:cubicBezTo>
                    <a:cubicBezTo>
                      <a:pt x="688" y="15859"/>
                      <a:pt x="545" y="16064"/>
                      <a:pt x="624" y="16419"/>
                    </a:cubicBezTo>
                    <a:lnTo>
                      <a:pt x="624" y="16419"/>
                    </a:lnTo>
                    <a:cubicBezTo>
                      <a:pt x="615" y="16371"/>
                      <a:pt x="706" y="16323"/>
                      <a:pt x="765" y="16323"/>
                    </a:cubicBezTo>
                    <a:cubicBezTo>
                      <a:pt x="792" y="16323"/>
                      <a:pt x="812" y="16333"/>
                      <a:pt x="812" y="16359"/>
                    </a:cubicBezTo>
                    <a:cubicBezTo>
                      <a:pt x="812" y="16680"/>
                      <a:pt x="259" y="16591"/>
                      <a:pt x="803" y="16939"/>
                    </a:cubicBezTo>
                    <a:cubicBezTo>
                      <a:pt x="830" y="16956"/>
                      <a:pt x="830" y="17661"/>
                      <a:pt x="857" y="17741"/>
                    </a:cubicBezTo>
                    <a:cubicBezTo>
                      <a:pt x="814" y="17720"/>
                      <a:pt x="468" y="17669"/>
                      <a:pt x="341" y="17669"/>
                    </a:cubicBezTo>
                    <a:cubicBezTo>
                      <a:pt x="311" y="17669"/>
                      <a:pt x="293" y="17672"/>
                      <a:pt x="295" y="17679"/>
                    </a:cubicBezTo>
                    <a:cubicBezTo>
                      <a:pt x="325" y="17744"/>
                      <a:pt x="524" y="17980"/>
                      <a:pt x="589" y="17980"/>
                    </a:cubicBezTo>
                    <a:cubicBezTo>
                      <a:pt x="621" y="17980"/>
                      <a:pt x="619" y="17920"/>
                      <a:pt x="545" y="17750"/>
                    </a:cubicBezTo>
                    <a:lnTo>
                      <a:pt x="545" y="17750"/>
                    </a:lnTo>
                    <a:cubicBezTo>
                      <a:pt x="580" y="17813"/>
                      <a:pt x="937" y="18134"/>
                      <a:pt x="991" y="18134"/>
                    </a:cubicBezTo>
                    <a:cubicBezTo>
                      <a:pt x="982" y="18082"/>
                      <a:pt x="1217" y="17794"/>
                      <a:pt x="1288" y="17794"/>
                    </a:cubicBezTo>
                    <a:cubicBezTo>
                      <a:pt x="1290" y="17794"/>
                      <a:pt x="1292" y="17794"/>
                      <a:pt x="1294" y="17795"/>
                    </a:cubicBezTo>
                    <a:cubicBezTo>
                      <a:pt x="1321" y="17804"/>
                      <a:pt x="607" y="18919"/>
                      <a:pt x="554" y="18999"/>
                    </a:cubicBezTo>
                    <a:cubicBezTo>
                      <a:pt x="339" y="19320"/>
                      <a:pt x="357" y="19187"/>
                      <a:pt x="330" y="19508"/>
                    </a:cubicBezTo>
                    <a:cubicBezTo>
                      <a:pt x="313" y="19731"/>
                      <a:pt x="482" y="20221"/>
                      <a:pt x="545" y="20444"/>
                    </a:cubicBezTo>
                    <a:cubicBezTo>
                      <a:pt x="643" y="20444"/>
                      <a:pt x="696" y="20427"/>
                      <a:pt x="714" y="20409"/>
                    </a:cubicBezTo>
                    <a:lnTo>
                      <a:pt x="714" y="20409"/>
                    </a:lnTo>
                    <a:cubicBezTo>
                      <a:pt x="702" y="20484"/>
                      <a:pt x="685" y="20541"/>
                      <a:pt x="676" y="20541"/>
                    </a:cubicBezTo>
                    <a:cubicBezTo>
                      <a:pt x="675" y="20541"/>
                      <a:pt x="674" y="20541"/>
                      <a:pt x="674" y="20540"/>
                    </a:cubicBezTo>
                    <a:lnTo>
                      <a:pt x="674" y="20540"/>
                    </a:lnTo>
                    <a:cubicBezTo>
                      <a:pt x="679" y="20654"/>
                      <a:pt x="691" y="20935"/>
                      <a:pt x="758" y="20935"/>
                    </a:cubicBezTo>
                    <a:cubicBezTo>
                      <a:pt x="779" y="20935"/>
                      <a:pt x="806" y="20907"/>
                      <a:pt x="839" y="20837"/>
                    </a:cubicBezTo>
                    <a:lnTo>
                      <a:pt x="839" y="20837"/>
                    </a:lnTo>
                    <a:cubicBezTo>
                      <a:pt x="821" y="21105"/>
                      <a:pt x="1285" y="21114"/>
                      <a:pt x="1214" y="21417"/>
                    </a:cubicBezTo>
                    <a:cubicBezTo>
                      <a:pt x="1163" y="21291"/>
                      <a:pt x="1082" y="21229"/>
                      <a:pt x="954" y="21229"/>
                    </a:cubicBezTo>
                    <a:cubicBezTo>
                      <a:pt x="946" y="21229"/>
                      <a:pt x="937" y="21229"/>
                      <a:pt x="928" y="21230"/>
                    </a:cubicBezTo>
                    <a:cubicBezTo>
                      <a:pt x="854" y="21486"/>
                      <a:pt x="819" y="21574"/>
                      <a:pt x="791" y="21574"/>
                    </a:cubicBezTo>
                    <a:cubicBezTo>
                      <a:pt x="740" y="21574"/>
                      <a:pt x="719" y="21257"/>
                      <a:pt x="527" y="21158"/>
                    </a:cubicBezTo>
                    <a:lnTo>
                      <a:pt x="527" y="21158"/>
                    </a:lnTo>
                    <a:cubicBezTo>
                      <a:pt x="464" y="21381"/>
                      <a:pt x="785" y="21997"/>
                      <a:pt x="901" y="22068"/>
                    </a:cubicBezTo>
                    <a:cubicBezTo>
                      <a:pt x="910" y="22050"/>
                      <a:pt x="901" y="21595"/>
                      <a:pt x="928" y="21595"/>
                    </a:cubicBezTo>
                    <a:cubicBezTo>
                      <a:pt x="1055" y="21595"/>
                      <a:pt x="1175" y="21905"/>
                      <a:pt x="1332" y="21905"/>
                    </a:cubicBezTo>
                    <a:cubicBezTo>
                      <a:pt x="1351" y="21905"/>
                      <a:pt x="1371" y="21901"/>
                      <a:pt x="1392" y="21890"/>
                    </a:cubicBezTo>
                    <a:cubicBezTo>
                      <a:pt x="1419" y="21872"/>
                      <a:pt x="1455" y="21586"/>
                      <a:pt x="1463" y="21560"/>
                    </a:cubicBezTo>
                    <a:cubicBezTo>
                      <a:pt x="1472" y="21639"/>
                      <a:pt x="1490" y="21719"/>
                      <a:pt x="1534" y="21789"/>
                    </a:cubicBezTo>
                    <a:lnTo>
                      <a:pt x="1534" y="21789"/>
                    </a:lnTo>
                    <a:cubicBezTo>
                      <a:pt x="1528" y="21757"/>
                      <a:pt x="1859" y="21442"/>
                      <a:pt x="1961" y="21442"/>
                    </a:cubicBezTo>
                    <a:cubicBezTo>
                      <a:pt x="1965" y="21442"/>
                      <a:pt x="1969" y="21443"/>
                      <a:pt x="1972" y="21444"/>
                    </a:cubicBezTo>
                    <a:cubicBezTo>
                      <a:pt x="2176" y="21523"/>
                      <a:pt x="1024" y="22193"/>
                      <a:pt x="1000" y="22193"/>
                    </a:cubicBezTo>
                    <a:cubicBezTo>
                      <a:pt x="1000" y="22193"/>
                      <a:pt x="1000" y="22193"/>
                      <a:pt x="1000" y="22193"/>
                    </a:cubicBezTo>
                    <a:lnTo>
                      <a:pt x="1000" y="22193"/>
                    </a:lnTo>
                    <a:cubicBezTo>
                      <a:pt x="1020" y="22224"/>
                      <a:pt x="1043" y="22236"/>
                      <a:pt x="1067" y="22236"/>
                    </a:cubicBezTo>
                    <a:cubicBezTo>
                      <a:pt x="1142" y="22236"/>
                      <a:pt x="1233" y="22127"/>
                      <a:pt x="1303" y="22127"/>
                    </a:cubicBezTo>
                    <a:cubicBezTo>
                      <a:pt x="1323" y="22127"/>
                      <a:pt x="1341" y="22136"/>
                      <a:pt x="1356" y="22157"/>
                    </a:cubicBezTo>
                    <a:cubicBezTo>
                      <a:pt x="1349" y="22148"/>
                      <a:pt x="1341" y="22144"/>
                      <a:pt x="1332" y="22144"/>
                    </a:cubicBezTo>
                    <a:cubicBezTo>
                      <a:pt x="1222" y="22144"/>
                      <a:pt x="987" y="22753"/>
                      <a:pt x="1182" y="22753"/>
                    </a:cubicBezTo>
                    <a:cubicBezTo>
                      <a:pt x="1194" y="22753"/>
                      <a:pt x="1208" y="22751"/>
                      <a:pt x="1223" y="22746"/>
                    </a:cubicBezTo>
                    <a:lnTo>
                      <a:pt x="1223" y="22746"/>
                    </a:lnTo>
                    <a:cubicBezTo>
                      <a:pt x="1169" y="22817"/>
                      <a:pt x="1116" y="22898"/>
                      <a:pt x="1044" y="22960"/>
                    </a:cubicBezTo>
                    <a:cubicBezTo>
                      <a:pt x="1042" y="22962"/>
                      <a:pt x="1040" y="22963"/>
                      <a:pt x="1039" y="22963"/>
                    </a:cubicBezTo>
                    <a:cubicBezTo>
                      <a:pt x="1022" y="22963"/>
                      <a:pt x="1188" y="22710"/>
                      <a:pt x="1071" y="22701"/>
                    </a:cubicBezTo>
                    <a:cubicBezTo>
                      <a:pt x="1069" y="22701"/>
                      <a:pt x="1067" y="22701"/>
                      <a:pt x="1064" y="22701"/>
                    </a:cubicBezTo>
                    <a:cubicBezTo>
                      <a:pt x="807" y="22701"/>
                      <a:pt x="1017" y="23228"/>
                      <a:pt x="1008" y="23255"/>
                    </a:cubicBezTo>
                    <a:cubicBezTo>
                      <a:pt x="1160" y="23255"/>
                      <a:pt x="1356" y="22710"/>
                      <a:pt x="1303" y="22505"/>
                    </a:cubicBezTo>
                    <a:cubicBezTo>
                      <a:pt x="1304" y="22505"/>
                      <a:pt x="1306" y="22504"/>
                      <a:pt x="1310" y="22504"/>
                    </a:cubicBezTo>
                    <a:cubicBezTo>
                      <a:pt x="1358" y="22504"/>
                      <a:pt x="1627" y="22550"/>
                      <a:pt x="1660" y="22550"/>
                    </a:cubicBezTo>
                    <a:cubicBezTo>
                      <a:pt x="1606" y="22630"/>
                      <a:pt x="1463" y="23415"/>
                      <a:pt x="1481" y="23495"/>
                    </a:cubicBezTo>
                    <a:cubicBezTo>
                      <a:pt x="1508" y="23727"/>
                      <a:pt x="1722" y="23861"/>
                      <a:pt x="1695" y="24049"/>
                    </a:cubicBezTo>
                    <a:cubicBezTo>
                      <a:pt x="1678" y="24173"/>
                      <a:pt x="1285" y="24129"/>
                      <a:pt x="1285" y="24316"/>
                    </a:cubicBezTo>
                    <a:cubicBezTo>
                      <a:pt x="1285" y="24344"/>
                      <a:pt x="1335" y="24351"/>
                      <a:pt x="1399" y="24351"/>
                    </a:cubicBezTo>
                    <a:cubicBezTo>
                      <a:pt x="1478" y="24351"/>
                      <a:pt x="1577" y="24340"/>
                      <a:pt x="1624" y="24340"/>
                    </a:cubicBezTo>
                    <a:cubicBezTo>
                      <a:pt x="1638" y="24340"/>
                      <a:pt x="1647" y="24341"/>
                      <a:pt x="1651" y="24343"/>
                    </a:cubicBezTo>
                    <a:cubicBezTo>
                      <a:pt x="1776" y="24405"/>
                      <a:pt x="1437" y="24504"/>
                      <a:pt x="1401" y="24539"/>
                    </a:cubicBezTo>
                    <a:cubicBezTo>
                      <a:pt x="1375" y="24560"/>
                      <a:pt x="1352" y="24569"/>
                      <a:pt x="1334" y="24569"/>
                    </a:cubicBezTo>
                    <a:cubicBezTo>
                      <a:pt x="1321" y="24569"/>
                      <a:pt x="1310" y="24564"/>
                      <a:pt x="1303" y="24557"/>
                    </a:cubicBezTo>
                    <a:cubicBezTo>
                      <a:pt x="1287" y="24780"/>
                      <a:pt x="1085" y="25125"/>
                      <a:pt x="1011" y="25125"/>
                    </a:cubicBezTo>
                    <a:cubicBezTo>
                      <a:pt x="1004" y="25125"/>
                      <a:pt x="998" y="25122"/>
                      <a:pt x="994" y="25115"/>
                    </a:cubicBezTo>
                    <a:lnTo>
                      <a:pt x="994" y="25115"/>
                    </a:lnTo>
                    <a:cubicBezTo>
                      <a:pt x="1037" y="25187"/>
                      <a:pt x="1242" y="25298"/>
                      <a:pt x="1312" y="25315"/>
                    </a:cubicBezTo>
                    <a:cubicBezTo>
                      <a:pt x="348" y="25744"/>
                      <a:pt x="901" y="26109"/>
                      <a:pt x="901" y="26841"/>
                    </a:cubicBezTo>
                    <a:cubicBezTo>
                      <a:pt x="910" y="27064"/>
                      <a:pt x="643" y="27135"/>
                      <a:pt x="607" y="27358"/>
                    </a:cubicBezTo>
                    <a:cubicBezTo>
                      <a:pt x="589" y="27483"/>
                      <a:pt x="625" y="27608"/>
                      <a:pt x="643" y="27742"/>
                    </a:cubicBezTo>
                    <a:cubicBezTo>
                      <a:pt x="669" y="27886"/>
                      <a:pt x="716" y="27932"/>
                      <a:pt x="768" y="27932"/>
                    </a:cubicBezTo>
                    <a:cubicBezTo>
                      <a:pt x="853" y="27932"/>
                      <a:pt x="952" y="27803"/>
                      <a:pt x="991" y="27786"/>
                    </a:cubicBezTo>
                    <a:cubicBezTo>
                      <a:pt x="847" y="27733"/>
                      <a:pt x="833" y="27610"/>
                      <a:pt x="918" y="27610"/>
                    </a:cubicBezTo>
                    <a:cubicBezTo>
                      <a:pt x="975" y="27610"/>
                      <a:pt x="1077" y="27667"/>
                      <a:pt x="1214" y="27840"/>
                    </a:cubicBezTo>
                    <a:cubicBezTo>
                      <a:pt x="1228" y="27854"/>
                      <a:pt x="1494" y="28280"/>
                      <a:pt x="1526" y="28280"/>
                    </a:cubicBezTo>
                    <a:cubicBezTo>
                      <a:pt x="1534" y="28280"/>
                      <a:pt x="1528" y="28254"/>
                      <a:pt x="1499" y="28188"/>
                    </a:cubicBezTo>
                    <a:lnTo>
                      <a:pt x="1499" y="28188"/>
                    </a:lnTo>
                    <a:cubicBezTo>
                      <a:pt x="1597" y="28313"/>
                      <a:pt x="1758" y="28464"/>
                      <a:pt x="1901" y="28554"/>
                    </a:cubicBezTo>
                    <a:cubicBezTo>
                      <a:pt x="1828" y="28538"/>
                      <a:pt x="1730" y="28532"/>
                      <a:pt x="1635" y="28532"/>
                    </a:cubicBezTo>
                    <a:cubicBezTo>
                      <a:pt x="1461" y="28532"/>
                      <a:pt x="1294" y="28551"/>
                      <a:pt x="1294" y="28563"/>
                    </a:cubicBezTo>
                    <a:cubicBezTo>
                      <a:pt x="1267" y="28661"/>
                      <a:pt x="1223" y="28759"/>
                      <a:pt x="1178" y="28857"/>
                    </a:cubicBezTo>
                    <a:cubicBezTo>
                      <a:pt x="1178" y="28857"/>
                      <a:pt x="1428" y="28946"/>
                      <a:pt x="1428" y="28946"/>
                    </a:cubicBezTo>
                    <a:cubicBezTo>
                      <a:pt x="1419" y="28955"/>
                      <a:pt x="1107" y="29151"/>
                      <a:pt x="1151" y="29178"/>
                    </a:cubicBezTo>
                    <a:cubicBezTo>
                      <a:pt x="991" y="29116"/>
                      <a:pt x="1008" y="28643"/>
                      <a:pt x="893" y="28625"/>
                    </a:cubicBezTo>
                    <a:lnTo>
                      <a:pt x="893" y="28625"/>
                    </a:lnTo>
                    <a:cubicBezTo>
                      <a:pt x="973" y="28652"/>
                      <a:pt x="901" y="29330"/>
                      <a:pt x="901" y="29401"/>
                    </a:cubicBezTo>
                    <a:cubicBezTo>
                      <a:pt x="941" y="29395"/>
                      <a:pt x="1125" y="29253"/>
                      <a:pt x="1223" y="29253"/>
                    </a:cubicBezTo>
                    <a:cubicBezTo>
                      <a:pt x="1258" y="29253"/>
                      <a:pt x="1283" y="29271"/>
                      <a:pt x="1285" y="29321"/>
                    </a:cubicBezTo>
                    <a:cubicBezTo>
                      <a:pt x="1294" y="29481"/>
                      <a:pt x="973" y="29535"/>
                      <a:pt x="937" y="29633"/>
                    </a:cubicBezTo>
                    <a:cubicBezTo>
                      <a:pt x="910" y="29731"/>
                      <a:pt x="1080" y="29901"/>
                      <a:pt x="1008" y="30035"/>
                    </a:cubicBezTo>
                    <a:cubicBezTo>
                      <a:pt x="1031" y="29965"/>
                      <a:pt x="968" y="29941"/>
                      <a:pt x="882" y="29941"/>
                    </a:cubicBezTo>
                    <a:cubicBezTo>
                      <a:pt x="695" y="29941"/>
                      <a:pt x="397" y="30056"/>
                      <a:pt x="646" y="30056"/>
                    </a:cubicBezTo>
                    <a:cubicBezTo>
                      <a:pt x="691" y="30056"/>
                      <a:pt x="754" y="30052"/>
                      <a:pt x="839" y="30043"/>
                    </a:cubicBezTo>
                    <a:cubicBezTo>
                      <a:pt x="857" y="30115"/>
                      <a:pt x="964" y="30784"/>
                      <a:pt x="928" y="30784"/>
                    </a:cubicBezTo>
                    <a:cubicBezTo>
                      <a:pt x="848" y="30784"/>
                      <a:pt x="804" y="30749"/>
                      <a:pt x="768" y="30695"/>
                    </a:cubicBezTo>
                    <a:lnTo>
                      <a:pt x="768" y="30695"/>
                    </a:lnTo>
                    <a:cubicBezTo>
                      <a:pt x="784" y="30728"/>
                      <a:pt x="723" y="31489"/>
                      <a:pt x="705" y="31551"/>
                    </a:cubicBezTo>
                    <a:cubicBezTo>
                      <a:pt x="853" y="31429"/>
                      <a:pt x="1162" y="31095"/>
                      <a:pt x="1384" y="31095"/>
                    </a:cubicBezTo>
                    <a:cubicBezTo>
                      <a:pt x="1390" y="31095"/>
                      <a:pt x="1395" y="31096"/>
                      <a:pt x="1401" y="31096"/>
                    </a:cubicBezTo>
                    <a:cubicBezTo>
                      <a:pt x="1802" y="31141"/>
                      <a:pt x="1490" y="31435"/>
                      <a:pt x="1267" y="31507"/>
                    </a:cubicBezTo>
                    <a:cubicBezTo>
                      <a:pt x="1374" y="31515"/>
                      <a:pt x="1410" y="31560"/>
                      <a:pt x="1365" y="31631"/>
                    </a:cubicBezTo>
                    <a:cubicBezTo>
                      <a:pt x="1354" y="31634"/>
                      <a:pt x="1343" y="31635"/>
                      <a:pt x="1333" y="31635"/>
                    </a:cubicBezTo>
                    <a:cubicBezTo>
                      <a:pt x="1242" y="31635"/>
                      <a:pt x="1164" y="31563"/>
                      <a:pt x="1099" y="31563"/>
                    </a:cubicBezTo>
                    <a:cubicBezTo>
                      <a:pt x="1080" y="31563"/>
                      <a:pt x="1061" y="31570"/>
                      <a:pt x="1044" y="31587"/>
                    </a:cubicBezTo>
                    <a:cubicBezTo>
                      <a:pt x="1045" y="31586"/>
                      <a:pt x="1045" y="31586"/>
                      <a:pt x="1045" y="31586"/>
                    </a:cubicBezTo>
                    <a:lnTo>
                      <a:pt x="1045" y="31586"/>
                    </a:lnTo>
                    <a:cubicBezTo>
                      <a:pt x="1044" y="31586"/>
                      <a:pt x="951" y="31668"/>
                      <a:pt x="875" y="31694"/>
                    </a:cubicBezTo>
                    <a:cubicBezTo>
                      <a:pt x="960" y="31733"/>
                      <a:pt x="719" y="32208"/>
                      <a:pt x="508" y="32208"/>
                    </a:cubicBezTo>
                    <a:cubicBezTo>
                      <a:pt x="478" y="32208"/>
                      <a:pt x="448" y="32198"/>
                      <a:pt x="420" y="32176"/>
                    </a:cubicBezTo>
                    <a:lnTo>
                      <a:pt x="420" y="32176"/>
                    </a:lnTo>
                    <a:cubicBezTo>
                      <a:pt x="500" y="32532"/>
                      <a:pt x="687" y="32639"/>
                      <a:pt x="901" y="32827"/>
                    </a:cubicBezTo>
                    <a:cubicBezTo>
                      <a:pt x="919" y="32845"/>
                      <a:pt x="1151" y="33014"/>
                      <a:pt x="1258" y="33112"/>
                    </a:cubicBezTo>
                    <a:cubicBezTo>
                      <a:pt x="1221" y="33110"/>
                      <a:pt x="1192" y="33109"/>
                      <a:pt x="1170" y="33109"/>
                    </a:cubicBezTo>
                    <a:cubicBezTo>
                      <a:pt x="1004" y="33109"/>
                      <a:pt x="1201" y="33170"/>
                      <a:pt x="1107" y="33335"/>
                    </a:cubicBezTo>
                    <a:cubicBezTo>
                      <a:pt x="1093" y="33359"/>
                      <a:pt x="1079" y="33369"/>
                      <a:pt x="1067" y="33369"/>
                    </a:cubicBezTo>
                    <a:cubicBezTo>
                      <a:pt x="1022" y="33369"/>
                      <a:pt x="985" y="33243"/>
                      <a:pt x="964" y="33139"/>
                    </a:cubicBezTo>
                    <a:lnTo>
                      <a:pt x="964" y="33139"/>
                    </a:lnTo>
                    <a:cubicBezTo>
                      <a:pt x="967" y="33202"/>
                      <a:pt x="964" y="33234"/>
                      <a:pt x="955" y="33234"/>
                    </a:cubicBezTo>
                    <a:cubicBezTo>
                      <a:pt x="940" y="33234"/>
                      <a:pt x="912" y="33160"/>
                      <a:pt x="875" y="33014"/>
                    </a:cubicBezTo>
                    <a:lnTo>
                      <a:pt x="875" y="33014"/>
                    </a:lnTo>
                    <a:cubicBezTo>
                      <a:pt x="775" y="33271"/>
                      <a:pt x="1145" y="33527"/>
                      <a:pt x="799" y="33527"/>
                    </a:cubicBezTo>
                    <a:cubicBezTo>
                      <a:pt x="772" y="33527"/>
                      <a:pt x="741" y="33526"/>
                      <a:pt x="705" y="33523"/>
                    </a:cubicBezTo>
                    <a:lnTo>
                      <a:pt x="705" y="33523"/>
                    </a:lnTo>
                    <a:cubicBezTo>
                      <a:pt x="794" y="33692"/>
                      <a:pt x="919" y="33826"/>
                      <a:pt x="1089" y="33915"/>
                    </a:cubicBezTo>
                    <a:cubicBezTo>
                      <a:pt x="1160" y="33755"/>
                      <a:pt x="1000" y="33594"/>
                      <a:pt x="1116" y="33469"/>
                    </a:cubicBezTo>
                    <a:lnTo>
                      <a:pt x="1116" y="33469"/>
                    </a:lnTo>
                    <a:cubicBezTo>
                      <a:pt x="955" y="33656"/>
                      <a:pt x="1374" y="33933"/>
                      <a:pt x="1428" y="33951"/>
                    </a:cubicBezTo>
                    <a:cubicBezTo>
                      <a:pt x="1419" y="34004"/>
                      <a:pt x="1472" y="34424"/>
                      <a:pt x="1472" y="34424"/>
                    </a:cubicBezTo>
                    <a:cubicBezTo>
                      <a:pt x="1392" y="34290"/>
                      <a:pt x="1368" y="34250"/>
                      <a:pt x="1347" y="34250"/>
                    </a:cubicBezTo>
                    <a:cubicBezTo>
                      <a:pt x="1327" y="34250"/>
                      <a:pt x="1312" y="34290"/>
                      <a:pt x="1249" y="34317"/>
                    </a:cubicBezTo>
                    <a:cubicBezTo>
                      <a:pt x="1192" y="34341"/>
                      <a:pt x="1170" y="34350"/>
                      <a:pt x="1156" y="34350"/>
                    </a:cubicBezTo>
                    <a:cubicBezTo>
                      <a:pt x="1128" y="34350"/>
                      <a:pt x="1129" y="34316"/>
                      <a:pt x="946" y="34299"/>
                    </a:cubicBezTo>
                    <a:lnTo>
                      <a:pt x="946" y="34299"/>
                    </a:lnTo>
                    <a:cubicBezTo>
                      <a:pt x="910" y="34745"/>
                      <a:pt x="1347" y="35093"/>
                      <a:pt x="1686" y="35244"/>
                    </a:cubicBezTo>
                    <a:cubicBezTo>
                      <a:pt x="1740" y="35271"/>
                      <a:pt x="2061" y="35351"/>
                      <a:pt x="2133" y="35360"/>
                    </a:cubicBezTo>
                    <a:cubicBezTo>
                      <a:pt x="2122" y="35360"/>
                      <a:pt x="2209" y="35436"/>
                      <a:pt x="2305" y="35436"/>
                    </a:cubicBezTo>
                    <a:cubicBezTo>
                      <a:pt x="2371" y="35436"/>
                      <a:pt x="2442" y="35400"/>
                      <a:pt x="2489" y="35280"/>
                    </a:cubicBezTo>
                    <a:lnTo>
                      <a:pt x="2489" y="35280"/>
                    </a:lnTo>
                    <a:cubicBezTo>
                      <a:pt x="2409" y="35494"/>
                      <a:pt x="2588" y="35351"/>
                      <a:pt x="2338" y="35610"/>
                    </a:cubicBezTo>
                    <a:cubicBezTo>
                      <a:pt x="2467" y="35562"/>
                      <a:pt x="2571" y="35545"/>
                      <a:pt x="2661" y="35545"/>
                    </a:cubicBezTo>
                    <a:cubicBezTo>
                      <a:pt x="2739" y="35545"/>
                      <a:pt x="2807" y="35558"/>
                      <a:pt x="2873" y="35574"/>
                    </a:cubicBezTo>
                    <a:cubicBezTo>
                      <a:pt x="2855" y="35628"/>
                      <a:pt x="2855" y="35682"/>
                      <a:pt x="2873" y="35735"/>
                    </a:cubicBezTo>
                    <a:cubicBezTo>
                      <a:pt x="2989" y="35735"/>
                      <a:pt x="2900" y="35601"/>
                      <a:pt x="2882" y="35574"/>
                    </a:cubicBezTo>
                    <a:lnTo>
                      <a:pt x="2882" y="35574"/>
                    </a:lnTo>
                    <a:cubicBezTo>
                      <a:pt x="3029" y="35616"/>
                      <a:pt x="3159" y="35680"/>
                      <a:pt x="3354" y="35680"/>
                    </a:cubicBezTo>
                    <a:cubicBezTo>
                      <a:pt x="3408" y="35680"/>
                      <a:pt x="3467" y="35675"/>
                      <a:pt x="3533" y="35664"/>
                    </a:cubicBezTo>
                    <a:cubicBezTo>
                      <a:pt x="3441" y="35518"/>
                      <a:pt x="3503" y="35454"/>
                      <a:pt x="3618" y="35454"/>
                    </a:cubicBezTo>
                    <a:cubicBezTo>
                      <a:pt x="3693" y="35454"/>
                      <a:pt x="3790" y="35481"/>
                      <a:pt x="3881" y="35530"/>
                    </a:cubicBezTo>
                    <a:cubicBezTo>
                      <a:pt x="3810" y="35548"/>
                      <a:pt x="3738" y="35583"/>
                      <a:pt x="3676" y="35637"/>
                    </a:cubicBezTo>
                    <a:cubicBezTo>
                      <a:pt x="3872" y="35610"/>
                      <a:pt x="4068" y="35512"/>
                      <a:pt x="4265" y="35503"/>
                    </a:cubicBezTo>
                    <a:cubicBezTo>
                      <a:pt x="4269" y="35503"/>
                      <a:pt x="4274" y="35503"/>
                      <a:pt x="4278" y="35503"/>
                    </a:cubicBezTo>
                    <a:cubicBezTo>
                      <a:pt x="4389" y="35503"/>
                      <a:pt x="4422" y="35604"/>
                      <a:pt x="4384" y="35610"/>
                    </a:cubicBezTo>
                    <a:lnTo>
                      <a:pt x="4384" y="35610"/>
                    </a:lnTo>
                    <a:cubicBezTo>
                      <a:pt x="4496" y="35600"/>
                      <a:pt x="4879" y="35492"/>
                      <a:pt x="5046" y="35492"/>
                    </a:cubicBezTo>
                    <a:cubicBezTo>
                      <a:pt x="5076" y="35492"/>
                      <a:pt x="5099" y="35495"/>
                      <a:pt x="5112" y="35503"/>
                    </a:cubicBezTo>
                    <a:cubicBezTo>
                      <a:pt x="5201" y="35566"/>
                      <a:pt x="5005" y="35583"/>
                      <a:pt x="5068" y="35637"/>
                    </a:cubicBezTo>
                    <a:lnTo>
                      <a:pt x="5487" y="35637"/>
                    </a:lnTo>
                    <a:cubicBezTo>
                      <a:pt x="5478" y="35557"/>
                      <a:pt x="5112" y="35378"/>
                      <a:pt x="5237" y="35253"/>
                    </a:cubicBezTo>
                    <a:cubicBezTo>
                      <a:pt x="5244" y="35246"/>
                      <a:pt x="5253" y="35243"/>
                      <a:pt x="5264" y="35243"/>
                    </a:cubicBezTo>
                    <a:cubicBezTo>
                      <a:pt x="5363" y="35243"/>
                      <a:pt x="5607" y="35522"/>
                      <a:pt x="5558" y="35619"/>
                    </a:cubicBezTo>
                    <a:cubicBezTo>
                      <a:pt x="5870" y="35557"/>
                      <a:pt x="6067" y="35200"/>
                      <a:pt x="6129" y="34923"/>
                    </a:cubicBezTo>
                    <a:cubicBezTo>
                      <a:pt x="6272" y="35646"/>
                      <a:pt x="7271" y="35682"/>
                      <a:pt x="7869" y="35690"/>
                    </a:cubicBezTo>
                    <a:cubicBezTo>
                      <a:pt x="7769" y="35507"/>
                      <a:pt x="7827" y="35494"/>
                      <a:pt x="7936" y="35494"/>
                    </a:cubicBezTo>
                    <a:cubicBezTo>
                      <a:pt x="7954" y="35494"/>
                      <a:pt x="7973" y="35494"/>
                      <a:pt x="7994" y="35494"/>
                    </a:cubicBezTo>
                    <a:cubicBezTo>
                      <a:pt x="8007" y="35493"/>
                      <a:pt x="8018" y="35493"/>
                      <a:pt x="8029" y="35493"/>
                    </a:cubicBezTo>
                    <a:cubicBezTo>
                      <a:pt x="8288" y="35493"/>
                      <a:pt x="7966" y="35690"/>
                      <a:pt x="7940" y="35690"/>
                    </a:cubicBezTo>
                    <a:cubicBezTo>
                      <a:pt x="8176" y="35699"/>
                      <a:pt x="8430" y="35741"/>
                      <a:pt x="8674" y="35741"/>
                    </a:cubicBezTo>
                    <a:cubicBezTo>
                      <a:pt x="8947" y="35741"/>
                      <a:pt x="9209" y="35688"/>
                      <a:pt x="9421" y="35476"/>
                    </a:cubicBezTo>
                    <a:lnTo>
                      <a:pt x="9421" y="35476"/>
                    </a:lnTo>
                    <a:cubicBezTo>
                      <a:pt x="9492" y="35637"/>
                      <a:pt x="9591" y="35583"/>
                      <a:pt x="9359" y="35708"/>
                    </a:cubicBezTo>
                    <a:cubicBezTo>
                      <a:pt x="9394" y="35708"/>
                      <a:pt x="9466" y="35706"/>
                      <a:pt x="9541" y="35706"/>
                    </a:cubicBezTo>
                    <a:cubicBezTo>
                      <a:pt x="9617" y="35706"/>
                      <a:pt x="9698" y="35708"/>
                      <a:pt x="9751" y="35717"/>
                    </a:cubicBezTo>
                    <a:cubicBezTo>
                      <a:pt x="9715" y="35708"/>
                      <a:pt x="9591" y="35690"/>
                      <a:pt x="9591" y="35637"/>
                    </a:cubicBezTo>
                    <a:cubicBezTo>
                      <a:pt x="9591" y="35630"/>
                      <a:pt x="9604" y="35627"/>
                      <a:pt x="9628" y="35627"/>
                    </a:cubicBezTo>
                    <a:cubicBezTo>
                      <a:pt x="9756" y="35627"/>
                      <a:pt x="10179" y="35713"/>
                      <a:pt x="10380" y="35713"/>
                    </a:cubicBezTo>
                    <a:cubicBezTo>
                      <a:pt x="10423" y="35713"/>
                      <a:pt x="10456" y="35709"/>
                      <a:pt x="10474" y="35699"/>
                    </a:cubicBezTo>
                    <a:lnTo>
                      <a:pt x="10474" y="35699"/>
                    </a:lnTo>
                    <a:cubicBezTo>
                      <a:pt x="10461" y="35705"/>
                      <a:pt x="10447" y="35707"/>
                      <a:pt x="10433" y="35707"/>
                    </a:cubicBezTo>
                    <a:cubicBezTo>
                      <a:pt x="10254" y="35707"/>
                      <a:pt x="9960" y="35324"/>
                      <a:pt x="10001" y="35200"/>
                    </a:cubicBezTo>
                    <a:cubicBezTo>
                      <a:pt x="10029" y="35169"/>
                      <a:pt x="10056" y="35154"/>
                      <a:pt x="10083" y="35154"/>
                    </a:cubicBezTo>
                    <a:cubicBezTo>
                      <a:pt x="10126" y="35154"/>
                      <a:pt x="10168" y="35191"/>
                      <a:pt x="10206" y="35262"/>
                    </a:cubicBezTo>
                    <a:cubicBezTo>
                      <a:pt x="10214" y="35254"/>
                      <a:pt x="10300" y="34881"/>
                      <a:pt x="10362" y="34881"/>
                    </a:cubicBezTo>
                    <a:cubicBezTo>
                      <a:pt x="10367" y="34881"/>
                      <a:pt x="10371" y="34883"/>
                      <a:pt x="10376" y="34888"/>
                    </a:cubicBezTo>
                    <a:cubicBezTo>
                      <a:pt x="10438" y="34959"/>
                      <a:pt x="10447" y="35012"/>
                      <a:pt x="10393" y="35057"/>
                    </a:cubicBezTo>
                    <a:cubicBezTo>
                      <a:pt x="10385" y="35093"/>
                      <a:pt x="11580" y="35030"/>
                      <a:pt x="11277" y="35387"/>
                    </a:cubicBezTo>
                    <a:cubicBezTo>
                      <a:pt x="11321" y="35343"/>
                      <a:pt x="11357" y="35289"/>
                      <a:pt x="11384" y="35235"/>
                    </a:cubicBezTo>
                    <a:cubicBezTo>
                      <a:pt x="11715" y="35485"/>
                      <a:pt x="11790" y="35572"/>
                      <a:pt x="12071" y="35572"/>
                    </a:cubicBezTo>
                    <a:cubicBezTo>
                      <a:pt x="12160" y="35572"/>
                      <a:pt x="12271" y="35563"/>
                      <a:pt x="12419" y="35548"/>
                    </a:cubicBezTo>
                    <a:cubicBezTo>
                      <a:pt x="12579" y="35530"/>
                      <a:pt x="13168" y="35343"/>
                      <a:pt x="13114" y="35343"/>
                    </a:cubicBezTo>
                    <a:cubicBezTo>
                      <a:pt x="13120" y="35342"/>
                      <a:pt x="13126" y="35342"/>
                      <a:pt x="13132" y="35342"/>
                    </a:cubicBezTo>
                    <a:cubicBezTo>
                      <a:pt x="13228" y="35342"/>
                      <a:pt x="13383" y="35377"/>
                      <a:pt x="13475" y="35377"/>
                    </a:cubicBezTo>
                    <a:cubicBezTo>
                      <a:pt x="13547" y="35377"/>
                      <a:pt x="13580" y="35356"/>
                      <a:pt x="13516" y="35280"/>
                    </a:cubicBezTo>
                    <a:lnTo>
                      <a:pt x="13516" y="35280"/>
                    </a:lnTo>
                    <a:cubicBezTo>
                      <a:pt x="13658" y="35316"/>
                      <a:pt x="13872" y="35373"/>
                      <a:pt x="14049" y="35373"/>
                    </a:cubicBezTo>
                    <a:cubicBezTo>
                      <a:pt x="14094" y="35373"/>
                      <a:pt x="14137" y="35370"/>
                      <a:pt x="14176" y="35360"/>
                    </a:cubicBezTo>
                    <a:cubicBezTo>
                      <a:pt x="14221" y="35351"/>
                      <a:pt x="14256" y="35343"/>
                      <a:pt x="14292" y="35334"/>
                    </a:cubicBezTo>
                    <a:cubicBezTo>
                      <a:pt x="14345" y="35351"/>
                      <a:pt x="14399" y="35360"/>
                      <a:pt x="14426" y="35360"/>
                    </a:cubicBezTo>
                    <a:cubicBezTo>
                      <a:pt x="14415" y="35360"/>
                      <a:pt x="14502" y="35436"/>
                      <a:pt x="14598" y="35436"/>
                    </a:cubicBezTo>
                    <a:cubicBezTo>
                      <a:pt x="14664" y="35436"/>
                      <a:pt x="14735" y="35400"/>
                      <a:pt x="14783" y="35280"/>
                    </a:cubicBezTo>
                    <a:lnTo>
                      <a:pt x="14783" y="35280"/>
                    </a:lnTo>
                    <a:cubicBezTo>
                      <a:pt x="14702" y="35494"/>
                      <a:pt x="14881" y="35351"/>
                      <a:pt x="14631" y="35610"/>
                    </a:cubicBezTo>
                    <a:cubicBezTo>
                      <a:pt x="14762" y="35563"/>
                      <a:pt x="14866" y="35547"/>
                      <a:pt x="14956" y="35547"/>
                    </a:cubicBezTo>
                    <a:cubicBezTo>
                      <a:pt x="15019" y="35547"/>
                      <a:pt x="15075" y="35555"/>
                      <a:pt x="15131" y="35566"/>
                    </a:cubicBezTo>
                    <a:cubicBezTo>
                      <a:pt x="15139" y="35583"/>
                      <a:pt x="15148" y="35592"/>
                      <a:pt x="15157" y="35610"/>
                    </a:cubicBezTo>
                    <a:cubicBezTo>
                      <a:pt x="15148" y="35655"/>
                      <a:pt x="15148" y="35699"/>
                      <a:pt x="15157" y="35735"/>
                    </a:cubicBezTo>
                    <a:cubicBezTo>
                      <a:pt x="15220" y="35735"/>
                      <a:pt x="15229" y="35699"/>
                      <a:pt x="15220" y="35664"/>
                    </a:cubicBezTo>
                    <a:lnTo>
                      <a:pt x="15220" y="35664"/>
                    </a:lnTo>
                    <a:cubicBezTo>
                      <a:pt x="15262" y="35687"/>
                      <a:pt x="15314" y="35698"/>
                      <a:pt x="15373" y="35698"/>
                    </a:cubicBezTo>
                    <a:cubicBezTo>
                      <a:pt x="15425" y="35698"/>
                      <a:pt x="15482" y="35689"/>
                      <a:pt x="15541" y="35673"/>
                    </a:cubicBezTo>
                    <a:cubicBezTo>
                      <a:pt x="15574" y="35676"/>
                      <a:pt x="15609" y="35678"/>
                      <a:pt x="15647" y="35678"/>
                    </a:cubicBezTo>
                    <a:cubicBezTo>
                      <a:pt x="15700" y="35678"/>
                      <a:pt x="15758" y="35674"/>
                      <a:pt x="15826" y="35664"/>
                    </a:cubicBezTo>
                    <a:cubicBezTo>
                      <a:pt x="15791" y="35610"/>
                      <a:pt x="15782" y="35566"/>
                      <a:pt x="15782" y="35539"/>
                    </a:cubicBezTo>
                    <a:cubicBezTo>
                      <a:pt x="15809" y="35512"/>
                      <a:pt x="15835" y="35485"/>
                      <a:pt x="15853" y="35459"/>
                    </a:cubicBezTo>
                    <a:cubicBezTo>
                      <a:pt x="15870" y="35455"/>
                      <a:pt x="15888" y="35453"/>
                      <a:pt x="15907" y="35453"/>
                    </a:cubicBezTo>
                    <a:cubicBezTo>
                      <a:pt x="15984" y="35453"/>
                      <a:pt x="16082" y="35480"/>
                      <a:pt x="16174" y="35530"/>
                    </a:cubicBezTo>
                    <a:cubicBezTo>
                      <a:pt x="16094" y="35548"/>
                      <a:pt x="16032" y="35583"/>
                      <a:pt x="15969" y="35637"/>
                    </a:cubicBezTo>
                    <a:cubicBezTo>
                      <a:pt x="16103" y="35619"/>
                      <a:pt x="16237" y="35566"/>
                      <a:pt x="16362" y="35530"/>
                    </a:cubicBezTo>
                    <a:cubicBezTo>
                      <a:pt x="16424" y="35548"/>
                      <a:pt x="16478" y="35557"/>
                      <a:pt x="16487" y="35557"/>
                    </a:cubicBezTo>
                    <a:cubicBezTo>
                      <a:pt x="16513" y="35557"/>
                      <a:pt x="16576" y="35548"/>
                      <a:pt x="16656" y="35530"/>
                    </a:cubicBezTo>
                    <a:cubicBezTo>
                      <a:pt x="16692" y="35566"/>
                      <a:pt x="16701" y="35610"/>
                      <a:pt x="16665" y="35610"/>
                    </a:cubicBezTo>
                    <a:cubicBezTo>
                      <a:pt x="16736" y="35610"/>
                      <a:pt x="16906" y="35566"/>
                      <a:pt x="17057" y="35530"/>
                    </a:cubicBezTo>
                    <a:lnTo>
                      <a:pt x="17057" y="35530"/>
                    </a:lnTo>
                    <a:cubicBezTo>
                      <a:pt x="17004" y="35592"/>
                      <a:pt x="16959" y="35628"/>
                      <a:pt x="16950" y="35637"/>
                    </a:cubicBezTo>
                    <a:lnTo>
                      <a:pt x="17780" y="35637"/>
                    </a:lnTo>
                    <a:cubicBezTo>
                      <a:pt x="17771" y="35583"/>
                      <a:pt x="17619" y="35494"/>
                      <a:pt x="17548" y="35405"/>
                    </a:cubicBezTo>
                    <a:cubicBezTo>
                      <a:pt x="17593" y="35369"/>
                      <a:pt x="17646" y="35343"/>
                      <a:pt x="17709" y="35334"/>
                    </a:cubicBezTo>
                    <a:cubicBezTo>
                      <a:pt x="17798" y="35423"/>
                      <a:pt x="17887" y="35566"/>
                      <a:pt x="17851" y="35619"/>
                    </a:cubicBezTo>
                    <a:cubicBezTo>
                      <a:pt x="17932" y="35610"/>
                      <a:pt x="17994" y="35574"/>
                      <a:pt x="18057" y="35530"/>
                    </a:cubicBezTo>
                    <a:lnTo>
                      <a:pt x="18057" y="35530"/>
                    </a:lnTo>
                    <a:cubicBezTo>
                      <a:pt x="18048" y="35557"/>
                      <a:pt x="18039" y="35592"/>
                      <a:pt x="18003" y="35637"/>
                    </a:cubicBezTo>
                    <a:cubicBezTo>
                      <a:pt x="18053" y="35651"/>
                      <a:pt x="18103" y="35658"/>
                      <a:pt x="18153" y="35658"/>
                    </a:cubicBezTo>
                    <a:cubicBezTo>
                      <a:pt x="18228" y="35658"/>
                      <a:pt x="18303" y="35642"/>
                      <a:pt x="18378" y="35610"/>
                    </a:cubicBezTo>
                    <a:cubicBezTo>
                      <a:pt x="18324" y="35512"/>
                      <a:pt x="18315" y="35378"/>
                      <a:pt x="18297" y="35244"/>
                    </a:cubicBezTo>
                    <a:cubicBezTo>
                      <a:pt x="18333" y="35173"/>
                      <a:pt x="18369" y="35102"/>
                      <a:pt x="18387" y="35021"/>
                    </a:cubicBezTo>
                    <a:cubicBezTo>
                      <a:pt x="18413" y="35030"/>
                      <a:pt x="18431" y="35039"/>
                      <a:pt x="18458" y="35048"/>
                    </a:cubicBezTo>
                    <a:cubicBezTo>
                      <a:pt x="18538" y="35253"/>
                      <a:pt x="18690" y="35387"/>
                      <a:pt x="18886" y="35485"/>
                    </a:cubicBezTo>
                    <a:cubicBezTo>
                      <a:pt x="18984" y="35566"/>
                      <a:pt x="19074" y="35637"/>
                      <a:pt x="19083" y="35637"/>
                    </a:cubicBezTo>
                    <a:cubicBezTo>
                      <a:pt x="19083" y="35628"/>
                      <a:pt x="19074" y="35592"/>
                      <a:pt x="19056" y="35557"/>
                    </a:cubicBezTo>
                    <a:lnTo>
                      <a:pt x="19056" y="35557"/>
                    </a:lnTo>
                    <a:cubicBezTo>
                      <a:pt x="19127" y="35574"/>
                      <a:pt x="19199" y="35592"/>
                      <a:pt x="19270" y="35610"/>
                    </a:cubicBezTo>
                    <a:cubicBezTo>
                      <a:pt x="19270" y="35619"/>
                      <a:pt x="19261" y="35628"/>
                      <a:pt x="19261" y="35637"/>
                    </a:cubicBezTo>
                    <a:cubicBezTo>
                      <a:pt x="19297" y="35637"/>
                      <a:pt x="19332" y="35628"/>
                      <a:pt x="19350" y="35628"/>
                    </a:cubicBezTo>
                    <a:cubicBezTo>
                      <a:pt x="19636" y="35682"/>
                      <a:pt x="19930" y="35690"/>
                      <a:pt x="20162" y="35690"/>
                    </a:cubicBezTo>
                    <a:cubicBezTo>
                      <a:pt x="20063" y="35507"/>
                      <a:pt x="20120" y="35494"/>
                      <a:pt x="20229" y="35494"/>
                    </a:cubicBezTo>
                    <a:cubicBezTo>
                      <a:pt x="20247" y="35494"/>
                      <a:pt x="20266" y="35494"/>
                      <a:pt x="20287" y="35494"/>
                    </a:cubicBezTo>
                    <a:cubicBezTo>
                      <a:pt x="20300" y="35493"/>
                      <a:pt x="20311" y="35493"/>
                      <a:pt x="20322" y="35493"/>
                    </a:cubicBezTo>
                    <a:cubicBezTo>
                      <a:pt x="20581" y="35493"/>
                      <a:pt x="20259" y="35690"/>
                      <a:pt x="20233" y="35690"/>
                    </a:cubicBezTo>
                    <a:cubicBezTo>
                      <a:pt x="20465" y="35699"/>
                      <a:pt x="20715" y="35740"/>
                      <a:pt x="20956" y="35740"/>
                    </a:cubicBezTo>
                    <a:cubicBezTo>
                      <a:pt x="21197" y="35740"/>
                      <a:pt x="21429" y="35699"/>
                      <a:pt x="21625" y="35548"/>
                    </a:cubicBezTo>
                    <a:cubicBezTo>
                      <a:pt x="21643" y="35552"/>
                      <a:pt x="21665" y="35554"/>
                      <a:pt x="21689" y="35554"/>
                    </a:cubicBezTo>
                    <a:cubicBezTo>
                      <a:pt x="21712" y="35554"/>
                      <a:pt x="21737" y="35552"/>
                      <a:pt x="21759" y="35548"/>
                    </a:cubicBezTo>
                    <a:lnTo>
                      <a:pt x="21759" y="35548"/>
                    </a:lnTo>
                    <a:cubicBezTo>
                      <a:pt x="21812" y="35619"/>
                      <a:pt x="21839" y="35610"/>
                      <a:pt x="21652" y="35708"/>
                    </a:cubicBezTo>
                    <a:cubicBezTo>
                      <a:pt x="21687" y="35708"/>
                      <a:pt x="21759" y="35706"/>
                      <a:pt x="21835" y="35706"/>
                    </a:cubicBezTo>
                    <a:cubicBezTo>
                      <a:pt x="21911" y="35706"/>
                      <a:pt x="21991" y="35708"/>
                      <a:pt x="22044" y="35717"/>
                    </a:cubicBezTo>
                    <a:cubicBezTo>
                      <a:pt x="22009" y="35708"/>
                      <a:pt x="21884" y="35690"/>
                      <a:pt x="21884" y="35637"/>
                    </a:cubicBezTo>
                    <a:cubicBezTo>
                      <a:pt x="21884" y="35630"/>
                      <a:pt x="21897" y="35627"/>
                      <a:pt x="21921" y="35627"/>
                    </a:cubicBezTo>
                    <a:cubicBezTo>
                      <a:pt x="22050" y="35627"/>
                      <a:pt x="22472" y="35713"/>
                      <a:pt x="22674" y="35713"/>
                    </a:cubicBezTo>
                    <a:cubicBezTo>
                      <a:pt x="22716" y="35713"/>
                      <a:pt x="22749" y="35709"/>
                      <a:pt x="22767" y="35699"/>
                    </a:cubicBezTo>
                    <a:lnTo>
                      <a:pt x="22767" y="35699"/>
                    </a:lnTo>
                    <a:cubicBezTo>
                      <a:pt x="22756" y="35704"/>
                      <a:pt x="22743" y="35706"/>
                      <a:pt x="22730" y="35706"/>
                    </a:cubicBezTo>
                    <a:cubicBezTo>
                      <a:pt x="22659" y="35706"/>
                      <a:pt x="22564" y="35648"/>
                      <a:pt x="22481" y="35566"/>
                    </a:cubicBezTo>
                    <a:cubicBezTo>
                      <a:pt x="22776" y="35548"/>
                      <a:pt x="23142" y="35539"/>
                      <a:pt x="23418" y="35432"/>
                    </a:cubicBezTo>
                    <a:lnTo>
                      <a:pt x="23418" y="35432"/>
                    </a:lnTo>
                    <a:cubicBezTo>
                      <a:pt x="23338" y="35530"/>
                      <a:pt x="23374" y="35557"/>
                      <a:pt x="23438" y="35557"/>
                    </a:cubicBezTo>
                    <a:cubicBezTo>
                      <a:pt x="23503" y="35557"/>
                      <a:pt x="23597" y="35530"/>
                      <a:pt x="23632" y="35521"/>
                    </a:cubicBezTo>
                    <a:cubicBezTo>
                      <a:pt x="23632" y="35521"/>
                      <a:pt x="23597" y="35459"/>
                      <a:pt x="23561" y="35405"/>
                    </a:cubicBezTo>
                    <a:cubicBezTo>
                      <a:pt x="23588" y="35369"/>
                      <a:pt x="23614" y="35334"/>
                      <a:pt x="23641" y="35298"/>
                    </a:cubicBezTo>
                    <a:cubicBezTo>
                      <a:pt x="23793" y="35369"/>
                      <a:pt x="23837" y="35485"/>
                      <a:pt x="24043" y="35503"/>
                    </a:cubicBezTo>
                    <a:cubicBezTo>
                      <a:pt x="24134" y="35551"/>
                      <a:pt x="24221" y="35571"/>
                      <a:pt x="24358" y="35571"/>
                    </a:cubicBezTo>
                    <a:cubicBezTo>
                      <a:pt x="24449" y="35571"/>
                      <a:pt x="24562" y="35562"/>
                      <a:pt x="24712" y="35548"/>
                    </a:cubicBezTo>
                    <a:cubicBezTo>
                      <a:pt x="24756" y="35539"/>
                      <a:pt x="24846" y="35521"/>
                      <a:pt x="24944" y="35494"/>
                    </a:cubicBezTo>
                    <a:cubicBezTo>
                      <a:pt x="25229" y="35494"/>
                      <a:pt x="25506" y="35485"/>
                      <a:pt x="25782" y="35467"/>
                    </a:cubicBezTo>
                    <a:cubicBezTo>
                      <a:pt x="25937" y="35460"/>
                      <a:pt x="26224" y="35398"/>
                      <a:pt x="26409" y="35398"/>
                    </a:cubicBezTo>
                    <a:cubicBezTo>
                      <a:pt x="26459" y="35398"/>
                      <a:pt x="26501" y="35403"/>
                      <a:pt x="26532" y="35414"/>
                    </a:cubicBezTo>
                    <a:cubicBezTo>
                      <a:pt x="26398" y="35423"/>
                      <a:pt x="26255" y="35423"/>
                      <a:pt x="26184" y="35423"/>
                    </a:cubicBezTo>
                    <a:cubicBezTo>
                      <a:pt x="26229" y="35509"/>
                      <a:pt x="26364" y="35538"/>
                      <a:pt x="26509" y="35538"/>
                    </a:cubicBezTo>
                    <a:cubicBezTo>
                      <a:pt x="26680" y="35538"/>
                      <a:pt x="26865" y="35497"/>
                      <a:pt x="26933" y="35459"/>
                    </a:cubicBezTo>
                    <a:cubicBezTo>
                      <a:pt x="26924" y="35450"/>
                      <a:pt x="26915" y="35450"/>
                      <a:pt x="26897" y="35441"/>
                    </a:cubicBezTo>
                    <a:cubicBezTo>
                      <a:pt x="26978" y="35405"/>
                      <a:pt x="27040" y="35351"/>
                      <a:pt x="27022" y="35307"/>
                    </a:cubicBezTo>
                    <a:cubicBezTo>
                      <a:pt x="27031" y="35298"/>
                      <a:pt x="26880" y="35218"/>
                      <a:pt x="26772" y="35128"/>
                    </a:cubicBezTo>
                    <a:cubicBezTo>
                      <a:pt x="26781" y="35120"/>
                      <a:pt x="26781" y="35111"/>
                      <a:pt x="26781" y="35102"/>
                    </a:cubicBezTo>
                    <a:cubicBezTo>
                      <a:pt x="26798" y="35150"/>
                      <a:pt x="26984" y="35266"/>
                      <a:pt x="27071" y="35266"/>
                    </a:cubicBezTo>
                    <a:cubicBezTo>
                      <a:pt x="27080" y="35266"/>
                      <a:pt x="27087" y="35265"/>
                      <a:pt x="27094" y="35262"/>
                    </a:cubicBezTo>
                    <a:cubicBezTo>
                      <a:pt x="27049" y="35244"/>
                      <a:pt x="27022" y="35227"/>
                      <a:pt x="27004" y="35209"/>
                    </a:cubicBezTo>
                    <a:lnTo>
                      <a:pt x="27004" y="35209"/>
                    </a:lnTo>
                    <a:cubicBezTo>
                      <a:pt x="27138" y="35271"/>
                      <a:pt x="27263" y="35334"/>
                      <a:pt x="27299" y="35334"/>
                    </a:cubicBezTo>
                    <a:cubicBezTo>
                      <a:pt x="27267" y="35327"/>
                      <a:pt x="27262" y="35321"/>
                      <a:pt x="27278" y="35321"/>
                    </a:cubicBezTo>
                    <a:cubicBezTo>
                      <a:pt x="27285" y="35321"/>
                      <a:pt x="27295" y="35322"/>
                      <a:pt x="27308" y="35325"/>
                    </a:cubicBezTo>
                    <a:cubicBezTo>
                      <a:pt x="27442" y="35360"/>
                      <a:pt x="27575" y="35387"/>
                      <a:pt x="27709" y="35405"/>
                    </a:cubicBezTo>
                    <a:cubicBezTo>
                      <a:pt x="27648" y="35497"/>
                      <a:pt x="27567" y="35543"/>
                      <a:pt x="27467" y="35543"/>
                    </a:cubicBezTo>
                    <a:cubicBezTo>
                      <a:pt x="27450" y="35543"/>
                      <a:pt x="27433" y="35541"/>
                      <a:pt x="27415" y="35539"/>
                    </a:cubicBezTo>
                    <a:lnTo>
                      <a:pt x="27415" y="35539"/>
                    </a:lnTo>
                    <a:cubicBezTo>
                      <a:pt x="27448" y="35653"/>
                      <a:pt x="27546" y="35700"/>
                      <a:pt x="27663" y="35700"/>
                    </a:cubicBezTo>
                    <a:cubicBezTo>
                      <a:pt x="27829" y="35700"/>
                      <a:pt x="28032" y="35604"/>
                      <a:pt x="28137" y="35467"/>
                    </a:cubicBezTo>
                    <a:cubicBezTo>
                      <a:pt x="28289" y="35503"/>
                      <a:pt x="28441" y="35530"/>
                      <a:pt x="28601" y="35530"/>
                    </a:cubicBezTo>
                    <a:lnTo>
                      <a:pt x="28628" y="35530"/>
                    </a:lnTo>
                    <a:cubicBezTo>
                      <a:pt x="28699" y="35548"/>
                      <a:pt x="28771" y="35557"/>
                      <a:pt x="28780" y="35557"/>
                    </a:cubicBezTo>
                    <a:cubicBezTo>
                      <a:pt x="28833" y="35557"/>
                      <a:pt x="29163" y="35503"/>
                      <a:pt x="29226" y="35441"/>
                    </a:cubicBezTo>
                    <a:cubicBezTo>
                      <a:pt x="29261" y="35485"/>
                      <a:pt x="29288" y="35548"/>
                      <a:pt x="29324" y="35566"/>
                    </a:cubicBezTo>
                    <a:cubicBezTo>
                      <a:pt x="29279" y="35601"/>
                      <a:pt x="29244" y="35628"/>
                      <a:pt x="29244" y="35637"/>
                    </a:cubicBezTo>
                    <a:lnTo>
                      <a:pt x="29752" y="35637"/>
                    </a:lnTo>
                    <a:cubicBezTo>
                      <a:pt x="29752" y="35628"/>
                      <a:pt x="29752" y="35619"/>
                      <a:pt x="29752" y="35610"/>
                    </a:cubicBezTo>
                    <a:cubicBezTo>
                      <a:pt x="29859" y="35628"/>
                      <a:pt x="29966" y="35637"/>
                      <a:pt x="30073" y="35637"/>
                    </a:cubicBezTo>
                    <a:cubicBezTo>
                      <a:pt x="30073" y="35620"/>
                      <a:pt x="29990" y="35368"/>
                      <a:pt x="29968" y="35368"/>
                    </a:cubicBezTo>
                    <a:cubicBezTo>
                      <a:pt x="29967" y="35368"/>
                      <a:pt x="29967" y="35369"/>
                      <a:pt x="29966" y="35369"/>
                    </a:cubicBezTo>
                    <a:lnTo>
                      <a:pt x="29966" y="35369"/>
                    </a:lnTo>
                    <a:cubicBezTo>
                      <a:pt x="29972" y="35364"/>
                      <a:pt x="29980" y="35361"/>
                      <a:pt x="29989" y="35361"/>
                    </a:cubicBezTo>
                    <a:cubicBezTo>
                      <a:pt x="30053" y="35361"/>
                      <a:pt x="30193" y="35480"/>
                      <a:pt x="30341" y="35566"/>
                    </a:cubicBezTo>
                    <a:cubicBezTo>
                      <a:pt x="30332" y="35583"/>
                      <a:pt x="30314" y="35610"/>
                      <a:pt x="30296" y="35637"/>
                    </a:cubicBezTo>
                    <a:cubicBezTo>
                      <a:pt x="30346" y="35651"/>
                      <a:pt x="30396" y="35658"/>
                      <a:pt x="30446" y="35658"/>
                    </a:cubicBezTo>
                    <a:cubicBezTo>
                      <a:pt x="30521" y="35658"/>
                      <a:pt x="30596" y="35642"/>
                      <a:pt x="30671" y="35610"/>
                    </a:cubicBezTo>
                    <a:cubicBezTo>
                      <a:pt x="30644" y="35566"/>
                      <a:pt x="30635" y="35512"/>
                      <a:pt x="30617" y="35459"/>
                    </a:cubicBezTo>
                    <a:cubicBezTo>
                      <a:pt x="30626" y="35441"/>
                      <a:pt x="30635" y="35432"/>
                      <a:pt x="30653" y="35423"/>
                    </a:cubicBezTo>
                    <a:cubicBezTo>
                      <a:pt x="30707" y="35485"/>
                      <a:pt x="30724" y="35548"/>
                      <a:pt x="30707" y="35637"/>
                    </a:cubicBezTo>
                    <a:cubicBezTo>
                      <a:pt x="30805" y="35637"/>
                      <a:pt x="30858" y="35619"/>
                      <a:pt x="30876" y="35592"/>
                    </a:cubicBezTo>
                    <a:cubicBezTo>
                      <a:pt x="30885" y="35592"/>
                      <a:pt x="30894" y="35601"/>
                      <a:pt x="30912" y="35610"/>
                    </a:cubicBezTo>
                    <a:cubicBezTo>
                      <a:pt x="30903" y="35610"/>
                      <a:pt x="30894" y="35619"/>
                      <a:pt x="30894" y="35637"/>
                    </a:cubicBezTo>
                    <a:cubicBezTo>
                      <a:pt x="30939" y="35637"/>
                      <a:pt x="30956" y="35628"/>
                      <a:pt x="30965" y="35619"/>
                    </a:cubicBezTo>
                    <a:cubicBezTo>
                      <a:pt x="31010" y="35628"/>
                      <a:pt x="31081" y="35637"/>
                      <a:pt x="31171" y="35637"/>
                    </a:cubicBezTo>
                    <a:cubicBezTo>
                      <a:pt x="31151" y="35610"/>
                      <a:pt x="31066" y="35489"/>
                      <a:pt x="31002" y="35489"/>
                    </a:cubicBezTo>
                    <a:cubicBezTo>
                      <a:pt x="30980" y="35489"/>
                      <a:pt x="30961" y="35503"/>
                      <a:pt x="30948" y="35539"/>
                    </a:cubicBezTo>
                    <a:cubicBezTo>
                      <a:pt x="30939" y="35561"/>
                      <a:pt x="30927" y="35570"/>
                      <a:pt x="30915" y="35570"/>
                    </a:cubicBezTo>
                    <a:cubicBezTo>
                      <a:pt x="30903" y="35570"/>
                      <a:pt x="30890" y="35561"/>
                      <a:pt x="30876" y="35548"/>
                    </a:cubicBezTo>
                    <a:cubicBezTo>
                      <a:pt x="30867" y="35530"/>
                      <a:pt x="30858" y="35521"/>
                      <a:pt x="30840" y="35503"/>
                    </a:cubicBezTo>
                    <a:cubicBezTo>
                      <a:pt x="30840" y="35494"/>
                      <a:pt x="30832" y="35485"/>
                      <a:pt x="30823" y="35476"/>
                    </a:cubicBezTo>
                    <a:cubicBezTo>
                      <a:pt x="30823" y="35476"/>
                      <a:pt x="30823" y="35485"/>
                      <a:pt x="30823" y="35485"/>
                    </a:cubicBezTo>
                    <a:cubicBezTo>
                      <a:pt x="30769" y="35441"/>
                      <a:pt x="30689" y="35396"/>
                      <a:pt x="30609" y="35360"/>
                    </a:cubicBezTo>
                    <a:cubicBezTo>
                      <a:pt x="30600" y="35316"/>
                      <a:pt x="30591" y="35271"/>
                      <a:pt x="30582" y="35227"/>
                    </a:cubicBezTo>
                    <a:cubicBezTo>
                      <a:pt x="30653" y="35200"/>
                      <a:pt x="30724" y="35173"/>
                      <a:pt x="30733" y="35111"/>
                    </a:cubicBezTo>
                    <a:cubicBezTo>
                      <a:pt x="30733" y="35075"/>
                      <a:pt x="30716" y="35048"/>
                      <a:pt x="30680" y="35021"/>
                    </a:cubicBezTo>
                    <a:lnTo>
                      <a:pt x="30680" y="35021"/>
                    </a:lnTo>
                    <a:cubicBezTo>
                      <a:pt x="30733" y="35048"/>
                      <a:pt x="30796" y="35066"/>
                      <a:pt x="30858" y="35084"/>
                    </a:cubicBezTo>
                    <a:cubicBezTo>
                      <a:pt x="30876" y="35111"/>
                      <a:pt x="30894" y="35137"/>
                      <a:pt x="30903" y="35164"/>
                    </a:cubicBezTo>
                    <a:cubicBezTo>
                      <a:pt x="30903" y="35182"/>
                      <a:pt x="30930" y="35218"/>
                      <a:pt x="30956" y="35253"/>
                    </a:cubicBezTo>
                    <a:cubicBezTo>
                      <a:pt x="30965" y="35280"/>
                      <a:pt x="30965" y="35298"/>
                      <a:pt x="30956" y="35298"/>
                    </a:cubicBezTo>
                    <a:cubicBezTo>
                      <a:pt x="30965" y="35298"/>
                      <a:pt x="30974" y="35289"/>
                      <a:pt x="30974" y="35289"/>
                    </a:cubicBezTo>
                    <a:cubicBezTo>
                      <a:pt x="31001" y="35316"/>
                      <a:pt x="31028" y="35343"/>
                      <a:pt x="31063" y="35378"/>
                    </a:cubicBezTo>
                    <a:cubicBezTo>
                      <a:pt x="31010" y="35387"/>
                      <a:pt x="30974" y="35405"/>
                      <a:pt x="30974" y="35459"/>
                    </a:cubicBezTo>
                    <a:cubicBezTo>
                      <a:pt x="31012" y="35491"/>
                      <a:pt x="31052" y="35507"/>
                      <a:pt x="31094" y="35507"/>
                    </a:cubicBezTo>
                    <a:cubicBezTo>
                      <a:pt x="31122" y="35507"/>
                      <a:pt x="31151" y="35500"/>
                      <a:pt x="31179" y="35485"/>
                    </a:cubicBezTo>
                    <a:cubicBezTo>
                      <a:pt x="31278" y="35566"/>
                      <a:pt x="31367" y="35637"/>
                      <a:pt x="31376" y="35637"/>
                    </a:cubicBezTo>
                    <a:cubicBezTo>
                      <a:pt x="31349" y="35592"/>
                      <a:pt x="31269" y="35191"/>
                      <a:pt x="31304" y="35191"/>
                    </a:cubicBezTo>
                    <a:lnTo>
                      <a:pt x="31385" y="35191"/>
                    </a:lnTo>
                    <a:cubicBezTo>
                      <a:pt x="31429" y="35200"/>
                      <a:pt x="31474" y="35209"/>
                      <a:pt x="31501" y="35227"/>
                    </a:cubicBezTo>
                    <a:cubicBezTo>
                      <a:pt x="31518" y="35253"/>
                      <a:pt x="31554" y="35298"/>
                      <a:pt x="31590" y="35325"/>
                    </a:cubicBezTo>
                    <a:cubicBezTo>
                      <a:pt x="31608" y="35378"/>
                      <a:pt x="31608" y="35432"/>
                      <a:pt x="31590" y="35494"/>
                    </a:cubicBezTo>
                    <a:cubicBezTo>
                      <a:pt x="31545" y="35423"/>
                      <a:pt x="31447" y="35343"/>
                      <a:pt x="31420" y="35343"/>
                    </a:cubicBezTo>
                    <a:cubicBezTo>
                      <a:pt x="31340" y="35343"/>
                      <a:pt x="31456" y="35548"/>
                      <a:pt x="31563" y="35592"/>
                    </a:cubicBezTo>
                    <a:cubicBezTo>
                      <a:pt x="31563" y="35610"/>
                      <a:pt x="31554" y="35619"/>
                      <a:pt x="31554" y="35637"/>
                    </a:cubicBezTo>
                    <a:cubicBezTo>
                      <a:pt x="31708" y="35637"/>
                      <a:pt x="31705" y="35595"/>
                      <a:pt x="31781" y="35595"/>
                    </a:cubicBezTo>
                    <a:cubicBezTo>
                      <a:pt x="31811" y="35595"/>
                      <a:pt x="31852" y="35602"/>
                      <a:pt x="31920" y="35619"/>
                    </a:cubicBezTo>
                    <a:cubicBezTo>
                      <a:pt x="31893" y="35583"/>
                      <a:pt x="31857" y="35503"/>
                      <a:pt x="31831" y="35423"/>
                    </a:cubicBezTo>
                    <a:cubicBezTo>
                      <a:pt x="32000" y="35408"/>
                      <a:pt x="31800" y="35267"/>
                      <a:pt x="31888" y="35267"/>
                    </a:cubicBezTo>
                    <a:cubicBezTo>
                      <a:pt x="31907" y="35267"/>
                      <a:pt x="31939" y="35273"/>
                      <a:pt x="31991" y="35289"/>
                    </a:cubicBezTo>
                    <a:cubicBezTo>
                      <a:pt x="31991" y="35244"/>
                      <a:pt x="31938" y="35200"/>
                      <a:pt x="31866" y="35146"/>
                    </a:cubicBezTo>
                    <a:cubicBezTo>
                      <a:pt x="31897" y="35135"/>
                      <a:pt x="31923" y="35129"/>
                      <a:pt x="31947" y="35129"/>
                    </a:cubicBezTo>
                    <a:cubicBezTo>
                      <a:pt x="32037" y="35129"/>
                      <a:pt x="32084" y="35209"/>
                      <a:pt x="32098" y="35378"/>
                    </a:cubicBezTo>
                    <a:cubicBezTo>
                      <a:pt x="32098" y="35376"/>
                      <a:pt x="32142" y="35375"/>
                      <a:pt x="32208" y="35375"/>
                    </a:cubicBezTo>
                    <a:cubicBezTo>
                      <a:pt x="32368" y="35375"/>
                      <a:pt x="32659" y="35381"/>
                      <a:pt x="32785" y="35387"/>
                    </a:cubicBezTo>
                    <a:cubicBezTo>
                      <a:pt x="33002" y="35397"/>
                      <a:pt x="33194" y="35440"/>
                      <a:pt x="33364" y="35440"/>
                    </a:cubicBezTo>
                    <a:cubicBezTo>
                      <a:pt x="33501" y="35440"/>
                      <a:pt x="33623" y="35412"/>
                      <a:pt x="33731" y="35316"/>
                    </a:cubicBezTo>
                    <a:lnTo>
                      <a:pt x="33731" y="35316"/>
                    </a:lnTo>
                    <a:cubicBezTo>
                      <a:pt x="33726" y="35505"/>
                      <a:pt x="33833" y="35553"/>
                      <a:pt x="33957" y="35553"/>
                    </a:cubicBezTo>
                    <a:cubicBezTo>
                      <a:pt x="34084" y="35553"/>
                      <a:pt x="34230" y="35503"/>
                      <a:pt x="34293" y="35503"/>
                    </a:cubicBezTo>
                    <a:cubicBezTo>
                      <a:pt x="34338" y="35557"/>
                      <a:pt x="34400" y="35574"/>
                      <a:pt x="34462" y="35574"/>
                    </a:cubicBezTo>
                    <a:cubicBezTo>
                      <a:pt x="34479" y="35580"/>
                      <a:pt x="34493" y="35583"/>
                      <a:pt x="34506" y="35583"/>
                    </a:cubicBezTo>
                    <a:cubicBezTo>
                      <a:pt x="34536" y="35583"/>
                      <a:pt x="34557" y="35567"/>
                      <a:pt x="34569" y="35530"/>
                    </a:cubicBezTo>
                    <a:cubicBezTo>
                      <a:pt x="34614" y="35503"/>
                      <a:pt x="34659" y="35459"/>
                      <a:pt x="34685" y="35396"/>
                    </a:cubicBezTo>
                    <a:cubicBezTo>
                      <a:pt x="34766" y="35405"/>
                      <a:pt x="34828" y="35414"/>
                      <a:pt x="34873" y="35423"/>
                    </a:cubicBezTo>
                    <a:cubicBezTo>
                      <a:pt x="34873" y="35423"/>
                      <a:pt x="34864" y="35423"/>
                      <a:pt x="34864" y="35432"/>
                    </a:cubicBezTo>
                    <a:cubicBezTo>
                      <a:pt x="34891" y="35441"/>
                      <a:pt x="34926" y="35450"/>
                      <a:pt x="34962" y="35467"/>
                    </a:cubicBezTo>
                    <a:cubicBezTo>
                      <a:pt x="34944" y="35503"/>
                      <a:pt x="34775" y="35539"/>
                      <a:pt x="34766" y="35566"/>
                    </a:cubicBezTo>
                    <a:cubicBezTo>
                      <a:pt x="34908" y="35557"/>
                      <a:pt x="35078" y="35548"/>
                      <a:pt x="35239" y="35539"/>
                    </a:cubicBezTo>
                    <a:cubicBezTo>
                      <a:pt x="35274" y="35539"/>
                      <a:pt x="35310" y="35548"/>
                      <a:pt x="35346" y="35557"/>
                    </a:cubicBezTo>
                    <a:cubicBezTo>
                      <a:pt x="35337" y="35566"/>
                      <a:pt x="35337" y="35574"/>
                      <a:pt x="35328" y="35592"/>
                    </a:cubicBezTo>
                    <a:cubicBezTo>
                      <a:pt x="35328" y="35604"/>
                      <a:pt x="35345" y="35611"/>
                      <a:pt x="35365" y="35611"/>
                    </a:cubicBezTo>
                    <a:cubicBezTo>
                      <a:pt x="35392" y="35611"/>
                      <a:pt x="35425" y="35600"/>
                      <a:pt x="35435" y="35574"/>
                    </a:cubicBezTo>
                    <a:cubicBezTo>
                      <a:pt x="35724" y="35619"/>
                      <a:pt x="36057" y="35653"/>
                      <a:pt x="36303" y="35653"/>
                    </a:cubicBezTo>
                    <a:cubicBezTo>
                      <a:pt x="36451" y="35653"/>
                      <a:pt x="36567" y="35640"/>
                      <a:pt x="36621" y="35610"/>
                    </a:cubicBezTo>
                    <a:cubicBezTo>
                      <a:pt x="36612" y="35601"/>
                      <a:pt x="36407" y="35298"/>
                      <a:pt x="36398" y="35298"/>
                    </a:cubicBezTo>
                    <a:cubicBezTo>
                      <a:pt x="36389" y="35334"/>
                      <a:pt x="36380" y="35360"/>
                      <a:pt x="36363" y="35378"/>
                    </a:cubicBezTo>
                    <a:cubicBezTo>
                      <a:pt x="36363" y="35298"/>
                      <a:pt x="36434" y="35253"/>
                      <a:pt x="36496" y="35191"/>
                    </a:cubicBezTo>
                    <a:cubicBezTo>
                      <a:pt x="36639" y="35262"/>
                      <a:pt x="36666" y="35369"/>
                      <a:pt x="36577" y="35503"/>
                    </a:cubicBezTo>
                    <a:lnTo>
                      <a:pt x="36835" y="35503"/>
                    </a:lnTo>
                    <a:cubicBezTo>
                      <a:pt x="36839" y="35511"/>
                      <a:pt x="36849" y="35516"/>
                      <a:pt x="36864" y="35516"/>
                    </a:cubicBezTo>
                    <a:cubicBezTo>
                      <a:pt x="36884" y="35516"/>
                      <a:pt x="36912" y="35509"/>
                      <a:pt x="36951" y="35494"/>
                    </a:cubicBezTo>
                    <a:cubicBezTo>
                      <a:pt x="37326" y="35494"/>
                      <a:pt x="37701" y="35494"/>
                      <a:pt x="38075" y="35467"/>
                    </a:cubicBezTo>
                    <a:cubicBezTo>
                      <a:pt x="38176" y="35467"/>
                      <a:pt x="38339" y="35436"/>
                      <a:pt x="38498" y="35417"/>
                    </a:cubicBezTo>
                    <a:lnTo>
                      <a:pt x="38498" y="35417"/>
                    </a:lnTo>
                    <a:cubicBezTo>
                      <a:pt x="38495" y="35419"/>
                      <a:pt x="38491" y="35420"/>
                      <a:pt x="38486" y="35423"/>
                    </a:cubicBezTo>
                    <a:cubicBezTo>
                      <a:pt x="38557" y="35423"/>
                      <a:pt x="38620" y="35414"/>
                      <a:pt x="38682" y="35396"/>
                    </a:cubicBezTo>
                    <a:cubicBezTo>
                      <a:pt x="38816" y="35396"/>
                      <a:pt x="38914" y="35423"/>
                      <a:pt x="38869" y="35521"/>
                    </a:cubicBezTo>
                    <a:cubicBezTo>
                      <a:pt x="38877" y="35524"/>
                      <a:pt x="38888" y="35525"/>
                      <a:pt x="38901" y="35525"/>
                    </a:cubicBezTo>
                    <a:cubicBezTo>
                      <a:pt x="38973" y="35525"/>
                      <a:pt x="39110" y="35485"/>
                      <a:pt x="39208" y="35432"/>
                    </a:cubicBezTo>
                    <a:lnTo>
                      <a:pt x="39208" y="35432"/>
                    </a:lnTo>
                    <a:cubicBezTo>
                      <a:pt x="39199" y="35459"/>
                      <a:pt x="39182" y="35494"/>
                      <a:pt x="39173" y="35530"/>
                    </a:cubicBezTo>
                    <a:cubicBezTo>
                      <a:pt x="39476" y="35530"/>
                      <a:pt x="39788" y="35539"/>
                      <a:pt x="40092" y="35557"/>
                    </a:cubicBezTo>
                    <a:lnTo>
                      <a:pt x="40092" y="35557"/>
                    </a:lnTo>
                    <a:cubicBezTo>
                      <a:pt x="40065" y="35485"/>
                      <a:pt x="40002" y="35423"/>
                      <a:pt x="39931" y="35360"/>
                    </a:cubicBezTo>
                    <a:lnTo>
                      <a:pt x="39931" y="35360"/>
                    </a:lnTo>
                    <a:cubicBezTo>
                      <a:pt x="39967" y="35369"/>
                      <a:pt x="40002" y="35378"/>
                      <a:pt x="40020" y="35378"/>
                    </a:cubicBezTo>
                    <a:cubicBezTo>
                      <a:pt x="40109" y="35396"/>
                      <a:pt x="40208" y="35414"/>
                      <a:pt x="40297" y="35441"/>
                    </a:cubicBezTo>
                    <a:cubicBezTo>
                      <a:pt x="40555" y="35628"/>
                      <a:pt x="41037" y="35619"/>
                      <a:pt x="41430" y="35637"/>
                    </a:cubicBezTo>
                    <a:cubicBezTo>
                      <a:pt x="41421" y="35628"/>
                      <a:pt x="41421" y="35619"/>
                      <a:pt x="41412" y="35601"/>
                    </a:cubicBezTo>
                    <a:cubicBezTo>
                      <a:pt x="41439" y="35601"/>
                      <a:pt x="41465" y="35592"/>
                      <a:pt x="41501" y="35592"/>
                    </a:cubicBezTo>
                    <a:cubicBezTo>
                      <a:pt x="41479" y="35537"/>
                      <a:pt x="41453" y="35509"/>
                      <a:pt x="41426" y="35509"/>
                    </a:cubicBezTo>
                    <a:cubicBezTo>
                      <a:pt x="41410" y="35509"/>
                      <a:pt x="41393" y="35519"/>
                      <a:pt x="41376" y="35539"/>
                    </a:cubicBezTo>
                    <a:cubicBezTo>
                      <a:pt x="41358" y="35494"/>
                      <a:pt x="41349" y="35441"/>
                      <a:pt x="41341" y="35396"/>
                    </a:cubicBezTo>
                    <a:cubicBezTo>
                      <a:pt x="41376" y="35396"/>
                      <a:pt x="41412" y="35387"/>
                      <a:pt x="41439" y="35387"/>
                    </a:cubicBezTo>
                    <a:cubicBezTo>
                      <a:pt x="41457" y="35405"/>
                      <a:pt x="41492" y="35432"/>
                      <a:pt x="41537" y="35459"/>
                    </a:cubicBezTo>
                    <a:cubicBezTo>
                      <a:pt x="41564" y="35512"/>
                      <a:pt x="41590" y="35566"/>
                      <a:pt x="41617" y="35566"/>
                    </a:cubicBezTo>
                    <a:cubicBezTo>
                      <a:pt x="41653" y="35566"/>
                      <a:pt x="41680" y="35574"/>
                      <a:pt x="41706" y="35574"/>
                    </a:cubicBezTo>
                    <a:cubicBezTo>
                      <a:pt x="41778" y="35619"/>
                      <a:pt x="41840" y="35646"/>
                      <a:pt x="41858" y="35646"/>
                    </a:cubicBezTo>
                    <a:cubicBezTo>
                      <a:pt x="41849" y="35637"/>
                      <a:pt x="41840" y="35619"/>
                      <a:pt x="41840" y="35592"/>
                    </a:cubicBezTo>
                    <a:lnTo>
                      <a:pt x="41840" y="35592"/>
                    </a:lnTo>
                    <a:cubicBezTo>
                      <a:pt x="41894" y="35601"/>
                      <a:pt x="41956" y="35601"/>
                      <a:pt x="42019" y="35610"/>
                    </a:cubicBezTo>
                    <a:cubicBezTo>
                      <a:pt x="42036" y="35628"/>
                      <a:pt x="42054" y="35637"/>
                      <a:pt x="42081" y="35646"/>
                    </a:cubicBezTo>
                    <a:cubicBezTo>
                      <a:pt x="42088" y="35648"/>
                      <a:pt x="42094" y="35649"/>
                      <a:pt x="42100" y="35649"/>
                    </a:cubicBezTo>
                    <a:cubicBezTo>
                      <a:pt x="42117" y="35649"/>
                      <a:pt x="42130" y="35639"/>
                      <a:pt x="42143" y="35619"/>
                    </a:cubicBezTo>
                    <a:cubicBezTo>
                      <a:pt x="42161" y="35628"/>
                      <a:pt x="42179" y="35628"/>
                      <a:pt x="42197" y="35628"/>
                    </a:cubicBezTo>
                    <a:cubicBezTo>
                      <a:pt x="42197" y="35637"/>
                      <a:pt x="42197" y="35646"/>
                      <a:pt x="42197" y="35646"/>
                    </a:cubicBezTo>
                    <a:cubicBezTo>
                      <a:pt x="42206" y="35646"/>
                      <a:pt x="42215" y="35637"/>
                      <a:pt x="42224" y="35628"/>
                    </a:cubicBezTo>
                    <a:cubicBezTo>
                      <a:pt x="42268" y="35628"/>
                      <a:pt x="42313" y="35637"/>
                      <a:pt x="42358" y="35637"/>
                    </a:cubicBezTo>
                    <a:cubicBezTo>
                      <a:pt x="42358" y="35628"/>
                      <a:pt x="42349" y="35574"/>
                      <a:pt x="42322" y="35512"/>
                    </a:cubicBezTo>
                    <a:cubicBezTo>
                      <a:pt x="42358" y="35476"/>
                      <a:pt x="42384" y="35432"/>
                      <a:pt x="42411" y="35423"/>
                    </a:cubicBezTo>
                    <a:cubicBezTo>
                      <a:pt x="42456" y="35450"/>
                      <a:pt x="42509" y="35485"/>
                      <a:pt x="42563" y="35521"/>
                    </a:cubicBezTo>
                    <a:cubicBezTo>
                      <a:pt x="42527" y="35566"/>
                      <a:pt x="42500" y="35601"/>
                      <a:pt x="42482" y="35637"/>
                    </a:cubicBezTo>
                    <a:cubicBezTo>
                      <a:pt x="42563" y="35628"/>
                      <a:pt x="42634" y="35619"/>
                      <a:pt x="42705" y="35601"/>
                    </a:cubicBezTo>
                    <a:cubicBezTo>
                      <a:pt x="42752" y="35619"/>
                      <a:pt x="42798" y="35632"/>
                      <a:pt x="42842" y="35632"/>
                    </a:cubicBezTo>
                    <a:cubicBezTo>
                      <a:pt x="42865" y="35632"/>
                      <a:pt x="42888" y="35629"/>
                      <a:pt x="42909" y="35620"/>
                    </a:cubicBezTo>
                    <a:lnTo>
                      <a:pt x="42909" y="35620"/>
                    </a:lnTo>
                    <a:cubicBezTo>
                      <a:pt x="42908" y="35620"/>
                      <a:pt x="42906" y="35620"/>
                      <a:pt x="42905" y="35620"/>
                    </a:cubicBezTo>
                    <a:cubicBezTo>
                      <a:pt x="42891" y="35620"/>
                      <a:pt x="42884" y="35588"/>
                      <a:pt x="42884" y="35548"/>
                    </a:cubicBezTo>
                    <a:cubicBezTo>
                      <a:pt x="42920" y="35539"/>
                      <a:pt x="42946" y="35530"/>
                      <a:pt x="42964" y="35521"/>
                    </a:cubicBezTo>
                    <a:cubicBezTo>
                      <a:pt x="42973" y="35521"/>
                      <a:pt x="42982" y="35503"/>
                      <a:pt x="42982" y="35485"/>
                    </a:cubicBezTo>
                    <a:cubicBezTo>
                      <a:pt x="43009" y="35530"/>
                      <a:pt x="43009" y="35574"/>
                      <a:pt x="43000" y="35637"/>
                    </a:cubicBezTo>
                    <a:cubicBezTo>
                      <a:pt x="43285" y="35637"/>
                      <a:pt x="43169" y="35503"/>
                      <a:pt x="43009" y="35414"/>
                    </a:cubicBezTo>
                    <a:cubicBezTo>
                      <a:pt x="43027" y="35378"/>
                      <a:pt x="43053" y="35343"/>
                      <a:pt x="43107" y="35334"/>
                    </a:cubicBezTo>
                    <a:cubicBezTo>
                      <a:pt x="43178" y="35334"/>
                      <a:pt x="43241" y="35351"/>
                      <a:pt x="43303" y="35396"/>
                    </a:cubicBezTo>
                    <a:cubicBezTo>
                      <a:pt x="43285" y="35405"/>
                      <a:pt x="43267" y="35423"/>
                      <a:pt x="43267" y="35459"/>
                    </a:cubicBezTo>
                    <a:cubicBezTo>
                      <a:pt x="43304" y="35489"/>
                      <a:pt x="43344" y="35507"/>
                      <a:pt x="43386" y="35507"/>
                    </a:cubicBezTo>
                    <a:cubicBezTo>
                      <a:pt x="43406" y="35507"/>
                      <a:pt x="43426" y="35503"/>
                      <a:pt x="43446" y="35494"/>
                    </a:cubicBezTo>
                    <a:cubicBezTo>
                      <a:pt x="43544" y="35566"/>
                      <a:pt x="43633" y="35637"/>
                      <a:pt x="43740" y="35637"/>
                    </a:cubicBezTo>
                    <a:cubicBezTo>
                      <a:pt x="43722" y="35583"/>
                      <a:pt x="43722" y="35548"/>
                      <a:pt x="43749" y="35503"/>
                    </a:cubicBezTo>
                    <a:cubicBezTo>
                      <a:pt x="43794" y="35557"/>
                      <a:pt x="43847" y="35601"/>
                      <a:pt x="43901" y="35601"/>
                    </a:cubicBezTo>
                    <a:cubicBezTo>
                      <a:pt x="43945" y="35566"/>
                      <a:pt x="43883" y="35476"/>
                      <a:pt x="43812" y="35423"/>
                    </a:cubicBezTo>
                    <a:cubicBezTo>
                      <a:pt x="43838" y="35396"/>
                      <a:pt x="43874" y="35369"/>
                      <a:pt x="43901" y="35343"/>
                    </a:cubicBezTo>
                    <a:cubicBezTo>
                      <a:pt x="43945" y="35387"/>
                      <a:pt x="43999" y="35414"/>
                      <a:pt x="44035" y="35414"/>
                    </a:cubicBezTo>
                    <a:cubicBezTo>
                      <a:pt x="44053" y="35423"/>
                      <a:pt x="44070" y="35423"/>
                      <a:pt x="44088" y="35423"/>
                    </a:cubicBezTo>
                    <a:cubicBezTo>
                      <a:pt x="44096" y="35470"/>
                      <a:pt x="44111" y="35496"/>
                      <a:pt x="44144" y="35496"/>
                    </a:cubicBezTo>
                    <a:cubicBezTo>
                      <a:pt x="44149" y="35496"/>
                      <a:pt x="44154" y="35495"/>
                      <a:pt x="44160" y="35494"/>
                    </a:cubicBezTo>
                    <a:cubicBezTo>
                      <a:pt x="44204" y="35454"/>
                      <a:pt x="44259" y="35438"/>
                      <a:pt x="44323" y="35438"/>
                    </a:cubicBezTo>
                    <a:cubicBezTo>
                      <a:pt x="44539" y="35438"/>
                      <a:pt x="44845" y="35621"/>
                      <a:pt x="45114" y="35628"/>
                    </a:cubicBezTo>
                    <a:cubicBezTo>
                      <a:pt x="45135" y="35629"/>
                      <a:pt x="45157" y="35629"/>
                      <a:pt x="45179" y="35629"/>
                    </a:cubicBezTo>
                    <a:cubicBezTo>
                      <a:pt x="45575" y="35629"/>
                      <a:pt x="46101" y="35476"/>
                      <a:pt x="46363" y="35155"/>
                    </a:cubicBezTo>
                    <a:cubicBezTo>
                      <a:pt x="46490" y="35362"/>
                      <a:pt x="46694" y="35580"/>
                      <a:pt x="46804" y="35580"/>
                    </a:cubicBezTo>
                    <a:cubicBezTo>
                      <a:pt x="46865" y="35580"/>
                      <a:pt x="46897" y="35514"/>
                      <a:pt x="46872" y="35343"/>
                    </a:cubicBezTo>
                    <a:lnTo>
                      <a:pt x="46872" y="35343"/>
                    </a:lnTo>
                    <a:cubicBezTo>
                      <a:pt x="47086" y="35494"/>
                      <a:pt x="47327" y="35583"/>
                      <a:pt x="47630" y="35601"/>
                    </a:cubicBezTo>
                    <a:cubicBezTo>
                      <a:pt x="47635" y="35606"/>
                      <a:pt x="47646" y="35612"/>
                      <a:pt x="47660" y="35612"/>
                    </a:cubicBezTo>
                    <a:cubicBezTo>
                      <a:pt x="47670" y="35612"/>
                      <a:pt x="47681" y="35609"/>
                      <a:pt x="47692" y="35601"/>
                    </a:cubicBezTo>
                    <a:cubicBezTo>
                      <a:pt x="47710" y="35601"/>
                      <a:pt x="47764" y="35601"/>
                      <a:pt x="47826" y="35583"/>
                    </a:cubicBezTo>
                    <a:cubicBezTo>
                      <a:pt x="47960" y="35610"/>
                      <a:pt x="48085" y="35619"/>
                      <a:pt x="48210" y="35637"/>
                    </a:cubicBezTo>
                    <a:cubicBezTo>
                      <a:pt x="48210" y="35637"/>
                      <a:pt x="48201" y="35646"/>
                      <a:pt x="48192" y="35646"/>
                    </a:cubicBezTo>
                    <a:cubicBezTo>
                      <a:pt x="48280" y="35656"/>
                      <a:pt x="48587" y="35694"/>
                      <a:pt x="48792" y="35694"/>
                    </a:cubicBezTo>
                    <a:cubicBezTo>
                      <a:pt x="48942" y="35694"/>
                      <a:pt x="49038" y="35674"/>
                      <a:pt x="48959" y="35610"/>
                    </a:cubicBezTo>
                    <a:lnTo>
                      <a:pt x="48959" y="35610"/>
                    </a:lnTo>
                    <a:cubicBezTo>
                      <a:pt x="49227" y="35664"/>
                      <a:pt x="49477" y="35726"/>
                      <a:pt x="49744" y="35753"/>
                    </a:cubicBezTo>
                    <a:cubicBezTo>
                      <a:pt x="49726" y="35744"/>
                      <a:pt x="49530" y="35557"/>
                      <a:pt x="49584" y="35557"/>
                    </a:cubicBezTo>
                    <a:lnTo>
                      <a:pt x="49584" y="35557"/>
                    </a:lnTo>
                    <a:cubicBezTo>
                      <a:pt x="49717" y="35566"/>
                      <a:pt x="49932" y="35699"/>
                      <a:pt x="50083" y="35735"/>
                    </a:cubicBezTo>
                    <a:cubicBezTo>
                      <a:pt x="50217" y="35771"/>
                      <a:pt x="50360" y="35789"/>
                      <a:pt x="50494" y="35806"/>
                    </a:cubicBezTo>
                    <a:cubicBezTo>
                      <a:pt x="50532" y="35821"/>
                      <a:pt x="50563" y="35828"/>
                      <a:pt x="50587" y="35828"/>
                    </a:cubicBezTo>
                    <a:cubicBezTo>
                      <a:pt x="50652" y="35828"/>
                      <a:pt x="50662" y="35774"/>
                      <a:pt x="50610" y="35664"/>
                    </a:cubicBezTo>
                    <a:lnTo>
                      <a:pt x="50610" y="35664"/>
                    </a:lnTo>
                    <a:cubicBezTo>
                      <a:pt x="50761" y="35708"/>
                      <a:pt x="50904" y="35753"/>
                      <a:pt x="51056" y="35806"/>
                    </a:cubicBezTo>
                    <a:cubicBezTo>
                      <a:pt x="51082" y="35735"/>
                      <a:pt x="51118" y="35673"/>
                      <a:pt x="51154" y="35610"/>
                    </a:cubicBezTo>
                    <a:cubicBezTo>
                      <a:pt x="51177" y="35723"/>
                      <a:pt x="51217" y="35780"/>
                      <a:pt x="51267" y="35780"/>
                    </a:cubicBezTo>
                    <a:cubicBezTo>
                      <a:pt x="51292" y="35780"/>
                      <a:pt x="51320" y="35765"/>
                      <a:pt x="51350" y="35735"/>
                    </a:cubicBezTo>
                    <a:cubicBezTo>
                      <a:pt x="51421" y="35708"/>
                      <a:pt x="51430" y="35690"/>
                      <a:pt x="51377" y="35664"/>
                    </a:cubicBezTo>
                    <a:cubicBezTo>
                      <a:pt x="51475" y="35664"/>
                      <a:pt x="51680" y="35619"/>
                      <a:pt x="51894" y="35539"/>
                    </a:cubicBezTo>
                    <a:cubicBezTo>
                      <a:pt x="52055" y="35539"/>
                      <a:pt x="52215" y="35548"/>
                      <a:pt x="52385" y="35557"/>
                    </a:cubicBezTo>
                    <a:lnTo>
                      <a:pt x="52385" y="35557"/>
                    </a:lnTo>
                    <a:cubicBezTo>
                      <a:pt x="52358" y="35494"/>
                      <a:pt x="52305" y="35432"/>
                      <a:pt x="52233" y="35378"/>
                    </a:cubicBezTo>
                    <a:cubicBezTo>
                      <a:pt x="52296" y="35343"/>
                      <a:pt x="52349" y="35307"/>
                      <a:pt x="52394" y="35262"/>
                    </a:cubicBezTo>
                    <a:cubicBezTo>
                      <a:pt x="52446" y="35314"/>
                      <a:pt x="52522" y="35378"/>
                      <a:pt x="52526" y="35378"/>
                    </a:cubicBezTo>
                    <a:cubicBezTo>
                      <a:pt x="52526" y="35378"/>
                      <a:pt x="52526" y="35378"/>
                      <a:pt x="52526" y="35377"/>
                    </a:cubicBezTo>
                    <a:lnTo>
                      <a:pt x="52526" y="35377"/>
                    </a:lnTo>
                    <a:cubicBezTo>
                      <a:pt x="52762" y="35628"/>
                      <a:pt x="53299" y="35619"/>
                      <a:pt x="53723" y="35637"/>
                    </a:cubicBezTo>
                    <a:cubicBezTo>
                      <a:pt x="53564" y="35412"/>
                      <a:pt x="53612" y="35097"/>
                      <a:pt x="53808" y="35097"/>
                    </a:cubicBezTo>
                    <a:cubicBezTo>
                      <a:pt x="53876" y="35097"/>
                      <a:pt x="53961" y="35135"/>
                      <a:pt x="54062" y="35227"/>
                    </a:cubicBezTo>
                    <a:cubicBezTo>
                      <a:pt x="54080" y="35338"/>
                      <a:pt x="54031" y="35393"/>
                      <a:pt x="53915" y="35393"/>
                    </a:cubicBezTo>
                    <a:cubicBezTo>
                      <a:pt x="53864" y="35393"/>
                      <a:pt x="53800" y="35382"/>
                      <a:pt x="53723" y="35360"/>
                    </a:cubicBezTo>
                    <a:lnTo>
                      <a:pt x="53723" y="35360"/>
                    </a:lnTo>
                    <a:cubicBezTo>
                      <a:pt x="53687" y="35387"/>
                      <a:pt x="54089" y="35646"/>
                      <a:pt x="54151" y="35646"/>
                    </a:cubicBezTo>
                    <a:cubicBezTo>
                      <a:pt x="54118" y="35613"/>
                      <a:pt x="54085" y="35373"/>
                      <a:pt x="54187" y="35373"/>
                    </a:cubicBezTo>
                    <a:cubicBezTo>
                      <a:pt x="54195" y="35373"/>
                      <a:pt x="54204" y="35375"/>
                      <a:pt x="54214" y="35378"/>
                    </a:cubicBezTo>
                    <a:cubicBezTo>
                      <a:pt x="54374" y="35441"/>
                      <a:pt x="54196" y="35583"/>
                      <a:pt x="54365" y="35646"/>
                    </a:cubicBezTo>
                    <a:cubicBezTo>
                      <a:pt x="54375" y="35650"/>
                      <a:pt x="54383" y="35652"/>
                      <a:pt x="54391" y="35652"/>
                    </a:cubicBezTo>
                    <a:cubicBezTo>
                      <a:pt x="54470" y="35652"/>
                      <a:pt x="54459" y="35455"/>
                      <a:pt x="54508" y="35423"/>
                    </a:cubicBezTo>
                    <a:cubicBezTo>
                      <a:pt x="54513" y="35419"/>
                      <a:pt x="54518" y="35418"/>
                      <a:pt x="54521" y="35418"/>
                    </a:cubicBezTo>
                    <a:cubicBezTo>
                      <a:pt x="54564" y="35418"/>
                      <a:pt x="54487" y="35638"/>
                      <a:pt x="54482" y="35646"/>
                    </a:cubicBezTo>
                    <a:lnTo>
                      <a:pt x="54482" y="35646"/>
                    </a:lnTo>
                    <a:cubicBezTo>
                      <a:pt x="54539" y="35645"/>
                      <a:pt x="54666" y="35409"/>
                      <a:pt x="54719" y="35409"/>
                    </a:cubicBezTo>
                    <a:cubicBezTo>
                      <a:pt x="54724" y="35409"/>
                      <a:pt x="54728" y="35411"/>
                      <a:pt x="54731" y="35414"/>
                    </a:cubicBezTo>
                    <a:cubicBezTo>
                      <a:pt x="54597" y="35280"/>
                      <a:pt x="54231" y="35244"/>
                      <a:pt x="54160" y="35128"/>
                    </a:cubicBezTo>
                    <a:cubicBezTo>
                      <a:pt x="54159" y="35127"/>
                      <a:pt x="54164" y="35127"/>
                      <a:pt x="54173" y="35127"/>
                    </a:cubicBezTo>
                    <a:cubicBezTo>
                      <a:pt x="54235" y="35127"/>
                      <a:pt x="54508" y="35148"/>
                      <a:pt x="54598" y="35148"/>
                    </a:cubicBezTo>
                    <a:cubicBezTo>
                      <a:pt x="54611" y="35148"/>
                      <a:pt x="54620" y="35147"/>
                      <a:pt x="54624" y="35146"/>
                    </a:cubicBezTo>
                    <a:cubicBezTo>
                      <a:pt x="54684" y="35127"/>
                      <a:pt x="54727" y="35121"/>
                      <a:pt x="54759" y="35121"/>
                    </a:cubicBezTo>
                    <a:cubicBezTo>
                      <a:pt x="54837" y="35121"/>
                      <a:pt x="54848" y="35160"/>
                      <a:pt x="54864" y="35160"/>
                    </a:cubicBezTo>
                    <a:cubicBezTo>
                      <a:pt x="54880" y="35160"/>
                      <a:pt x="54899" y="35126"/>
                      <a:pt x="54981" y="34995"/>
                    </a:cubicBezTo>
                    <a:lnTo>
                      <a:pt x="54981" y="34995"/>
                    </a:lnTo>
                    <a:cubicBezTo>
                      <a:pt x="55275" y="35173"/>
                      <a:pt x="54847" y="35476"/>
                      <a:pt x="54776" y="35637"/>
                    </a:cubicBezTo>
                    <a:cubicBezTo>
                      <a:pt x="54990" y="35619"/>
                      <a:pt x="55186" y="35539"/>
                      <a:pt x="55257" y="35521"/>
                    </a:cubicBezTo>
                    <a:cubicBezTo>
                      <a:pt x="55293" y="35512"/>
                      <a:pt x="55266" y="35351"/>
                      <a:pt x="55400" y="35334"/>
                    </a:cubicBezTo>
                    <a:cubicBezTo>
                      <a:pt x="55406" y="35333"/>
                      <a:pt x="55413" y="35333"/>
                      <a:pt x="55419" y="35333"/>
                    </a:cubicBezTo>
                    <a:cubicBezTo>
                      <a:pt x="55641" y="35333"/>
                      <a:pt x="55808" y="35637"/>
                      <a:pt x="56034" y="35637"/>
                    </a:cubicBezTo>
                    <a:cubicBezTo>
                      <a:pt x="55944" y="35441"/>
                      <a:pt x="56319" y="35298"/>
                      <a:pt x="56381" y="35164"/>
                    </a:cubicBezTo>
                    <a:lnTo>
                      <a:pt x="56381" y="35164"/>
                    </a:lnTo>
                    <a:cubicBezTo>
                      <a:pt x="56381" y="35289"/>
                      <a:pt x="56358" y="35498"/>
                      <a:pt x="56434" y="35498"/>
                    </a:cubicBezTo>
                    <a:cubicBezTo>
                      <a:pt x="56440" y="35498"/>
                      <a:pt x="56446" y="35497"/>
                      <a:pt x="56453" y="35494"/>
                    </a:cubicBezTo>
                    <a:cubicBezTo>
                      <a:pt x="56497" y="35454"/>
                      <a:pt x="56553" y="35438"/>
                      <a:pt x="56616" y="35438"/>
                    </a:cubicBezTo>
                    <a:cubicBezTo>
                      <a:pt x="56832" y="35438"/>
                      <a:pt x="57138" y="35621"/>
                      <a:pt x="57407" y="35628"/>
                    </a:cubicBezTo>
                    <a:cubicBezTo>
                      <a:pt x="57426" y="35629"/>
                      <a:pt x="57446" y="35629"/>
                      <a:pt x="57465" y="35629"/>
                    </a:cubicBezTo>
                    <a:cubicBezTo>
                      <a:pt x="57918" y="35629"/>
                      <a:pt x="58549" y="35431"/>
                      <a:pt x="58754" y="35004"/>
                    </a:cubicBezTo>
                    <a:cubicBezTo>
                      <a:pt x="59120" y="35360"/>
                      <a:pt x="59459" y="35592"/>
                      <a:pt x="59986" y="35601"/>
                    </a:cubicBezTo>
                    <a:cubicBezTo>
                      <a:pt x="59988" y="35602"/>
                      <a:pt x="59990" y="35602"/>
                      <a:pt x="59993" y="35602"/>
                    </a:cubicBezTo>
                    <a:cubicBezTo>
                      <a:pt x="60055" y="35602"/>
                      <a:pt x="60315" y="35552"/>
                      <a:pt x="60456" y="35552"/>
                    </a:cubicBezTo>
                    <a:cubicBezTo>
                      <a:pt x="60548" y="35552"/>
                      <a:pt x="60588" y="35573"/>
                      <a:pt x="60485" y="35646"/>
                    </a:cubicBezTo>
                    <a:cubicBezTo>
                      <a:pt x="60573" y="35656"/>
                      <a:pt x="60880" y="35694"/>
                      <a:pt x="61086" y="35694"/>
                    </a:cubicBezTo>
                    <a:cubicBezTo>
                      <a:pt x="61235" y="35694"/>
                      <a:pt x="61331" y="35674"/>
                      <a:pt x="61252" y="35610"/>
                    </a:cubicBezTo>
                    <a:lnTo>
                      <a:pt x="61252" y="35610"/>
                    </a:lnTo>
                    <a:cubicBezTo>
                      <a:pt x="61520" y="35664"/>
                      <a:pt x="61770" y="35726"/>
                      <a:pt x="62037" y="35753"/>
                    </a:cubicBezTo>
                    <a:cubicBezTo>
                      <a:pt x="62020" y="35744"/>
                      <a:pt x="61823" y="35557"/>
                      <a:pt x="61868" y="35557"/>
                    </a:cubicBezTo>
                    <a:lnTo>
                      <a:pt x="61868" y="35557"/>
                    </a:lnTo>
                    <a:cubicBezTo>
                      <a:pt x="62011" y="35566"/>
                      <a:pt x="62225" y="35699"/>
                      <a:pt x="62376" y="35735"/>
                    </a:cubicBezTo>
                    <a:cubicBezTo>
                      <a:pt x="62510" y="35771"/>
                      <a:pt x="62653" y="35789"/>
                      <a:pt x="62787" y="35806"/>
                    </a:cubicBezTo>
                    <a:cubicBezTo>
                      <a:pt x="62825" y="35821"/>
                      <a:pt x="62856" y="35828"/>
                      <a:pt x="62879" y="35828"/>
                    </a:cubicBezTo>
                    <a:cubicBezTo>
                      <a:pt x="62942" y="35828"/>
                      <a:pt x="62948" y="35774"/>
                      <a:pt x="62903" y="35664"/>
                    </a:cubicBezTo>
                    <a:lnTo>
                      <a:pt x="62903" y="35664"/>
                    </a:lnTo>
                    <a:cubicBezTo>
                      <a:pt x="63045" y="35708"/>
                      <a:pt x="63197" y="35753"/>
                      <a:pt x="63349" y="35806"/>
                    </a:cubicBezTo>
                    <a:cubicBezTo>
                      <a:pt x="63376" y="35735"/>
                      <a:pt x="63411" y="35673"/>
                      <a:pt x="63447" y="35610"/>
                    </a:cubicBezTo>
                    <a:cubicBezTo>
                      <a:pt x="63471" y="35723"/>
                      <a:pt x="63510" y="35780"/>
                      <a:pt x="63557" y="35780"/>
                    </a:cubicBezTo>
                    <a:cubicBezTo>
                      <a:pt x="63581" y="35780"/>
                      <a:pt x="63607" y="35765"/>
                      <a:pt x="63634" y="35735"/>
                    </a:cubicBezTo>
                    <a:cubicBezTo>
                      <a:pt x="63715" y="35708"/>
                      <a:pt x="63723" y="35690"/>
                      <a:pt x="63670" y="35664"/>
                    </a:cubicBezTo>
                    <a:cubicBezTo>
                      <a:pt x="63991" y="35664"/>
                      <a:pt x="65383" y="35155"/>
                      <a:pt x="64553" y="34825"/>
                    </a:cubicBezTo>
                    <a:cubicBezTo>
                      <a:pt x="64919" y="34763"/>
                      <a:pt x="64580" y="34281"/>
                      <a:pt x="64696" y="33978"/>
                    </a:cubicBezTo>
                    <a:cubicBezTo>
                      <a:pt x="64705" y="33960"/>
                      <a:pt x="64714" y="33933"/>
                      <a:pt x="64732" y="33915"/>
                    </a:cubicBezTo>
                    <a:cubicBezTo>
                      <a:pt x="64732" y="33950"/>
                      <a:pt x="64773" y="33962"/>
                      <a:pt x="64826" y="33962"/>
                    </a:cubicBezTo>
                    <a:cubicBezTo>
                      <a:pt x="64923" y="33962"/>
                      <a:pt x="65062" y="33920"/>
                      <a:pt x="65062" y="33897"/>
                    </a:cubicBezTo>
                    <a:cubicBezTo>
                      <a:pt x="65062" y="33851"/>
                      <a:pt x="64994" y="33832"/>
                      <a:pt x="64920" y="33832"/>
                    </a:cubicBezTo>
                    <a:cubicBezTo>
                      <a:pt x="64865" y="33832"/>
                      <a:pt x="64805" y="33843"/>
                      <a:pt x="64767" y="33862"/>
                    </a:cubicBezTo>
                    <a:cubicBezTo>
                      <a:pt x="64883" y="33737"/>
                      <a:pt x="65062" y="33683"/>
                      <a:pt x="65142" y="33558"/>
                    </a:cubicBezTo>
                    <a:cubicBezTo>
                      <a:pt x="65285" y="33335"/>
                      <a:pt x="65097" y="33469"/>
                      <a:pt x="65142" y="33193"/>
                    </a:cubicBezTo>
                    <a:cubicBezTo>
                      <a:pt x="65169" y="33023"/>
                      <a:pt x="65490" y="33210"/>
                      <a:pt x="65454" y="32961"/>
                    </a:cubicBezTo>
                    <a:cubicBezTo>
                      <a:pt x="65454" y="32952"/>
                      <a:pt x="65088" y="32506"/>
                      <a:pt x="65187" y="32506"/>
                    </a:cubicBezTo>
                    <a:cubicBezTo>
                      <a:pt x="65383" y="32506"/>
                      <a:pt x="65329" y="32693"/>
                      <a:pt x="65481" y="32773"/>
                    </a:cubicBezTo>
                    <a:cubicBezTo>
                      <a:pt x="65410" y="32095"/>
                      <a:pt x="65517" y="31444"/>
                      <a:pt x="65490" y="30775"/>
                    </a:cubicBezTo>
                    <a:cubicBezTo>
                      <a:pt x="65481" y="30641"/>
                      <a:pt x="65508" y="30418"/>
                      <a:pt x="65463" y="30320"/>
                    </a:cubicBezTo>
                    <a:cubicBezTo>
                      <a:pt x="65446" y="30294"/>
                      <a:pt x="65092" y="30016"/>
                      <a:pt x="65063" y="30016"/>
                    </a:cubicBezTo>
                    <a:cubicBezTo>
                      <a:pt x="65063" y="30016"/>
                      <a:pt x="65062" y="30016"/>
                      <a:pt x="65062" y="30016"/>
                    </a:cubicBezTo>
                    <a:lnTo>
                      <a:pt x="65062" y="30016"/>
                    </a:lnTo>
                    <a:cubicBezTo>
                      <a:pt x="65160" y="29909"/>
                      <a:pt x="65240" y="29802"/>
                      <a:pt x="65329" y="29687"/>
                    </a:cubicBezTo>
                    <a:cubicBezTo>
                      <a:pt x="65311" y="29535"/>
                      <a:pt x="65285" y="29401"/>
                      <a:pt x="65231" y="29258"/>
                    </a:cubicBezTo>
                    <a:lnTo>
                      <a:pt x="65231" y="29258"/>
                    </a:lnTo>
                    <a:cubicBezTo>
                      <a:pt x="65238" y="29259"/>
                      <a:pt x="65245" y="29259"/>
                      <a:pt x="65252" y="29259"/>
                    </a:cubicBezTo>
                    <a:cubicBezTo>
                      <a:pt x="65665" y="29259"/>
                      <a:pt x="65300" y="28728"/>
                      <a:pt x="65142" y="28509"/>
                    </a:cubicBezTo>
                    <a:cubicBezTo>
                      <a:pt x="65142" y="28509"/>
                      <a:pt x="65124" y="28340"/>
                      <a:pt x="64928" y="28215"/>
                    </a:cubicBezTo>
                    <a:cubicBezTo>
                      <a:pt x="64767" y="28117"/>
                      <a:pt x="64580" y="28090"/>
                      <a:pt x="64410" y="28054"/>
                    </a:cubicBezTo>
                    <a:cubicBezTo>
                      <a:pt x="64280" y="28033"/>
                      <a:pt x="64147" y="28024"/>
                      <a:pt x="64014" y="28024"/>
                    </a:cubicBezTo>
                    <a:cubicBezTo>
                      <a:pt x="63866" y="28024"/>
                      <a:pt x="63718" y="28035"/>
                      <a:pt x="63572" y="28054"/>
                    </a:cubicBezTo>
                    <a:lnTo>
                      <a:pt x="63572" y="28331"/>
                    </a:lnTo>
                    <a:lnTo>
                      <a:pt x="63572" y="28589"/>
                    </a:lnTo>
                    <a:cubicBezTo>
                      <a:pt x="63527" y="29526"/>
                      <a:pt x="63509" y="30445"/>
                      <a:pt x="63509" y="31373"/>
                    </a:cubicBezTo>
                    <a:cubicBezTo>
                      <a:pt x="63509" y="31507"/>
                      <a:pt x="63509" y="31640"/>
                      <a:pt x="63509" y="31765"/>
                    </a:cubicBezTo>
                    <a:cubicBezTo>
                      <a:pt x="63572" y="32541"/>
                      <a:pt x="63304" y="33264"/>
                      <a:pt x="63483" y="34076"/>
                    </a:cubicBezTo>
                    <a:cubicBezTo>
                      <a:pt x="63057" y="34076"/>
                      <a:pt x="62568" y="34198"/>
                      <a:pt x="62119" y="34198"/>
                    </a:cubicBezTo>
                    <a:cubicBezTo>
                      <a:pt x="62011" y="34198"/>
                      <a:pt x="61907" y="34191"/>
                      <a:pt x="61805" y="34174"/>
                    </a:cubicBezTo>
                    <a:lnTo>
                      <a:pt x="61279" y="34174"/>
                    </a:lnTo>
                    <a:cubicBezTo>
                      <a:pt x="60387" y="34174"/>
                      <a:pt x="59673" y="34174"/>
                      <a:pt x="58790" y="33987"/>
                    </a:cubicBezTo>
                    <a:cubicBezTo>
                      <a:pt x="58548" y="33926"/>
                      <a:pt x="58311" y="33902"/>
                      <a:pt x="58076" y="33902"/>
                    </a:cubicBezTo>
                    <a:cubicBezTo>
                      <a:pt x="57290" y="33902"/>
                      <a:pt x="56530" y="34165"/>
                      <a:pt x="55708" y="34165"/>
                    </a:cubicBezTo>
                    <a:cubicBezTo>
                      <a:pt x="55698" y="34165"/>
                      <a:pt x="55687" y="34165"/>
                      <a:pt x="55677" y="34165"/>
                    </a:cubicBezTo>
                    <a:cubicBezTo>
                      <a:pt x="55596" y="34165"/>
                      <a:pt x="55516" y="34165"/>
                      <a:pt x="55445" y="34174"/>
                    </a:cubicBezTo>
                    <a:lnTo>
                      <a:pt x="51466" y="34174"/>
                    </a:lnTo>
                    <a:cubicBezTo>
                      <a:pt x="50547" y="34174"/>
                      <a:pt x="49681" y="34256"/>
                      <a:pt x="48815" y="34256"/>
                    </a:cubicBezTo>
                    <a:cubicBezTo>
                      <a:pt x="48404" y="34256"/>
                      <a:pt x="47993" y="34237"/>
                      <a:pt x="47576" y="34183"/>
                    </a:cubicBezTo>
                    <a:cubicBezTo>
                      <a:pt x="47487" y="34183"/>
                      <a:pt x="47407" y="34174"/>
                      <a:pt x="47309" y="34174"/>
                    </a:cubicBezTo>
                    <a:lnTo>
                      <a:pt x="39958" y="34174"/>
                    </a:lnTo>
                    <a:cubicBezTo>
                      <a:pt x="38965" y="34019"/>
                      <a:pt x="37978" y="33961"/>
                      <a:pt x="36996" y="33961"/>
                    </a:cubicBezTo>
                    <a:cubicBezTo>
                      <a:pt x="35666" y="33961"/>
                      <a:pt x="34345" y="34066"/>
                      <a:pt x="33026" y="34174"/>
                    </a:cubicBezTo>
                    <a:lnTo>
                      <a:pt x="29797" y="34174"/>
                    </a:lnTo>
                    <a:cubicBezTo>
                      <a:pt x="28576" y="34066"/>
                      <a:pt x="27345" y="33959"/>
                      <a:pt x="26118" y="33959"/>
                    </a:cubicBezTo>
                    <a:cubicBezTo>
                      <a:pt x="25310" y="33959"/>
                      <a:pt x="24504" y="34005"/>
                      <a:pt x="23704" y="34129"/>
                    </a:cubicBezTo>
                    <a:cubicBezTo>
                      <a:pt x="23653" y="34136"/>
                      <a:pt x="23603" y="34142"/>
                      <a:pt x="23552" y="34142"/>
                    </a:cubicBezTo>
                    <a:cubicBezTo>
                      <a:pt x="23531" y="34142"/>
                      <a:pt x="23510" y="34141"/>
                      <a:pt x="23490" y="34138"/>
                    </a:cubicBezTo>
                    <a:cubicBezTo>
                      <a:pt x="23186" y="33897"/>
                      <a:pt x="22597" y="33710"/>
                      <a:pt x="22330" y="33710"/>
                    </a:cubicBezTo>
                    <a:cubicBezTo>
                      <a:pt x="21973" y="33710"/>
                      <a:pt x="22392" y="34076"/>
                      <a:pt x="21893" y="34165"/>
                    </a:cubicBezTo>
                    <a:cubicBezTo>
                      <a:pt x="21857" y="34174"/>
                      <a:pt x="21812" y="34174"/>
                      <a:pt x="21777" y="34174"/>
                    </a:cubicBezTo>
                    <a:lnTo>
                      <a:pt x="17057" y="34174"/>
                    </a:lnTo>
                    <a:cubicBezTo>
                      <a:pt x="16968" y="34165"/>
                      <a:pt x="16870" y="34165"/>
                      <a:pt x="16790" y="34156"/>
                    </a:cubicBezTo>
                    <a:cubicBezTo>
                      <a:pt x="16480" y="33982"/>
                      <a:pt x="16154" y="33920"/>
                      <a:pt x="15822" y="33920"/>
                    </a:cubicBezTo>
                    <a:cubicBezTo>
                      <a:pt x="15322" y="33920"/>
                      <a:pt x="14810" y="34061"/>
                      <a:pt x="14328" y="34174"/>
                    </a:cubicBezTo>
                    <a:lnTo>
                      <a:pt x="14247" y="34174"/>
                    </a:lnTo>
                    <a:cubicBezTo>
                      <a:pt x="14229" y="34174"/>
                      <a:pt x="14221" y="34183"/>
                      <a:pt x="14212" y="34183"/>
                    </a:cubicBezTo>
                    <a:cubicBezTo>
                      <a:pt x="14212" y="34183"/>
                      <a:pt x="12847" y="34183"/>
                      <a:pt x="12303" y="34129"/>
                    </a:cubicBezTo>
                    <a:cubicBezTo>
                      <a:pt x="12303" y="34129"/>
                      <a:pt x="12276" y="34138"/>
                      <a:pt x="12080" y="34138"/>
                    </a:cubicBezTo>
                    <a:cubicBezTo>
                      <a:pt x="11776" y="33897"/>
                      <a:pt x="11339" y="33728"/>
                      <a:pt x="11080" y="33728"/>
                    </a:cubicBezTo>
                    <a:cubicBezTo>
                      <a:pt x="10724" y="33728"/>
                      <a:pt x="10456" y="34076"/>
                      <a:pt x="9956" y="34165"/>
                    </a:cubicBezTo>
                    <a:cubicBezTo>
                      <a:pt x="9921" y="34174"/>
                      <a:pt x="9885" y="34174"/>
                      <a:pt x="9849" y="34174"/>
                    </a:cubicBezTo>
                    <a:lnTo>
                      <a:pt x="5121" y="34174"/>
                    </a:lnTo>
                    <a:cubicBezTo>
                      <a:pt x="5032" y="34165"/>
                      <a:pt x="4943" y="34165"/>
                      <a:pt x="4853" y="34156"/>
                    </a:cubicBezTo>
                    <a:cubicBezTo>
                      <a:pt x="4544" y="33982"/>
                      <a:pt x="4218" y="33920"/>
                      <a:pt x="3887" y="33920"/>
                    </a:cubicBezTo>
                    <a:cubicBezTo>
                      <a:pt x="3387" y="33920"/>
                      <a:pt x="2878" y="34061"/>
                      <a:pt x="2400" y="34174"/>
                    </a:cubicBezTo>
                    <a:cubicBezTo>
                      <a:pt x="2383" y="34177"/>
                      <a:pt x="2366" y="34179"/>
                      <a:pt x="2350" y="34179"/>
                    </a:cubicBezTo>
                    <a:cubicBezTo>
                      <a:pt x="1954" y="34179"/>
                      <a:pt x="1955" y="33152"/>
                      <a:pt x="1981" y="32595"/>
                    </a:cubicBezTo>
                    <a:cubicBezTo>
                      <a:pt x="1990" y="32461"/>
                      <a:pt x="1999" y="32318"/>
                      <a:pt x="2008" y="32185"/>
                    </a:cubicBezTo>
                    <a:cubicBezTo>
                      <a:pt x="2025" y="31908"/>
                      <a:pt x="2043" y="31622"/>
                      <a:pt x="2043" y="31346"/>
                    </a:cubicBezTo>
                    <a:cubicBezTo>
                      <a:pt x="2043" y="31239"/>
                      <a:pt x="2043" y="31132"/>
                      <a:pt x="2043" y="30989"/>
                    </a:cubicBezTo>
                    <a:lnTo>
                      <a:pt x="2043" y="28803"/>
                    </a:lnTo>
                    <a:lnTo>
                      <a:pt x="2043" y="28563"/>
                    </a:lnTo>
                    <a:cubicBezTo>
                      <a:pt x="2043" y="26725"/>
                      <a:pt x="2427" y="24958"/>
                      <a:pt x="2141" y="23103"/>
                    </a:cubicBezTo>
                    <a:cubicBezTo>
                      <a:pt x="2133" y="23032"/>
                      <a:pt x="2115" y="22960"/>
                      <a:pt x="2106" y="22889"/>
                    </a:cubicBezTo>
                    <a:cubicBezTo>
                      <a:pt x="2927" y="22068"/>
                      <a:pt x="2927" y="21890"/>
                      <a:pt x="2043" y="21033"/>
                    </a:cubicBezTo>
                    <a:lnTo>
                      <a:pt x="2043" y="20908"/>
                    </a:lnTo>
                    <a:lnTo>
                      <a:pt x="2043" y="20177"/>
                    </a:lnTo>
                    <a:lnTo>
                      <a:pt x="2043" y="19740"/>
                    </a:lnTo>
                    <a:lnTo>
                      <a:pt x="2043" y="14111"/>
                    </a:lnTo>
                    <a:lnTo>
                      <a:pt x="2043" y="13816"/>
                    </a:lnTo>
                    <a:cubicBezTo>
                      <a:pt x="2133" y="13129"/>
                      <a:pt x="2043" y="12407"/>
                      <a:pt x="2222" y="11684"/>
                    </a:cubicBezTo>
                    <a:cubicBezTo>
                      <a:pt x="2240" y="11622"/>
                      <a:pt x="2257" y="11559"/>
                      <a:pt x="2275" y="11488"/>
                    </a:cubicBezTo>
                    <a:cubicBezTo>
                      <a:pt x="2400" y="10783"/>
                      <a:pt x="3631" y="10961"/>
                      <a:pt x="3551" y="10328"/>
                    </a:cubicBezTo>
                    <a:cubicBezTo>
                      <a:pt x="3462" y="10060"/>
                      <a:pt x="2659" y="10150"/>
                      <a:pt x="2329" y="9730"/>
                    </a:cubicBezTo>
                    <a:cubicBezTo>
                      <a:pt x="2320" y="9668"/>
                      <a:pt x="2311" y="9597"/>
                      <a:pt x="2302" y="9534"/>
                    </a:cubicBezTo>
                    <a:cubicBezTo>
                      <a:pt x="2249" y="9079"/>
                      <a:pt x="2177" y="8615"/>
                      <a:pt x="2150" y="8160"/>
                    </a:cubicBezTo>
                    <a:cubicBezTo>
                      <a:pt x="2141" y="8044"/>
                      <a:pt x="2141" y="7919"/>
                      <a:pt x="2133" y="7794"/>
                    </a:cubicBezTo>
                    <a:cubicBezTo>
                      <a:pt x="2115" y="7429"/>
                      <a:pt x="2079" y="7063"/>
                      <a:pt x="2043" y="6688"/>
                    </a:cubicBezTo>
                    <a:cubicBezTo>
                      <a:pt x="2043" y="6537"/>
                      <a:pt x="2043" y="6385"/>
                      <a:pt x="2043" y="6242"/>
                    </a:cubicBezTo>
                    <a:lnTo>
                      <a:pt x="2043" y="3950"/>
                    </a:lnTo>
                    <a:cubicBezTo>
                      <a:pt x="2043" y="3834"/>
                      <a:pt x="2043" y="3718"/>
                      <a:pt x="2043" y="3602"/>
                    </a:cubicBezTo>
                    <a:cubicBezTo>
                      <a:pt x="2043" y="2924"/>
                      <a:pt x="2927" y="2567"/>
                      <a:pt x="2846" y="1871"/>
                    </a:cubicBezTo>
                    <a:cubicBezTo>
                      <a:pt x="2846" y="1871"/>
                      <a:pt x="2864" y="1871"/>
                      <a:pt x="2909" y="1862"/>
                    </a:cubicBezTo>
                    <a:cubicBezTo>
                      <a:pt x="3429" y="1775"/>
                      <a:pt x="3874" y="1642"/>
                      <a:pt x="4370" y="1642"/>
                    </a:cubicBezTo>
                    <a:cubicBezTo>
                      <a:pt x="4486" y="1642"/>
                      <a:pt x="4605" y="1649"/>
                      <a:pt x="4729" y="1666"/>
                    </a:cubicBezTo>
                    <a:lnTo>
                      <a:pt x="11937" y="1666"/>
                    </a:lnTo>
                    <a:cubicBezTo>
                      <a:pt x="12222" y="1684"/>
                      <a:pt x="12499" y="1701"/>
                      <a:pt x="12784" y="1710"/>
                    </a:cubicBezTo>
                    <a:cubicBezTo>
                      <a:pt x="12856" y="1719"/>
                      <a:pt x="12927" y="1719"/>
                      <a:pt x="12998" y="1728"/>
                    </a:cubicBezTo>
                    <a:cubicBezTo>
                      <a:pt x="13393" y="2036"/>
                      <a:pt x="13678" y="2230"/>
                      <a:pt x="13948" y="2230"/>
                    </a:cubicBezTo>
                    <a:cubicBezTo>
                      <a:pt x="14179" y="2230"/>
                      <a:pt x="14399" y="2088"/>
                      <a:pt x="14667" y="1755"/>
                    </a:cubicBezTo>
                    <a:cubicBezTo>
                      <a:pt x="14738" y="1746"/>
                      <a:pt x="14809" y="1737"/>
                      <a:pt x="14881" y="1737"/>
                    </a:cubicBezTo>
                    <a:cubicBezTo>
                      <a:pt x="15086" y="1737"/>
                      <a:pt x="15300" y="1737"/>
                      <a:pt x="15514" y="1728"/>
                    </a:cubicBezTo>
                    <a:cubicBezTo>
                      <a:pt x="15773" y="1679"/>
                      <a:pt x="16027" y="1638"/>
                      <a:pt x="16295" y="1638"/>
                    </a:cubicBezTo>
                    <a:cubicBezTo>
                      <a:pt x="16415" y="1638"/>
                      <a:pt x="16538" y="1646"/>
                      <a:pt x="16665" y="1666"/>
                    </a:cubicBezTo>
                    <a:lnTo>
                      <a:pt x="23864" y="1666"/>
                    </a:lnTo>
                    <a:cubicBezTo>
                      <a:pt x="24150" y="1684"/>
                      <a:pt x="24435" y="1701"/>
                      <a:pt x="24721" y="1710"/>
                    </a:cubicBezTo>
                    <a:cubicBezTo>
                      <a:pt x="24783" y="1719"/>
                      <a:pt x="24854" y="1719"/>
                      <a:pt x="24926" y="1728"/>
                    </a:cubicBezTo>
                    <a:cubicBezTo>
                      <a:pt x="25325" y="2036"/>
                      <a:pt x="25613" y="2230"/>
                      <a:pt x="25884" y="2230"/>
                    </a:cubicBezTo>
                    <a:cubicBezTo>
                      <a:pt x="26116" y="2230"/>
                      <a:pt x="26336" y="2088"/>
                      <a:pt x="26603" y="1755"/>
                    </a:cubicBezTo>
                    <a:cubicBezTo>
                      <a:pt x="26674" y="1746"/>
                      <a:pt x="26746" y="1737"/>
                      <a:pt x="26808" y="1737"/>
                    </a:cubicBezTo>
                    <a:cubicBezTo>
                      <a:pt x="28200" y="1728"/>
                      <a:pt x="29574" y="1666"/>
                      <a:pt x="30983" y="1666"/>
                    </a:cubicBezTo>
                    <a:lnTo>
                      <a:pt x="34650" y="1666"/>
                    </a:lnTo>
                    <a:cubicBezTo>
                      <a:pt x="34940" y="1800"/>
                      <a:pt x="35218" y="1866"/>
                      <a:pt x="35498" y="1866"/>
                    </a:cubicBezTo>
                    <a:cubicBezTo>
                      <a:pt x="35778" y="1866"/>
                      <a:pt x="36059" y="1800"/>
                      <a:pt x="36354" y="1666"/>
                    </a:cubicBezTo>
                    <a:lnTo>
                      <a:pt x="38798" y="1666"/>
                    </a:lnTo>
                    <a:cubicBezTo>
                      <a:pt x="40395" y="1666"/>
                      <a:pt x="41927" y="2077"/>
                      <a:pt x="43449" y="2077"/>
                    </a:cubicBezTo>
                    <a:cubicBezTo>
                      <a:pt x="44180" y="2077"/>
                      <a:pt x="44908" y="1982"/>
                      <a:pt x="45640" y="1701"/>
                    </a:cubicBezTo>
                    <a:cubicBezTo>
                      <a:pt x="45748" y="1693"/>
                      <a:pt x="45855" y="1684"/>
                      <a:pt x="45971" y="1666"/>
                    </a:cubicBezTo>
                    <a:lnTo>
                      <a:pt x="46854" y="1666"/>
                    </a:lnTo>
                    <a:cubicBezTo>
                      <a:pt x="47005" y="1718"/>
                      <a:pt x="47110" y="1737"/>
                      <a:pt x="47191" y="1737"/>
                    </a:cubicBezTo>
                    <a:cubicBezTo>
                      <a:pt x="47423" y="1737"/>
                      <a:pt x="47462" y="1579"/>
                      <a:pt x="47839" y="1579"/>
                    </a:cubicBezTo>
                    <a:cubicBezTo>
                      <a:pt x="48008" y="1579"/>
                      <a:pt x="48243" y="1611"/>
                      <a:pt x="48593" y="1701"/>
                    </a:cubicBezTo>
                    <a:cubicBezTo>
                      <a:pt x="48665" y="1675"/>
                      <a:pt x="48736" y="1666"/>
                      <a:pt x="48807" y="1666"/>
                    </a:cubicBezTo>
                    <a:lnTo>
                      <a:pt x="53330" y="1666"/>
                    </a:lnTo>
                    <a:cubicBezTo>
                      <a:pt x="53843" y="1710"/>
                      <a:pt x="54354" y="1725"/>
                      <a:pt x="54864" y="1725"/>
                    </a:cubicBezTo>
                    <a:cubicBezTo>
                      <a:pt x="55481" y="1725"/>
                      <a:pt x="56096" y="1703"/>
                      <a:pt x="56712" y="1684"/>
                    </a:cubicBezTo>
                    <a:lnTo>
                      <a:pt x="56917" y="1684"/>
                    </a:lnTo>
                    <a:cubicBezTo>
                      <a:pt x="57193" y="1933"/>
                      <a:pt x="57461" y="2299"/>
                      <a:pt x="57729" y="2567"/>
                    </a:cubicBezTo>
                    <a:cubicBezTo>
                      <a:pt x="57996" y="2201"/>
                      <a:pt x="58085" y="1844"/>
                      <a:pt x="58522" y="1648"/>
                    </a:cubicBezTo>
                    <a:lnTo>
                      <a:pt x="58728" y="1648"/>
                    </a:lnTo>
                    <a:cubicBezTo>
                      <a:pt x="58933" y="1648"/>
                      <a:pt x="59129" y="1657"/>
                      <a:pt x="59334" y="1666"/>
                    </a:cubicBezTo>
                    <a:lnTo>
                      <a:pt x="61226" y="1666"/>
                    </a:lnTo>
                    <a:cubicBezTo>
                      <a:pt x="61324" y="1666"/>
                      <a:pt x="61422" y="1666"/>
                      <a:pt x="61511" y="1657"/>
                    </a:cubicBezTo>
                    <a:cubicBezTo>
                      <a:pt x="62009" y="1602"/>
                      <a:pt x="62661" y="1456"/>
                      <a:pt x="63054" y="1456"/>
                    </a:cubicBezTo>
                    <a:cubicBezTo>
                      <a:pt x="63238" y="1456"/>
                      <a:pt x="63365" y="1488"/>
                      <a:pt x="63393" y="1577"/>
                    </a:cubicBezTo>
                    <a:cubicBezTo>
                      <a:pt x="63839" y="3834"/>
                      <a:pt x="63304" y="6269"/>
                      <a:pt x="63572" y="8633"/>
                    </a:cubicBezTo>
                    <a:lnTo>
                      <a:pt x="63572" y="8999"/>
                    </a:lnTo>
                    <a:lnTo>
                      <a:pt x="63572" y="16207"/>
                    </a:lnTo>
                    <a:cubicBezTo>
                      <a:pt x="63572" y="16305"/>
                      <a:pt x="63572" y="16394"/>
                      <a:pt x="63572" y="16492"/>
                    </a:cubicBezTo>
                    <a:cubicBezTo>
                      <a:pt x="63304" y="20088"/>
                      <a:pt x="63572" y="23692"/>
                      <a:pt x="63563" y="27323"/>
                    </a:cubicBezTo>
                    <a:cubicBezTo>
                      <a:pt x="63563" y="27421"/>
                      <a:pt x="63572" y="27519"/>
                      <a:pt x="63572" y="27635"/>
                    </a:cubicBezTo>
                    <a:lnTo>
                      <a:pt x="63572" y="28018"/>
                    </a:lnTo>
                    <a:cubicBezTo>
                      <a:pt x="63991" y="27947"/>
                      <a:pt x="64437" y="27974"/>
                      <a:pt x="64848" y="27840"/>
                    </a:cubicBezTo>
                    <a:cubicBezTo>
                      <a:pt x="64740" y="27804"/>
                      <a:pt x="64393" y="27626"/>
                      <a:pt x="64401" y="27492"/>
                    </a:cubicBezTo>
                    <a:lnTo>
                      <a:pt x="64401" y="27492"/>
                    </a:lnTo>
                    <a:cubicBezTo>
                      <a:pt x="64401" y="27527"/>
                      <a:pt x="64725" y="27619"/>
                      <a:pt x="64997" y="27619"/>
                    </a:cubicBezTo>
                    <a:cubicBezTo>
                      <a:pt x="65141" y="27619"/>
                      <a:pt x="65270" y="27593"/>
                      <a:pt x="65329" y="27519"/>
                    </a:cubicBezTo>
                    <a:lnTo>
                      <a:pt x="65329" y="27519"/>
                    </a:lnTo>
                    <a:cubicBezTo>
                      <a:pt x="65243" y="27527"/>
                      <a:pt x="65187" y="27538"/>
                      <a:pt x="65148" y="27538"/>
                    </a:cubicBezTo>
                    <a:cubicBezTo>
                      <a:pt x="65066" y="27538"/>
                      <a:pt x="65057" y="27492"/>
                      <a:pt x="64990" y="27287"/>
                    </a:cubicBezTo>
                    <a:cubicBezTo>
                      <a:pt x="64897" y="27007"/>
                      <a:pt x="64979" y="26954"/>
                      <a:pt x="65073" y="26954"/>
                    </a:cubicBezTo>
                    <a:cubicBezTo>
                      <a:pt x="65131" y="26954"/>
                      <a:pt x="65193" y="26974"/>
                      <a:pt x="65223" y="26974"/>
                    </a:cubicBezTo>
                    <a:cubicBezTo>
                      <a:pt x="65233" y="26974"/>
                      <a:pt x="65239" y="26972"/>
                      <a:pt x="65240" y="26966"/>
                    </a:cubicBezTo>
                    <a:cubicBezTo>
                      <a:pt x="65249" y="26939"/>
                      <a:pt x="65231" y="26591"/>
                      <a:pt x="65231" y="26591"/>
                    </a:cubicBezTo>
                    <a:cubicBezTo>
                      <a:pt x="65026" y="26698"/>
                      <a:pt x="64696" y="26645"/>
                      <a:pt x="64526" y="26787"/>
                    </a:cubicBezTo>
                    <a:cubicBezTo>
                      <a:pt x="64581" y="26665"/>
                      <a:pt x="64594" y="26632"/>
                      <a:pt x="64588" y="26632"/>
                    </a:cubicBezTo>
                    <a:lnTo>
                      <a:pt x="64588" y="26632"/>
                    </a:lnTo>
                    <a:cubicBezTo>
                      <a:pt x="64580" y="26632"/>
                      <a:pt x="64544" y="26681"/>
                      <a:pt x="64518" y="26681"/>
                    </a:cubicBezTo>
                    <a:cubicBezTo>
                      <a:pt x="64502" y="26681"/>
                      <a:pt x="64491" y="26664"/>
                      <a:pt x="64491" y="26609"/>
                    </a:cubicBezTo>
                    <a:cubicBezTo>
                      <a:pt x="64491" y="26469"/>
                      <a:pt x="64688" y="26415"/>
                      <a:pt x="64712" y="26295"/>
                    </a:cubicBezTo>
                    <a:lnTo>
                      <a:pt x="64712" y="26295"/>
                    </a:lnTo>
                    <a:cubicBezTo>
                      <a:pt x="64697" y="26389"/>
                      <a:pt x="64725" y="26449"/>
                      <a:pt x="64803" y="26475"/>
                    </a:cubicBezTo>
                    <a:cubicBezTo>
                      <a:pt x="64874" y="26430"/>
                      <a:pt x="64892" y="26207"/>
                      <a:pt x="64892" y="26127"/>
                    </a:cubicBezTo>
                    <a:cubicBezTo>
                      <a:pt x="64892" y="26074"/>
                      <a:pt x="65472" y="25913"/>
                      <a:pt x="65374" y="25824"/>
                    </a:cubicBezTo>
                    <a:cubicBezTo>
                      <a:pt x="65370" y="25820"/>
                      <a:pt x="65363" y="25818"/>
                      <a:pt x="65353" y="25818"/>
                    </a:cubicBezTo>
                    <a:cubicBezTo>
                      <a:pt x="65262" y="25818"/>
                      <a:pt x="64935" y="25959"/>
                      <a:pt x="64828" y="25959"/>
                    </a:cubicBezTo>
                    <a:cubicBezTo>
                      <a:pt x="64807" y="25959"/>
                      <a:pt x="64794" y="25954"/>
                      <a:pt x="64794" y="25940"/>
                    </a:cubicBezTo>
                    <a:cubicBezTo>
                      <a:pt x="64785" y="25556"/>
                      <a:pt x="65008" y="25654"/>
                      <a:pt x="65267" y="25628"/>
                    </a:cubicBezTo>
                    <a:cubicBezTo>
                      <a:pt x="64955" y="25494"/>
                      <a:pt x="65356" y="25405"/>
                      <a:pt x="65311" y="25208"/>
                    </a:cubicBezTo>
                    <a:cubicBezTo>
                      <a:pt x="65299" y="25207"/>
                      <a:pt x="65286" y="25206"/>
                      <a:pt x="65274" y="25206"/>
                    </a:cubicBezTo>
                    <a:cubicBezTo>
                      <a:pt x="65155" y="25206"/>
                      <a:pt x="65087" y="25288"/>
                      <a:pt x="65071" y="25467"/>
                    </a:cubicBezTo>
                    <a:cubicBezTo>
                      <a:pt x="65069" y="25467"/>
                      <a:pt x="65068" y="25467"/>
                      <a:pt x="65066" y="25467"/>
                    </a:cubicBezTo>
                    <a:cubicBezTo>
                      <a:pt x="64998" y="25467"/>
                      <a:pt x="64442" y="25293"/>
                      <a:pt x="64981" y="25128"/>
                    </a:cubicBezTo>
                    <a:cubicBezTo>
                      <a:pt x="64687" y="24950"/>
                      <a:pt x="65347" y="24628"/>
                      <a:pt x="65356" y="24352"/>
                    </a:cubicBezTo>
                    <a:lnTo>
                      <a:pt x="65356" y="24352"/>
                    </a:lnTo>
                    <a:cubicBezTo>
                      <a:pt x="65238" y="24375"/>
                      <a:pt x="65165" y="24384"/>
                      <a:pt x="65124" y="24384"/>
                    </a:cubicBezTo>
                    <a:cubicBezTo>
                      <a:pt x="64959" y="24384"/>
                      <a:pt x="65306" y="24236"/>
                      <a:pt x="65356" y="24236"/>
                    </a:cubicBezTo>
                    <a:cubicBezTo>
                      <a:pt x="65361" y="24063"/>
                      <a:pt x="65295" y="23982"/>
                      <a:pt x="65208" y="23982"/>
                    </a:cubicBezTo>
                    <a:cubicBezTo>
                      <a:pt x="65152" y="23982"/>
                      <a:pt x="65086" y="24017"/>
                      <a:pt x="65026" y="24084"/>
                    </a:cubicBezTo>
                    <a:cubicBezTo>
                      <a:pt x="64919" y="24057"/>
                      <a:pt x="65097" y="23915"/>
                      <a:pt x="65106" y="23879"/>
                    </a:cubicBezTo>
                    <a:cubicBezTo>
                      <a:pt x="65113" y="23861"/>
                      <a:pt x="65127" y="23854"/>
                      <a:pt x="65144" y="23854"/>
                    </a:cubicBezTo>
                    <a:cubicBezTo>
                      <a:pt x="65213" y="23854"/>
                      <a:pt x="65343" y="23970"/>
                      <a:pt x="65365" y="23977"/>
                    </a:cubicBezTo>
                    <a:cubicBezTo>
                      <a:pt x="65374" y="23727"/>
                      <a:pt x="65472" y="23335"/>
                      <a:pt x="65410" y="23085"/>
                    </a:cubicBezTo>
                    <a:cubicBezTo>
                      <a:pt x="65353" y="22876"/>
                      <a:pt x="65333" y="22842"/>
                      <a:pt x="65308" y="22842"/>
                    </a:cubicBezTo>
                    <a:cubicBezTo>
                      <a:pt x="65296" y="22842"/>
                      <a:pt x="65283" y="22850"/>
                      <a:pt x="65264" y="22850"/>
                    </a:cubicBezTo>
                    <a:cubicBezTo>
                      <a:pt x="65230" y="22850"/>
                      <a:pt x="65178" y="22825"/>
                      <a:pt x="65079" y="22684"/>
                    </a:cubicBezTo>
                    <a:cubicBezTo>
                      <a:pt x="65099" y="22625"/>
                      <a:pt x="65139" y="22606"/>
                      <a:pt x="65187" y="22606"/>
                    </a:cubicBezTo>
                    <a:cubicBezTo>
                      <a:pt x="65271" y="22606"/>
                      <a:pt x="65376" y="22667"/>
                      <a:pt x="65427" y="22684"/>
                    </a:cubicBezTo>
                    <a:cubicBezTo>
                      <a:pt x="65445" y="22362"/>
                      <a:pt x="65508" y="22139"/>
                      <a:pt x="65383" y="21872"/>
                    </a:cubicBezTo>
                    <a:cubicBezTo>
                      <a:pt x="65383" y="21872"/>
                      <a:pt x="64963" y="21399"/>
                      <a:pt x="65017" y="21381"/>
                    </a:cubicBezTo>
                    <a:lnTo>
                      <a:pt x="65017" y="21381"/>
                    </a:lnTo>
                    <a:cubicBezTo>
                      <a:pt x="65115" y="21461"/>
                      <a:pt x="65222" y="21524"/>
                      <a:pt x="65338" y="21560"/>
                    </a:cubicBezTo>
                    <a:cubicBezTo>
                      <a:pt x="65392" y="21542"/>
                      <a:pt x="65418" y="21158"/>
                      <a:pt x="65401" y="21158"/>
                    </a:cubicBezTo>
                    <a:cubicBezTo>
                      <a:pt x="65347" y="21158"/>
                      <a:pt x="64865" y="21292"/>
                      <a:pt x="64865" y="21292"/>
                    </a:cubicBezTo>
                    <a:cubicBezTo>
                      <a:pt x="64955" y="21158"/>
                      <a:pt x="65053" y="21051"/>
                      <a:pt x="65169" y="20944"/>
                    </a:cubicBezTo>
                    <a:cubicBezTo>
                      <a:pt x="65192" y="21048"/>
                      <a:pt x="65229" y="21100"/>
                      <a:pt x="65279" y="21100"/>
                    </a:cubicBezTo>
                    <a:cubicBezTo>
                      <a:pt x="65323" y="21100"/>
                      <a:pt x="65378" y="21059"/>
                      <a:pt x="65445" y="20980"/>
                    </a:cubicBezTo>
                    <a:cubicBezTo>
                      <a:pt x="65356" y="20908"/>
                      <a:pt x="65258" y="20855"/>
                      <a:pt x="65142" y="20828"/>
                    </a:cubicBezTo>
                    <a:lnTo>
                      <a:pt x="65142" y="20828"/>
                    </a:lnTo>
                    <a:cubicBezTo>
                      <a:pt x="65166" y="20832"/>
                      <a:pt x="65188" y="20834"/>
                      <a:pt x="65208" y="20834"/>
                    </a:cubicBezTo>
                    <a:cubicBezTo>
                      <a:pt x="65552" y="20834"/>
                      <a:pt x="65322" y="20283"/>
                      <a:pt x="65356" y="20275"/>
                    </a:cubicBezTo>
                    <a:cubicBezTo>
                      <a:pt x="65323" y="20271"/>
                      <a:pt x="65289" y="20269"/>
                      <a:pt x="65256" y="20269"/>
                    </a:cubicBezTo>
                    <a:cubicBezTo>
                      <a:pt x="65209" y="20269"/>
                      <a:pt x="65162" y="20273"/>
                      <a:pt x="65115" y="20284"/>
                    </a:cubicBezTo>
                    <a:cubicBezTo>
                      <a:pt x="65169" y="20230"/>
                      <a:pt x="65195" y="19784"/>
                      <a:pt x="65195" y="19775"/>
                    </a:cubicBezTo>
                    <a:cubicBezTo>
                      <a:pt x="65288" y="19890"/>
                      <a:pt x="65344" y="19935"/>
                      <a:pt x="65375" y="19935"/>
                    </a:cubicBezTo>
                    <a:cubicBezTo>
                      <a:pt x="65442" y="19935"/>
                      <a:pt x="65388" y="19723"/>
                      <a:pt x="65320" y="19570"/>
                    </a:cubicBezTo>
                    <a:cubicBezTo>
                      <a:pt x="65250" y="19640"/>
                      <a:pt x="65204" y="19673"/>
                      <a:pt x="65173" y="19673"/>
                    </a:cubicBezTo>
                    <a:cubicBezTo>
                      <a:pt x="65117" y="19673"/>
                      <a:pt x="65109" y="19567"/>
                      <a:pt x="65097" y="19383"/>
                    </a:cubicBezTo>
                    <a:lnTo>
                      <a:pt x="65097" y="19383"/>
                    </a:lnTo>
                    <a:cubicBezTo>
                      <a:pt x="65100" y="19394"/>
                      <a:pt x="65110" y="19398"/>
                      <a:pt x="65125" y="19398"/>
                    </a:cubicBezTo>
                    <a:cubicBezTo>
                      <a:pt x="65193" y="19398"/>
                      <a:pt x="65363" y="19290"/>
                      <a:pt x="65356" y="19231"/>
                    </a:cubicBezTo>
                    <a:cubicBezTo>
                      <a:pt x="65338" y="19115"/>
                      <a:pt x="65285" y="19026"/>
                      <a:pt x="65249" y="18937"/>
                    </a:cubicBezTo>
                    <a:cubicBezTo>
                      <a:pt x="65160" y="18669"/>
                      <a:pt x="64856" y="18526"/>
                      <a:pt x="64856" y="18098"/>
                    </a:cubicBezTo>
                    <a:lnTo>
                      <a:pt x="64856" y="18098"/>
                    </a:lnTo>
                    <a:cubicBezTo>
                      <a:pt x="64856" y="18188"/>
                      <a:pt x="64937" y="18268"/>
                      <a:pt x="64937" y="18357"/>
                    </a:cubicBezTo>
                    <a:lnTo>
                      <a:pt x="64937" y="18268"/>
                    </a:lnTo>
                    <a:cubicBezTo>
                      <a:pt x="64937" y="18437"/>
                      <a:pt x="64999" y="18571"/>
                      <a:pt x="65106" y="18687"/>
                    </a:cubicBezTo>
                    <a:cubicBezTo>
                      <a:pt x="65160" y="18500"/>
                      <a:pt x="65044" y="18268"/>
                      <a:pt x="65026" y="18089"/>
                    </a:cubicBezTo>
                    <a:lnTo>
                      <a:pt x="65026" y="18089"/>
                    </a:lnTo>
                    <a:cubicBezTo>
                      <a:pt x="65133" y="18134"/>
                      <a:pt x="65240" y="18152"/>
                      <a:pt x="65356" y="18152"/>
                    </a:cubicBezTo>
                    <a:cubicBezTo>
                      <a:pt x="65356" y="18018"/>
                      <a:pt x="65044" y="17715"/>
                      <a:pt x="64910" y="17688"/>
                    </a:cubicBezTo>
                    <a:cubicBezTo>
                      <a:pt x="64910" y="17688"/>
                      <a:pt x="64901" y="17688"/>
                      <a:pt x="64892" y="17697"/>
                    </a:cubicBezTo>
                    <a:lnTo>
                      <a:pt x="64910" y="17697"/>
                    </a:lnTo>
                    <a:cubicBezTo>
                      <a:pt x="64858" y="17714"/>
                      <a:pt x="64729" y="18036"/>
                      <a:pt x="64624" y="18036"/>
                    </a:cubicBezTo>
                    <a:cubicBezTo>
                      <a:pt x="64621" y="18036"/>
                      <a:pt x="64618" y="18036"/>
                      <a:pt x="64616" y="18036"/>
                    </a:cubicBezTo>
                    <a:lnTo>
                      <a:pt x="64616" y="18036"/>
                    </a:lnTo>
                    <a:cubicBezTo>
                      <a:pt x="64616" y="18036"/>
                      <a:pt x="64616" y="18036"/>
                      <a:pt x="64616" y="18036"/>
                    </a:cubicBezTo>
                    <a:cubicBezTo>
                      <a:pt x="64665" y="18036"/>
                      <a:pt x="65222" y="17046"/>
                      <a:pt x="65285" y="16983"/>
                    </a:cubicBezTo>
                    <a:lnTo>
                      <a:pt x="65285" y="16983"/>
                    </a:lnTo>
                    <a:cubicBezTo>
                      <a:pt x="65275" y="16992"/>
                      <a:pt x="65268" y="16997"/>
                      <a:pt x="65264" y="16997"/>
                    </a:cubicBezTo>
                    <a:cubicBezTo>
                      <a:pt x="65246" y="16997"/>
                      <a:pt x="65264" y="16928"/>
                      <a:pt x="65320" y="16787"/>
                    </a:cubicBezTo>
                    <a:lnTo>
                      <a:pt x="65320" y="16787"/>
                    </a:lnTo>
                    <a:cubicBezTo>
                      <a:pt x="65312" y="16790"/>
                      <a:pt x="65302" y="16792"/>
                      <a:pt x="65293" y="16792"/>
                    </a:cubicBezTo>
                    <a:cubicBezTo>
                      <a:pt x="65183" y="16792"/>
                      <a:pt x="65010" y="16609"/>
                      <a:pt x="65085" y="16609"/>
                    </a:cubicBezTo>
                    <a:cubicBezTo>
                      <a:pt x="65116" y="16609"/>
                      <a:pt x="65187" y="16640"/>
                      <a:pt x="65320" y="16724"/>
                    </a:cubicBezTo>
                    <a:cubicBezTo>
                      <a:pt x="65320" y="16278"/>
                      <a:pt x="65338" y="15832"/>
                      <a:pt x="65338" y="15386"/>
                    </a:cubicBezTo>
                    <a:lnTo>
                      <a:pt x="65338" y="15386"/>
                    </a:lnTo>
                    <a:cubicBezTo>
                      <a:pt x="64990" y="15458"/>
                      <a:pt x="65302" y="15502"/>
                      <a:pt x="65195" y="15672"/>
                    </a:cubicBezTo>
                    <a:cubicBezTo>
                      <a:pt x="65177" y="15705"/>
                      <a:pt x="65163" y="15719"/>
                      <a:pt x="65153" y="15719"/>
                    </a:cubicBezTo>
                    <a:cubicBezTo>
                      <a:pt x="65102" y="15719"/>
                      <a:pt x="65147" y="15367"/>
                      <a:pt x="65142" y="15367"/>
                    </a:cubicBezTo>
                    <a:lnTo>
                      <a:pt x="65142" y="15367"/>
                    </a:lnTo>
                    <a:cubicBezTo>
                      <a:pt x="65142" y="15367"/>
                      <a:pt x="65142" y="15368"/>
                      <a:pt x="65142" y="15368"/>
                    </a:cubicBezTo>
                    <a:cubicBezTo>
                      <a:pt x="65213" y="15092"/>
                      <a:pt x="65356" y="14896"/>
                      <a:pt x="65329" y="14521"/>
                    </a:cubicBezTo>
                    <a:lnTo>
                      <a:pt x="65329" y="14521"/>
                    </a:lnTo>
                    <a:cubicBezTo>
                      <a:pt x="65329" y="14521"/>
                      <a:pt x="64946" y="14637"/>
                      <a:pt x="64972" y="14664"/>
                    </a:cubicBezTo>
                    <a:cubicBezTo>
                      <a:pt x="64906" y="14597"/>
                      <a:pt x="65049" y="14335"/>
                      <a:pt x="65193" y="14335"/>
                    </a:cubicBezTo>
                    <a:cubicBezTo>
                      <a:pt x="65241" y="14335"/>
                      <a:pt x="65289" y="14364"/>
                      <a:pt x="65329" y="14441"/>
                    </a:cubicBezTo>
                    <a:cubicBezTo>
                      <a:pt x="65321" y="14349"/>
                      <a:pt x="65336" y="13971"/>
                      <a:pt x="65172" y="13971"/>
                    </a:cubicBezTo>
                    <a:cubicBezTo>
                      <a:pt x="65160" y="13971"/>
                      <a:pt x="65147" y="13973"/>
                      <a:pt x="65133" y="13977"/>
                    </a:cubicBezTo>
                    <a:cubicBezTo>
                      <a:pt x="65124" y="14075"/>
                      <a:pt x="65115" y="14173"/>
                      <a:pt x="65115" y="14271"/>
                    </a:cubicBezTo>
                    <a:cubicBezTo>
                      <a:pt x="65115" y="14272"/>
                      <a:pt x="65114" y="14273"/>
                      <a:pt x="65113" y="14273"/>
                    </a:cubicBezTo>
                    <a:cubicBezTo>
                      <a:pt x="65081" y="14273"/>
                      <a:pt x="64761" y="14039"/>
                      <a:pt x="64821" y="14030"/>
                    </a:cubicBezTo>
                    <a:cubicBezTo>
                      <a:pt x="64892" y="14021"/>
                      <a:pt x="64607" y="13950"/>
                      <a:pt x="64598" y="13950"/>
                    </a:cubicBezTo>
                    <a:cubicBezTo>
                      <a:pt x="64597" y="13950"/>
                      <a:pt x="64597" y="13950"/>
                      <a:pt x="64596" y="13950"/>
                    </a:cubicBezTo>
                    <a:cubicBezTo>
                      <a:pt x="64570" y="13950"/>
                      <a:pt x="64518" y="14182"/>
                      <a:pt x="64458" y="14182"/>
                    </a:cubicBezTo>
                    <a:cubicBezTo>
                      <a:pt x="64457" y="14182"/>
                      <a:pt x="64456" y="14182"/>
                      <a:pt x="64455" y="14182"/>
                    </a:cubicBezTo>
                    <a:cubicBezTo>
                      <a:pt x="64416" y="14113"/>
                      <a:pt x="64383" y="14087"/>
                      <a:pt x="64353" y="14087"/>
                    </a:cubicBezTo>
                    <a:cubicBezTo>
                      <a:pt x="64251" y="14087"/>
                      <a:pt x="64177" y="14390"/>
                      <a:pt x="63978" y="14390"/>
                    </a:cubicBezTo>
                    <a:cubicBezTo>
                      <a:pt x="63968" y="14390"/>
                      <a:pt x="63957" y="14389"/>
                      <a:pt x="63946" y="14387"/>
                    </a:cubicBezTo>
                    <a:cubicBezTo>
                      <a:pt x="63756" y="14361"/>
                      <a:pt x="64812" y="13636"/>
                      <a:pt x="64904" y="13636"/>
                    </a:cubicBezTo>
                    <a:cubicBezTo>
                      <a:pt x="64907" y="13636"/>
                      <a:pt x="64909" y="13636"/>
                      <a:pt x="64910" y="13638"/>
                    </a:cubicBezTo>
                    <a:cubicBezTo>
                      <a:pt x="64890" y="13609"/>
                      <a:pt x="64868" y="13599"/>
                      <a:pt x="64843" y="13599"/>
                    </a:cubicBezTo>
                    <a:cubicBezTo>
                      <a:pt x="64767" y="13599"/>
                      <a:pt x="64673" y="13704"/>
                      <a:pt x="64604" y="13704"/>
                    </a:cubicBezTo>
                    <a:cubicBezTo>
                      <a:pt x="64585" y="13704"/>
                      <a:pt x="64567" y="13696"/>
                      <a:pt x="64553" y="13673"/>
                    </a:cubicBezTo>
                    <a:lnTo>
                      <a:pt x="64553" y="13673"/>
                    </a:lnTo>
                    <a:cubicBezTo>
                      <a:pt x="64560" y="13682"/>
                      <a:pt x="64567" y="13687"/>
                      <a:pt x="64576" y="13687"/>
                    </a:cubicBezTo>
                    <a:cubicBezTo>
                      <a:pt x="64679" y="13687"/>
                      <a:pt x="64915" y="13078"/>
                      <a:pt x="64726" y="13078"/>
                    </a:cubicBezTo>
                    <a:cubicBezTo>
                      <a:pt x="64714" y="13078"/>
                      <a:pt x="64702" y="13080"/>
                      <a:pt x="64687" y="13085"/>
                    </a:cubicBezTo>
                    <a:cubicBezTo>
                      <a:pt x="64740" y="13013"/>
                      <a:pt x="64794" y="12942"/>
                      <a:pt x="64856" y="12871"/>
                    </a:cubicBezTo>
                    <a:cubicBezTo>
                      <a:pt x="64859" y="12868"/>
                      <a:pt x="64861" y="12867"/>
                      <a:pt x="64862" y="12867"/>
                    </a:cubicBezTo>
                    <a:lnTo>
                      <a:pt x="64862" y="12867"/>
                    </a:lnTo>
                    <a:cubicBezTo>
                      <a:pt x="64880" y="12867"/>
                      <a:pt x="64721" y="13121"/>
                      <a:pt x="64839" y="13129"/>
                    </a:cubicBezTo>
                    <a:cubicBezTo>
                      <a:pt x="64919" y="13129"/>
                      <a:pt x="65044" y="12781"/>
                      <a:pt x="65044" y="12746"/>
                    </a:cubicBezTo>
                    <a:cubicBezTo>
                      <a:pt x="65042" y="12665"/>
                      <a:pt x="65023" y="12639"/>
                      <a:pt x="65000" y="12639"/>
                    </a:cubicBezTo>
                    <a:cubicBezTo>
                      <a:pt x="64956" y="12639"/>
                      <a:pt x="64893" y="12725"/>
                      <a:pt x="64871" y="12725"/>
                    </a:cubicBezTo>
                    <a:cubicBezTo>
                      <a:pt x="64856" y="12725"/>
                      <a:pt x="64858" y="12690"/>
                      <a:pt x="64892" y="12576"/>
                    </a:cubicBezTo>
                    <a:cubicBezTo>
                      <a:pt x="64749" y="12576"/>
                      <a:pt x="64544" y="13129"/>
                      <a:pt x="64607" y="13326"/>
                    </a:cubicBezTo>
                    <a:cubicBezTo>
                      <a:pt x="64606" y="13326"/>
                      <a:pt x="64603" y="13327"/>
                      <a:pt x="64599" y="13327"/>
                    </a:cubicBezTo>
                    <a:cubicBezTo>
                      <a:pt x="64550" y="13327"/>
                      <a:pt x="64275" y="13281"/>
                      <a:pt x="64259" y="13281"/>
                    </a:cubicBezTo>
                    <a:cubicBezTo>
                      <a:pt x="64339" y="13138"/>
                      <a:pt x="64348" y="12612"/>
                      <a:pt x="64348" y="12442"/>
                    </a:cubicBezTo>
                    <a:cubicBezTo>
                      <a:pt x="64348" y="12335"/>
                      <a:pt x="64500" y="12398"/>
                      <a:pt x="64410" y="12175"/>
                    </a:cubicBezTo>
                    <a:cubicBezTo>
                      <a:pt x="64410" y="12166"/>
                      <a:pt x="64178" y="11925"/>
                      <a:pt x="64178" y="11907"/>
                    </a:cubicBezTo>
                    <a:cubicBezTo>
                      <a:pt x="64178" y="11622"/>
                      <a:pt x="64616" y="11746"/>
                      <a:pt x="64616" y="11515"/>
                    </a:cubicBezTo>
                    <a:cubicBezTo>
                      <a:pt x="64616" y="11487"/>
                      <a:pt x="64566" y="11479"/>
                      <a:pt x="64504" y="11479"/>
                    </a:cubicBezTo>
                    <a:cubicBezTo>
                      <a:pt x="64427" y="11479"/>
                      <a:pt x="64329" y="11491"/>
                      <a:pt x="64279" y="11491"/>
                    </a:cubicBezTo>
                    <a:cubicBezTo>
                      <a:pt x="64265" y="11491"/>
                      <a:pt x="64255" y="11490"/>
                      <a:pt x="64250" y="11488"/>
                    </a:cubicBezTo>
                    <a:cubicBezTo>
                      <a:pt x="64125" y="11425"/>
                      <a:pt x="64473" y="11327"/>
                      <a:pt x="64509" y="11292"/>
                    </a:cubicBezTo>
                    <a:cubicBezTo>
                      <a:pt x="64535" y="11271"/>
                      <a:pt x="64555" y="11262"/>
                      <a:pt x="64572" y="11262"/>
                    </a:cubicBezTo>
                    <a:cubicBezTo>
                      <a:pt x="64584" y="11262"/>
                      <a:pt x="64596" y="11266"/>
                      <a:pt x="64607" y="11274"/>
                    </a:cubicBezTo>
                    <a:cubicBezTo>
                      <a:pt x="64615" y="11050"/>
                      <a:pt x="64822" y="10705"/>
                      <a:pt x="64898" y="10705"/>
                    </a:cubicBezTo>
                    <a:cubicBezTo>
                      <a:pt x="64905" y="10705"/>
                      <a:pt x="64911" y="10709"/>
                      <a:pt x="64916" y="10715"/>
                    </a:cubicBezTo>
                    <a:lnTo>
                      <a:pt x="64916" y="10715"/>
                    </a:lnTo>
                    <a:cubicBezTo>
                      <a:pt x="64873" y="10644"/>
                      <a:pt x="64667" y="10542"/>
                      <a:pt x="64598" y="10515"/>
                    </a:cubicBezTo>
                    <a:cubicBezTo>
                      <a:pt x="64919" y="10373"/>
                      <a:pt x="65329" y="10114"/>
                      <a:pt x="65302" y="9713"/>
                    </a:cubicBezTo>
                    <a:cubicBezTo>
                      <a:pt x="65294" y="9579"/>
                      <a:pt x="64928" y="9204"/>
                      <a:pt x="64955" y="9177"/>
                    </a:cubicBezTo>
                    <a:cubicBezTo>
                      <a:pt x="64873" y="9014"/>
                      <a:pt x="65119" y="8502"/>
                      <a:pt x="65352" y="8502"/>
                    </a:cubicBezTo>
                    <a:cubicBezTo>
                      <a:pt x="65374" y="8502"/>
                      <a:pt x="65397" y="8507"/>
                      <a:pt x="65418" y="8517"/>
                    </a:cubicBezTo>
                    <a:cubicBezTo>
                      <a:pt x="65401" y="8267"/>
                      <a:pt x="65365" y="8018"/>
                      <a:pt x="65249" y="7786"/>
                    </a:cubicBezTo>
                    <a:cubicBezTo>
                      <a:pt x="65232" y="7794"/>
                      <a:pt x="64925" y="8032"/>
                      <a:pt x="64910" y="8036"/>
                    </a:cubicBezTo>
                    <a:lnTo>
                      <a:pt x="64910" y="8036"/>
                    </a:lnTo>
                    <a:cubicBezTo>
                      <a:pt x="65076" y="8097"/>
                      <a:pt x="65084" y="8230"/>
                      <a:pt x="64987" y="8230"/>
                    </a:cubicBezTo>
                    <a:cubicBezTo>
                      <a:pt x="64928" y="8230"/>
                      <a:pt x="64830" y="8180"/>
                      <a:pt x="64705" y="8035"/>
                    </a:cubicBezTo>
                    <a:cubicBezTo>
                      <a:pt x="64646" y="7968"/>
                      <a:pt x="64555" y="7495"/>
                      <a:pt x="64425" y="7495"/>
                    </a:cubicBezTo>
                    <a:cubicBezTo>
                      <a:pt x="64417" y="7495"/>
                      <a:pt x="64409" y="7497"/>
                      <a:pt x="64401" y="7500"/>
                    </a:cubicBezTo>
                    <a:cubicBezTo>
                      <a:pt x="64375" y="7554"/>
                      <a:pt x="64375" y="7616"/>
                      <a:pt x="64419" y="7679"/>
                    </a:cubicBezTo>
                    <a:cubicBezTo>
                      <a:pt x="64009" y="7369"/>
                      <a:pt x="64445" y="7261"/>
                      <a:pt x="64573" y="7261"/>
                    </a:cubicBezTo>
                    <a:cubicBezTo>
                      <a:pt x="64593" y="7261"/>
                      <a:pt x="64605" y="7263"/>
                      <a:pt x="64607" y="7268"/>
                    </a:cubicBezTo>
                    <a:cubicBezTo>
                      <a:pt x="64642" y="7170"/>
                      <a:pt x="64678" y="7072"/>
                      <a:pt x="64723" y="6974"/>
                    </a:cubicBezTo>
                    <a:cubicBezTo>
                      <a:pt x="64723" y="6974"/>
                      <a:pt x="64473" y="6885"/>
                      <a:pt x="64473" y="6885"/>
                    </a:cubicBezTo>
                    <a:cubicBezTo>
                      <a:pt x="64491" y="6876"/>
                      <a:pt x="64803" y="6679"/>
                      <a:pt x="64758" y="6653"/>
                    </a:cubicBezTo>
                    <a:lnTo>
                      <a:pt x="64758" y="6653"/>
                    </a:lnTo>
                    <a:cubicBezTo>
                      <a:pt x="64910" y="6715"/>
                      <a:pt x="64901" y="7206"/>
                      <a:pt x="65017" y="7206"/>
                    </a:cubicBezTo>
                    <a:cubicBezTo>
                      <a:pt x="64972" y="7206"/>
                      <a:pt x="65008" y="6617"/>
                      <a:pt x="65008" y="6555"/>
                    </a:cubicBezTo>
                    <a:lnTo>
                      <a:pt x="65008" y="6555"/>
                    </a:lnTo>
                    <a:cubicBezTo>
                      <a:pt x="65008" y="6564"/>
                      <a:pt x="65014" y="6569"/>
                      <a:pt x="65023" y="6569"/>
                    </a:cubicBezTo>
                    <a:cubicBezTo>
                      <a:pt x="65081" y="6569"/>
                      <a:pt x="65292" y="6397"/>
                      <a:pt x="65285" y="6305"/>
                    </a:cubicBezTo>
                    <a:cubicBezTo>
                      <a:pt x="65284" y="6292"/>
                      <a:pt x="65276" y="6287"/>
                      <a:pt x="65263" y="6287"/>
                    </a:cubicBezTo>
                    <a:cubicBezTo>
                      <a:pt x="65165" y="6287"/>
                      <a:pt x="64776" y="6583"/>
                      <a:pt x="64671" y="6583"/>
                    </a:cubicBezTo>
                    <a:cubicBezTo>
                      <a:pt x="64667" y="6583"/>
                      <a:pt x="64663" y="6582"/>
                      <a:pt x="64660" y="6581"/>
                    </a:cubicBezTo>
                    <a:cubicBezTo>
                      <a:pt x="64464" y="6537"/>
                      <a:pt x="64981" y="6207"/>
                      <a:pt x="64981" y="6198"/>
                    </a:cubicBezTo>
                    <a:cubicBezTo>
                      <a:pt x="65026" y="6064"/>
                      <a:pt x="64749" y="5859"/>
                      <a:pt x="64963" y="5734"/>
                    </a:cubicBezTo>
                    <a:cubicBezTo>
                      <a:pt x="64964" y="5734"/>
                      <a:pt x="64964" y="5734"/>
                      <a:pt x="64964" y="5734"/>
                    </a:cubicBezTo>
                    <a:cubicBezTo>
                      <a:pt x="64972" y="5734"/>
                      <a:pt x="65094" y="5976"/>
                      <a:pt x="65170" y="5976"/>
                    </a:cubicBezTo>
                    <a:cubicBezTo>
                      <a:pt x="65210" y="5976"/>
                      <a:pt x="65237" y="5912"/>
                      <a:pt x="65231" y="5716"/>
                    </a:cubicBezTo>
                    <a:lnTo>
                      <a:pt x="65231" y="5716"/>
                    </a:lnTo>
                    <a:cubicBezTo>
                      <a:pt x="65181" y="5760"/>
                      <a:pt x="65140" y="5779"/>
                      <a:pt x="65107" y="5779"/>
                    </a:cubicBezTo>
                    <a:cubicBezTo>
                      <a:pt x="64898" y="5779"/>
                      <a:pt x="64982" y="5036"/>
                      <a:pt x="64938" y="5012"/>
                    </a:cubicBezTo>
                    <a:lnTo>
                      <a:pt x="64938" y="5012"/>
                    </a:lnTo>
                    <a:cubicBezTo>
                      <a:pt x="65000" y="5040"/>
                      <a:pt x="65053" y="5216"/>
                      <a:pt x="65097" y="5216"/>
                    </a:cubicBezTo>
                    <a:cubicBezTo>
                      <a:pt x="65097" y="5198"/>
                      <a:pt x="65097" y="5181"/>
                      <a:pt x="65097" y="5172"/>
                    </a:cubicBezTo>
                    <a:cubicBezTo>
                      <a:pt x="65107" y="5194"/>
                      <a:pt x="65117" y="5205"/>
                      <a:pt x="65128" y="5205"/>
                    </a:cubicBezTo>
                    <a:cubicBezTo>
                      <a:pt x="65149" y="5205"/>
                      <a:pt x="65172" y="5167"/>
                      <a:pt x="65195" y="5091"/>
                    </a:cubicBezTo>
                    <a:cubicBezTo>
                      <a:pt x="65195" y="5056"/>
                      <a:pt x="65240" y="4253"/>
                      <a:pt x="65231" y="4226"/>
                    </a:cubicBezTo>
                    <a:lnTo>
                      <a:pt x="65231" y="4226"/>
                    </a:lnTo>
                    <a:cubicBezTo>
                      <a:pt x="65017" y="4235"/>
                      <a:pt x="64839" y="4663"/>
                      <a:pt x="64607" y="4699"/>
                    </a:cubicBezTo>
                    <a:cubicBezTo>
                      <a:pt x="64566" y="4706"/>
                      <a:pt x="64531" y="4709"/>
                      <a:pt x="64500" y="4709"/>
                    </a:cubicBezTo>
                    <a:cubicBezTo>
                      <a:pt x="64210" y="4709"/>
                      <a:pt x="64328" y="4429"/>
                      <a:pt x="64642" y="4324"/>
                    </a:cubicBezTo>
                    <a:cubicBezTo>
                      <a:pt x="64572" y="4220"/>
                      <a:pt x="64555" y="4185"/>
                      <a:pt x="64569" y="4185"/>
                    </a:cubicBezTo>
                    <a:lnTo>
                      <a:pt x="64569" y="4185"/>
                    </a:lnTo>
                    <a:cubicBezTo>
                      <a:pt x="64598" y="4185"/>
                      <a:pt x="64754" y="4326"/>
                      <a:pt x="64856" y="4326"/>
                    </a:cubicBezTo>
                    <a:cubicBezTo>
                      <a:pt x="64877" y="4326"/>
                      <a:pt x="64895" y="4320"/>
                      <a:pt x="64910" y="4306"/>
                    </a:cubicBezTo>
                    <a:cubicBezTo>
                      <a:pt x="65124" y="4110"/>
                      <a:pt x="64946" y="4173"/>
                      <a:pt x="64946" y="3967"/>
                    </a:cubicBezTo>
                    <a:lnTo>
                      <a:pt x="64946" y="3967"/>
                    </a:lnTo>
                    <a:cubicBezTo>
                      <a:pt x="64968" y="4004"/>
                      <a:pt x="64978" y="4026"/>
                      <a:pt x="64982" y="4026"/>
                    </a:cubicBezTo>
                    <a:cubicBezTo>
                      <a:pt x="64989" y="4026"/>
                      <a:pt x="64985" y="3983"/>
                      <a:pt x="64990" y="3878"/>
                    </a:cubicBezTo>
                    <a:cubicBezTo>
                      <a:pt x="64999" y="3985"/>
                      <a:pt x="65014" y="4022"/>
                      <a:pt x="65032" y="4022"/>
                    </a:cubicBezTo>
                    <a:cubicBezTo>
                      <a:pt x="65068" y="4022"/>
                      <a:pt x="65119" y="3884"/>
                      <a:pt x="65178" y="3842"/>
                    </a:cubicBezTo>
                    <a:cubicBezTo>
                      <a:pt x="65386" y="3695"/>
                      <a:pt x="65278" y="3565"/>
                      <a:pt x="65321" y="3565"/>
                    </a:cubicBezTo>
                    <a:cubicBezTo>
                      <a:pt x="65341" y="3565"/>
                      <a:pt x="65392" y="3591"/>
                      <a:pt x="65517" y="3655"/>
                    </a:cubicBezTo>
                    <a:cubicBezTo>
                      <a:pt x="65490" y="3432"/>
                      <a:pt x="65338" y="3254"/>
                      <a:pt x="65356" y="3031"/>
                    </a:cubicBezTo>
                    <a:lnTo>
                      <a:pt x="65356" y="3031"/>
                    </a:lnTo>
                    <a:cubicBezTo>
                      <a:pt x="65418" y="3111"/>
                      <a:pt x="65463" y="3209"/>
                      <a:pt x="65499" y="3307"/>
                    </a:cubicBezTo>
                    <a:cubicBezTo>
                      <a:pt x="65495" y="3000"/>
                      <a:pt x="65468" y="2909"/>
                      <a:pt x="65419" y="2909"/>
                    </a:cubicBezTo>
                    <a:cubicBezTo>
                      <a:pt x="65348" y="2909"/>
                      <a:pt x="65233" y="3096"/>
                      <a:pt x="65084" y="3096"/>
                    </a:cubicBezTo>
                    <a:cubicBezTo>
                      <a:pt x="65057" y="3096"/>
                      <a:pt x="65029" y="3090"/>
                      <a:pt x="64999" y="3075"/>
                    </a:cubicBezTo>
                    <a:cubicBezTo>
                      <a:pt x="64696" y="2915"/>
                      <a:pt x="64598" y="2764"/>
                      <a:pt x="64944" y="2532"/>
                    </a:cubicBezTo>
                    <a:lnTo>
                      <a:pt x="64944" y="2532"/>
                    </a:lnTo>
                    <a:cubicBezTo>
                      <a:pt x="64911" y="2560"/>
                      <a:pt x="64937" y="2835"/>
                      <a:pt x="64963" y="2861"/>
                    </a:cubicBezTo>
                    <a:cubicBezTo>
                      <a:pt x="64970" y="2868"/>
                      <a:pt x="64978" y="2871"/>
                      <a:pt x="64986" y="2871"/>
                    </a:cubicBezTo>
                    <a:cubicBezTo>
                      <a:pt x="65088" y="2871"/>
                      <a:pt x="65277" y="2354"/>
                      <a:pt x="65308" y="2280"/>
                    </a:cubicBezTo>
                    <a:lnTo>
                      <a:pt x="65308" y="2280"/>
                    </a:lnTo>
                    <a:cubicBezTo>
                      <a:pt x="65275" y="2344"/>
                      <a:pt x="65121" y="2409"/>
                      <a:pt x="65038" y="2409"/>
                    </a:cubicBezTo>
                    <a:cubicBezTo>
                      <a:pt x="64997" y="2409"/>
                      <a:pt x="64973" y="2393"/>
                      <a:pt x="64990" y="2353"/>
                    </a:cubicBezTo>
                    <a:cubicBezTo>
                      <a:pt x="65017" y="2281"/>
                      <a:pt x="65213" y="2246"/>
                      <a:pt x="65267" y="2183"/>
                    </a:cubicBezTo>
                    <a:cubicBezTo>
                      <a:pt x="65249" y="2118"/>
                      <a:pt x="65208" y="2089"/>
                      <a:pt x="65144" y="2089"/>
                    </a:cubicBezTo>
                    <a:cubicBezTo>
                      <a:pt x="65111" y="2089"/>
                      <a:pt x="65071" y="2097"/>
                      <a:pt x="65026" y="2112"/>
                    </a:cubicBezTo>
                    <a:cubicBezTo>
                      <a:pt x="65026" y="2049"/>
                      <a:pt x="65044" y="1987"/>
                      <a:pt x="65079" y="1933"/>
                    </a:cubicBezTo>
                    <a:cubicBezTo>
                      <a:pt x="65028" y="1915"/>
                      <a:pt x="64988" y="1906"/>
                      <a:pt x="64958" y="1906"/>
                    </a:cubicBezTo>
                    <a:cubicBezTo>
                      <a:pt x="64761" y="1906"/>
                      <a:pt x="64971" y="2268"/>
                      <a:pt x="64732" y="2415"/>
                    </a:cubicBezTo>
                    <a:cubicBezTo>
                      <a:pt x="64723" y="2415"/>
                      <a:pt x="64758" y="1969"/>
                      <a:pt x="64749" y="1933"/>
                    </a:cubicBezTo>
                    <a:cubicBezTo>
                      <a:pt x="64642" y="1585"/>
                      <a:pt x="64919" y="1773"/>
                      <a:pt x="64589" y="1568"/>
                    </a:cubicBezTo>
                    <a:cubicBezTo>
                      <a:pt x="64634" y="1493"/>
                      <a:pt x="64688" y="1465"/>
                      <a:pt x="64746" y="1465"/>
                    </a:cubicBezTo>
                    <a:cubicBezTo>
                      <a:pt x="64950" y="1465"/>
                      <a:pt x="65213" y="1812"/>
                      <a:pt x="65362" y="1812"/>
                    </a:cubicBezTo>
                    <a:cubicBezTo>
                      <a:pt x="65392" y="1812"/>
                      <a:pt x="65417" y="1798"/>
                      <a:pt x="65436" y="1764"/>
                    </a:cubicBezTo>
                    <a:cubicBezTo>
                      <a:pt x="64562" y="1371"/>
                      <a:pt x="65668" y="1710"/>
                      <a:pt x="65418" y="1389"/>
                    </a:cubicBezTo>
                    <a:cubicBezTo>
                      <a:pt x="65329" y="1264"/>
                      <a:pt x="64946" y="1193"/>
                      <a:pt x="64910" y="1050"/>
                    </a:cubicBezTo>
                    <a:cubicBezTo>
                      <a:pt x="64963" y="916"/>
                      <a:pt x="65071" y="836"/>
                      <a:pt x="65222" y="809"/>
                    </a:cubicBezTo>
                    <a:cubicBezTo>
                      <a:pt x="65139" y="780"/>
                      <a:pt x="65055" y="767"/>
                      <a:pt x="64970" y="767"/>
                    </a:cubicBezTo>
                    <a:cubicBezTo>
                      <a:pt x="64872" y="767"/>
                      <a:pt x="64774" y="785"/>
                      <a:pt x="64678" y="818"/>
                    </a:cubicBezTo>
                    <a:cubicBezTo>
                      <a:pt x="64410" y="818"/>
                      <a:pt x="64348" y="881"/>
                      <a:pt x="64482" y="997"/>
                    </a:cubicBezTo>
                    <a:cubicBezTo>
                      <a:pt x="64401" y="1019"/>
                      <a:pt x="64310" y="1019"/>
                      <a:pt x="64217" y="1019"/>
                    </a:cubicBezTo>
                    <a:cubicBezTo>
                      <a:pt x="64125" y="1019"/>
                      <a:pt x="64031" y="1019"/>
                      <a:pt x="63946" y="1041"/>
                    </a:cubicBezTo>
                    <a:cubicBezTo>
                      <a:pt x="64098" y="997"/>
                      <a:pt x="64250" y="961"/>
                      <a:pt x="64268" y="774"/>
                    </a:cubicBezTo>
                    <a:cubicBezTo>
                      <a:pt x="64259" y="771"/>
                      <a:pt x="64250" y="770"/>
                      <a:pt x="64240" y="770"/>
                    </a:cubicBezTo>
                    <a:cubicBezTo>
                      <a:pt x="64127" y="770"/>
                      <a:pt x="63996" y="936"/>
                      <a:pt x="63915" y="936"/>
                    </a:cubicBezTo>
                    <a:cubicBezTo>
                      <a:pt x="63877" y="936"/>
                      <a:pt x="63850" y="901"/>
                      <a:pt x="63839" y="800"/>
                    </a:cubicBezTo>
                    <a:cubicBezTo>
                      <a:pt x="64054" y="622"/>
                      <a:pt x="63964" y="497"/>
                      <a:pt x="64339" y="497"/>
                    </a:cubicBezTo>
                    <a:cubicBezTo>
                      <a:pt x="64258" y="450"/>
                      <a:pt x="64183" y="430"/>
                      <a:pt x="64111" y="430"/>
                    </a:cubicBezTo>
                    <a:cubicBezTo>
                      <a:pt x="63767" y="430"/>
                      <a:pt x="63509" y="882"/>
                      <a:pt x="63183" y="882"/>
                    </a:cubicBezTo>
                    <a:cubicBezTo>
                      <a:pt x="63156" y="882"/>
                      <a:pt x="63128" y="879"/>
                      <a:pt x="63099" y="872"/>
                    </a:cubicBezTo>
                    <a:cubicBezTo>
                      <a:pt x="63144" y="872"/>
                      <a:pt x="63188" y="872"/>
                      <a:pt x="63224" y="863"/>
                    </a:cubicBezTo>
                    <a:lnTo>
                      <a:pt x="63063" y="863"/>
                    </a:lnTo>
                    <a:cubicBezTo>
                      <a:pt x="63054" y="854"/>
                      <a:pt x="63054" y="854"/>
                      <a:pt x="63045" y="854"/>
                    </a:cubicBezTo>
                    <a:cubicBezTo>
                      <a:pt x="62869" y="777"/>
                      <a:pt x="62765" y="470"/>
                      <a:pt x="63000" y="470"/>
                    </a:cubicBezTo>
                    <a:cubicBezTo>
                      <a:pt x="63038" y="470"/>
                      <a:pt x="63086" y="478"/>
                      <a:pt x="63144" y="497"/>
                    </a:cubicBezTo>
                    <a:cubicBezTo>
                      <a:pt x="62976" y="369"/>
                      <a:pt x="62813" y="318"/>
                      <a:pt x="62653" y="318"/>
                    </a:cubicBezTo>
                    <a:cubicBezTo>
                      <a:pt x="62090" y="318"/>
                      <a:pt x="61563" y="945"/>
                      <a:pt x="60994" y="1015"/>
                    </a:cubicBezTo>
                    <a:cubicBezTo>
                      <a:pt x="61065" y="881"/>
                      <a:pt x="61145" y="774"/>
                      <a:pt x="61252" y="667"/>
                    </a:cubicBezTo>
                    <a:cubicBezTo>
                      <a:pt x="60788" y="488"/>
                      <a:pt x="60289" y="390"/>
                      <a:pt x="59807" y="265"/>
                    </a:cubicBezTo>
                    <a:cubicBezTo>
                      <a:pt x="59780" y="328"/>
                      <a:pt x="59709" y="667"/>
                      <a:pt x="59745" y="720"/>
                    </a:cubicBezTo>
                    <a:cubicBezTo>
                      <a:pt x="59553" y="461"/>
                      <a:pt x="59421" y="381"/>
                      <a:pt x="59277" y="381"/>
                    </a:cubicBezTo>
                    <a:cubicBezTo>
                      <a:pt x="59134" y="381"/>
                      <a:pt x="58977" y="461"/>
                      <a:pt x="58737" y="524"/>
                    </a:cubicBezTo>
                    <a:cubicBezTo>
                      <a:pt x="58570" y="567"/>
                      <a:pt x="58446" y="587"/>
                      <a:pt x="58332" y="587"/>
                    </a:cubicBezTo>
                    <a:cubicBezTo>
                      <a:pt x="58165" y="587"/>
                      <a:pt x="58019" y="545"/>
                      <a:pt x="57791" y="470"/>
                    </a:cubicBezTo>
                    <a:cubicBezTo>
                      <a:pt x="57533" y="386"/>
                      <a:pt x="57324" y="242"/>
                      <a:pt x="57109" y="242"/>
                    </a:cubicBezTo>
                    <a:cubicBezTo>
                      <a:pt x="56983" y="242"/>
                      <a:pt x="56854" y="292"/>
                      <a:pt x="56712" y="435"/>
                    </a:cubicBezTo>
                    <a:cubicBezTo>
                      <a:pt x="56453" y="693"/>
                      <a:pt x="56542" y="1148"/>
                      <a:pt x="56194" y="1354"/>
                    </a:cubicBezTo>
                    <a:cubicBezTo>
                      <a:pt x="56194" y="1032"/>
                      <a:pt x="56399" y="765"/>
                      <a:pt x="56542" y="497"/>
                    </a:cubicBezTo>
                    <a:cubicBezTo>
                      <a:pt x="56310" y="444"/>
                      <a:pt x="56069" y="399"/>
                      <a:pt x="55837" y="363"/>
                    </a:cubicBezTo>
                    <a:lnTo>
                      <a:pt x="55837" y="363"/>
                    </a:lnTo>
                    <a:cubicBezTo>
                      <a:pt x="55812" y="520"/>
                      <a:pt x="55902" y="633"/>
                      <a:pt x="55855" y="633"/>
                    </a:cubicBezTo>
                    <a:cubicBezTo>
                      <a:pt x="55835" y="633"/>
                      <a:pt x="55790" y="613"/>
                      <a:pt x="55703" y="568"/>
                    </a:cubicBezTo>
                    <a:cubicBezTo>
                      <a:pt x="55695" y="577"/>
                      <a:pt x="55603" y="951"/>
                      <a:pt x="55547" y="951"/>
                    </a:cubicBezTo>
                    <a:cubicBezTo>
                      <a:pt x="55542" y="951"/>
                      <a:pt x="55538" y="949"/>
                      <a:pt x="55534" y="943"/>
                    </a:cubicBezTo>
                    <a:cubicBezTo>
                      <a:pt x="55502" y="738"/>
                      <a:pt x="55426" y="679"/>
                      <a:pt x="55324" y="679"/>
                    </a:cubicBezTo>
                    <a:cubicBezTo>
                      <a:pt x="55185" y="679"/>
                      <a:pt x="54997" y="787"/>
                      <a:pt x="54803" y="787"/>
                    </a:cubicBezTo>
                    <a:cubicBezTo>
                      <a:pt x="54740" y="787"/>
                      <a:pt x="54677" y="776"/>
                      <a:pt x="54615" y="747"/>
                    </a:cubicBezTo>
                    <a:cubicBezTo>
                      <a:pt x="54330" y="622"/>
                      <a:pt x="54312" y="292"/>
                      <a:pt x="54008" y="194"/>
                    </a:cubicBezTo>
                    <a:cubicBezTo>
                      <a:pt x="53947" y="176"/>
                      <a:pt x="53722" y="169"/>
                      <a:pt x="53473" y="169"/>
                    </a:cubicBezTo>
                    <a:cubicBezTo>
                      <a:pt x="53105" y="169"/>
                      <a:pt x="52684" y="183"/>
                      <a:pt x="52652" y="194"/>
                    </a:cubicBezTo>
                    <a:cubicBezTo>
                      <a:pt x="52697" y="265"/>
                      <a:pt x="52742" y="337"/>
                      <a:pt x="52777" y="408"/>
                    </a:cubicBezTo>
                    <a:cubicBezTo>
                      <a:pt x="52565" y="286"/>
                      <a:pt x="52159" y="204"/>
                      <a:pt x="51861" y="204"/>
                    </a:cubicBezTo>
                    <a:cubicBezTo>
                      <a:pt x="51809" y="204"/>
                      <a:pt x="51760" y="206"/>
                      <a:pt x="51716" y="212"/>
                    </a:cubicBezTo>
                    <a:cubicBezTo>
                      <a:pt x="51587" y="229"/>
                      <a:pt x="51269" y="432"/>
                      <a:pt x="51124" y="432"/>
                    </a:cubicBezTo>
                    <a:cubicBezTo>
                      <a:pt x="51049" y="432"/>
                      <a:pt x="51021" y="377"/>
                      <a:pt x="51091" y="212"/>
                    </a:cubicBezTo>
                    <a:lnTo>
                      <a:pt x="51091" y="212"/>
                    </a:lnTo>
                    <a:cubicBezTo>
                      <a:pt x="50993" y="247"/>
                      <a:pt x="50922" y="301"/>
                      <a:pt x="50850" y="381"/>
                    </a:cubicBezTo>
                    <a:cubicBezTo>
                      <a:pt x="50717" y="310"/>
                      <a:pt x="50583" y="256"/>
                      <a:pt x="50440" y="203"/>
                    </a:cubicBezTo>
                    <a:cubicBezTo>
                      <a:pt x="50284" y="187"/>
                      <a:pt x="50138" y="178"/>
                      <a:pt x="49990" y="178"/>
                    </a:cubicBezTo>
                    <a:cubicBezTo>
                      <a:pt x="49883" y="178"/>
                      <a:pt x="49776" y="183"/>
                      <a:pt x="49664" y="194"/>
                    </a:cubicBezTo>
                    <a:cubicBezTo>
                      <a:pt x="49593" y="203"/>
                      <a:pt x="48745" y="408"/>
                      <a:pt x="49102" y="479"/>
                    </a:cubicBezTo>
                    <a:cubicBezTo>
                      <a:pt x="49102" y="488"/>
                      <a:pt x="49013" y="560"/>
                      <a:pt x="48906" y="649"/>
                    </a:cubicBezTo>
                    <a:cubicBezTo>
                      <a:pt x="48825" y="622"/>
                      <a:pt x="48745" y="586"/>
                      <a:pt x="48656" y="560"/>
                    </a:cubicBezTo>
                    <a:cubicBezTo>
                      <a:pt x="48807" y="363"/>
                      <a:pt x="48959" y="167"/>
                      <a:pt x="48959" y="140"/>
                    </a:cubicBezTo>
                    <a:lnTo>
                      <a:pt x="48959" y="140"/>
                    </a:lnTo>
                    <a:cubicBezTo>
                      <a:pt x="48754" y="310"/>
                      <a:pt x="48504" y="417"/>
                      <a:pt x="48263" y="453"/>
                    </a:cubicBezTo>
                    <a:cubicBezTo>
                      <a:pt x="48121" y="417"/>
                      <a:pt x="47978" y="381"/>
                      <a:pt x="47844" y="345"/>
                    </a:cubicBezTo>
                    <a:cubicBezTo>
                      <a:pt x="47773" y="267"/>
                      <a:pt x="47640" y="161"/>
                      <a:pt x="47555" y="161"/>
                    </a:cubicBezTo>
                    <a:cubicBezTo>
                      <a:pt x="47543" y="161"/>
                      <a:pt x="47532" y="163"/>
                      <a:pt x="47523" y="167"/>
                    </a:cubicBezTo>
                    <a:cubicBezTo>
                      <a:pt x="47523" y="167"/>
                      <a:pt x="47532" y="212"/>
                      <a:pt x="47541" y="274"/>
                    </a:cubicBezTo>
                    <a:cubicBezTo>
                      <a:pt x="47532" y="274"/>
                      <a:pt x="47523" y="274"/>
                      <a:pt x="47514" y="265"/>
                    </a:cubicBezTo>
                    <a:cubicBezTo>
                      <a:pt x="47514" y="283"/>
                      <a:pt x="47505" y="301"/>
                      <a:pt x="47496" y="337"/>
                    </a:cubicBezTo>
                    <a:cubicBezTo>
                      <a:pt x="47469" y="256"/>
                      <a:pt x="47389" y="158"/>
                      <a:pt x="47362" y="122"/>
                    </a:cubicBezTo>
                    <a:cubicBezTo>
                      <a:pt x="47341" y="91"/>
                      <a:pt x="47285" y="81"/>
                      <a:pt x="47220" y="81"/>
                    </a:cubicBezTo>
                    <a:cubicBezTo>
                      <a:pt x="47118" y="81"/>
                      <a:pt x="46995" y="105"/>
                      <a:pt x="46952" y="105"/>
                    </a:cubicBezTo>
                    <a:cubicBezTo>
                      <a:pt x="47030" y="281"/>
                      <a:pt x="47098" y="370"/>
                      <a:pt x="47160" y="370"/>
                    </a:cubicBezTo>
                    <a:cubicBezTo>
                      <a:pt x="47204" y="370"/>
                      <a:pt x="47245" y="323"/>
                      <a:pt x="47282" y="229"/>
                    </a:cubicBezTo>
                    <a:cubicBezTo>
                      <a:pt x="47327" y="301"/>
                      <a:pt x="47362" y="363"/>
                      <a:pt x="47398" y="435"/>
                    </a:cubicBezTo>
                    <a:cubicBezTo>
                      <a:pt x="47434" y="435"/>
                      <a:pt x="47460" y="426"/>
                      <a:pt x="47478" y="417"/>
                    </a:cubicBezTo>
                    <a:lnTo>
                      <a:pt x="47478" y="417"/>
                    </a:lnTo>
                    <a:cubicBezTo>
                      <a:pt x="47451" y="542"/>
                      <a:pt x="47434" y="684"/>
                      <a:pt x="47460" y="720"/>
                    </a:cubicBezTo>
                    <a:cubicBezTo>
                      <a:pt x="47273" y="470"/>
                      <a:pt x="47139" y="390"/>
                      <a:pt x="47005" y="381"/>
                    </a:cubicBezTo>
                    <a:cubicBezTo>
                      <a:pt x="46952" y="256"/>
                      <a:pt x="46889" y="105"/>
                      <a:pt x="46773" y="105"/>
                    </a:cubicBezTo>
                    <a:cubicBezTo>
                      <a:pt x="46773" y="131"/>
                      <a:pt x="46818" y="265"/>
                      <a:pt x="46863" y="399"/>
                    </a:cubicBezTo>
                    <a:cubicBezTo>
                      <a:pt x="46782" y="417"/>
                      <a:pt x="46702" y="444"/>
                      <a:pt x="46604" y="479"/>
                    </a:cubicBezTo>
                    <a:cubicBezTo>
                      <a:pt x="46587" y="393"/>
                      <a:pt x="46594" y="298"/>
                      <a:pt x="46587" y="196"/>
                    </a:cubicBezTo>
                    <a:lnTo>
                      <a:pt x="46587" y="196"/>
                    </a:lnTo>
                    <a:cubicBezTo>
                      <a:pt x="46591" y="265"/>
                      <a:pt x="46567" y="290"/>
                      <a:pt x="46528" y="290"/>
                    </a:cubicBezTo>
                    <a:cubicBezTo>
                      <a:pt x="46471" y="290"/>
                      <a:pt x="46383" y="236"/>
                      <a:pt x="46310" y="194"/>
                    </a:cubicBezTo>
                    <a:lnTo>
                      <a:pt x="46310" y="194"/>
                    </a:lnTo>
                    <a:cubicBezTo>
                      <a:pt x="46363" y="274"/>
                      <a:pt x="46363" y="435"/>
                      <a:pt x="46336" y="551"/>
                    </a:cubicBezTo>
                    <a:cubicBezTo>
                      <a:pt x="46265" y="568"/>
                      <a:pt x="46203" y="577"/>
                      <a:pt x="46149" y="577"/>
                    </a:cubicBezTo>
                    <a:cubicBezTo>
                      <a:pt x="46131" y="551"/>
                      <a:pt x="46122" y="506"/>
                      <a:pt x="46104" y="461"/>
                    </a:cubicBezTo>
                    <a:cubicBezTo>
                      <a:pt x="46094" y="479"/>
                      <a:pt x="46076" y="486"/>
                      <a:pt x="46051" y="486"/>
                    </a:cubicBezTo>
                    <a:cubicBezTo>
                      <a:pt x="45887" y="486"/>
                      <a:pt x="45451" y="160"/>
                      <a:pt x="45376" y="160"/>
                    </a:cubicBezTo>
                    <a:cubicBezTo>
                      <a:pt x="45351" y="160"/>
                      <a:pt x="45366" y="196"/>
                      <a:pt x="45444" y="292"/>
                    </a:cubicBezTo>
                    <a:cubicBezTo>
                      <a:pt x="45422" y="281"/>
                      <a:pt x="45296" y="256"/>
                      <a:pt x="45198" y="256"/>
                    </a:cubicBezTo>
                    <a:cubicBezTo>
                      <a:pt x="45138" y="256"/>
                      <a:pt x="45089" y="265"/>
                      <a:pt x="45078" y="292"/>
                    </a:cubicBezTo>
                    <a:cubicBezTo>
                      <a:pt x="44994" y="260"/>
                      <a:pt x="44910" y="237"/>
                      <a:pt x="44823" y="237"/>
                    </a:cubicBezTo>
                    <a:cubicBezTo>
                      <a:pt x="44790" y="237"/>
                      <a:pt x="44756" y="240"/>
                      <a:pt x="44722" y="247"/>
                    </a:cubicBezTo>
                    <a:cubicBezTo>
                      <a:pt x="44552" y="192"/>
                      <a:pt x="44331" y="77"/>
                      <a:pt x="44155" y="77"/>
                    </a:cubicBezTo>
                    <a:cubicBezTo>
                      <a:pt x="44045" y="77"/>
                      <a:pt x="43952" y="122"/>
                      <a:pt x="43901" y="256"/>
                    </a:cubicBezTo>
                    <a:cubicBezTo>
                      <a:pt x="43904" y="252"/>
                      <a:pt x="43907" y="250"/>
                      <a:pt x="43909" y="250"/>
                    </a:cubicBezTo>
                    <a:cubicBezTo>
                      <a:pt x="43926" y="250"/>
                      <a:pt x="43919" y="348"/>
                      <a:pt x="43919" y="426"/>
                    </a:cubicBezTo>
                    <a:cubicBezTo>
                      <a:pt x="43812" y="408"/>
                      <a:pt x="43696" y="390"/>
                      <a:pt x="43580" y="363"/>
                    </a:cubicBezTo>
                    <a:cubicBezTo>
                      <a:pt x="43428" y="238"/>
                      <a:pt x="43285" y="87"/>
                      <a:pt x="43080" y="87"/>
                    </a:cubicBezTo>
                    <a:cubicBezTo>
                      <a:pt x="42937" y="87"/>
                      <a:pt x="42589" y="310"/>
                      <a:pt x="42482" y="390"/>
                    </a:cubicBezTo>
                    <a:cubicBezTo>
                      <a:pt x="42626" y="199"/>
                      <a:pt x="42643" y="138"/>
                      <a:pt x="42600" y="138"/>
                    </a:cubicBezTo>
                    <a:cubicBezTo>
                      <a:pt x="42544" y="138"/>
                      <a:pt x="42388" y="241"/>
                      <a:pt x="42277" y="301"/>
                    </a:cubicBezTo>
                    <a:cubicBezTo>
                      <a:pt x="42268" y="301"/>
                      <a:pt x="42313" y="363"/>
                      <a:pt x="42349" y="426"/>
                    </a:cubicBezTo>
                    <a:cubicBezTo>
                      <a:pt x="42331" y="444"/>
                      <a:pt x="42304" y="479"/>
                      <a:pt x="42277" y="515"/>
                    </a:cubicBezTo>
                    <a:cubicBezTo>
                      <a:pt x="42243" y="498"/>
                      <a:pt x="42216" y="490"/>
                      <a:pt x="42195" y="490"/>
                    </a:cubicBezTo>
                    <a:cubicBezTo>
                      <a:pt x="42150" y="490"/>
                      <a:pt x="42132" y="526"/>
                      <a:pt x="42126" y="586"/>
                    </a:cubicBezTo>
                    <a:cubicBezTo>
                      <a:pt x="42001" y="444"/>
                      <a:pt x="41929" y="265"/>
                      <a:pt x="41715" y="194"/>
                    </a:cubicBezTo>
                    <a:cubicBezTo>
                      <a:pt x="41654" y="176"/>
                      <a:pt x="41429" y="169"/>
                      <a:pt x="41179" y="169"/>
                    </a:cubicBezTo>
                    <a:cubicBezTo>
                      <a:pt x="40812" y="169"/>
                      <a:pt x="40391" y="183"/>
                      <a:pt x="40359" y="194"/>
                    </a:cubicBezTo>
                    <a:cubicBezTo>
                      <a:pt x="40377" y="221"/>
                      <a:pt x="40395" y="247"/>
                      <a:pt x="40404" y="274"/>
                    </a:cubicBezTo>
                    <a:cubicBezTo>
                      <a:pt x="40295" y="247"/>
                      <a:pt x="40181" y="235"/>
                      <a:pt x="40057" y="235"/>
                    </a:cubicBezTo>
                    <a:cubicBezTo>
                      <a:pt x="40019" y="235"/>
                      <a:pt x="39980" y="236"/>
                      <a:pt x="39940" y="238"/>
                    </a:cubicBezTo>
                    <a:cubicBezTo>
                      <a:pt x="39815" y="215"/>
                      <a:pt x="39690" y="203"/>
                      <a:pt x="39578" y="203"/>
                    </a:cubicBezTo>
                    <a:cubicBezTo>
                      <a:pt x="39523" y="203"/>
                      <a:pt x="39470" y="206"/>
                      <a:pt x="39423" y="212"/>
                    </a:cubicBezTo>
                    <a:cubicBezTo>
                      <a:pt x="39360" y="221"/>
                      <a:pt x="39244" y="274"/>
                      <a:pt x="39128" y="328"/>
                    </a:cubicBezTo>
                    <a:cubicBezTo>
                      <a:pt x="39030" y="354"/>
                      <a:pt x="38932" y="390"/>
                      <a:pt x="38905" y="417"/>
                    </a:cubicBezTo>
                    <a:cubicBezTo>
                      <a:pt x="38876" y="425"/>
                      <a:pt x="38850" y="430"/>
                      <a:pt x="38828" y="430"/>
                    </a:cubicBezTo>
                    <a:cubicBezTo>
                      <a:pt x="38756" y="430"/>
                      <a:pt x="38730" y="376"/>
                      <a:pt x="38798" y="212"/>
                    </a:cubicBezTo>
                    <a:lnTo>
                      <a:pt x="38798" y="212"/>
                    </a:lnTo>
                    <a:cubicBezTo>
                      <a:pt x="38700" y="247"/>
                      <a:pt x="38629" y="301"/>
                      <a:pt x="38557" y="381"/>
                    </a:cubicBezTo>
                    <a:cubicBezTo>
                      <a:pt x="38423" y="310"/>
                      <a:pt x="38290" y="256"/>
                      <a:pt x="38147" y="203"/>
                    </a:cubicBezTo>
                    <a:cubicBezTo>
                      <a:pt x="37991" y="187"/>
                      <a:pt x="37845" y="178"/>
                      <a:pt x="37697" y="178"/>
                    </a:cubicBezTo>
                    <a:cubicBezTo>
                      <a:pt x="37590" y="178"/>
                      <a:pt x="37483" y="183"/>
                      <a:pt x="37371" y="194"/>
                    </a:cubicBezTo>
                    <a:cubicBezTo>
                      <a:pt x="37363" y="194"/>
                      <a:pt x="37347" y="201"/>
                      <a:pt x="37317" y="203"/>
                    </a:cubicBezTo>
                    <a:lnTo>
                      <a:pt x="37317" y="203"/>
                    </a:lnTo>
                    <a:cubicBezTo>
                      <a:pt x="37192" y="131"/>
                      <a:pt x="37028" y="116"/>
                      <a:pt x="36871" y="116"/>
                    </a:cubicBezTo>
                    <a:cubicBezTo>
                      <a:pt x="36793" y="116"/>
                      <a:pt x="36716" y="119"/>
                      <a:pt x="36648" y="122"/>
                    </a:cubicBezTo>
                    <a:cubicBezTo>
                      <a:pt x="36648" y="131"/>
                      <a:pt x="36648" y="140"/>
                      <a:pt x="36648" y="149"/>
                    </a:cubicBezTo>
                    <a:cubicBezTo>
                      <a:pt x="36621" y="167"/>
                      <a:pt x="36595" y="194"/>
                      <a:pt x="36568" y="212"/>
                    </a:cubicBezTo>
                    <a:cubicBezTo>
                      <a:pt x="36550" y="176"/>
                      <a:pt x="36532" y="140"/>
                      <a:pt x="36487" y="140"/>
                    </a:cubicBezTo>
                    <a:cubicBezTo>
                      <a:pt x="36414" y="130"/>
                      <a:pt x="36321" y="126"/>
                      <a:pt x="36224" y="126"/>
                    </a:cubicBezTo>
                    <a:cubicBezTo>
                      <a:pt x="36073" y="126"/>
                      <a:pt x="35911" y="135"/>
                      <a:pt x="35792" y="140"/>
                    </a:cubicBezTo>
                    <a:cubicBezTo>
                      <a:pt x="35836" y="140"/>
                      <a:pt x="35899" y="399"/>
                      <a:pt x="35925" y="453"/>
                    </a:cubicBezTo>
                    <a:cubicBezTo>
                      <a:pt x="35890" y="461"/>
                      <a:pt x="35845" y="461"/>
                      <a:pt x="35801" y="461"/>
                    </a:cubicBezTo>
                    <a:cubicBezTo>
                      <a:pt x="35676" y="399"/>
                      <a:pt x="35542" y="238"/>
                      <a:pt x="35702" y="131"/>
                    </a:cubicBezTo>
                    <a:cubicBezTo>
                      <a:pt x="35663" y="121"/>
                      <a:pt x="35630" y="116"/>
                      <a:pt x="35601" y="116"/>
                    </a:cubicBezTo>
                    <a:cubicBezTo>
                      <a:pt x="35505" y="116"/>
                      <a:pt x="35458" y="168"/>
                      <a:pt x="35417" y="229"/>
                    </a:cubicBezTo>
                    <a:cubicBezTo>
                      <a:pt x="35358" y="193"/>
                      <a:pt x="35300" y="162"/>
                      <a:pt x="35261" y="162"/>
                    </a:cubicBezTo>
                    <a:cubicBezTo>
                      <a:pt x="35253" y="162"/>
                      <a:pt x="35245" y="164"/>
                      <a:pt x="35239" y="167"/>
                    </a:cubicBezTo>
                    <a:cubicBezTo>
                      <a:pt x="35230" y="167"/>
                      <a:pt x="35247" y="265"/>
                      <a:pt x="35274" y="390"/>
                    </a:cubicBezTo>
                    <a:cubicBezTo>
                      <a:pt x="35274" y="399"/>
                      <a:pt x="35265" y="399"/>
                      <a:pt x="35256" y="408"/>
                    </a:cubicBezTo>
                    <a:cubicBezTo>
                      <a:pt x="35253" y="410"/>
                      <a:pt x="35249" y="411"/>
                      <a:pt x="35246" y="411"/>
                    </a:cubicBezTo>
                    <a:cubicBezTo>
                      <a:pt x="35195" y="411"/>
                      <a:pt x="35203" y="158"/>
                      <a:pt x="35203" y="158"/>
                    </a:cubicBezTo>
                    <a:lnTo>
                      <a:pt x="35203" y="158"/>
                    </a:lnTo>
                    <a:cubicBezTo>
                      <a:pt x="35176" y="176"/>
                      <a:pt x="35158" y="194"/>
                      <a:pt x="35140" y="212"/>
                    </a:cubicBezTo>
                    <a:cubicBezTo>
                      <a:pt x="35114" y="176"/>
                      <a:pt x="35087" y="140"/>
                      <a:pt x="35069" y="122"/>
                    </a:cubicBezTo>
                    <a:cubicBezTo>
                      <a:pt x="35052" y="91"/>
                      <a:pt x="34996" y="81"/>
                      <a:pt x="34930" y="81"/>
                    </a:cubicBezTo>
                    <a:cubicBezTo>
                      <a:pt x="34828" y="81"/>
                      <a:pt x="34702" y="105"/>
                      <a:pt x="34659" y="105"/>
                    </a:cubicBezTo>
                    <a:cubicBezTo>
                      <a:pt x="34712" y="221"/>
                      <a:pt x="34757" y="292"/>
                      <a:pt x="34801" y="337"/>
                    </a:cubicBezTo>
                    <a:cubicBezTo>
                      <a:pt x="34766" y="337"/>
                      <a:pt x="34730" y="345"/>
                      <a:pt x="34703" y="363"/>
                    </a:cubicBezTo>
                    <a:cubicBezTo>
                      <a:pt x="34650" y="238"/>
                      <a:pt x="34587" y="105"/>
                      <a:pt x="34480" y="105"/>
                    </a:cubicBezTo>
                    <a:cubicBezTo>
                      <a:pt x="34489" y="149"/>
                      <a:pt x="34659" y="640"/>
                      <a:pt x="34605" y="640"/>
                    </a:cubicBezTo>
                    <a:lnTo>
                      <a:pt x="34516" y="640"/>
                    </a:lnTo>
                    <a:cubicBezTo>
                      <a:pt x="34489" y="631"/>
                      <a:pt x="34471" y="631"/>
                      <a:pt x="34445" y="622"/>
                    </a:cubicBezTo>
                    <a:cubicBezTo>
                      <a:pt x="34445" y="613"/>
                      <a:pt x="34445" y="604"/>
                      <a:pt x="34445" y="595"/>
                    </a:cubicBezTo>
                    <a:cubicBezTo>
                      <a:pt x="34445" y="560"/>
                      <a:pt x="34391" y="515"/>
                      <a:pt x="34311" y="470"/>
                    </a:cubicBezTo>
                    <a:cubicBezTo>
                      <a:pt x="34302" y="428"/>
                      <a:pt x="34302" y="377"/>
                      <a:pt x="34302" y="319"/>
                    </a:cubicBezTo>
                    <a:lnTo>
                      <a:pt x="34302" y="319"/>
                    </a:lnTo>
                    <a:cubicBezTo>
                      <a:pt x="34346" y="310"/>
                      <a:pt x="34391" y="292"/>
                      <a:pt x="34427" y="283"/>
                    </a:cubicBezTo>
                    <a:cubicBezTo>
                      <a:pt x="34401" y="251"/>
                      <a:pt x="34356" y="228"/>
                      <a:pt x="34327" y="228"/>
                    </a:cubicBezTo>
                    <a:cubicBezTo>
                      <a:pt x="34316" y="228"/>
                      <a:pt x="34307" y="231"/>
                      <a:pt x="34302" y="238"/>
                    </a:cubicBezTo>
                    <a:cubicBezTo>
                      <a:pt x="34302" y="224"/>
                      <a:pt x="34296" y="209"/>
                      <a:pt x="34294" y="195"/>
                    </a:cubicBezTo>
                    <a:lnTo>
                      <a:pt x="34294" y="195"/>
                    </a:lnTo>
                    <a:cubicBezTo>
                      <a:pt x="34298" y="265"/>
                      <a:pt x="34274" y="290"/>
                      <a:pt x="34235" y="290"/>
                    </a:cubicBezTo>
                    <a:cubicBezTo>
                      <a:pt x="34178" y="290"/>
                      <a:pt x="34089" y="236"/>
                      <a:pt x="34016" y="194"/>
                    </a:cubicBezTo>
                    <a:lnTo>
                      <a:pt x="34016" y="194"/>
                    </a:lnTo>
                    <a:cubicBezTo>
                      <a:pt x="34043" y="238"/>
                      <a:pt x="34061" y="310"/>
                      <a:pt x="34061" y="381"/>
                    </a:cubicBezTo>
                    <a:cubicBezTo>
                      <a:pt x="34056" y="381"/>
                      <a:pt x="34051" y="381"/>
                      <a:pt x="34046" y="381"/>
                    </a:cubicBezTo>
                    <a:cubicBezTo>
                      <a:pt x="33944" y="381"/>
                      <a:pt x="34026" y="473"/>
                      <a:pt x="34052" y="524"/>
                    </a:cubicBezTo>
                    <a:cubicBezTo>
                      <a:pt x="34043" y="542"/>
                      <a:pt x="34043" y="551"/>
                      <a:pt x="34034" y="560"/>
                    </a:cubicBezTo>
                    <a:cubicBezTo>
                      <a:pt x="34029" y="562"/>
                      <a:pt x="34023" y="563"/>
                      <a:pt x="34016" y="563"/>
                    </a:cubicBezTo>
                    <a:cubicBezTo>
                      <a:pt x="33995" y="563"/>
                      <a:pt x="33964" y="555"/>
                      <a:pt x="33918" y="542"/>
                    </a:cubicBezTo>
                    <a:lnTo>
                      <a:pt x="33918" y="542"/>
                    </a:lnTo>
                    <a:cubicBezTo>
                      <a:pt x="33918" y="577"/>
                      <a:pt x="33945" y="613"/>
                      <a:pt x="33990" y="649"/>
                    </a:cubicBezTo>
                    <a:cubicBezTo>
                      <a:pt x="33977" y="664"/>
                      <a:pt x="33963" y="673"/>
                      <a:pt x="33948" y="673"/>
                    </a:cubicBezTo>
                    <a:cubicBezTo>
                      <a:pt x="33909" y="673"/>
                      <a:pt x="33863" y="615"/>
                      <a:pt x="33811" y="461"/>
                    </a:cubicBezTo>
                    <a:cubicBezTo>
                      <a:pt x="33801" y="479"/>
                      <a:pt x="33782" y="487"/>
                      <a:pt x="33756" y="487"/>
                    </a:cubicBezTo>
                    <a:cubicBezTo>
                      <a:pt x="33592" y="487"/>
                      <a:pt x="33162" y="162"/>
                      <a:pt x="33089" y="162"/>
                    </a:cubicBezTo>
                    <a:cubicBezTo>
                      <a:pt x="33067" y="162"/>
                      <a:pt x="33078" y="193"/>
                      <a:pt x="33142" y="274"/>
                    </a:cubicBezTo>
                    <a:lnTo>
                      <a:pt x="33097" y="274"/>
                    </a:lnTo>
                    <a:cubicBezTo>
                      <a:pt x="33047" y="266"/>
                      <a:pt x="32979" y="257"/>
                      <a:pt x="32919" y="257"/>
                    </a:cubicBezTo>
                    <a:cubicBezTo>
                      <a:pt x="32851" y="257"/>
                      <a:pt x="32795" y="268"/>
                      <a:pt x="32785" y="301"/>
                    </a:cubicBezTo>
                    <a:cubicBezTo>
                      <a:pt x="32776" y="328"/>
                      <a:pt x="32857" y="354"/>
                      <a:pt x="32928" y="381"/>
                    </a:cubicBezTo>
                    <a:cubicBezTo>
                      <a:pt x="32901" y="435"/>
                      <a:pt x="32955" y="453"/>
                      <a:pt x="33026" y="453"/>
                    </a:cubicBezTo>
                    <a:cubicBezTo>
                      <a:pt x="33026" y="461"/>
                      <a:pt x="33026" y="470"/>
                      <a:pt x="33017" y="488"/>
                    </a:cubicBezTo>
                    <a:cubicBezTo>
                      <a:pt x="32955" y="595"/>
                      <a:pt x="32571" y="524"/>
                      <a:pt x="32651" y="809"/>
                    </a:cubicBezTo>
                    <a:cubicBezTo>
                      <a:pt x="32651" y="818"/>
                      <a:pt x="32651" y="818"/>
                      <a:pt x="32651" y="818"/>
                    </a:cubicBezTo>
                    <a:cubicBezTo>
                      <a:pt x="32660" y="836"/>
                      <a:pt x="32669" y="863"/>
                      <a:pt x="32687" y="890"/>
                    </a:cubicBezTo>
                    <a:cubicBezTo>
                      <a:pt x="32678" y="885"/>
                      <a:pt x="32669" y="883"/>
                      <a:pt x="32660" y="883"/>
                    </a:cubicBezTo>
                    <a:cubicBezTo>
                      <a:pt x="32651" y="883"/>
                      <a:pt x="32643" y="885"/>
                      <a:pt x="32634" y="890"/>
                    </a:cubicBezTo>
                    <a:cubicBezTo>
                      <a:pt x="32582" y="856"/>
                      <a:pt x="32531" y="813"/>
                      <a:pt x="32488" y="779"/>
                    </a:cubicBezTo>
                    <a:lnTo>
                      <a:pt x="32488" y="779"/>
                    </a:lnTo>
                    <a:cubicBezTo>
                      <a:pt x="32494" y="783"/>
                      <a:pt x="32500" y="783"/>
                      <a:pt x="32500" y="783"/>
                    </a:cubicBezTo>
                    <a:cubicBezTo>
                      <a:pt x="32527" y="613"/>
                      <a:pt x="32455" y="533"/>
                      <a:pt x="32643" y="435"/>
                    </a:cubicBezTo>
                    <a:cubicBezTo>
                      <a:pt x="32455" y="417"/>
                      <a:pt x="32696" y="363"/>
                      <a:pt x="32571" y="337"/>
                    </a:cubicBezTo>
                    <a:cubicBezTo>
                      <a:pt x="32589" y="328"/>
                      <a:pt x="32598" y="310"/>
                      <a:pt x="32589" y="274"/>
                    </a:cubicBezTo>
                    <a:lnTo>
                      <a:pt x="32589" y="274"/>
                    </a:lnTo>
                    <a:cubicBezTo>
                      <a:pt x="32580" y="276"/>
                      <a:pt x="32570" y="276"/>
                      <a:pt x="32559" y="276"/>
                    </a:cubicBezTo>
                    <a:cubicBezTo>
                      <a:pt x="32454" y="276"/>
                      <a:pt x="32306" y="197"/>
                      <a:pt x="32152" y="140"/>
                    </a:cubicBezTo>
                    <a:cubicBezTo>
                      <a:pt x="32152" y="131"/>
                      <a:pt x="32152" y="131"/>
                      <a:pt x="32143" y="122"/>
                    </a:cubicBezTo>
                    <a:cubicBezTo>
                      <a:pt x="32116" y="114"/>
                      <a:pt x="32098" y="114"/>
                      <a:pt x="32080" y="114"/>
                    </a:cubicBezTo>
                    <a:cubicBezTo>
                      <a:pt x="32008" y="91"/>
                      <a:pt x="31937" y="75"/>
                      <a:pt x="31872" y="75"/>
                    </a:cubicBezTo>
                    <a:cubicBezTo>
                      <a:pt x="31760" y="75"/>
                      <a:pt x="31664" y="121"/>
                      <a:pt x="31608" y="256"/>
                    </a:cubicBezTo>
                    <a:cubicBezTo>
                      <a:pt x="31612" y="251"/>
                      <a:pt x="31615" y="249"/>
                      <a:pt x="31617" y="249"/>
                    </a:cubicBezTo>
                    <a:cubicBezTo>
                      <a:pt x="31632" y="249"/>
                      <a:pt x="31626" y="332"/>
                      <a:pt x="31626" y="408"/>
                    </a:cubicBezTo>
                    <a:cubicBezTo>
                      <a:pt x="31548" y="358"/>
                      <a:pt x="31459" y="343"/>
                      <a:pt x="31350" y="343"/>
                    </a:cubicBezTo>
                    <a:cubicBezTo>
                      <a:pt x="31321" y="343"/>
                      <a:pt x="31291" y="344"/>
                      <a:pt x="31260" y="345"/>
                    </a:cubicBezTo>
                    <a:cubicBezTo>
                      <a:pt x="31126" y="221"/>
                      <a:pt x="30983" y="87"/>
                      <a:pt x="30787" y="87"/>
                    </a:cubicBezTo>
                    <a:cubicBezTo>
                      <a:pt x="30680" y="87"/>
                      <a:pt x="30430" y="229"/>
                      <a:pt x="30287" y="328"/>
                    </a:cubicBezTo>
                    <a:cubicBezTo>
                      <a:pt x="30270" y="319"/>
                      <a:pt x="30261" y="319"/>
                      <a:pt x="30243" y="319"/>
                    </a:cubicBezTo>
                    <a:cubicBezTo>
                      <a:pt x="30340" y="183"/>
                      <a:pt x="30346" y="136"/>
                      <a:pt x="30306" y="136"/>
                    </a:cubicBezTo>
                    <a:cubicBezTo>
                      <a:pt x="30255" y="136"/>
                      <a:pt x="30129" y="214"/>
                      <a:pt x="30029" y="274"/>
                    </a:cubicBezTo>
                    <a:cubicBezTo>
                      <a:pt x="29805" y="234"/>
                      <a:pt x="29581" y="201"/>
                      <a:pt x="29345" y="201"/>
                    </a:cubicBezTo>
                    <a:cubicBezTo>
                      <a:pt x="29317" y="201"/>
                      <a:pt x="29289" y="202"/>
                      <a:pt x="29261" y="203"/>
                    </a:cubicBezTo>
                    <a:cubicBezTo>
                      <a:pt x="29270" y="212"/>
                      <a:pt x="29504" y="514"/>
                      <a:pt x="29503" y="532"/>
                    </a:cubicBezTo>
                    <a:lnTo>
                      <a:pt x="29503" y="532"/>
                    </a:lnTo>
                    <a:cubicBezTo>
                      <a:pt x="29538" y="437"/>
                      <a:pt x="29597" y="395"/>
                      <a:pt x="29640" y="395"/>
                    </a:cubicBezTo>
                    <a:cubicBezTo>
                      <a:pt x="29694" y="395"/>
                      <a:pt x="29723" y="460"/>
                      <a:pt x="29654" y="568"/>
                    </a:cubicBezTo>
                    <a:cubicBezTo>
                      <a:pt x="29631" y="553"/>
                      <a:pt x="29608" y="547"/>
                      <a:pt x="29586" y="547"/>
                    </a:cubicBezTo>
                    <a:cubicBezTo>
                      <a:pt x="29528" y="547"/>
                      <a:pt x="29471" y="589"/>
                      <a:pt x="29413" y="640"/>
                    </a:cubicBezTo>
                    <a:cubicBezTo>
                      <a:pt x="29413" y="605"/>
                      <a:pt x="29032" y="301"/>
                      <a:pt x="29064" y="301"/>
                    </a:cubicBezTo>
                    <a:lnTo>
                      <a:pt x="29064" y="301"/>
                    </a:lnTo>
                    <a:cubicBezTo>
                      <a:pt x="29064" y="301"/>
                      <a:pt x="29065" y="301"/>
                      <a:pt x="29065" y="301"/>
                    </a:cubicBezTo>
                    <a:cubicBezTo>
                      <a:pt x="29003" y="274"/>
                      <a:pt x="28762" y="229"/>
                      <a:pt x="28708" y="229"/>
                    </a:cubicBezTo>
                    <a:cubicBezTo>
                      <a:pt x="28586" y="226"/>
                      <a:pt x="28539" y="205"/>
                      <a:pt x="28525" y="205"/>
                    </a:cubicBezTo>
                    <a:cubicBezTo>
                      <a:pt x="28507" y="205"/>
                      <a:pt x="28548" y="241"/>
                      <a:pt x="28548" y="399"/>
                    </a:cubicBezTo>
                    <a:cubicBezTo>
                      <a:pt x="28503" y="274"/>
                      <a:pt x="28405" y="194"/>
                      <a:pt x="28253" y="185"/>
                    </a:cubicBezTo>
                    <a:lnTo>
                      <a:pt x="28253" y="185"/>
                    </a:lnTo>
                    <a:cubicBezTo>
                      <a:pt x="28262" y="194"/>
                      <a:pt x="28441" y="354"/>
                      <a:pt x="28325" y="354"/>
                    </a:cubicBezTo>
                    <a:cubicBezTo>
                      <a:pt x="28209" y="292"/>
                      <a:pt x="28075" y="256"/>
                      <a:pt x="27941" y="238"/>
                    </a:cubicBezTo>
                    <a:cubicBezTo>
                      <a:pt x="27914" y="212"/>
                      <a:pt x="27870" y="194"/>
                      <a:pt x="27781" y="194"/>
                    </a:cubicBezTo>
                    <a:cubicBezTo>
                      <a:pt x="27781" y="203"/>
                      <a:pt x="27789" y="212"/>
                      <a:pt x="27798" y="238"/>
                    </a:cubicBezTo>
                    <a:cubicBezTo>
                      <a:pt x="27772" y="236"/>
                      <a:pt x="27746" y="235"/>
                      <a:pt x="27719" y="235"/>
                    </a:cubicBezTo>
                    <a:cubicBezTo>
                      <a:pt x="27647" y="235"/>
                      <a:pt x="27573" y="243"/>
                      <a:pt x="27495" y="256"/>
                    </a:cubicBezTo>
                    <a:cubicBezTo>
                      <a:pt x="27477" y="229"/>
                      <a:pt x="27406" y="212"/>
                      <a:pt x="27245" y="212"/>
                    </a:cubicBezTo>
                    <a:cubicBezTo>
                      <a:pt x="27272" y="238"/>
                      <a:pt x="27290" y="265"/>
                      <a:pt x="27299" y="292"/>
                    </a:cubicBezTo>
                    <a:cubicBezTo>
                      <a:pt x="27192" y="310"/>
                      <a:pt x="27094" y="345"/>
                      <a:pt x="26987" y="381"/>
                    </a:cubicBezTo>
                    <a:cubicBezTo>
                      <a:pt x="27042" y="329"/>
                      <a:pt x="27021" y="309"/>
                      <a:pt x="26967" y="309"/>
                    </a:cubicBezTo>
                    <a:cubicBezTo>
                      <a:pt x="26857" y="309"/>
                      <a:pt x="26609" y="390"/>
                      <a:pt x="26603" y="426"/>
                    </a:cubicBezTo>
                    <a:cubicBezTo>
                      <a:pt x="26603" y="435"/>
                      <a:pt x="26603" y="444"/>
                      <a:pt x="26603" y="453"/>
                    </a:cubicBezTo>
                    <a:cubicBezTo>
                      <a:pt x="26603" y="453"/>
                      <a:pt x="26594" y="453"/>
                      <a:pt x="26594" y="461"/>
                    </a:cubicBezTo>
                    <a:cubicBezTo>
                      <a:pt x="26594" y="392"/>
                      <a:pt x="26628" y="339"/>
                      <a:pt x="26688" y="312"/>
                    </a:cubicBezTo>
                    <a:lnTo>
                      <a:pt x="26688" y="312"/>
                    </a:lnTo>
                    <a:cubicBezTo>
                      <a:pt x="26678" y="315"/>
                      <a:pt x="26658" y="316"/>
                      <a:pt x="26631" y="316"/>
                    </a:cubicBezTo>
                    <a:cubicBezTo>
                      <a:pt x="26446" y="316"/>
                      <a:pt x="25914" y="262"/>
                      <a:pt x="25854" y="247"/>
                    </a:cubicBezTo>
                    <a:lnTo>
                      <a:pt x="25854" y="247"/>
                    </a:lnTo>
                    <a:cubicBezTo>
                      <a:pt x="25880" y="274"/>
                      <a:pt x="25907" y="310"/>
                      <a:pt x="25943" y="345"/>
                    </a:cubicBezTo>
                    <a:cubicBezTo>
                      <a:pt x="25720" y="301"/>
                      <a:pt x="25532" y="265"/>
                      <a:pt x="25470" y="247"/>
                    </a:cubicBezTo>
                    <a:lnTo>
                      <a:pt x="25470" y="247"/>
                    </a:lnTo>
                    <a:cubicBezTo>
                      <a:pt x="25479" y="265"/>
                      <a:pt x="25479" y="292"/>
                      <a:pt x="25479" y="310"/>
                    </a:cubicBezTo>
                    <a:cubicBezTo>
                      <a:pt x="25416" y="274"/>
                      <a:pt x="25354" y="247"/>
                      <a:pt x="25336" y="247"/>
                    </a:cubicBezTo>
                    <a:lnTo>
                      <a:pt x="25336" y="247"/>
                    </a:lnTo>
                    <a:cubicBezTo>
                      <a:pt x="25372" y="283"/>
                      <a:pt x="25292" y="310"/>
                      <a:pt x="25176" y="337"/>
                    </a:cubicBezTo>
                    <a:cubicBezTo>
                      <a:pt x="25149" y="301"/>
                      <a:pt x="25122" y="274"/>
                      <a:pt x="25086" y="247"/>
                    </a:cubicBezTo>
                    <a:cubicBezTo>
                      <a:pt x="25077" y="256"/>
                      <a:pt x="25024" y="319"/>
                      <a:pt x="24970" y="363"/>
                    </a:cubicBezTo>
                    <a:cubicBezTo>
                      <a:pt x="24908" y="372"/>
                      <a:pt x="24846" y="381"/>
                      <a:pt x="24792" y="381"/>
                    </a:cubicBezTo>
                    <a:cubicBezTo>
                      <a:pt x="24792" y="381"/>
                      <a:pt x="24792" y="381"/>
                      <a:pt x="24792" y="372"/>
                    </a:cubicBezTo>
                    <a:cubicBezTo>
                      <a:pt x="24792" y="375"/>
                      <a:pt x="24793" y="377"/>
                      <a:pt x="24796" y="377"/>
                    </a:cubicBezTo>
                    <a:cubicBezTo>
                      <a:pt x="24826" y="377"/>
                      <a:pt x="25008" y="211"/>
                      <a:pt x="25024" y="203"/>
                    </a:cubicBezTo>
                    <a:cubicBezTo>
                      <a:pt x="24953" y="158"/>
                      <a:pt x="24881" y="140"/>
                      <a:pt x="24792" y="131"/>
                    </a:cubicBezTo>
                    <a:cubicBezTo>
                      <a:pt x="24839" y="73"/>
                      <a:pt x="24902" y="18"/>
                      <a:pt x="24801" y="18"/>
                    </a:cubicBezTo>
                    <a:cubicBezTo>
                      <a:pt x="24749" y="18"/>
                      <a:pt x="24653" y="32"/>
                      <a:pt x="24489" y="69"/>
                    </a:cubicBezTo>
                    <a:cubicBezTo>
                      <a:pt x="24524" y="78"/>
                      <a:pt x="24551" y="96"/>
                      <a:pt x="24569" y="114"/>
                    </a:cubicBezTo>
                    <a:cubicBezTo>
                      <a:pt x="24498" y="114"/>
                      <a:pt x="24417" y="122"/>
                      <a:pt x="24355" y="122"/>
                    </a:cubicBezTo>
                    <a:cubicBezTo>
                      <a:pt x="24391" y="248"/>
                      <a:pt x="24415" y="283"/>
                      <a:pt x="24440" y="283"/>
                    </a:cubicBezTo>
                    <a:cubicBezTo>
                      <a:pt x="24471" y="283"/>
                      <a:pt x="24503" y="224"/>
                      <a:pt x="24563" y="224"/>
                    </a:cubicBezTo>
                    <a:cubicBezTo>
                      <a:pt x="24582" y="224"/>
                      <a:pt x="24605" y="231"/>
                      <a:pt x="24631" y="247"/>
                    </a:cubicBezTo>
                    <a:cubicBezTo>
                      <a:pt x="24640" y="256"/>
                      <a:pt x="24453" y="372"/>
                      <a:pt x="24408" y="381"/>
                    </a:cubicBezTo>
                    <a:cubicBezTo>
                      <a:pt x="24403" y="382"/>
                      <a:pt x="24398" y="382"/>
                      <a:pt x="24393" y="382"/>
                    </a:cubicBezTo>
                    <a:cubicBezTo>
                      <a:pt x="24262" y="382"/>
                      <a:pt x="24332" y="157"/>
                      <a:pt x="24194" y="140"/>
                    </a:cubicBezTo>
                    <a:cubicBezTo>
                      <a:pt x="24116" y="130"/>
                      <a:pt x="24016" y="126"/>
                      <a:pt x="23913" y="126"/>
                    </a:cubicBezTo>
                    <a:cubicBezTo>
                      <a:pt x="23840" y="126"/>
                      <a:pt x="23765" y="128"/>
                      <a:pt x="23695" y="131"/>
                    </a:cubicBezTo>
                    <a:cubicBezTo>
                      <a:pt x="23686" y="131"/>
                      <a:pt x="23677" y="122"/>
                      <a:pt x="23659" y="122"/>
                    </a:cubicBezTo>
                    <a:cubicBezTo>
                      <a:pt x="23650" y="122"/>
                      <a:pt x="23650" y="131"/>
                      <a:pt x="23650" y="131"/>
                    </a:cubicBezTo>
                    <a:cubicBezTo>
                      <a:pt x="23597" y="140"/>
                      <a:pt x="23543" y="140"/>
                      <a:pt x="23498" y="140"/>
                    </a:cubicBezTo>
                    <a:cubicBezTo>
                      <a:pt x="23550" y="140"/>
                      <a:pt x="23618" y="463"/>
                      <a:pt x="23647" y="463"/>
                    </a:cubicBezTo>
                    <a:cubicBezTo>
                      <a:pt x="23648" y="463"/>
                      <a:pt x="23649" y="462"/>
                      <a:pt x="23650" y="461"/>
                    </a:cubicBezTo>
                    <a:lnTo>
                      <a:pt x="23650" y="461"/>
                    </a:lnTo>
                    <a:cubicBezTo>
                      <a:pt x="23650" y="462"/>
                      <a:pt x="23649" y="462"/>
                      <a:pt x="23641" y="470"/>
                    </a:cubicBezTo>
                    <a:cubicBezTo>
                      <a:pt x="23588" y="453"/>
                      <a:pt x="23534" y="453"/>
                      <a:pt x="23481" y="444"/>
                    </a:cubicBezTo>
                    <a:cubicBezTo>
                      <a:pt x="23418" y="408"/>
                      <a:pt x="23356" y="345"/>
                      <a:pt x="23338" y="283"/>
                    </a:cubicBezTo>
                    <a:cubicBezTo>
                      <a:pt x="23391" y="212"/>
                      <a:pt x="23445" y="149"/>
                      <a:pt x="23454" y="105"/>
                    </a:cubicBezTo>
                    <a:lnTo>
                      <a:pt x="23454" y="105"/>
                    </a:lnTo>
                    <a:cubicBezTo>
                      <a:pt x="23436" y="114"/>
                      <a:pt x="23418" y="122"/>
                      <a:pt x="23400" y="131"/>
                    </a:cubicBezTo>
                    <a:cubicBezTo>
                      <a:pt x="23363" y="120"/>
                      <a:pt x="23332" y="115"/>
                      <a:pt x="23305" y="115"/>
                    </a:cubicBezTo>
                    <a:cubicBezTo>
                      <a:pt x="23268" y="115"/>
                      <a:pt x="23239" y="125"/>
                      <a:pt x="23213" y="140"/>
                    </a:cubicBezTo>
                    <a:cubicBezTo>
                      <a:pt x="23204" y="122"/>
                      <a:pt x="23195" y="114"/>
                      <a:pt x="23177" y="114"/>
                    </a:cubicBezTo>
                    <a:cubicBezTo>
                      <a:pt x="23097" y="149"/>
                      <a:pt x="23017" y="274"/>
                      <a:pt x="22928" y="372"/>
                    </a:cubicBezTo>
                    <a:cubicBezTo>
                      <a:pt x="22910" y="301"/>
                      <a:pt x="22910" y="158"/>
                      <a:pt x="22910" y="158"/>
                    </a:cubicBezTo>
                    <a:cubicBezTo>
                      <a:pt x="22642" y="381"/>
                      <a:pt x="22722" y="435"/>
                      <a:pt x="22856" y="435"/>
                    </a:cubicBezTo>
                    <a:cubicBezTo>
                      <a:pt x="22796" y="488"/>
                      <a:pt x="22735" y="528"/>
                      <a:pt x="22663" y="528"/>
                    </a:cubicBezTo>
                    <a:cubicBezTo>
                      <a:pt x="22651" y="528"/>
                      <a:pt x="22638" y="527"/>
                      <a:pt x="22624" y="524"/>
                    </a:cubicBezTo>
                    <a:cubicBezTo>
                      <a:pt x="22562" y="506"/>
                      <a:pt x="22517" y="488"/>
                      <a:pt x="22481" y="453"/>
                    </a:cubicBezTo>
                    <a:cubicBezTo>
                      <a:pt x="22553" y="453"/>
                      <a:pt x="22642" y="426"/>
                      <a:pt x="22642" y="372"/>
                    </a:cubicBezTo>
                    <a:cubicBezTo>
                      <a:pt x="22642" y="342"/>
                      <a:pt x="22609" y="331"/>
                      <a:pt x="22566" y="331"/>
                    </a:cubicBezTo>
                    <a:cubicBezTo>
                      <a:pt x="22518" y="331"/>
                      <a:pt x="22457" y="345"/>
                      <a:pt x="22410" y="363"/>
                    </a:cubicBezTo>
                    <a:cubicBezTo>
                      <a:pt x="22374" y="283"/>
                      <a:pt x="22383" y="194"/>
                      <a:pt x="22437" y="105"/>
                    </a:cubicBezTo>
                    <a:lnTo>
                      <a:pt x="22125" y="105"/>
                    </a:lnTo>
                    <a:cubicBezTo>
                      <a:pt x="22196" y="194"/>
                      <a:pt x="22205" y="274"/>
                      <a:pt x="22178" y="328"/>
                    </a:cubicBezTo>
                    <a:cubicBezTo>
                      <a:pt x="22169" y="319"/>
                      <a:pt x="22160" y="310"/>
                      <a:pt x="22151" y="301"/>
                    </a:cubicBezTo>
                    <a:lnTo>
                      <a:pt x="22151" y="301"/>
                    </a:lnTo>
                    <a:cubicBezTo>
                      <a:pt x="22160" y="319"/>
                      <a:pt x="22169" y="328"/>
                      <a:pt x="22169" y="337"/>
                    </a:cubicBezTo>
                    <a:cubicBezTo>
                      <a:pt x="22160" y="354"/>
                      <a:pt x="22151" y="372"/>
                      <a:pt x="22134" y="390"/>
                    </a:cubicBezTo>
                    <a:cubicBezTo>
                      <a:pt x="22089" y="354"/>
                      <a:pt x="22035" y="328"/>
                      <a:pt x="22018" y="328"/>
                    </a:cubicBezTo>
                    <a:lnTo>
                      <a:pt x="22018" y="328"/>
                    </a:lnTo>
                    <a:cubicBezTo>
                      <a:pt x="22035" y="372"/>
                      <a:pt x="22062" y="408"/>
                      <a:pt x="22089" y="435"/>
                    </a:cubicBezTo>
                    <a:cubicBezTo>
                      <a:pt x="22071" y="444"/>
                      <a:pt x="22053" y="461"/>
                      <a:pt x="22026" y="479"/>
                    </a:cubicBezTo>
                    <a:cubicBezTo>
                      <a:pt x="21946" y="426"/>
                      <a:pt x="21839" y="390"/>
                      <a:pt x="21795" y="381"/>
                    </a:cubicBezTo>
                    <a:lnTo>
                      <a:pt x="21759" y="381"/>
                    </a:lnTo>
                    <a:cubicBezTo>
                      <a:pt x="21748" y="349"/>
                      <a:pt x="21736" y="326"/>
                      <a:pt x="21721" y="326"/>
                    </a:cubicBezTo>
                    <a:cubicBezTo>
                      <a:pt x="21700" y="326"/>
                      <a:pt x="21675" y="374"/>
                      <a:pt x="21643" y="506"/>
                    </a:cubicBezTo>
                    <a:cubicBezTo>
                      <a:pt x="21625" y="453"/>
                      <a:pt x="21241" y="265"/>
                      <a:pt x="21331" y="203"/>
                    </a:cubicBezTo>
                    <a:cubicBezTo>
                      <a:pt x="21399" y="155"/>
                      <a:pt x="21465" y="140"/>
                      <a:pt x="21529" y="140"/>
                    </a:cubicBezTo>
                    <a:cubicBezTo>
                      <a:pt x="21643" y="140"/>
                      <a:pt x="21752" y="189"/>
                      <a:pt x="21857" y="189"/>
                    </a:cubicBezTo>
                    <a:cubicBezTo>
                      <a:pt x="21924" y="189"/>
                      <a:pt x="21989" y="169"/>
                      <a:pt x="22053" y="105"/>
                    </a:cubicBezTo>
                    <a:cubicBezTo>
                      <a:pt x="21959" y="105"/>
                      <a:pt x="21821" y="95"/>
                      <a:pt x="21675" y="95"/>
                    </a:cubicBezTo>
                    <a:cubicBezTo>
                      <a:pt x="21408" y="95"/>
                      <a:pt x="21113" y="128"/>
                      <a:pt x="21009" y="319"/>
                    </a:cubicBezTo>
                    <a:cubicBezTo>
                      <a:pt x="20974" y="283"/>
                      <a:pt x="20894" y="274"/>
                      <a:pt x="20831" y="274"/>
                    </a:cubicBezTo>
                    <a:cubicBezTo>
                      <a:pt x="20840" y="212"/>
                      <a:pt x="20894" y="140"/>
                      <a:pt x="20965" y="78"/>
                    </a:cubicBezTo>
                    <a:lnTo>
                      <a:pt x="20965" y="78"/>
                    </a:lnTo>
                    <a:cubicBezTo>
                      <a:pt x="20590" y="194"/>
                      <a:pt x="20207" y="247"/>
                      <a:pt x="19814" y="274"/>
                    </a:cubicBezTo>
                    <a:cubicBezTo>
                      <a:pt x="19841" y="247"/>
                      <a:pt x="19877" y="167"/>
                      <a:pt x="19859" y="122"/>
                    </a:cubicBezTo>
                    <a:cubicBezTo>
                      <a:pt x="19839" y="116"/>
                      <a:pt x="19822" y="112"/>
                      <a:pt x="19808" y="112"/>
                    </a:cubicBezTo>
                    <a:cubicBezTo>
                      <a:pt x="19768" y="112"/>
                      <a:pt x="19756" y="143"/>
                      <a:pt x="19769" y="203"/>
                    </a:cubicBezTo>
                    <a:cubicBezTo>
                      <a:pt x="19761" y="238"/>
                      <a:pt x="19769" y="265"/>
                      <a:pt x="19769" y="274"/>
                    </a:cubicBezTo>
                    <a:cubicBezTo>
                      <a:pt x="19597" y="283"/>
                      <a:pt x="19423" y="286"/>
                      <a:pt x="19248" y="286"/>
                    </a:cubicBezTo>
                    <a:cubicBezTo>
                      <a:pt x="18898" y="286"/>
                      <a:pt x="18547" y="274"/>
                      <a:pt x="18208" y="274"/>
                    </a:cubicBezTo>
                    <a:cubicBezTo>
                      <a:pt x="18146" y="274"/>
                      <a:pt x="17985" y="301"/>
                      <a:pt x="17860" y="301"/>
                    </a:cubicBezTo>
                    <a:cubicBezTo>
                      <a:pt x="17798" y="292"/>
                      <a:pt x="17735" y="283"/>
                      <a:pt x="17673" y="265"/>
                    </a:cubicBezTo>
                    <a:cubicBezTo>
                      <a:pt x="17664" y="247"/>
                      <a:pt x="17664" y="221"/>
                      <a:pt x="17718" y="167"/>
                    </a:cubicBezTo>
                    <a:cubicBezTo>
                      <a:pt x="17593" y="167"/>
                      <a:pt x="17423" y="185"/>
                      <a:pt x="17236" y="212"/>
                    </a:cubicBezTo>
                    <a:cubicBezTo>
                      <a:pt x="17179" y="205"/>
                      <a:pt x="17113" y="199"/>
                      <a:pt x="17048" y="199"/>
                    </a:cubicBezTo>
                    <a:cubicBezTo>
                      <a:pt x="17021" y="199"/>
                      <a:pt x="16994" y="200"/>
                      <a:pt x="16968" y="203"/>
                    </a:cubicBezTo>
                    <a:cubicBezTo>
                      <a:pt x="16968" y="203"/>
                      <a:pt x="16986" y="221"/>
                      <a:pt x="17004" y="247"/>
                    </a:cubicBezTo>
                    <a:cubicBezTo>
                      <a:pt x="16790" y="283"/>
                      <a:pt x="16576" y="345"/>
                      <a:pt x="16397" y="426"/>
                    </a:cubicBezTo>
                    <a:cubicBezTo>
                      <a:pt x="16397" y="426"/>
                      <a:pt x="16406" y="417"/>
                      <a:pt x="16406" y="417"/>
                    </a:cubicBezTo>
                    <a:cubicBezTo>
                      <a:pt x="16366" y="405"/>
                      <a:pt x="16328" y="400"/>
                      <a:pt x="16291" y="400"/>
                    </a:cubicBezTo>
                    <a:cubicBezTo>
                      <a:pt x="16221" y="400"/>
                      <a:pt x="16155" y="417"/>
                      <a:pt x="16085" y="435"/>
                    </a:cubicBezTo>
                    <a:cubicBezTo>
                      <a:pt x="16067" y="345"/>
                      <a:pt x="16032" y="274"/>
                      <a:pt x="15960" y="247"/>
                    </a:cubicBezTo>
                    <a:lnTo>
                      <a:pt x="15960" y="247"/>
                    </a:lnTo>
                    <a:cubicBezTo>
                      <a:pt x="15993" y="338"/>
                      <a:pt x="15948" y="370"/>
                      <a:pt x="15886" y="370"/>
                    </a:cubicBezTo>
                    <a:cubicBezTo>
                      <a:pt x="15766" y="370"/>
                      <a:pt x="15584" y="247"/>
                      <a:pt x="15809" y="194"/>
                    </a:cubicBezTo>
                    <a:cubicBezTo>
                      <a:pt x="15683" y="152"/>
                      <a:pt x="15278" y="95"/>
                      <a:pt x="15101" y="95"/>
                    </a:cubicBezTo>
                    <a:cubicBezTo>
                      <a:pt x="15089" y="95"/>
                      <a:pt x="15078" y="95"/>
                      <a:pt x="15068" y="96"/>
                    </a:cubicBezTo>
                    <a:cubicBezTo>
                      <a:pt x="15062" y="96"/>
                      <a:pt x="15055" y="97"/>
                      <a:pt x="15047" y="97"/>
                    </a:cubicBezTo>
                    <a:cubicBezTo>
                      <a:pt x="14965" y="97"/>
                      <a:pt x="14771" y="59"/>
                      <a:pt x="14747" y="51"/>
                    </a:cubicBezTo>
                    <a:lnTo>
                      <a:pt x="14747" y="51"/>
                    </a:lnTo>
                    <a:cubicBezTo>
                      <a:pt x="14756" y="60"/>
                      <a:pt x="14783" y="140"/>
                      <a:pt x="14774" y="194"/>
                    </a:cubicBezTo>
                    <a:cubicBezTo>
                      <a:pt x="14765" y="194"/>
                      <a:pt x="14756" y="203"/>
                      <a:pt x="14756" y="221"/>
                    </a:cubicBezTo>
                    <a:cubicBezTo>
                      <a:pt x="14649" y="185"/>
                      <a:pt x="14613" y="122"/>
                      <a:pt x="14631" y="15"/>
                    </a:cubicBezTo>
                    <a:cubicBezTo>
                      <a:pt x="14594" y="6"/>
                      <a:pt x="14548" y="1"/>
                      <a:pt x="14496" y="1"/>
                    </a:cubicBezTo>
                    <a:cubicBezTo>
                      <a:pt x="14262" y="1"/>
                      <a:pt x="13901" y="96"/>
                      <a:pt x="13587" y="256"/>
                    </a:cubicBezTo>
                    <a:cubicBezTo>
                      <a:pt x="13578" y="247"/>
                      <a:pt x="13569" y="247"/>
                      <a:pt x="13560" y="247"/>
                    </a:cubicBezTo>
                    <a:cubicBezTo>
                      <a:pt x="13569" y="256"/>
                      <a:pt x="13569" y="256"/>
                      <a:pt x="13578" y="265"/>
                    </a:cubicBezTo>
                    <a:cubicBezTo>
                      <a:pt x="13489" y="301"/>
                      <a:pt x="13409" y="354"/>
                      <a:pt x="13337" y="399"/>
                    </a:cubicBezTo>
                    <a:cubicBezTo>
                      <a:pt x="13230" y="328"/>
                      <a:pt x="13088" y="247"/>
                      <a:pt x="13043" y="247"/>
                    </a:cubicBezTo>
                    <a:cubicBezTo>
                      <a:pt x="13126" y="330"/>
                      <a:pt x="12610" y="382"/>
                      <a:pt x="12364" y="382"/>
                    </a:cubicBezTo>
                    <a:cubicBezTo>
                      <a:pt x="12345" y="382"/>
                      <a:pt x="12327" y="382"/>
                      <a:pt x="12311" y="381"/>
                    </a:cubicBezTo>
                    <a:lnTo>
                      <a:pt x="12311" y="381"/>
                    </a:lnTo>
                    <a:cubicBezTo>
                      <a:pt x="12472" y="388"/>
                      <a:pt x="12284" y="689"/>
                      <a:pt x="12045" y="689"/>
                    </a:cubicBezTo>
                    <a:cubicBezTo>
                      <a:pt x="11978" y="689"/>
                      <a:pt x="11907" y="665"/>
                      <a:pt x="11839" y="604"/>
                    </a:cubicBezTo>
                    <a:cubicBezTo>
                      <a:pt x="11830" y="506"/>
                      <a:pt x="11865" y="453"/>
                      <a:pt x="11946" y="444"/>
                    </a:cubicBezTo>
                    <a:cubicBezTo>
                      <a:pt x="11895" y="438"/>
                      <a:pt x="11844" y="433"/>
                      <a:pt x="11797" y="433"/>
                    </a:cubicBezTo>
                    <a:cubicBezTo>
                      <a:pt x="11705" y="433"/>
                      <a:pt x="11633" y="453"/>
                      <a:pt x="11633" y="524"/>
                    </a:cubicBezTo>
                    <a:cubicBezTo>
                      <a:pt x="11955" y="693"/>
                      <a:pt x="11651" y="542"/>
                      <a:pt x="11749" y="702"/>
                    </a:cubicBezTo>
                    <a:cubicBezTo>
                      <a:pt x="11589" y="702"/>
                      <a:pt x="11437" y="738"/>
                      <a:pt x="11286" y="800"/>
                    </a:cubicBezTo>
                    <a:cubicBezTo>
                      <a:pt x="11330" y="747"/>
                      <a:pt x="11270" y="709"/>
                      <a:pt x="11184" y="709"/>
                    </a:cubicBezTo>
                    <a:cubicBezTo>
                      <a:pt x="11098" y="709"/>
                      <a:pt x="10987" y="747"/>
                      <a:pt x="10929" y="845"/>
                    </a:cubicBezTo>
                    <a:cubicBezTo>
                      <a:pt x="10643" y="667"/>
                      <a:pt x="11107" y="265"/>
                      <a:pt x="11161" y="105"/>
                    </a:cubicBezTo>
                    <a:lnTo>
                      <a:pt x="11161" y="105"/>
                    </a:lnTo>
                    <a:cubicBezTo>
                      <a:pt x="11089" y="131"/>
                      <a:pt x="11018" y="167"/>
                      <a:pt x="10955" y="212"/>
                    </a:cubicBezTo>
                    <a:cubicBezTo>
                      <a:pt x="10947" y="167"/>
                      <a:pt x="10929" y="131"/>
                      <a:pt x="10884" y="114"/>
                    </a:cubicBezTo>
                    <a:cubicBezTo>
                      <a:pt x="10742" y="189"/>
                      <a:pt x="10585" y="529"/>
                      <a:pt x="10375" y="529"/>
                    </a:cubicBezTo>
                    <a:cubicBezTo>
                      <a:pt x="10361" y="529"/>
                      <a:pt x="10346" y="527"/>
                      <a:pt x="10331" y="524"/>
                    </a:cubicBezTo>
                    <a:cubicBezTo>
                      <a:pt x="10099" y="470"/>
                      <a:pt x="10046" y="283"/>
                      <a:pt x="10144" y="105"/>
                    </a:cubicBezTo>
                    <a:lnTo>
                      <a:pt x="9840" y="105"/>
                    </a:lnTo>
                    <a:cubicBezTo>
                      <a:pt x="10063" y="426"/>
                      <a:pt x="9599" y="497"/>
                      <a:pt x="9519" y="640"/>
                    </a:cubicBezTo>
                    <a:cubicBezTo>
                      <a:pt x="9501" y="516"/>
                      <a:pt x="9476" y="325"/>
                      <a:pt x="9432" y="325"/>
                    </a:cubicBezTo>
                    <a:cubicBezTo>
                      <a:pt x="9410" y="325"/>
                      <a:pt x="9383" y="374"/>
                      <a:pt x="9350" y="506"/>
                    </a:cubicBezTo>
                    <a:cubicBezTo>
                      <a:pt x="9332" y="453"/>
                      <a:pt x="8948" y="265"/>
                      <a:pt x="9037" y="203"/>
                    </a:cubicBezTo>
                    <a:cubicBezTo>
                      <a:pt x="9106" y="155"/>
                      <a:pt x="9171" y="140"/>
                      <a:pt x="9235" y="140"/>
                    </a:cubicBezTo>
                    <a:cubicBezTo>
                      <a:pt x="9350" y="140"/>
                      <a:pt x="9459" y="189"/>
                      <a:pt x="9564" y="189"/>
                    </a:cubicBezTo>
                    <a:cubicBezTo>
                      <a:pt x="9630" y="189"/>
                      <a:pt x="9696" y="169"/>
                      <a:pt x="9760" y="105"/>
                    </a:cubicBezTo>
                    <a:cubicBezTo>
                      <a:pt x="9666" y="105"/>
                      <a:pt x="9531" y="95"/>
                      <a:pt x="9387" y="95"/>
                    </a:cubicBezTo>
                    <a:cubicBezTo>
                      <a:pt x="9052" y="95"/>
                      <a:pt x="8672" y="147"/>
                      <a:pt x="8672" y="497"/>
                    </a:cubicBezTo>
                    <a:cubicBezTo>
                      <a:pt x="8458" y="363"/>
                      <a:pt x="8520" y="229"/>
                      <a:pt x="8672" y="78"/>
                    </a:cubicBezTo>
                    <a:lnTo>
                      <a:pt x="8672" y="78"/>
                    </a:lnTo>
                    <a:cubicBezTo>
                      <a:pt x="8134" y="254"/>
                      <a:pt x="7558" y="287"/>
                      <a:pt x="6984" y="287"/>
                    </a:cubicBezTo>
                    <a:cubicBezTo>
                      <a:pt x="6624" y="287"/>
                      <a:pt x="6265" y="274"/>
                      <a:pt x="5915" y="274"/>
                    </a:cubicBezTo>
                    <a:cubicBezTo>
                      <a:pt x="5848" y="274"/>
                      <a:pt x="5672" y="301"/>
                      <a:pt x="5539" y="301"/>
                    </a:cubicBezTo>
                    <a:cubicBezTo>
                      <a:pt x="5407" y="301"/>
                      <a:pt x="5317" y="274"/>
                      <a:pt x="5424" y="167"/>
                    </a:cubicBezTo>
                    <a:lnTo>
                      <a:pt x="5424" y="167"/>
                    </a:lnTo>
                    <a:cubicBezTo>
                      <a:pt x="5005" y="176"/>
                      <a:pt x="4051" y="301"/>
                      <a:pt x="3792" y="658"/>
                    </a:cubicBezTo>
                    <a:cubicBezTo>
                      <a:pt x="3819" y="515"/>
                      <a:pt x="3801" y="301"/>
                      <a:pt x="3667" y="247"/>
                    </a:cubicBezTo>
                    <a:lnTo>
                      <a:pt x="3667" y="247"/>
                    </a:lnTo>
                    <a:cubicBezTo>
                      <a:pt x="3700" y="338"/>
                      <a:pt x="3656" y="370"/>
                      <a:pt x="3595" y="370"/>
                    </a:cubicBezTo>
                    <a:cubicBezTo>
                      <a:pt x="3477" y="370"/>
                      <a:pt x="3297" y="247"/>
                      <a:pt x="3515" y="194"/>
                    </a:cubicBezTo>
                    <a:cubicBezTo>
                      <a:pt x="3390" y="152"/>
                      <a:pt x="2984" y="95"/>
                      <a:pt x="2808" y="95"/>
                    </a:cubicBezTo>
                    <a:cubicBezTo>
                      <a:pt x="2796" y="95"/>
                      <a:pt x="2785" y="95"/>
                      <a:pt x="2775" y="96"/>
                    </a:cubicBezTo>
                    <a:cubicBezTo>
                      <a:pt x="2769" y="96"/>
                      <a:pt x="2762" y="97"/>
                      <a:pt x="2754" y="97"/>
                    </a:cubicBezTo>
                    <a:cubicBezTo>
                      <a:pt x="2672" y="97"/>
                      <a:pt x="2478" y="59"/>
                      <a:pt x="2454" y="51"/>
                    </a:cubicBezTo>
                    <a:lnTo>
                      <a:pt x="2454" y="51"/>
                    </a:lnTo>
                    <a:cubicBezTo>
                      <a:pt x="2472" y="60"/>
                      <a:pt x="2498" y="221"/>
                      <a:pt x="2463" y="221"/>
                    </a:cubicBezTo>
                    <a:cubicBezTo>
                      <a:pt x="2364" y="185"/>
                      <a:pt x="2320" y="122"/>
                      <a:pt x="2338" y="15"/>
                    </a:cubicBezTo>
                    <a:cubicBezTo>
                      <a:pt x="2301" y="5"/>
                      <a:pt x="2255" y="0"/>
                      <a:pt x="22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1" name="Google Shape;17891;p32"/>
              <p:cNvSpPr/>
              <p:nvPr/>
            </p:nvSpPr>
            <p:spPr>
              <a:xfrm>
                <a:off x="1582800" y="4971416"/>
                <a:ext cx="3845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28" h="36" extrusionOk="0">
                    <a:moveTo>
                      <a:pt x="28" y="0"/>
                    </a:moveTo>
                    <a:cubicBezTo>
                      <a:pt x="23" y="5"/>
                      <a:pt x="21" y="12"/>
                      <a:pt x="17" y="19"/>
                    </a:cubicBezTo>
                    <a:lnTo>
                      <a:pt x="17" y="19"/>
                    </a:lnTo>
                    <a:cubicBezTo>
                      <a:pt x="24" y="11"/>
                      <a:pt x="28" y="6"/>
                      <a:pt x="28" y="0"/>
                    </a:cubicBezTo>
                    <a:close/>
                    <a:moveTo>
                      <a:pt x="17" y="19"/>
                    </a:moveTo>
                    <a:cubicBezTo>
                      <a:pt x="13" y="24"/>
                      <a:pt x="7" y="29"/>
                      <a:pt x="1" y="36"/>
                    </a:cubicBezTo>
                    <a:cubicBezTo>
                      <a:pt x="9" y="32"/>
                      <a:pt x="14" y="26"/>
                      <a:pt x="17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2" name="Google Shape;17892;p32"/>
              <p:cNvSpPr/>
              <p:nvPr/>
            </p:nvSpPr>
            <p:spPr>
              <a:xfrm>
                <a:off x="4421246" y="5003276"/>
                <a:ext cx="12496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91" h="4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27"/>
                      <a:pt x="43" y="44"/>
                      <a:pt x="61" y="44"/>
                    </a:cubicBezTo>
                    <a:cubicBezTo>
                      <a:pt x="73" y="44"/>
                      <a:pt x="83" y="36"/>
                      <a:pt x="90" y="18"/>
                    </a:cubicBezTo>
                    <a:cubicBezTo>
                      <a:pt x="54" y="18"/>
                      <a:pt x="28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3" name="Google Shape;17893;p32"/>
              <p:cNvSpPr/>
              <p:nvPr/>
            </p:nvSpPr>
            <p:spPr>
              <a:xfrm>
                <a:off x="4745875" y="499833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cubicBezTo>
                      <a:pt x="1" y="9"/>
                      <a:pt x="1" y="9"/>
                      <a:pt x="10" y="9"/>
                    </a:cubicBezTo>
                    <a:cubicBezTo>
                      <a:pt x="10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4" name="Google Shape;17894;p32"/>
              <p:cNvSpPr/>
              <p:nvPr/>
            </p:nvSpPr>
            <p:spPr>
              <a:xfrm>
                <a:off x="3164337" y="5010554"/>
                <a:ext cx="5081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8" extrusionOk="0">
                    <a:moveTo>
                      <a:pt x="37" y="1"/>
                    </a:moveTo>
                    <a:cubicBezTo>
                      <a:pt x="28" y="10"/>
                      <a:pt x="19" y="18"/>
                      <a:pt x="1" y="27"/>
                    </a:cubicBezTo>
                    <a:cubicBezTo>
                      <a:pt x="19" y="18"/>
                      <a:pt x="28" y="10"/>
                      <a:pt x="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5" name="Google Shape;17895;p32"/>
              <p:cNvSpPr/>
              <p:nvPr/>
            </p:nvSpPr>
            <p:spPr>
              <a:xfrm>
                <a:off x="8942986" y="1891480"/>
                <a:ext cx="58774" cy="38176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78" extrusionOk="0">
                    <a:moveTo>
                      <a:pt x="348" y="1"/>
                    </a:moveTo>
                    <a:cubicBezTo>
                      <a:pt x="313" y="1"/>
                      <a:pt x="1" y="251"/>
                      <a:pt x="116" y="277"/>
                    </a:cubicBezTo>
                    <a:cubicBezTo>
                      <a:pt x="117" y="277"/>
                      <a:pt x="118" y="278"/>
                      <a:pt x="119" y="278"/>
                    </a:cubicBezTo>
                    <a:cubicBezTo>
                      <a:pt x="187" y="278"/>
                      <a:pt x="427" y="1"/>
                      <a:pt x="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6" name="Google Shape;17896;p32"/>
              <p:cNvSpPr/>
              <p:nvPr/>
            </p:nvSpPr>
            <p:spPr>
              <a:xfrm>
                <a:off x="8927057" y="1114767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10"/>
                    </a:moveTo>
                    <a:lnTo>
                      <a:pt x="1" y="1"/>
                    </a:lnTo>
                    <a:cubicBezTo>
                      <a:pt x="1" y="1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7" name="Google Shape;17897;p32"/>
              <p:cNvSpPr/>
              <p:nvPr/>
            </p:nvSpPr>
            <p:spPr>
              <a:xfrm>
                <a:off x="8927057" y="1116003"/>
                <a:ext cx="57675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5" y="81"/>
                      <a:pt x="81" y="161"/>
                      <a:pt x="125" y="242"/>
                    </a:cubicBezTo>
                    <a:cubicBezTo>
                      <a:pt x="152" y="215"/>
                      <a:pt x="420" y="268"/>
                      <a:pt x="366" y="126"/>
                    </a:cubicBezTo>
                    <a:cubicBezTo>
                      <a:pt x="348" y="90"/>
                      <a:pt x="45" y="3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8" name="Google Shape;17898;p32"/>
              <p:cNvSpPr/>
              <p:nvPr/>
            </p:nvSpPr>
            <p:spPr>
              <a:xfrm>
                <a:off x="6441391" y="5004786"/>
                <a:ext cx="137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7"/>
                    </a:cubicBezTo>
                    <a:lnTo>
                      <a:pt x="10" y="7"/>
                    </a:lnTo>
                    <a:cubicBezTo>
                      <a:pt x="10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9" name="Google Shape;17899;p32"/>
              <p:cNvSpPr/>
              <p:nvPr/>
            </p:nvSpPr>
            <p:spPr>
              <a:xfrm>
                <a:off x="8996679" y="1374038"/>
                <a:ext cx="24306" cy="1496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9" extrusionOk="0">
                    <a:moveTo>
                      <a:pt x="149" y="1"/>
                    </a:moveTo>
                    <a:cubicBezTo>
                      <a:pt x="136" y="1"/>
                      <a:pt x="114" y="8"/>
                      <a:pt x="82" y="22"/>
                    </a:cubicBezTo>
                    <a:cubicBezTo>
                      <a:pt x="19" y="79"/>
                      <a:pt x="1" y="109"/>
                      <a:pt x="33" y="109"/>
                    </a:cubicBezTo>
                    <a:cubicBezTo>
                      <a:pt x="47" y="109"/>
                      <a:pt x="69" y="104"/>
                      <a:pt x="100" y="93"/>
                    </a:cubicBezTo>
                    <a:cubicBezTo>
                      <a:pt x="161" y="33"/>
                      <a:pt x="176" y="1"/>
                      <a:pt x="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0" name="Google Shape;17900;p32"/>
              <p:cNvSpPr/>
              <p:nvPr/>
            </p:nvSpPr>
            <p:spPr>
              <a:xfrm>
                <a:off x="8983359" y="1351517"/>
                <a:ext cx="12496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5" extrusionOk="0">
                    <a:moveTo>
                      <a:pt x="35" y="1"/>
                    </a:moveTo>
                    <a:cubicBezTo>
                      <a:pt x="21" y="1"/>
                      <a:pt x="10" y="21"/>
                      <a:pt x="1" y="61"/>
                    </a:cubicBezTo>
                    <a:cubicBezTo>
                      <a:pt x="23" y="97"/>
                      <a:pt x="41" y="115"/>
                      <a:pt x="56" y="115"/>
                    </a:cubicBezTo>
                    <a:cubicBezTo>
                      <a:pt x="70" y="115"/>
                      <a:pt x="81" y="97"/>
                      <a:pt x="90" y="61"/>
                    </a:cubicBezTo>
                    <a:cubicBezTo>
                      <a:pt x="68" y="21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1" name="Google Shape;17901;p32"/>
              <p:cNvSpPr/>
              <p:nvPr/>
            </p:nvSpPr>
            <p:spPr>
              <a:xfrm>
                <a:off x="8873227" y="1863329"/>
                <a:ext cx="33095" cy="2705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97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0" y="72"/>
                      <a:pt x="0" y="134"/>
                      <a:pt x="125" y="197"/>
                    </a:cubicBezTo>
                    <a:cubicBezTo>
                      <a:pt x="241" y="125"/>
                      <a:pt x="232" y="63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2" name="Google Shape;17902;p32"/>
              <p:cNvSpPr/>
              <p:nvPr/>
            </p:nvSpPr>
            <p:spPr>
              <a:xfrm>
                <a:off x="8956856" y="1697989"/>
                <a:ext cx="48063" cy="56853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4" extrusionOk="0">
                    <a:moveTo>
                      <a:pt x="83" y="0"/>
                    </a:moveTo>
                    <a:cubicBezTo>
                      <a:pt x="1" y="0"/>
                      <a:pt x="96" y="259"/>
                      <a:pt x="87" y="277"/>
                    </a:cubicBezTo>
                    <a:cubicBezTo>
                      <a:pt x="87" y="321"/>
                      <a:pt x="87" y="366"/>
                      <a:pt x="96" y="411"/>
                    </a:cubicBezTo>
                    <a:cubicBezTo>
                      <a:pt x="102" y="413"/>
                      <a:pt x="108" y="414"/>
                      <a:pt x="114" y="414"/>
                    </a:cubicBezTo>
                    <a:cubicBezTo>
                      <a:pt x="234" y="414"/>
                      <a:pt x="350" y="17"/>
                      <a:pt x="87" y="0"/>
                    </a:cubicBezTo>
                    <a:cubicBezTo>
                      <a:pt x="85" y="0"/>
                      <a:pt x="84" y="0"/>
                      <a:pt x="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3" name="Google Shape;17903;p32"/>
              <p:cNvSpPr/>
              <p:nvPr/>
            </p:nvSpPr>
            <p:spPr>
              <a:xfrm>
                <a:off x="8987067" y="1504360"/>
                <a:ext cx="49161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5" extrusionOk="0">
                    <a:moveTo>
                      <a:pt x="141" y="1"/>
                    </a:moveTo>
                    <a:cubicBezTo>
                      <a:pt x="139" y="1"/>
                      <a:pt x="137" y="1"/>
                      <a:pt x="134" y="1"/>
                    </a:cubicBezTo>
                    <a:cubicBezTo>
                      <a:pt x="259" y="1"/>
                      <a:pt x="1" y="242"/>
                      <a:pt x="1" y="242"/>
                    </a:cubicBezTo>
                    <a:cubicBezTo>
                      <a:pt x="1" y="323"/>
                      <a:pt x="23" y="354"/>
                      <a:pt x="54" y="354"/>
                    </a:cubicBezTo>
                    <a:cubicBezTo>
                      <a:pt x="157" y="354"/>
                      <a:pt x="358" y="1"/>
                      <a:pt x="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4" name="Google Shape;17904;p32"/>
              <p:cNvSpPr/>
              <p:nvPr/>
            </p:nvSpPr>
            <p:spPr>
              <a:xfrm>
                <a:off x="9002172" y="1473050"/>
                <a:ext cx="27876" cy="2293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" extrusionOk="0">
                    <a:moveTo>
                      <a:pt x="10" y="1"/>
                    </a:moveTo>
                    <a:cubicBezTo>
                      <a:pt x="1" y="1"/>
                      <a:pt x="9" y="21"/>
                      <a:pt x="51" y="77"/>
                    </a:cubicBezTo>
                    <a:cubicBezTo>
                      <a:pt x="87" y="104"/>
                      <a:pt x="114" y="140"/>
                      <a:pt x="149" y="166"/>
                    </a:cubicBezTo>
                    <a:cubicBezTo>
                      <a:pt x="202" y="166"/>
                      <a:pt x="36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5" name="Google Shape;17905;p32"/>
              <p:cNvSpPr/>
              <p:nvPr/>
            </p:nvSpPr>
            <p:spPr>
              <a:xfrm>
                <a:off x="3752488" y="136598"/>
                <a:ext cx="12359" cy="20324"/>
              </a:xfrm>
              <a:custGeom>
                <a:avLst/>
                <a:gdLst/>
                <a:ahLst/>
                <a:cxnLst/>
                <a:rect l="l" t="t" r="r" b="b"/>
                <a:pathLst>
                  <a:path w="90" h="148" extrusionOk="0">
                    <a:moveTo>
                      <a:pt x="45" y="0"/>
                    </a:moveTo>
                    <a:cubicBezTo>
                      <a:pt x="22" y="0"/>
                      <a:pt x="0" y="14"/>
                      <a:pt x="0" y="41"/>
                    </a:cubicBezTo>
                    <a:cubicBezTo>
                      <a:pt x="13" y="112"/>
                      <a:pt x="27" y="148"/>
                      <a:pt x="41" y="148"/>
                    </a:cubicBezTo>
                    <a:cubicBezTo>
                      <a:pt x="56" y="148"/>
                      <a:pt x="71" y="112"/>
                      <a:pt x="89" y="41"/>
                    </a:cubicBezTo>
                    <a:cubicBezTo>
                      <a:pt x="89" y="14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6" name="Google Shape;17906;p32"/>
              <p:cNvSpPr/>
              <p:nvPr/>
            </p:nvSpPr>
            <p:spPr>
              <a:xfrm>
                <a:off x="9020161" y="3758558"/>
                <a:ext cx="5081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37" h="63" extrusionOk="0">
                    <a:moveTo>
                      <a:pt x="1" y="0"/>
                    </a:moveTo>
                    <a:cubicBezTo>
                      <a:pt x="1" y="18"/>
                      <a:pt x="1" y="36"/>
                      <a:pt x="9" y="63"/>
                    </a:cubicBezTo>
                    <a:cubicBezTo>
                      <a:pt x="36" y="27"/>
                      <a:pt x="27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7" name="Google Shape;17907;p32"/>
              <p:cNvSpPr/>
              <p:nvPr/>
            </p:nvSpPr>
            <p:spPr>
              <a:xfrm>
                <a:off x="8957680" y="3678909"/>
                <a:ext cx="62619" cy="8074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588" extrusionOk="0">
                    <a:moveTo>
                      <a:pt x="438" y="0"/>
                    </a:moveTo>
                    <a:cubicBezTo>
                      <a:pt x="304" y="81"/>
                      <a:pt x="1" y="259"/>
                      <a:pt x="259" y="366"/>
                    </a:cubicBezTo>
                    <a:cubicBezTo>
                      <a:pt x="179" y="393"/>
                      <a:pt x="108" y="429"/>
                      <a:pt x="45" y="491"/>
                    </a:cubicBezTo>
                    <a:cubicBezTo>
                      <a:pt x="62" y="554"/>
                      <a:pt x="94" y="587"/>
                      <a:pt x="142" y="587"/>
                    </a:cubicBezTo>
                    <a:cubicBezTo>
                      <a:pt x="170" y="587"/>
                      <a:pt x="203" y="576"/>
                      <a:pt x="241" y="554"/>
                    </a:cubicBezTo>
                    <a:cubicBezTo>
                      <a:pt x="313" y="563"/>
                      <a:pt x="384" y="571"/>
                      <a:pt x="456" y="580"/>
                    </a:cubicBezTo>
                    <a:cubicBezTo>
                      <a:pt x="447" y="384"/>
                      <a:pt x="438" y="197"/>
                      <a:pt x="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8" name="Google Shape;17908;p32"/>
              <p:cNvSpPr/>
              <p:nvPr/>
            </p:nvSpPr>
            <p:spPr>
              <a:xfrm>
                <a:off x="4370025" y="133577"/>
                <a:ext cx="6042" cy="206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6"/>
                      <a:pt x="3" y="14"/>
                      <a:pt x="16" y="14"/>
                    </a:cubicBezTo>
                    <a:cubicBezTo>
                      <a:pt x="24" y="14"/>
                      <a:pt x="37" y="11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9" name="Google Shape;17909;p32"/>
              <p:cNvSpPr/>
              <p:nvPr/>
            </p:nvSpPr>
            <p:spPr>
              <a:xfrm>
                <a:off x="3563807" y="13357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0"/>
                    </a:moveTo>
                    <a:cubicBezTo>
                      <a:pt x="0" y="0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0" name="Google Shape;17910;p32"/>
              <p:cNvSpPr/>
              <p:nvPr/>
            </p:nvSpPr>
            <p:spPr>
              <a:xfrm>
                <a:off x="8887920" y="192352"/>
                <a:ext cx="3845" cy="687"/>
              </a:xfrm>
              <a:custGeom>
                <a:avLst/>
                <a:gdLst/>
                <a:ahLst/>
                <a:cxnLst/>
                <a:rect l="l" t="t" r="r" b="b"/>
                <a:pathLst>
                  <a:path w="28" h="5" extrusionOk="0">
                    <a:moveTo>
                      <a:pt x="0" y="0"/>
                    </a:moveTo>
                    <a:cubicBezTo>
                      <a:pt x="18" y="3"/>
                      <a:pt x="25" y="4"/>
                      <a:pt x="26" y="4"/>
                    </a:cubicBezTo>
                    <a:cubicBezTo>
                      <a:pt x="28" y="4"/>
                      <a:pt x="6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1" name="Google Shape;17911;p32"/>
              <p:cNvSpPr/>
              <p:nvPr/>
            </p:nvSpPr>
            <p:spPr>
              <a:xfrm>
                <a:off x="8902614" y="182465"/>
                <a:ext cx="93242" cy="1675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22" extrusionOk="0">
                    <a:moveTo>
                      <a:pt x="315" y="0"/>
                    </a:moveTo>
                    <a:cubicBezTo>
                      <a:pt x="209" y="0"/>
                      <a:pt x="104" y="28"/>
                      <a:pt x="0" y="90"/>
                    </a:cubicBezTo>
                    <a:cubicBezTo>
                      <a:pt x="130" y="110"/>
                      <a:pt x="255" y="122"/>
                      <a:pt x="380" y="122"/>
                    </a:cubicBezTo>
                    <a:cubicBezTo>
                      <a:pt x="478" y="122"/>
                      <a:pt x="576" y="115"/>
                      <a:pt x="678" y="99"/>
                    </a:cubicBezTo>
                    <a:cubicBezTo>
                      <a:pt x="559" y="37"/>
                      <a:pt x="437" y="0"/>
                      <a:pt x="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2" name="Google Shape;17912;p32"/>
              <p:cNvSpPr/>
              <p:nvPr/>
            </p:nvSpPr>
            <p:spPr>
              <a:xfrm>
                <a:off x="8998052" y="197296"/>
                <a:ext cx="8789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64" h="72" extrusionOk="0">
                    <a:moveTo>
                      <a:pt x="1" y="0"/>
                    </a:moveTo>
                    <a:cubicBezTo>
                      <a:pt x="13" y="24"/>
                      <a:pt x="1" y="71"/>
                      <a:pt x="15" y="71"/>
                    </a:cubicBezTo>
                    <a:cubicBezTo>
                      <a:pt x="23" y="71"/>
                      <a:pt x="37" y="59"/>
                      <a:pt x="63" y="27"/>
                    </a:cubicBezTo>
                    <a:cubicBezTo>
                      <a:pt x="46" y="18"/>
                      <a:pt x="28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3" name="Google Shape;17913;p32"/>
              <p:cNvSpPr/>
              <p:nvPr/>
            </p:nvSpPr>
            <p:spPr>
              <a:xfrm>
                <a:off x="8995718" y="196060"/>
                <a:ext cx="2472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0" y="0"/>
                    </a:moveTo>
                    <a:cubicBezTo>
                      <a:pt x="9" y="0"/>
                      <a:pt x="18" y="0"/>
                      <a:pt x="18" y="9"/>
                    </a:cubicBezTo>
                    <a:cubicBezTo>
                      <a:pt x="18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4" name="Google Shape;17914;p32"/>
              <p:cNvSpPr/>
              <p:nvPr/>
            </p:nvSpPr>
            <p:spPr>
              <a:xfrm>
                <a:off x="8971137" y="201278"/>
                <a:ext cx="755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55" h="7" extrusionOk="0">
                    <a:moveTo>
                      <a:pt x="7" y="0"/>
                    </a:moveTo>
                    <a:cubicBezTo>
                      <a:pt x="1" y="0"/>
                      <a:pt x="10" y="2"/>
                      <a:pt x="54" y="7"/>
                    </a:cubicBezTo>
                    <a:cubicBezTo>
                      <a:pt x="36" y="2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5" name="Google Shape;17915;p32"/>
              <p:cNvSpPr/>
              <p:nvPr/>
            </p:nvSpPr>
            <p:spPr>
              <a:xfrm>
                <a:off x="3659521" y="4993388"/>
                <a:ext cx="30623" cy="466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4" extrusionOk="0">
                    <a:moveTo>
                      <a:pt x="35" y="0"/>
                    </a:moveTo>
                    <a:cubicBezTo>
                      <a:pt x="0" y="0"/>
                      <a:pt x="148" y="33"/>
                      <a:pt x="202" y="33"/>
                    </a:cubicBezTo>
                    <a:cubicBezTo>
                      <a:pt x="214" y="33"/>
                      <a:pt x="222" y="31"/>
                      <a:pt x="222" y="27"/>
                    </a:cubicBezTo>
                    <a:cubicBezTo>
                      <a:pt x="160" y="19"/>
                      <a:pt x="133" y="10"/>
                      <a:pt x="115" y="10"/>
                    </a:cubicBezTo>
                    <a:cubicBezTo>
                      <a:pt x="70" y="3"/>
                      <a:pt x="45" y="0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6" name="Google Shape;17916;p32"/>
              <p:cNvSpPr/>
              <p:nvPr/>
            </p:nvSpPr>
            <p:spPr>
              <a:xfrm>
                <a:off x="8715169" y="3959465"/>
                <a:ext cx="52732" cy="1359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9" extrusionOk="0">
                    <a:moveTo>
                      <a:pt x="384" y="0"/>
                    </a:moveTo>
                    <a:cubicBezTo>
                      <a:pt x="250" y="18"/>
                      <a:pt x="125" y="54"/>
                      <a:pt x="0" y="99"/>
                    </a:cubicBezTo>
                    <a:cubicBezTo>
                      <a:pt x="125" y="72"/>
                      <a:pt x="250" y="54"/>
                      <a:pt x="384" y="36"/>
                    </a:cubicBez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8" name="Google Shape;17918;p33"/>
          <p:cNvSpPr/>
          <p:nvPr/>
        </p:nvSpPr>
        <p:spPr>
          <a:xfrm>
            <a:off x="-1066800" y="-720775"/>
            <a:ext cx="6577500" cy="65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9" name="Google Shape;17919;p33"/>
          <p:cNvGrpSpPr/>
          <p:nvPr/>
        </p:nvGrpSpPr>
        <p:grpSpPr>
          <a:xfrm flipH="1">
            <a:off x="310826" y="241468"/>
            <a:ext cx="8543434" cy="4653095"/>
            <a:chOff x="5307908" y="3262878"/>
            <a:chExt cx="2055538" cy="1125050"/>
          </a:xfrm>
        </p:grpSpPr>
        <p:sp>
          <p:nvSpPr>
            <p:cNvPr id="17920" name="Google Shape;17920;p33"/>
            <p:cNvSpPr/>
            <p:nvPr/>
          </p:nvSpPr>
          <p:spPr>
            <a:xfrm>
              <a:off x="7056291" y="4034592"/>
              <a:ext cx="29813" cy="11483"/>
            </a:xfrm>
            <a:custGeom>
              <a:avLst/>
              <a:gdLst/>
              <a:ahLst/>
              <a:cxnLst/>
              <a:rect l="l" t="t" r="r" b="b"/>
              <a:pathLst>
                <a:path w="958" h="369" extrusionOk="0">
                  <a:moveTo>
                    <a:pt x="524" y="0"/>
                  </a:moveTo>
                  <a:cubicBezTo>
                    <a:pt x="411" y="0"/>
                    <a:pt x="1" y="82"/>
                    <a:pt x="66" y="163"/>
                  </a:cubicBezTo>
                  <a:cubicBezTo>
                    <a:pt x="98" y="204"/>
                    <a:pt x="166" y="213"/>
                    <a:pt x="230" y="213"/>
                  </a:cubicBezTo>
                  <a:cubicBezTo>
                    <a:pt x="284" y="213"/>
                    <a:pt x="335" y="207"/>
                    <a:pt x="363" y="207"/>
                  </a:cubicBezTo>
                  <a:cubicBezTo>
                    <a:pt x="410" y="207"/>
                    <a:pt x="386" y="226"/>
                    <a:pt x="173" y="332"/>
                  </a:cubicBezTo>
                  <a:cubicBezTo>
                    <a:pt x="214" y="356"/>
                    <a:pt x="256" y="368"/>
                    <a:pt x="300" y="368"/>
                  </a:cubicBezTo>
                  <a:cubicBezTo>
                    <a:pt x="322" y="368"/>
                    <a:pt x="345" y="365"/>
                    <a:pt x="369" y="359"/>
                  </a:cubicBezTo>
                  <a:cubicBezTo>
                    <a:pt x="628" y="341"/>
                    <a:pt x="958" y="154"/>
                    <a:pt x="547" y="2"/>
                  </a:cubicBezTo>
                  <a:cubicBezTo>
                    <a:pt x="543" y="1"/>
                    <a:pt x="535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1" name="Google Shape;17921;p33"/>
            <p:cNvSpPr/>
            <p:nvPr/>
          </p:nvSpPr>
          <p:spPr>
            <a:xfrm>
              <a:off x="6749386" y="3834024"/>
              <a:ext cx="24958" cy="12604"/>
            </a:xfrm>
            <a:custGeom>
              <a:avLst/>
              <a:gdLst/>
              <a:ahLst/>
              <a:cxnLst/>
              <a:rect l="l" t="t" r="r" b="b"/>
              <a:pathLst>
                <a:path w="802" h="405" extrusionOk="0">
                  <a:moveTo>
                    <a:pt x="86" y="0"/>
                  </a:moveTo>
                  <a:cubicBezTo>
                    <a:pt x="20" y="0"/>
                    <a:pt x="0" y="48"/>
                    <a:pt x="97" y="194"/>
                  </a:cubicBezTo>
                  <a:cubicBezTo>
                    <a:pt x="134" y="256"/>
                    <a:pt x="431" y="405"/>
                    <a:pt x="623" y="405"/>
                  </a:cubicBezTo>
                  <a:cubicBezTo>
                    <a:pt x="707" y="405"/>
                    <a:pt x="770" y="377"/>
                    <a:pt x="784" y="301"/>
                  </a:cubicBezTo>
                  <a:cubicBezTo>
                    <a:pt x="801" y="185"/>
                    <a:pt x="373" y="221"/>
                    <a:pt x="489" y="167"/>
                  </a:cubicBezTo>
                  <a:cubicBezTo>
                    <a:pt x="495" y="167"/>
                    <a:pt x="2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2" name="Google Shape;17922;p33"/>
            <p:cNvSpPr/>
            <p:nvPr/>
          </p:nvSpPr>
          <p:spPr>
            <a:xfrm>
              <a:off x="6297897" y="4356871"/>
              <a:ext cx="10052" cy="15031"/>
            </a:xfrm>
            <a:custGeom>
              <a:avLst/>
              <a:gdLst/>
              <a:ahLst/>
              <a:cxnLst/>
              <a:rect l="l" t="t" r="r" b="b"/>
              <a:pathLst>
                <a:path w="323" h="483" extrusionOk="0">
                  <a:moveTo>
                    <a:pt x="322" y="441"/>
                  </a:moveTo>
                  <a:cubicBezTo>
                    <a:pt x="320" y="444"/>
                    <a:pt x="318" y="447"/>
                    <a:pt x="315" y="449"/>
                  </a:cubicBezTo>
                  <a:lnTo>
                    <a:pt x="315" y="449"/>
                  </a:lnTo>
                  <a:cubicBezTo>
                    <a:pt x="317" y="447"/>
                    <a:pt x="320" y="445"/>
                    <a:pt x="322" y="441"/>
                  </a:cubicBezTo>
                  <a:close/>
                  <a:moveTo>
                    <a:pt x="265" y="1"/>
                  </a:moveTo>
                  <a:cubicBezTo>
                    <a:pt x="167" y="1"/>
                    <a:pt x="1" y="277"/>
                    <a:pt x="1" y="307"/>
                  </a:cubicBezTo>
                  <a:cubicBezTo>
                    <a:pt x="1" y="361"/>
                    <a:pt x="135" y="483"/>
                    <a:pt x="239" y="483"/>
                  </a:cubicBezTo>
                  <a:cubicBezTo>
                    <a:pt x="268" y="483"/>
                    <a:pt x="295" y="473"/>
                    <a:pt x="315" y="449"/>
                  </a:cubicBezTo>
                  <a:lnTo>
                    <a:pt x="315" y="449"/>
                  </a:lnTo>
                  <a:cubicBezTo>
                    <a:pt x="313" y="452"/>
                    <a:pt x="310" y="453"/>
                    <a:pt x="308" y="453"/>
                  </a:cubicBezTo>
                  <a:cubicBezTo>
                    <a:pt x="267" y="453"/>
                    <a:pt x="295" y="38"/>
                    <a:pt x="311" y="38"/>
                  </a:cubicBezTo>
                  <a:cubicBezTo>
                    <a:pt x="312" y="38"/>
                    <a:pt x="313" y="38"/>
                    <a:pt x="313" y="39"/>
                  </a:cubicBezTo>
                  <a:cubicBezTo>
                    <a:pt x="301" y="12"/>
                    <a:pt x="284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3" name="Google Shape;17923;p33"/>
            <p:cNvSpPr/>
            <p:nvPr/>
          </p:nvSpPr>
          <p:spPr>
            <a:xfrm>
              <a:off x="6806802" y="4336456"/>
              <a:ext cx="10768" cy="11981"/>
            </a:xfrm>
            <a:custGeom>
              <a:avLst/>
              <a:gdLst/>
              <a:ahLst/>
              <a:cxnLst/>
              <a:rect l="l" t="t" r="r" b="b"/>
              <a:pathLst>
                <a:path w="346" h="385" extrusionOk="0">
                  <a:moveTo>
                    <a:pt x="286" y="0"/>
                  </a:moveTo>
                  <a:cubicBezTo>
                    <a:pt x="192" y="0"/>
                    <a:pt x="7" y="104"/>
                    <a:pt x="0" y="124"/>
                  </a:cubicBezTo>
                  <a:cubicBezTo>
                    <a:pt x="1" y="123"/>
                    <a:pt x="2" y="122"/>
                    <a:pt x="4" y="122"/>
                  </a:cubicBezTo>
                  <a:cubicBezTo>
                    <a:pt x="32" y="122"/>
                    <a:pt x="168" y="385"/>
                    <a:pt x="259" y="385"/>
                  </a:cubicBezTo>
                  <a:cubicBezTo>
                    <a:pt x="309" y="385"/>
                    <a:pt x="345" y="302"/>
                    <a:pt x="339" y="44"/>
                  </a:cubicBezTo>
                  <a:cubicBezTo>
                    <a:pt x="339" y="12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4" name="Google Shape;17924;p33"/>
            <p:cNvSpPr/>
            <p:nvPr/>
          </p:nvSpPr>
          <p:spPr>
            <a:xfrm>
              <a:off x="5999456" y="4344672"/>
              <a:ext cx="24242" cy="5664"/>
            </a:xfrm>
            <a:custGeom>
              <a:avLst/>
              <a:gdLst/>
              <a:ahLst/>
              <a:cxnLst/>
              <a:rect l="l" t="t" r="r" b="b"/>
              <a:pathLst>
                <a:path w="779" h="182" extrusionOk="0">
                  <a:moveTo>
                    <a:pt x="730" y="1"/>
                  </a:moveTo>
                  <a:cubicBezTo>
                    <a:pt x="571" y="1"/>
                    <a:pt x="61" y="21"/>
                    <a:pt x="1" y="66"/>
                  </a:cubicBezTo>
                  <a:cubicBezTo>
                    <a:pt x="10" y="60"/>
                    <a:pt x="21" y="57"/>
                    <a:pt x="35" y="57"/>
                  </a:cubicBezTo>
                  <a:cubicBezTo>
                    <a:pt x="130" y="57"/>
                    <a:pt x="332" y="182"/>
                    <a:pt x="511" y="182"/>
                  </a:cubicBezTo>
                  <a:cubicBezTo>
                    <a:pt x="616" y="182"/>
                    <a:pt x="714" y="139"/>
                    <a:pt x="777" y="3"/>
                  </a:cubicBezTo>
                  <a:cubicBezTo>
                    <a:pt x="778" y="2"/>
                    <a:pt x="76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5" name="Google Shape;17925;p33"/>
            <p:cNvSpPr/>
            <p:nvPr/>
          </p:nvSpPr>
          <p:spPr>
            <a:xfrm>
              <a:off x="6253769" y="3315565"/>
              <a:ext cx="15031" cy="5104"/>
            </a:xfrm>
            <a:custGeom>
              <a:avLst/>
              <a:gdLst/>
              <a:ahLst/>
              <a:cxnLst/>
              <a:rect l="l" t="t" r="r" b="b"/>
              <a:pathLst>
                <a:path w="483" h="164" extrusionOk="0">
                  <a:moveTo>
                    <a:pt x="337" y="1"/>
                  </a:moveTo>
                  <a:cubicBezTo>
                    <a:pt x="265" y="1"/>
                    <a:pt x="191" y="6"/>
                    <a:pt x="134" y="11"/>
                  </a:cubicBezTo>
                  <a:cubicBezTo>
                    <a:pt x="241" y="56"/>
                    <a:pt x="1" y="82"/>
                    <a:pt x="99" y="163"/>
                  </a:cubicBezTo>
                  <a:cubicBezTo>
                    <a:pt x="109" y="163"/>
                    <a:pt x="119" y="164"/>
                    <a:pt x="129" y="164"/>
                  </a:cubicBezTo>
                  <a:cubicBezTo>
                    <a:pt x="259" y="164"/>
                    <a:pt x="375" y="110"/>
                    <a:pt x="482" y="11"/>
                  </a:cubicBezTo>
                  <a:cubicBezTo>
                    <a:pt x="441" y="3"/>
                    <a:pt x="39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6" name="Google Shape;17926;p33"/>
            <p:cNvSpPr/>
            <p:nvPr/>
          </p:nvSpPr>
          <p:spPr>
            <a:xfrm>
              <a:off x="6989010" y="4370284"/>
              <a:ext cx="18018" cy="3703"/>
            </a:xfrm>
            <a:custGeom>
              <a:avLst/>
              <a:gdLst/>
              <a:ahLst/>
              <a:cxnLst/>
              <a:rect l="l" t="t" r="r" b="b"/>
              <a:pathLst>
                <a:path w="579" h="119" extrusionOk="0">
                  <a:moveTo>
                    <a:pt x="269" y="0"/>
                  </a:moveTo>
                  <a:cubicBezTo>
                    <a:pt x="153" y="0"/>
                    <a:pt x="44" y="7"/>
                    <a:pt x="24" y="19"/>
                  </a:cubicBezTo>
                  <a:cubicBezTo>
                    <a:pt x="1" y="89"/>
                    <a:pt x="25" y="119"/>
                    <a:pt x="92" y="119"/>
                  </a:cubicBezTo>
                  <a:cubicBezTo>
                    <a:pt x="101" y="119"/>
                    <a:pt x="112" y="118"/>
                    <a:pt x="122" y="117"/>
                  </a:cubicBezTo>
                  <a:cubicBezTo>
                    <a:pt x="178" y="114"/>
                    <a:pt x="221" y="113"/>
                    <a:pt x="254" y="113"/>
                  </a:cubicBezTo>
                  <a:cubicBezTo>
                    <a:pt x="298" y="113"/>
                    <a:pt x="326" y="114"/>
                    <a:pt x="349" y="114"/>
                  </a:cubicBezTo>
                  <a:cubicBezTo>
                    <a:pt x="406" y="114"/>
                    <a:pt x="427" y="105"/>
                    <a:pt x="568" y="37"/>
                  </a:cubicBezTo>
                  <a:cubicBezTo>
                    <a:pt x="578" y="11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7" name="Google Shape;17927;p33"/>
            <p:cNvSpPr/>
            <p:nvPr/>
          </p:nvSpPr>
          <p:spPr>
            <a:xfrm>
              <a:off x="6207680" y="3315876"/>
              <a:ext cx="16400" cy="3641"/>
            </a:xfrm>
            <a:custGeom>
              <a:avLst/>
              <a:gdLst/>
              <a:ahLst/>
              <a:cxnLst/>
              <a:rect l="l" t="t" r="r" b="b"/>
              <a:pathLst>
                <a:path w="527" h="117" extrusionOk="0">
                  <a:moveTo>
                    <a:pt x="1" y="1"/>
                  </a:moveTo>
                  <a:cubicBezTo>
                    <a:pt x="126" y="63"/>
                    <a:pt x="206" y="117"/>
                    <a:pt x="349" y="117"/>
                  </a:cubicBezTo>
                  <a:cubicBezTo>
                    <a:pt x="456" y="117"/>
                    <a:pt x="509" y="72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8" name="Google Shape;17928;p33"/>
            <p:cNvSpPr/>
            <p:nvPr/>
          </p:nvSpPr>
          <p:spPr>
            <a:xfrm>
              <a:off x="6595155" y="4361165"/>
              <a:ext cx="10705" cy="7033"/>
            </a:xfrm>
            <a:custGeom>
              <a:avLst/>
              <a:gdLst/>
              <a:ahLst/>
              <a:cxnLst/>
              <a:rect l="l" t="t" r="r" b="b"/>
              <a:pathLst>
                <a:path w="344" h="226" extrusionOk="0">
                  <a:moveTo>
                    <a:pt x="327" y="140"/>
                  </a:moveTo>
                  <a:cubicBezTo>
                    <a:pt x="327" y="140"/>
                    <a:pt x="327" y="140"/>
                    <a:pt x="326" y="141"/>
                  </a:cubicBezTo>
                  <a:lnTo>
                    <a:pt x="326" y="141"/>
                  </a:lnTo>
                  <a:cubicBezTo>
                    <a:pt x="327" y="140"/>
                    <a:pt x="327" y="140"/>
                    <a:pt x="327" y="140"/>
                  </a:cubicBezTo>
                  <a:close/>
                  <a:moveTo>
                    <a:pt x="326" y="141"/>
                  </a:moveTo>
                  <a:cubicBezTo>
                    <a:pt x="326" y="141"/>
                    <a:pt x="325" y="142"/>
                    <a:pt x="325" y="142"/>
                  </a:cubicBezTo>
                  <a:cubicBezTo>
                    <a:pt x="325" y="142"/>
                    <a:pt x="326" y="141"/>
                    <a:pt x="326" y="141"/>
                  </a:cubicBezTo>
                  <a:close/>
                  <a:moveTo>
                    <a:pt x="120" y="0"/>
                  </a:moveTo>
                  <a:cubicBezTo>
                    <a:pt x="61" y="0"/>
                    <a:pt x="10" y="42"/>
                    <a:pt x="3" y="169"/>
                  </a:cubicBezTo>
                  <a:cubicBezTo>
                    <a:pt x="1" y="211"/>
                    <a:pt x="27" y="225"/>
                    <a:pt x="65" y="225"/>
                  </a:cubicBezTo>
                  <a:cubicBezTo>
                    <a:pt x="157" y="225"/>
                    <a:pt x="319" y="140"/>
                    <a:pt x="327" y="140"/>
                  </a:cubicBezTo>
                  <a:lnTo>
                    <a:pt x="327" y="140"/>
                  </a:lnTo>
                  <a:cubicBezTo>
                    <a:pt x="327" y="140"/>
                    <a:pt x="327" y="140"/>
                    <a:pt x="327" y="140"/>
                  </a:cubicBezTo>
                  <a:lnTo>
                    <a:pt x="327" y="140"/>
                  </a:lnTo>
                  <a:cubicBezTo>
                    <a:pt x="344" y="116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9" name="Google Shape;17929;p33"/>
            <p:cNvSpPr/>
            <p:nvPr/>
          </p:nvSpPr>
          <p:spPr>
            <a:xfrm>
              <a:off x="5655767" y="3306695"/>
              <a:ext cx="14191" cy="6940"/>
            </a:xfrm>
            <a:custGeom>
              <a:avLst/>
              <a:gdLst/>
              <a:ahLst/>
              <a:cxnLst/>
              <a:rect l="l" t="t" r="r" b="b"/>
              <a:pathLst>
                <a:path w="456" h="223" extrusionOk="0">
                  <a:moveTo>
                    <a:pt x="259" y="1"/>
                  </a:moveTo>
                  <a:cubicBezTo>
                    <a:pt x="173" y="1"/>
                    <a:pt x="87" y="48"/>
                    <a:pt x="1" y="144"/>
                  </a:cubicBezTo>
                  <a:cubicBezTo>
                    <a:pt x="65" y="197"/>
                    <a:pt x="129" y="223"/>
                    <a:pt x="193" y="223"/>
                  </a:cubicBezTo>
                  <a:cubicBezTo>
                    <a:pt x="280" y="223"/>
                    <a:pt x="368" y="175"/>
                    <a:pt x="456" y="82"/>
                  </a:cubicBezTo>
                  <a:cubicBezTo>
                    <a:pt x="390" y="28"/>
                    <a:pt x="32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0" name="Google Shape;17930;p33"/>
            <p:cNvSpPr/>
            <p:nvPr/>
          </p:nvSpPr>
          <p:spPr>
            <a:xfrm>
              <a:off x="6571940" y="4241291"/>
              <a:ext cx="13911" cy="5384"/>
            </a:xfrm>
            <a:custGeom>
              <a:avLst/>
              <a:gdLst/>
              <a:ahLst/>
              <a:cxnLst/>
              <a:rect l="l" t="t" r="r" b="b"/>
              <a:pathLst>
                <a:path w="447" h="173" extrusionOk="0">
                  <a:moveTo>
                    <a:pt x="377" y="1"/>
                  </a:moveTo>
                  <a:cubicBezTo>
                    <a:pt x="247" y="1"/>
                    <a:pt x="0" y="71"/>
                    <a:pt x="0" y="78"/>
                  </a:cubicBezTo>
                  <a:cubicBezTo>
                    <a:pt x="0" y="147"/>
                    <a:pt x="45" y="173"/>
                    <a:pt x="106" y="173"/>
                  </a:cubicBezTo>
                  <a:cubicBezTo>
                    <a:pt x="226" y="173"/>
                    <a:pt x="411" y="75"/>
                    <a:pt x="446" y="15"/>
                  </a:cubicBezTo>
                  <a:cubicBezTo>
                    <a:pt x="434" y="5"/>
                    <a:pt x="40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1" name="Google Shape;17931;p33"/>
            <p:cNvSpPr/>
            <p:nvPr/>
          </p:nvSpPr>
          <p:spPr>
            <a:xfrm>
              <a:off x="5775703" y="3280025"/>
              <a:ext cx="14191" cy="4668"/>
            </a:xfrm>
            <a:custGeom>
              <a:avLst/>
              <a:gdLst/>
              <a:ahLst/>
              <a:cxnLst/>
              <a:rect l="l" t="t" r="r" b="b"/>
              <a:pathLst>
                <a:path w="456" h="150" extrusionOk="0">
                  <a:moveTo>
                    <a:pt x="300" y="0"/>
                  </a:moveTo>
                  <a:cubicBezTo>
                    <a:pt x="196" y="0"/>
                    <a:pt x="96" y="46"/>
                    <a:pt x="0" y="100"/>
                  </a:cubicBezTo>
                  <a:cubicBezTo>
                    <a:pt x="45" y="129"/>
                    <a:pt x="144" y="150"/>
                    <a:pt x="238" y="150"/>
                  </a:cubicBezTo>
                  <a:cubicBezTo>
                    <a:pt x="350" y="150"/>
                    <a:pt x="455" y="120"/>
                    <a:pt x="455" y="38"/>
                  </a:cubicBezTo>
                  <a:cubicBezTo>
                    <a:pt x="403" y="11"/>
                    <a:pt x="35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2" name="Google Shape;17932;p33"/>
            <p:cNvSpPr/>
            <p:nvPr/>
          </p:nvSpPr>
          <p:spPr>
            <a:xfrm>
              <a:off x="6428103" y="4259870"/>
              <a:ext cx="16711" cy="4170"/>
            </a:xfrm>
            <a:custGeom>
              <a:avLst/>
              <a:gdLst/>
              <a:ahLst/>
              <a:cxnLst/>
              <a:rect l="l" t="t" r="r" b="b"/>
              <a:pathLst>
                <a:path w="537" h="134" extrusionOk="0">
                  <a:moveTo>
                    <a:pt x="211" y="1"/>
                  </a:moveTo>
                  <a:cubicBezTo>
                    <a:pt x="121" y="1"/>
                    <a:pt x="32" y="12"/>
                    <a:pt x="1" y="34"/>
                  </a:cubicBezTo>
                  <a:cubicBezTo>
                    <a:pt x="37" y="88"/>
                    <a:pt x="90" y="114"/>
                    <a:pt x="153" y="132"/>
                  </a:cubicBezTo>
                  <a:cubicBezTo>
                    <a:pt x="134" y="132"/>
                    <a:pt x="147" y="133"/>
                    <a:pt x="176" y="133"/>
                  </a:cubicBezTo>
                  <a:cubicBezTo>
                    <a:pt x="271" y="133"/>
                    <a:pt x="536" y="123"/>
                    <a:pt x="420" y="34"/>
                  </a:cubicBezTo>
                  <a:cubicBezTo>
                    <a:pt x="389" y="12"/>
                    <a:pt x="300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3" name="Google Shape;17933;p33"/>
            <p:cNvSpPr/>
            <p:nvPr/>
          </p:nvSpPr>
          <p:spPr>
            <a:xfrm>
              <a:off x="5529451" y="3550614"/>
              <a:ext cx="13631" cy="4606"/>
            </a:xfrm>
            <a:custGeom>
              <a:avLst/>
              <a:gdLst/>
              <a:ahLst/>
              <a:cxnLst/>
              <a:rect l="l" t="t" r="r" b="b"/>
              <a:pathLst>
                <a:path w="438" h="148" extrusionOk="0">
                  <a:moveTo>
                    <a:pt x="191" y="1"/>
                  </a:moveTo>
                  <a:cubicBezTo>
                    <a:pt x="120" y="1"/>
                    <a:pt x="50" y="16"/>
                    <a:pt x="0" y="59"/>
                  </a:cubicBezTo>
                  <a:cubicBezTo>
                    <a:pt x="21" y="114"/>
                    <a:pt x="149" y="148"/>
                    <a:pt x="231" y="148"/>
                  </a:cubicBezTo>
                  <a:cubicBezTo>
                    <a:pt x="254" y="148"/>
                    <a:pt x="274" y="145"/>
                    <a:pt x="286" y="139"/>
                  </a:cubicBezTo>
                  <a:cubicBezTo>
                    <a:pt x="339" y="112"/>
                    <a:pt x="393" y="85"/>
                    <a:pt x="438" y="59"/>
                  </a:cubicBezTo>
                  <a:cubicBezTo>
                    <a:pt x="382" y="28"/>
                    <a:pt x="285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4" name="Google Shape;17934;p33"/>
            <p:cNvSpPr/>
            <p:nvPr/>
          </p:nvSpPr>
          <p:spPr>
            <a:xfrm>
              <a:off x="6195201" y="3275015"/>
              <a:ext cx="14191" cy="3143"/>
            </a:xfrm>
            <a:custGeom>
              <a:avLst/>
              <a:gdLst/>
              <a:ahLst/>
              <a:cxnLst/>
              <a:rect l="l" t="t" r="r" b="b"/>
              <a:pathLst>
                <a:path w="456" h="101" extrusionOk="0">
                  <a:moveTo>
                    <a:pt x="208" y="0"/>
                  </a:moveTo>
                  <a:cubicBezTo>
                    <a:pt x="105" y="0"/>
                    <a:pt x="9" y="16"/>
                    <a:pt x="0" y="47"/>
                  </a:cubicBezTo>
                  <a:cubicBezTo>
                    <a:pt x="55" y="85"/>
                    <a:pt x="134" y="101"/>
                    <a:pt x="215" y="101"/>
                  </a:cubicBezTo>
                  <a:cubicBezTo>
                    <a:pt x="306" y="101"/>
                    <a:pt x="398" y="80"/>
                    <a:pt x="455" y="47"/>
                  </a:cubicBezTo>
                  <a:cubicBezTo>
                    <a:pt x="419" y="16"/>
                    <a:pt x="31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5" name="Google Shape;17935;p33"/>
            <p:cNvSpPr/>
            <p:nvPr/>
          </p:nvSpPr>
          <p:spPr>
            <a:xfrm>
              <a:off x="6745434" y="3904199"/>
              <a:ext cx="10799" cy="3952"/>
            </a:xfrm>
            <a:custGeom>
              <a:avLst/>
              <a:gdLst/>
              <a:ahLst/>
              <a:cxnLst/>
              <a:rect l="l" t="t" r="r" b="b"/>
              <a:pathLst>
                <a:path w="347" h="127" extrusionOk="0">
                  <a:moveTo>
                    <a:pt x="230" y="1"/>
                  </a:moveTo>
                  <a:cubicBezTo>
                    <a:pt x="135" y="1"/>
                    <a:pt x="6" y="48"/>
                    <a:pt x="1" y="89"/>
                  </a:cubicBezTo>
                  <a:cubicBezTo>
                    <a:pt x="1" y="114"/>
                    <a:pt x="60" y="126"/>
                    <a:pt x="128" y="126"/>
                  </a:cubicBezTo>
                  <a:cubicBezTo>
                    <a:pt x="228" y="126"/>
                    <a:pt x="347" y="101"/>
                    <a:pt x="331" y="53"/>
                  </a:cubicBezTo>
                  <a:cubicBezTo>
                    <a:pt x="324" y="15"/>
                    <a:pt x="28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6" name="Google Shape;17936;p33"/>
            <p:cNvSpPr/>
            <p:nvPr/>
          </p:nvSpPr>
          <p:spPr>
            <a:xfrm>
              <a:off x="6373052" y="4354257"/>
              <a:ext cx="8651" cy="5602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23" y="1"/>
                  </a:moveTo>
                  <a:cubicBezTo>
                    <a:pt x="144" y="1"/>
                    <a:pt x="0" y="97"/>
                    <a:pt x="66" y="150"/>
                  </a:cubicBezTo>
                  <a:cubicBezTo>
                    <a:pt x="92" y="171"/>
                    <a:pt x="118" y="180"/>
                    <a:pt x="144" y="180"/>
                  </a:cubicBezTo>
                  <a:cubicBezTo>
                    <a:pt x="216" y="180"/>
                    <a:pt x="278" y="109"/>
                    <a:pt x="271" y="43"/>
                  </a:cubicBezTo>
                  <a:cubicBezTo>
                    <a:pt x="271" y="13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7" name="Google Shape;17937;p33"/>
            <p:cNvSpPr/>
            <p:nvPr/>
          </p:nvSpPr>
          <p:spPr>
            <a:xfrm>
              <a:off x="7171964" y="3422368"/>
              <a:ext cx="13631" cy="3579"/>
            </a:xfrm>
            <a:custGeom>
              <a:avLst/>
              <a:gdLst/>
              <a:ahLst/>
              <a:cxnLst/>
              <a:rect l="l" t="t" r="r" b="b"/>
              <a:pathLst>
                <a:path w="438" h="115" extrusionOk="0">
                  <a:moveTo>
                    <a:pt x="249" y="1"/>
                  </a:moveTo>
                  <a:cubicBezTo>
                    <a:pt x="133" y="1"/>
                    <a:pt x="0" y="27"/>
                    <a:pt x="87" y="94"/>
                  </a:cubicBezTo>
                  <a:cubicBezTo>
                    <a:pt x="123" y="107"/>
                    <a:pt x="160" y="114"/>
                    <a:pt x="195" y="114"/>
                  </a:cubicBezTo>
                  <a:cubicBezTo>
                    <a:pt x="255" y="114"/>
                    <a:pt x="313" y="94"/>
                    <a:pt x="363" y="49"/>
                  </a:cubicBezTo>
                  <a:cubicBezTo>
                    <a:pt x="438" y="20"/>
                    <a:pt x="3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8" name="Google Shape;17938;p33"/>
            <p:cNvSpPr/>
            <p:nvPr/>
          </p:nvSpPr>
          <p:spPr>
            <a:xfrm>
              <a:off x="5886304" y="4384692"/>
              <a:ext cx="14004" cy="3236"/>
            </a:xfrm>
            <a:custGeom>
              <a:avLst/>
              <a:gdLst/>
              <a:ahLst/>
              <a:cxnLst/>
              <a:rect l="l" t="t" r="r" b="b"/>
              <a:pathLst>
                <a:path w="450" h="104" extrusionOk="0">
                  <a:moveTo>
                    <a:pt x="216" y="1"/>
                  </a:moveTo>
                  <a:cubicBezTo>
                    <a:pt x="162" y="1"/>
                    <a:pt x="109" y="9"/>
                    <a:pt x="59" y="20"/>
                  </a:cubicBezTo>
                  <a:cubicBezTo>
                    <a:pt x="0" y="64"/>
                    <a:pt x="177" y="103"/>
                    <a:pt x="296" y="103"/>
                  </a:cubicBezTo>
                  <a:cubicBezTo>
                    <a:pt x="391" y="103"/>
                    <a:pt x="449" y="78"/>
                    <a:pt x="318" y="11"/>
                  </a:cubicBezTo>
                  <a:cubicBezTo>
                    <a:pt x="284" y="4"/>
                    <a:pt x="250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9" name="Google Shape;17939;p33"/>
            <p:cNvSpPr/>
            <p:nvPr/>
          </p:nvSpPr>
          <p:spPr>
            <a:xfrm>
              <a:off x="5609740" y="3465687"/>
              <a:ext cx="10456" cy="5166"/>
            </a:xfrm>
            <a:custGeom>
              <a:avLst/>
              <a:gdLst/>
              <a:ahLst/>
              <a:cxnLst/>
              <a:rect l="l" t="t" r="r" b="b"/>
              <a:pathLst>
                <a:path w="336" h="166" extrusionOk="0">
                  <a:moveTo>
                    <a:pt x="57" y="0"/>
                  </a:moveTo>
                  <a:cubicBezTo>
                    <a:pt x="28" y="0"/>
                    <a:pt x="8" y="16"/>
                    <a:pt x="8" y="58"/>
                  </a:cubicBezTo>
                  <a:cubicBezTo>
                    <a:pt x="1" y="132"/>
                    <a:pt x="169" y="166"/>
                    <a:pt x="266" y="166"/>
                  </a:cubicBezTo>
                  <a:cubicBezTo>
                    <a:pt x="297" y="166"/>
                    <a:pt x="320" y="162"/>
                    <a:pt x="329" y="156"/>
                  </a:cubicBezTo>
                  <a:cubicBezTo>
                    <a:pt x="335" y="149"/>
                    <a:pt x="14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0" name="Google Shape;17940;p33"/>
            <p:cNvSpPr/>
            <p:nvPr/>
          </p:nvSpPr>
          <p:spPr>
            <a:xfrm>
              <a:off x="6376693" y="3317245"/>
              <a:ext cx="7873" cy="4014"/>
            </a:xfrm>
            <a:custGeom>
              <a:avLst/>
              <a:gdLst/>
              <a:ahLst/>
              <a:cxnLst/>
              <a:rect l="l" t="t" r="r" b="b"/>
              <a:pathLst>
                <a:path w="253" h="129" extrusionOk="0">
                  <a:moveTo>
                    <a:pt x="107" y="1"/>
                  </a:moveTo>
                  <a:cubicBezTo>
                    <a:pt x="1" y="1"/>
                    <a:pt x="22" y="120"/>
                    <a:pt x="110" y="126"/>
                  </a:cubicBezTo>
                  <a:cubicBezTo>
                    <a:pt x="126" y="128"/>
                    <a:pt x="141" y="129"/>
                    <a:pt x="153" y="129"/>
                  </a:cubicBezTo>
                  <a:cubicBezTo>
                    <a:pt x="222" y="129"/>
                    <a:pt x="237" y="106"/>
                    <a:pt x="252" y="46"/>
                  </a:cubicBezTo>
                  <a:cubicBezTo>
                    <a:pt x="189" y="13"/>
                    <a:pt x="14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1" name="Google Shape;17941;p33"/>
            <p:cNvSpPr/>
            <p:nvPr/>
          </p:nvSpPr>
          <p:spPr>
            <a:xfrm>
              <a:off x="6495291" y="3450252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81" y="1"/>
                  </a:moveTo>
                  <a:cubicBezTo>
                    <a:pt x="54" y="1"/>
                    <a:pt x="28" y="7"/>
                    <a:pt x="1" y="19"/>
                  </a:cubicBezTo>
                  <a:cubicBezTo>
                    <a:pt x="1" y="100"/>
                    <a:pt x="88" y="169"/>
                    <a:pt x="155" y="169"/>
                  </a:cubicBezTo>
                  <a:cubicBezTo>
                    <a:pt x="198" y="169"/>
                    <a:pt x="233" y="141"/>
                    <a:pt x="233" y="72"/>
                  </a:cubicBezTo>
                  <a:cubicBezTo>
                    <a:pt x="185" y="25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2" name="Google Shape;17942;p33"/>
            <p:cNvSpPr/>
            <p:nvPr/>
          </p:nvSpPr>
          <p:spPr>
            <a:xfrm>
              <a:off x="7307928" y="4003036"/>
              <a:ext cx="11110" cy="4886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220" y="1"/>
                  </a:moveTo>
                  <a:cubicBezTo>
                    <a:pt x="165" y="1"/>
                    <a:pt x="45" y="56"/>
                    <a:pt x="10" y="72"/>
                  </a:cubicBezTo>
                  <a:lnTo>
                    <a:pt x="10" y="72"/>
                  </a:lnTo>
                  <a:cubicBezTo>
                    <a:pt x="10" y="71"/>
                    <a:pt x="9" y="71"/>
                    <a:pt x="9" y="71"/>
                  </a:cubicBezTo>
                  <a:cubicBezTo>
                    <a:pt x="3" y="74"/>
                    <a:pt x="1" y="75"/>
                    <a:pt x="1" y="75"/>
                  </a:cubicBezTo>
                  <a:cubicBezTo>
                    <a:pt x="2" y="75"/>
                    <a:pt x="5" y="74"/>
                    <a:pt x="10" y="72"/>
                  </a:cubicBezTo>
                  <a:lnTo>
                    <a:pt x="10" y="72"/>
                  </a:lnTo>
                  <a:cubicBezTo>
                    <a:pt x="80" y="103"/>
                    <a:pt x="171" y="157"/>
                    <a:pt x="256" y="157"/>
                  </a:cubicBezTo>
                  <a:cubicBezTo>
                    <a:pt x="291" y="157"/>
                    <a:pt x="326" y="148"/>
                    <a:pt x="357" y="124"/>
                  </a:cubicBezTo>
                  <a:lnTo>
                    <a:pt x="357" y="124"/>
                  </a:lnTo>
                  <a:cubicBezTo>
                    <a:pt x="345" y="125"/>
                    <a:pt x="335" y="126"/>
                    <a:pt x="326" y="126"/>
                  </a:cubicBezTo>
                  <a:cubicBezTo>
                    <a:pt x="259" y="126"/>
                    <a:pt x="233" y="99"/>
                    <a:pt x="241" y="44"/>
                  </a:cubicBezTo>
                  <a:cubicBezTo>
                    <a:pt x="257" y="12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3" name="Google Shape;17943;p33"/>
            <p:cNvSpPr/>
            <p:nvPr/>
          </p:nvSpPr>
          <p:spPr>
            <a:xfrm>
              <a:off x="6326123" y="3262878"/>
              <a:ext cx="10768" cy="3859"/>
            </a:xfrm>
            <a:custGeom>
              <a:avLst/>
              <a:gdLst/>
              <a:ahLst/>
              <a:cxnLst/>
              <a:rect l="l" t="t" r="r" b="b"/>
              <a:pathLst>
                <a:path w="346" h="124" extrusionOk="0">
                  <a:moveTo>
                    <a:pt x="227" y="0"/>
                  </a:moveTo>
                  <a:cubicBezTo>
                    <a:pt x="191" y="0"/>
                    <a:pt x="4" y="36"/>
                    <a:pt x="4" y="89"/>
                  </a:cubicBezTo>
                  <a:cubicBezTo>
                    <a:pt x="1" y="113"/>
                    <a:pt x="50" y="124"/>
                    <a:pt x="111" y="124"/>
                  </a:cubicBezTo>
                  <a:cubicBezTo>
                    <a:pt x="212" y="124"/>
                    <a:pt x="345" y="95"/>
                    <a:pt x="334" y="45"/>
                  </a:cubicBezTo>
                  <a:cubicBezTo>
                    <a:pt x="298" y="36"/>
                    <a:pt x="263" y="18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4" name="Google Shape;17944;p33"/>
            <p:cNvSpPr/>
            <p:nvPr/>
          </p:nvSpPr>
          <p:spPr>
            <a:xfrm>
              <a:off x="5873140" y="3287681"/>
              <a:ext cx="7251" cy="4917"/>
            </a:xfrm>
            <a:custGeom>
              <a:avLst/>
              <a:gdLst/>
              <a:ahLst/>
              <a:cxnLst/>
              <a:rect l="l" t="t" r="r" b="b"/>
              <a:pathLst>
                <a:path w="233" h="158" extrusionOk="0">
                  <a:moveTo>
                    <a:pt x="115" y="1"/>
                  </a:moveTo>
                  <a:cubicBezTo>
                    <a:pt x="61" y="1"/>
                    <a:pt x="23" y="29"/>
                    <a:pt x="1" y="95"/>
                  </a:cubicBezTo>
                  <a:cubicBezTo>
                    <a:pt x="72" y="126"/>
                    <a:pt x="130" y="158"/>
                    <a:pt x="170" y="158"/>
                  </a:cubicBezTo>
                  <a:cubicBezTo>
                    <a:pt x="210" y="158"/>
                    <a:pt x="233" y="126"/>
                    <a:pt x="233" y="33"/>
                  </a:cubicBezTo>
                  <a:cubicBezTo>
                    <a:pt x="188" y="12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5" name="Google Shape;17945;p33"/>
            <p:cNvSpPr/>
            <p:nvPr/>
          </p:nvSpPr>
          <p:spPr>
            <a:xfrm>
              <a:off x="6163272" y="3337566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169" y="1"/>
                  </a:moveTo>
                  <a:cubicBezTo>
                    <a:pt x="127" y="1"/>
                    <a:pt x="68" y="35"/>
                    <a:pt x="0" y="71"/>
                  </a:cubicBezTo>
                  <a:cubicBezTo>
                    <a:pt x="17" y="132"/>
                    <a:pt x="33" y="169"/>
                    <a:pt x="86" y="169"/>
                  </a:cubicBezTo>
                  <a:cubicBezTo>
                    <a:pt x="119" y="169"/>
                    <a:pt x="165" y="155"/>
                    <a:pt x="232" y="125"/>
                  </a:cubicBezTo>
                  <a:cubicBezTo>
                    <a:pt x="232" y="33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6" name="Google Shape;17946;p33"/>
            <p:cNvSpPr/>
            <p:nvPr/>
          </p:nvSpPr>
          <p:spPr>
            <a:xfrm>
              <a:off x="6234225" y="3365792"/>
              <a:ext cx="7624" cy="5446"/>
            </a:xfrm>
            <a:custGeom>
              <a:avLst/>
              <a:gdLst/>
              <a:ahLst/>
              <a:cxnLst/>
              <a:rect l="l" t="t" r="r" b="b"/>
              <a:pathLst>
                <a:path w="245" h="175" extrusionOk="0">
                  <a:moveTo>
                    <a:pt x="188" y="1"/>
                  </a:moveTo>
                  <a:cubicBezTo>
                    <a:pt x="107" y="1"/>
                    <a:pt x="1" y="50"/>
                    <a:pt x="22" y="128"/>
                  </a:cubicBezTo>
                  <a:cubicBezTo>
                    <a:pt x="27" y="161"/>
                    <a:pt x="47" y="174"/>
                    <a:pt x="73" y="174"/>
                  </a:cubicBezTo>
                  <a:cubicBezTo>
                    <a:pt x="140" y="174"/>
                    <a:pt x="245" y="88"/>
                    <a:pt x="245" y="12"/>
                  </a:cubicBezTo>
                  <a:cubicBezTo>
                    <a:pt x="230" y="4"/>
                    <a:pt x="21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7" name="Google Shape;17947;p33"/>
            <p:cNvSpPr/>
            <p:nvPr/>
          </p:nvSpPr>
          <p:spPr>
            <a:xfrm>
              <a:off x="6373985" y="4242660"/>
              <a:ext cx="6971" cy="3766"/>
            </a:xfrm>
            <a:custGeom>
              <a:avLst/>
              <a:gdLst/>
              <a:ahLst/>
              <a:cxnLst/>
              <a:rect l="l" t="t" r="r" b="b"/>
              <a:pathLst>
                <a:path w="224" h="121" extrusionOk="0">
                  <a:moveTo>
                    <a:pt x="105" y="0"/>
                  </a:moveTo>
                  <a:cubicBezTo>
                    <a:pt x="67" y="0"/>
                    <a:pt x="32" y="21"/>
                    <a:pt x="0" y="61"/>
                  </a:cubicBezTo>
                  <a:cubicBezTo>
                    <a:pt x="40" y="101"/>
                    <a:pt x="81" y="121"/>
                    <a:pt x="119" y="121"/>
                  </a:cubicBezTo>
                  <a:cubicBezTo>
                    <a:pt x="156" y="121"/>
                    <a:pt x="192" y="101"/>
                    <a:pt x="223" y="61"/>
                  </a:cubicBezTo>
                  <a:cubicBezTo>
                    <a:pt x="183" y="21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8" name="Google Shape;17948;p33"/>
            <p:cNvSpPr/>
            <p:nvPr/>
          </p:nvSpPr>
          <p:spPr>
            <a:xfrm>
              <a:off x="6216861" y="4203169"/>
              <a:ext cx="11110" cy="3050"/>
            </a:xfrm>
            <a:custGeom>
              <a:avLst/>
              <a:gdLst/>
              <a:ahLst/>
              <a:cxnLst/>
              <a:rect l="l" t="t" r="r" b="b"/>
              <a:pathLst>
                <a:path w="357" h="98" extrusionOk="0">
                  <a:moveTo>
                    <a:pt x="286" y="0"/>
                  </a:moveTo>
                  <a:cubicBezTo>
                    <a:pt x="192" y="0"/>
                    <a:pt x="25" y="36"/>
                    <a:pt x="0" y="54"/>
                  </a:cubicBezTo>
                  <a:cubicBezTo>
                    <a:pt x="37" y="82"/>
                    <a:pt x="103" y="98"/>
                    <a:pt x="168" y="98"/>
                  </a:cubicBezTo>
                  <a:cubicBezTo>
                    <a:pt x="246" y="98"/>
                    <a:pt x="324" y="76"/>
                    <a:pt x="348" y="27"/>
                  </a:cubicBezTo>
                  <a:cubicBezTo>
                    <a:pt x="356" y="8"/>
                    <a:pt x="329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9" name="Google Shape;17949;p33"/>
            <p:cNvSpPr/>
            <p:nvPr/>
          </p:nvSpPr>
          <p:spPr>
            <a:xfrm>
              <a:off x="6504191" y="3454702"/>
              <a:ext cx="1400" cy="311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45" y="0"/>
                  </a:moveTo>
                  <a:cubicBezTo>
                    <a:pt x="9" y="0"/>
                    <a:pt x="0" y="9"/>
                    <a:pt x="9" y="9"/>
                  </a:cubicBezTo>
                  <a:cubicBezTo>
                    <a:pt x="18" y="9"/>
                    <a:pt x="27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0" name="Google Shape;17950;p33"/>
            <p:cNvSpPr/>
            <p:nvPr/>
          </p:nvSpPr>
          <p:spPr>
            <a:xfrm>
              <a:off x="6471142" y="3344568"/>
              <a:ext cx="8434" cy="2988"/>
            </a:xfrm>
            <a:custGeom>
              <a:avLst/>
              <a:gdLst/>
              <a:ahLst/>
              <a:cxnLst/>
              <a:rect l="l" t="t" r="r" b="b"/>
              <a:pathLst>
                <a:path w="271" h="96" extrusionOk="0">
                  <a:moveTo>
                    <a:pt x="181" y="1"/>
                  </a:moveTo>
                  <a:cubicBezTo>
                    <a:pt x="130" y="1"/>
                    <a:pt x="46" y="55"/>
                    <a:pt x="1" y="78"/>
                  </a:cubicBezTo>
                  <a:cubicBezTo>
                    <a:pt x="18" y="90"/>
                    <a:pt x="48" y="96"/>
                    <a:pt x="81" y="96"/>
                  </a:cubicBezTo>
                  <a:cubicBezTo>
                    <a:pt x="167" y="96"/>
                    <a:pt x="270" y="58"/>
                    <a:pt x="206" y="7"/>
                  </a:cubicBezTo>
                  <a:cubicBezTo>
                    <a:pt x="199" y="3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1" name="Google Shape;17951;p33"/>
            <p:cNvSpPr/>
            <p:nvPr/>
          </p:nvSpPr>
          <p:spPr>
            <a:xfrm>
              <a:off x="6063034" y="3295150"/>
              <a:ext cx="10581" cy="1898"/>
            </a:xfrm>
            <a:custGeom>
              <a:avLst/>
              <a:gdLst/>
              <a:ahLst/>
              <a:cxnLst/>
              <a:rect l="l" t="t" r="r" b="b"/>
              <a:pathLst>
                <a:path w="340" h="61" extrusionOk="0">
                  <a:moveTo>
                    <a:pt x="174" y="0"/>
                  </a:moveTo>
                  <a:cubicBezTo>
                    <a:pt x="117" y="0"/>
                    <a:pt x="59" y="11"/>
                    <a:pt x="1" y="34"/>
                  </a:cubicBezTo>
                  <a:cubicBezTo>
                    <a:pt x="59" y="51"/>
                    <a:pt x="117" y="60"/>
                    <a:pt x="174" y="60"/>
                  </a:cubicBezTo>
                  <a:cubicBezTo>
                    <a:pt x="230" y="60"/>
                    <a:pt x="286" y="51"/>
                    <a:pt x="340" y="34"/>
                  </a:cubicBezTo>
                  <a:cubicBezTo>
                    <a:pt x="286" y="11"/>
                    <a:pt x="23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2" name="Google Shape;17952;p33"/>
            <p:cNvSpPr/>
            <p:nvPr/>
          </p:nvSpPr>
          <p:spPr>
            <a:xfrm>
              <a:off x="5307908" y="3439764"/>
              <a:ext cx="7251" cy="2210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180" y="0"/>
                  </a:moveTo>
                  <a:cubicBezTo>
                    <a:pt x="127" y="0"/>
                    <a:pt x="46" y="53"/>
                    <a:pt x="1" y="70"/>
                  </a:cubicBezTo>
                  <a:lnTo>
                    <a:pt x="232" y="70"/>
                  </a:lnTo>
                  <a:cubicBezTo>
                    <a:pt x="232" y="18"/>
                    <a:pt x="21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3" name="Google Shape;17953;p33"/>
            <p:cNvSpPr/>
            <p:nvPr/>
          </p:nvSpPr>
          <p:spPr>
            <a:xfrm>
              <a:off x="6523175" y="3453271"/>
              <a:ext cx="8060" cy="3517"/>
            </a:xfrm>
            <a:custGeom>
              <a:avLst/>
              <a:gdLst/>
              <a:ahLst/>
              <a:cxnLst/>
              <a:rect l="l" t="t" r="r" b="b"/>
              <a:pathLst>
                <a:path w="259" h="113" extrusionOk="0">
                  <a:moveTo>
                    <a:pt x="148" y="0"/>
                  </a:moveTo>
                  <a:cubicBezTo>
                    <a:pt x="75" y="0"/>
                    <a:pt x="1" y="34"/>
                    <a:pt x="77" y="64"/>
                  </a:cubicBezTo>
                  <a:cubicBezTo>
                    <a:pt x="95" y="70"/>
                    <a:pt x="157" y="113"/>
                    <a:pt x="202" y="113"/>
                  </a:cubicBezTo>
                  <a:cubicBezTo>
                    <a:pt x="223" y="113"/>
                    <a:pt x="241" y="102"/>
                    <a:pt x="247" y="73"/>
                  </a:cubicBezTo>
                  <a:cubicBezTo>
                    <a:pt x="258" y="19"/>
                    <a:pt x="20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4" name="Google Shape;17954;p33"/>
            <p:cNvSpPr/>
            <p:nvPr/>
          </p:nvSpPr>
          <p:spPr>
            <a:xfrm>
              <a:off x="6602406" y="3411259"/>
              <a:ext cx="8620" cy="3610"/>
            </a:xfrm>
            <a:custGeom>
              <a:avLst/>
              <a:gdLst/>
              <a:ahLst/>
              <a:cxnLst/>
              <a:rect l="l" t="t" r="r" b="b"/>
              <a:pathLst>
                <a:path w="277" h="116" extrusionOk="0">
                  <a:moveTo>
                    <a:pt x="30" y="0"/>
                  </a:moveTo>
                  <a:cubicBezTo>
                    <a:pt x="12" y="0"/>
                    <a:pt x="1" y="7"/>
                    <a:pt x="2" y="23"/>
                  </a:cubicBezTo>
                  <a:cubicBezTo>
                    <a:pt x="8" y="86"/>
                    <a:pt x="41" y="115"/>
                    <a:pt x="96" y="115"/>
                  </a:cubicBezTo>
                  <a:cubicBezTo>
                    <a:pt x="133" y="115"/>
                    <a:pt x="180" y="102"/>
                    <a:pt x="234" y="76"/>
                  </a:cubicBezTo>
                  <a:cubicBezTo>
                    <a:pt x="257" y="87"/>
                    <a:pt x="267" y="91"/>
                    <a:pt x="269" y="91"/>
                  </a:cubicBezTo>
                  <a:cubicBezTo>
                    <a:pt x="277" y="91"/>
                    <a:pt x="10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5" name="Google Shape;17955;p33"/>
            <p:cNvSpPr/>
            <p:nvPr/>
          </p:nvSpPr>
          <p:spPr>
            <a:xfrm>
              <a:off x="6708837" y="3927290"/>
              <a:ext cx="7749" cy="3921"/>
            </a:xfrm>
            <a:custGeom>
              <a:avLst/>
              <a:gdLst/>
              <a:ahLst/>
              <a:cxnLst/>
              <a:rect l="l" t="t" r="r" b="b"/>
              <a:pathLst>
                <a:path w="249" h="126" extrusionOk="0">
                  <a:moveTo>
                    <a:pt x="170" y="0"/>
                  </a:moveTo>
                  <a:cubicBezTo>
                    <a:pt x="140" y="0"/>
                    <a:pt x="106" y="20"/>
                    <a:pt x="70" y="60"/>
                  </a:cubicBezTo>
                  <a:cubicBezTo>
                    <a:pt x="0" y="96"/>
                    <a:pt x="65" y="125"/>
                    <a:pt x="136" y="125"/>
                  </a:cubicBezTo>
                  <a:cubicBezTo>
                    <a:pt x="191" y="125"/>
                    <a:pt x="249" y="107"/>
                    <a:pt x="249" y="60"/>
                  </a:cubicBezTo>
                  <a:cubicBezTo>
                    <a:pt x="227" y="20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6" name="Google Shape;17956;p33"/>
            <p:cNvSpPr/>
            <p:nvPr/>
          </p:nvSpPr>
          <p:spPr>
            <a:xfrm>
              <a:off x="6303187" y="4150981"/>
              <a:ext cx="6411" cy="3952"/>
            </a:xfrm>
            <a:custGeom>
              <a:avLst/>
              <a:gdLst/>
              <a:ahLst/>
              <a:cxnLst/>
              <a:rect l="l" t="t" r="r" b="b"/>
              <a:pathLst>
                <a:path w="206" h="127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8"/>
                    <a:pt x="1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77" y="0"/>
                  </a:moveTo>
                  <a:cubicBezTo>
                    <a:pt x="53" y="0"/>
                    <a:pt x="28" y="6"/>
                    <a:pt x="1" y="18"/>
                  </a:cubicBez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2" y="18"/>
                    <a:pt x="98" y="126"/>
                    <a:pt x="157" y="126"/>
                  </a:cubicBezTo>
                  <a:cubicBezTo>
                    <a:pt x="178" y="126"/>
                    <a:pt x="196" y="112"/>
                    <a:pt x="206" y="72"/>
                  </a:cubicBezTo>
                  <a:cubicBezTo>
                    <a:pt x="170" y="24"/>
                    <a:pt x="12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7" name="Google Shape;17957;p33"/>
            <p:cNvSpPr/>
            <p:nvPr/>
          </p:nvSpPr>
          <p:spPr>
            <a:xfrm>
              <a:off x="6931531" y="3349765"/>
              <a:ext cx="7158" cy="4886"/>
            </a:xfrm>
            <a:custGeom>
              <a:avLst/>
              <a:gdLst/>
              <a:ahLst/>
              <a:cxnLst/>
              <a:rect l="l" t="t" r="r" b="b"/>
              <a:pathLst>
                <a:path w="230" h="157" extrusionOk="0">
                  <a:moveTo>
                    <a:pt x="123" y="0"/>
                  </a:moveTo>
                  <a:cubicBezTo>
                    <a:pt x="0" y="43"/>
                    <a:pt x="116" y="156"/>
                    <a:pt x="170" y="156"/>
                  </a:cubicBezTo>
                  <a:cubicBezTo>
                    <a:pt x="183" y="156"/>
                    <a:pt x="192" y="150"/>
                    <a:pt x="194" y="134"/>
                  </a:cubicBezTo>
                  <a:cubicBezTo>
                    <a:pt x="230" y="45"/>
                    <a:pt x="20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8" name="Google Shape;17958;p33"/>
            <p:cNvSpPr/>
            <p:nvPr/>
          </p:nvSpPr>
          <p:spPr>
            <a:xfrm>
              <a:off x="6127204" y="4251530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117" y="1"/>
                  </a:moveTo>
                  <a:cubicBezTo>
                    <a:pt x="60" y="1"/>
                    <a:pt x="1" y="19"/>
                    <a:pt x="8" y="70"/>
                  </a:cubicBezTo>
                  <a:cubicBezTo>
                    <a:pt x="34" y="100"/>
                    <a:pt x="60" y="116"/>
                    <a:pt x="88" y="116"/>
                  </a:cubicBezTo>
                  <a:cubicBezTo>
                    <a:pt x="118" y="116"/>
                    <a:pt x="150" y="98"/>
                    <a:pt x="187" y="61"/>
                  </a:cubicBezTo>
                  <a:cubicBezTo>
                    <a:pt x="262" y="31"/>
                    <a:pt x="19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9" name="Google Shape;17959;p33"/>
            <p:cNvSpPr/>
            <p:nvPr/>
          </p:nvSpPr>
          <p:spPr>
            <a:xfrm>
              <a:off x="6234599" y="4132994"/>
              <a:ext cx="7593" cy="3236"/>
            </a:xfrm>
            <a:custGeom>
              <a:avLst/>
              <a:gdLst/>
              <a:ahLst/>
              <a:cxnLst/>
              <a:rect l="l" t="t" r="r" b="b"/>
              <a:pathLst>
                <a:path w="244" h="104" extrusionOk="0">
                  <a:moveTo>
                    <a:pt x="161" y="0"/>
                  </a:moveTo>
                  <a:cubicBezTo>
                    <a:pt x="122" y="0"/>
                    <a:pt x="69" y="15"/>
                    <a:pt x="1" y="43"/>
                  </a:cubicBezTo>
                  <a:cubicBezTo>
                    <a:pt x="54" y="83"/>
                    <a:pt x="108" y="103"/>
                    <a:pt x="169" y="103"/>
                  </a:cubicBezTo>
                  <a:cubicBezTo>
                    <a:pt x="189" y="103"/>
                    <a:pt x="211" y="101"/>
                    <a:pt x="233" y="97"/>
                  </a:cubicBezTo>
                  <a:cubicBezTo>
                    <a:pt x="244" y="32"/>
                    <a:pt x="21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0" name="Google Shape;17960;p33"/>
            <p:cNvSpPr/>
            <p:nvPr/>
          </p:nvSpPr>
          <p:spPr>
            <a:xfrm>
              <a:off x="6599419" y="3796804"/>
              <a:ext cx="6411" cy="3610"/>
            </a:xfrm>
            <a:custGeom>
              <a:avLst/>
              <a:gdLst/>
              <a:ahLst/>
              <a:cxnLst/>
              <a:rect l="l" t="t" r="r" b="b"/>
              <a:pathLst>
                <a:path w="206" h="116" extrusionOk="0">
                  <a:moveTo>
                    <a:pt x="85" y="1"/>
                  </a:moveTo>
                  <a:cubicBezTo>
                    <a:pt x="58" y="1"/>
                    <a:pt x="30" y="9"/>
                    <a:pt x="0" y="25"/>
                  </a:cubicBezTo>
                  <a:cubicBezTo>
                    <a:pt x="0" y="25"/>
                    <a:pt x="95" y="115"/>
                    <a:pt x="157" y="115"/>
                  </a:cubicBezTo>
                  <a:cubicBezTo>
                    <a:pt x="180" y="115"/>
                    <a:pt x="198" y="103"/>
                    <a:pt x="205" y="69"/>
                  </a:cubicBezTo>
                  <a:cubicBezTo>
                    <a:pt x="171" y="24"/>
                    <a:pt x="13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1" name="Google Shape;17961;p33"/>
            <p:cNvSpPr/>
            <p:nvPr/>
          </p:nvSpPr>
          <p:spPr>
            <a:xfrm>
              <a:off x="6143324" y="4321052"/>
              <a:ext cx="8651" cy="3579"/>
            </a:xfrm>
            <a:custGeom>
              <a:avLst/>
              <a:gdLst/>
              <a:ahLst/>
              <a:cxnLst/>
              <a:rect l="l" t="t" r="r" b="b"/>
              <a:pathLst>
                <a:path w="278" h="115" extrusionOk="0">
                  <a:moveTo>
                    <a:pt x="182" y="1"/>
                  </a:moveTo>
                  <a:cubicBezTo>
                    <a:pt x="145" y="1"/>
                    <a:pt x="98" y="14"/>
                    <a:pt x="44" y="40"/>
                  </a:cubicBezTo>
                  <a:cubicBezTo>
                    <a:pt x="18" y="27"/>
                    <a:pt x="7" y="22"/>
                    <a:pt x="6" y="22"/>
                  </a:cubicBezTo>
                  <a:lnTo>
                    <a:pt x="6" y="22"/>
                  </a:lnTo>
                  <a:cubicBezTo>
                    <a:pt x="1" y="22"/>
                    <a:pt x="179" y="115"/>
                    <a:pt x="249" y="115"/>
                  </a:cubicBezTo>
                  <a:cubicBezTo>
                    <a:pt x="266" y="115"/>
                    <a:pt x="277" y="108"/>
                    <a:pt x="275" y="93"/>
                  </a:cubicBezTo>
                  <a:cubicBezTo>
                    <a:pt x="270" y="30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2" name="Google Shape;17962;p33"/>
            <p:cNvSpPr/>
            <p:nvPr/>
          </p:nvSpPr>
          <p:spPr>
            <a:xfrm>
              <a:off x="6995950" y="4323012"/>
              <a:ext cx="7593" cy="3205"/>
            </a:xfrm>
            <a:custGeom>
              <a:avLst/>
              <a:gdLst/>
              <a:ahLst/>
              <a:cxnLst/>
              <a:rect l="l" t="t" r="r" b="b"/>
              <a:pathLst>
                <a:path w="244" h="103" extrusionOk="0">
                  <a:moveTo>
                    <a:pt x="108" y="1"/>
                  </a:moveTo>
                  <a:cubicBezTo>
                    <a:pt x="59" y="1"/>
                    <a:pt x="10" y="15"/>
                    <a:pt x="6" y="57"/>
                  </a:cubicBezTo>
                  <a:cubicBezTo>
                    <a:pt x="1" y="91"/>
                    <a:pt x="17" y="102"/>
                    <a:pt x="43" y="102"/>
                  </a:cubicBezTo>
                  <a:cubicBezTo>
                    <a:pt x="99" y="102"/>
                    <a:pt x="197" y="48"/>
                    <a:pt x="203" y="48"/>
                  </a:cubicBezTo>
                  <a:cubicBezTo>
                    <a:pt x="244" y="27"/>
                    <a:pt x="17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3" name="Google Shape;17963;p33"/>
            <p:cNvSpPr/>
            <p:nvPr/>
          </p:nvSpPr>
          <p:spPr>
            <a:xfrm>
              <a:off x="5994819" y="3989250"/>
              <a:ext cx="4979" cy="3081"/>
            </a:xfrm>
            <a:custGeom>
              <a:avLst/>
              <a:gdLst/>
              <a:ahLst/>
              <a:cxnLst/>
              <a:rect l="l" t="t" r="r" b="b"/>
              <a:pathLst>
                <a:path w="160" h="99" extrusionOk="0">
                  <a:moveTo>
                    <a:pt x="87" y="1"/>
                  </a:moveTo>
                  <a:cubicBezTo>
                    <a:pt x="79" y="1"/>
                    <a:pt x="70" y="2"/>
                    <a:pt x="61" y="5"/>
                  </a:cubicBezTo>
                  <a:cubicBezTo>
                    <a:pt x="13" y="13"/>
                    <a:pt x="1" y="99"/>
                    <a:pt x="68" y="99"/>
                  </a:cubicBezTo>
                  <a:cubicBezTo>
                    <a:pt x="76" y="99"/>
                    <a:pt x="85" y="97"/>
                    <a:pt x="96" y="95"/>
                  </a:cubicBezTo>
                  <a:cubicBezTo>
                    <a:pt x="159" y="79"/>
                    <a:pt x="14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4" name="Google Shape;17964;p33"/>
            <p:cNvSpPr/>
            <p:nvPr/>
          </p:nvSpPr>
          <p:spPr>
            <a:xfrm>
              <a:off x="6905639" y="3594213"/>
              <a:ext cx="7500" cy="1898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1" y="0"/>
                  </a:moveTo>
                  <a:cubicBezTo>
                    <a:pt x="60" y="0"/>
                    <a:pt x="0" y="14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4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5" name="Google Shape;17965;p33"/>
            <p:cNvSpPr/>
            <p:nvPr/>
          </p:nvSpPr>
          <p:spPr>
            <a:xfrm>
              <a:off x="6448642" y="3571433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65" y="1"/>
                  </a:moveTo>
                  <a:cubicBezTo>
                    <a:pt x="46" y="1"/>
                    <a:pt x="28" y="14"/>
                    <a:pt x="10" y="41"/>
                  </a:cubicBezTo>
                  <a:cubicBezTo>
                    <a:pt x="1" y="82"/>
                    <a:pt x="32" y="104"/>
                    <a:pt x="64" y="104"/>
                  </a:cubicBezTo>
                  <a:cubicBezTo>
                    <a:pt x="94" y="104"/>
                    <a:pt x="126" y="84"/>
                    <a:pt x="126" y="41"/>
                  </a:cubicBezTo>
                  <a:cubicBezTo>
                    <a:pt x="104" y="14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6" name="Google Shape;17966;p33"/>
            <p:cNvSpPr/>
            <p:nvPr/>
          </p:nvSpPr>
          <p:spPr>
            <a:xfrm>
              <a:off x="6658267" y="3304984"/>
              <a:ext cx="3828" cy="3548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76" y="1"/>
                  </a:moveTo>
                  <a:cubicBezTo>
                    <a:pt x="42" y="1"/>
                    <a:pt x="0" y="45"/>
                    <a:pt x="0" y="74"/>
                  </a:cubicBezTo>
                  <a:cubicBezTo>
                    <a:pt x="10" y="103"/>
                    <a:pt x="28" y="113"/>
                    <a:pt x="47" y="113"/>
                  </a:cubicBezTo>
                  <a:cubicBezTo>
                    <a:pt x="83" y="113"/>
                    <a:pt x="122" y="77"/>
                    <a:pt x="116" y="48"/>
                  </a:cubicBezTo>
                  <a:cubicBezTo>
                    <a:pt x="110" y="14"/>
                    <a:pt x="9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7" name="Google Shape;17967;p33"/>
            <p:cNvSpPr/>
            <p:nvPr/>
          </p:nvSpPr>
          <p:spPr>
            <a:xfrm>
              <a:off x="6684376" y="3375751"/>
              <a:ext cx="7220" cy="1898"/>
            </a:xfrm>
            <a:custGeom>
              <a:avLst/>
              <a:gdLst/>
              <a:ahLst/>
              <a:cxnLst/>
              <a:rect l="l" t="t" r="r" b="b"/>
              <a:pathLst>
                <a:path w="232" h="61" extrusionOk="0">
                  <a:moveTo>
                    <a:pt x="166" y="1"/>
                  </a:moveTo>
                  <a:cubicBezTo>
                    <a:pt x="100" y="1"/>
                    <a:pt x="6" y="25"/>
                    <a:pt x="0" y="31"/>
                  </a:cubicBezTo>
                  <a:cubicBezTo>
                    <a:pt x="6" y="36"/>
                    <a:pt x="100" y="60"/>
                    <a:pt x="166" y="60"/>
                  </a:cubicBezTo>
                  <a:cubicBezTo>
                    <a:pt x="203" y="60"/>
                    <a:pt x="232" y="53"/>
                    <a:pt x="232" y="31"/>
                  </a:cubicBezTo>
                  <a:cubicBezTo>
                    <a:pt x="232" y="8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8" name="Google Shape;17968;p33"/>
            <p:cNvSpPr/>
            <p:nvPr/>
          </p:nvSpPr>
          <p:spPr>
            <a:xfrm>
              <a:off x="5941635" y="4144135"/>
              <a:ext cx="4170" cy="3423"/>
            </a:xfrm>
            <a:custGeom>
              <a:avLst/>
              <a:gdLst/>
              <a:ahLst/>
              <a:cxnLst/>
              <a:rect l="l" t="t" r="r" b="b"/>
              <a:pathLst>
                <a:path w="134" h="110" extrusionOk="0">
                  <a:moveTo>
                    <a:pt x="80" y="1"/>
                  </a:moveTo>
                  <a:cubicBezTo>
                    <a:pt x="43" y="1"/>
                    <a:pt x="1" y="35"/>
                    <a:pt x="12" y="69"/>
                  </a:cubicBezTo>
                  <a:cubicBezTo>
                    <a:pt x="22" y="98"/>
                    <a:pt x="41" y="110"/>
                    <a:pt x="62" y="110"/>
                  </a:cubicBezTo>
                  <a:cubicBezTo>
                    <a:pt x="97" y="110"/>
                    <a:pt x="134" y="76"/>
                    <a:pt x="128" y="42"/>
                  </a:cubicBezTo>
                  <a:cubicBezTo>
                    <a:pt x="122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9" name="Google Shape;17969;p33"/>
            <p:cNvSpPr/>
            <p:nvPr/>
          </p:nvSpPr>
          <p:spPr>
            <a:xfrm>
              <a:off x="6027495" y="3340647"/>
              <a:ext cx="4232" cy="320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79" y="1"/>
                  </a:moveTo>
                  <a:cubicBezTo>
                    <a:pt x="44" y="1"/>
                    <a:pt x="1" y="29"/>
                    <a:pt x="1" y="52"/>
                  </a:cubicBezTo>
                  <a:cubicBezTo>
                    <a:pt x="1" y="83"/>
                    <a:pt x="37" y="103"/>
                    <a:pt x="70" y="103"/>
                  </a:cubicBezTo>
                  <a:cubicBezTo>
                    <a:pt x="104" y="103"/>
                    <a:pt x="135" y="81"/>
                    <a:pt x="117" y="26"/>
                  </a:cubicBezTo>
                  <a:cubicBezTo>
                    <a:pt x="111" y="8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0" name="Google Shape;17970;p33"/>
            <p:cNvSpPr/>
            <p:nvPr/>
          </p:nvSpPr>
          <p:spPr>
            <a:xfrm>
              <a:off x="5809126" y="4151105"/>
              <a:ext cx="4450" cy="3330"/>
            </a:xfrm>
            <a:custGeom>
              <a:avLst/>
              <a:gdLst/>
              <a:ahLst/>
              <a:cxnLst/>
              <a:rect l="l" t="t" r="r" b="b"/>
              <a:pathLst>
                <a:path w="143" h="107" extrusionOk="0">
                  <a:moveTo>
                    <a:pt x="104" y="0"/>
                  </a:moveTo>
                  <a:cubicBezTo>
                    <a:pt x="61" y="0"/>
                    <a:pt x="0" y="56"/>
                    <a:pt x="24" y="86"/>
                  </a:cubicBezTo>
                  <a:cubicBezTo>
                    <a:pt x="42" y="100"/>
                    <a:pt x="64" y="107"/>
                    <a:pt x="84" y="107"/>
                  </a:cubicBezTo>
                  <a:cubicBezTo>
                    <a:pt x="114" y="107"/>
                    <a:pt x="140" y="91"/>
                    <a:pt x="140" y="59"/>
                  </a:cubicBezTo>
                  <a:cubicBezTo>
                    <a:pt x="143" y="16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1" name="Google Shape;17971;p33"/>
            <p:cNvSpPr/>
            <p:nvPr/>
          </p:nvSpPr>
          <p:spPr>
            <a:xfrm>
              <a:off x="6105918" y="4154560"/>
              <a:ext cx="7656" cy="1805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133" y="0"/>
                  </a:moveTo>
                  <a:cubicBezTo>
                    <a:pt x="69" y="0"/>
                    <a:pt x="0" y="14"/>
                    <a:pt x="23" y="37"/>
                  </a:cubicBezTo>
                  <a:cubicBezTo>
                    <a:pt x="55" y="50"/>
                    <a:pt x="88" y="57"/>
                    <a:pt x="121" y="57"/>
                  </a:cubicBezTo>
                  <a:cubicBezTo>
                    <a:pt x="155" y="57"/>
                    <a:pt x="188" y="50"/>
                    <a:pt x="220" y="37"/>
                  </a:cubicBezTo>
                  <a:cubicBezTo>
                    <a:pt x="245" y="11"/>
                    <a:pt x="19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2" name="Google Shape;17972;p33"/>
            <p:cNvSpPr/>
            <p:nvPr/>
          </p:nvSpPr>
          <p:spPr>
            <a:xfrm>
              <a:off x="7355666" y="390721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15" y="0"/>
                  </a:moveTo>
                  <a:cubicBezTo>
                    <a:pt x="73" y="0"/>
                    <a:pt x="35" y="10"/>
                    <a:pt x="0" y="27"/>
                  </a:cubicBezTo>
                  <a:cubicBezTo>
                    <a:pt x="20" y="43"/>
                    <a:pt x="82" y="52"/>
                    <a:pt x="134" y="52"/>
                  </a:cubicBezTo>
                  <a:cubicBezTo>
                    <a:pt x="197" y="52"/>
                    <a:pt x="246" y="39"/>
                    <a:pt x="187" y="10"/>
                  </a:cubicBezTo>
                  <a:cubicBezTo>
                    <a:pt x="162" y="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3" name="Google Shape;17973;p33"/>
            <p:cNvSpPr/>
            <p:nvPr/>
          </p:nvSpPr>
          <p:spPr>
            <a:xfrm>
              <a:off x="6416744" y="4188387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3"/>
                    <a:pt x="46" y="95"/>
                    <a:pt x="76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4" name="Google Shape;17974;p33"/>
            <p:cNvSpPr/>
            <p:nvPr/>
          </p:nvSpPr>
          <p:spPr>
            <a:xfrm>
              <a:off x="6434514" y="4191561"/>
              <a:ext cx="7251" cy="1929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104" y="1"/>
                  </a:moveTo>
                  <a:cubicBezTo>
                    <a:pt x="66" y="1"/>
                    <a:pt x="28" y="10"/>
                    <a:pt x="0" y="34"/>
                  </a:cubicBezTo>
                  <a:cubicBezTo>
                    <a:pt x="28" y="54"/>
                    <a:pt x="64" y="62"/>
                    <a:pt x="101" y="62"/>
                  </a:cubicBezTo>
                  <a:cubicBezTo>
                    <a:pt x="148" y="62"/>
                    <a:pt x="197" y="49"/>
                    <a:pt x="232" y="34"/>
                  </a:cubicBezTo>
                  <a:cubicBezTo>
                    <a:pt x="198" y="15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5" name="Google Shape;17975;p33"/>
            <p:cNvSpPr/>
            <p:nvPr/>
          </p:nvSpPr>
          <p:spPr>
            <a:xfrm>
              <a:off x="6448985" y="4216613"/>
              <a:ext cx="7624" cy="1743"/>
            </a:xfrm>
            <a:custGeom>
              <a:avLst/>
              <a:gdLst/>
              <a:ahLst/>
              <a:cxnLst/>
              <a:rect l="l" t="t" r="r" b="b"/>
              <a:pathLst>
                <a:path w="245" h="56" extrusionOk="0">
                  <a:moveTo>
                    <a:pt x="154" y="0"/>
                  </a:moveTo>
                  <a:cubicBezTo>
                    <a:pt x="86" y="0"/>
                    <a:pt x="0" y="22"/>
                    <a:pt x="26" y="32"/>
                  </a:cubicBezTo>
                  <a:cubicBezTo>
                    <a:pt x="65" y="49"/>
                    <a:pt x="105" y="56"/>
                    <a:pt x="147" y="56"/>
                  </a:cubicBezTo>
                  <a:cubicBezTo>
                    <a:pt x="171" y="56"/>
                    <a:pt x="196" y="53"/>
                    <a:pt x="222" y="50"/>
                  </a:cubicBezTo>
                  <a:cubicBezTo>
                    <a:pt x="245" y="12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6" name="Google Shape;17976;p33"/>
            <p:cNvSpPr/>
            <p:nvPr/>
          </p:nvSpPr>
          <p:spPr>
            <a:xfrm>
              <a:off x="6895090" y="4290554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2"/>
                    <a:pt x="46" y="95"/>
                    <a:pt x="75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7" name="Google Shape;17977;p33"/>
            <p:cNvSpPr/>
            <p:nvPr/>
          </p:nvSpPr>
          <p:spPr>
            <a:xfrm>
              <a:off x="6320397" y="4198937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8" name="Google Shape;17978;p33"/>
            <p:cNvSpPr/>
            <p:nvPr/>
          </p:nvSpPr>
          <p:spPr>
            <a:xfrm>
              <a:off x="6327337" y="412841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1"/>
                  </a:cubicBezTo>
                  <a:cubicBezTo>
                    <a:pt x="18" y="34"/>
                    <a:pt x="38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9" name="Google Shape;17979;p33"/>
            <p:cNvSpPr/>
            <p:nvPr/>
          </p:nvSpPr>
          <p:spPr>
            <a:xfrm>
              <a:off x="6320397" y="408261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8" y="1"/>
                    <a:pt x="18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0" name="Google Shape;17980;p33"/>
            <p:cNvSpPr/>
            <p:nvPr/>
          </p:nvSpPr>
          <p:spPr>
            <a:xfrm>
              <a:off x="6776523" y="3446642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28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1" name="Google Shape;17981;p33"/>
            <p:cNvSpPr/>
            <p:nvPr/>
          </p:nvSpPr>
          <p:spPr>
            <a:xfrm>
              <a:off x="6280968" y="422529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2" name="Google Shape;17982;p33"/>
            <p:cNvSpPr/>
            <p:nvPr/>
          </p:nvSpPr>
          <p:spPr>
            <a:xfrm>
              <a:off x="6687146" y="4230648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3" name="Google Shape;17983;p33"/>
            <p:cNvSpPr/>
            <p:nvPr/>
          </p:nvSpPr>
          <p:spPr>
            <a:xfrm>
              <a:off x="5463663" y="379720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4" name="Google Shape;17984;p33"/>
            <p:cNvSpPr/>
            <p:nvPr/>
          </p:nvSpPr>
          <p:spPr>
            <a:xfrm>
              <a:off x="6398975" y="425000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8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8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5" name="Google Shape;17985;p33"/>
            <p:cNvSpPr/>
            <p:nvPr/>
          </p:nvSpPr>
          <p:spPr>
            <a:xfrm>
              <a:off x="6220439" y="3386611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9" y="1"/>
                    <a:pt x="19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6" name="Google Shape;17986;p33"/>
            <p:cNvSpPr/>
            <p:nvPr/>
          </p:nvSpPr>
          <p:spPr>
            <a:xfrm>
              <a:off x="6762923" y="338496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7" name="Google Shape;17987;p33"/>
            <p:cNvSpPr/>
            <p:nvPr/>
          </p:nvSpPr>
          <p:spPr>
            <a:xfrm>
              <a:off x="5616338" y="3455542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8" name="Google Shape;17988;p33"/>
            <p:cNvSpPr/>
            <p:nvPr/>
          </p:nvSpPr>
          <p:spPr>
            <a:xfrm>
              <a:off x="6612178" y="33214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8" y="36"/>
                    <a:pt x="108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9" name="Google Shape;17989;p33"/>
            <p:cNvSpPr/>
            <p:nvPr/>
          </p:nvSpPr>
          <p:spPr>
            <a:xfrm>
              <a:off x="6344546" y="4163740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36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0" name="Google Shape;17990;p33"/>
            <p:cNvSpPr/>
            <p:nvPr/>
          </p:nvSpPr>
          <p:spPr>
            <a:xfrm>
              <a:off x="6484461" y="344132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3"/>
                    <a:pt x="37" y="40"/>
                    <a:pt x="56" y="40"/>
                  </a:cubicBezTo>
                  <a:cubicBezTo>
                    <a:pt x="74" y="40"/>
                    <a:pt x="95" y="33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1" name="Google Shape;17991;p33"/>
            <p:cNvSpPr/>
            <p:nvPr/>
          </p:nvSpPr>
          <p:spPr>
            <a:xfrm>
              <a:off x="6494482" y="331615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0"/>
                    <a:pt x="0" y="19"/>
                    <a:pt x="62" y="37"/>
                  </a:cubicBezTo>
                  <a:cubicBezTo>
                    <a:pt x="152" y="37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2" name="Google Shape;17992;p33"/>
            <p:cNvSpPr/>
            <p:nvPr/>
          </p:nvSpPr>
          <p:spPr>
            <a:xfrm>
              <a:off x="5559170" y="3636816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27"/>
                    <a:pt x="18" y="36"/>
                    <a:pt x="107" y="36"/>
                  </a:cubicBezTo>
                  <a:cubicBezTo>
                    <a:pt x="170" y="18"/>
                    <a:pt x="152" y="10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3" name="Google Shape;17993;p33"/>
            <p:cNvSpPr/>
            <p:nvPr/>
          </p:nvSpPr>
          <p:spPr>
            <a:xfrm>
              <a:off x="6123283" y="4066864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4" name="Google Shape;17994;p33"/>
            <p:cNvSpPr/>
            <p:nvPr/>
          </p:nvSpPr>
          <p:spPr>
            <a:xfrm>
              <a:off x="5623558" y="3675685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5" name="Google Shape;17995;p33"/>
            <p:cNvSpPr/>
            <p:nvPr/>
          </p:nvSpPr>
          <p:spPr>
            <a:xfrm>
              <a:off x="7038335" y="3551579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28"/>
                    <a:pt x="99" y="37"/>
                  </a:cubicBezTo>
                  <a:cubicBezTo>
                    <a:pt x="161" y="10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6" name="Google Shape;17996;p33"/>
            <p:cNvSpPr/>
            <p:nvPr/>
          </p:nvSpPr>
          <p:spPr>
            <a:xfrm>
              <a:off x="7224868" y="3772904"/>
              <a:ext cx="13382" cy="17147"/>
            </a:xfrm>
            <a:custGeom>
              <a:avLst/>
              <a:gdLst/>
              <a:ahLst/>
              <a:cxnLst/>
              <a:rect l="l" t="t" r="r" b="b"/>
              <a:pathLst>
                <a:path w="430" h="551" extrusionOk="0">
                  <a:moveTo>
                    <a:pt x="224" y="1"/>
                  </a:moveTo>
                  <a:cubicBezTo>
                    <a:pt x="121" y="1"/>
                    <a:pt x="0" y="550"/>
                    <a:pt x="274" y="550"/>
                  </a:cubicBezTo>
                  <a:cubicBezTo>
                    <a:pt x="316" y="550"/>
                    <a:pt x="367" y="537"/>
                    <a:pt x="430" y="507"/>
                  </a:cubicBezTo>
                  <a:lnTo>
                    <a:pt x="314" y="445"/>
                  </a:lnTo>
                  <a:cubicBezTo>
                    <a:pt x="314" y="114"/>
                    <a:pt x="27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7" name="Google Shape;17997;p33"/>
            <p:cNvSpPr/>
            <p:nvPr/>
          </p:nvSpPr>
          <p:spPr>
            <a:xfrm>
              <a:off x="6425053" y="3934355"/>
              <a:ext cx="13631" cy="12977"/>
            </a:xfrm>
            <a:custGeom>
              <a:avLst/>
              <a:gdLst/>
              <a:ahLst/>
              <a:cxnLst/>
              <a:rect l="l" t="t" r="r" b="b"/>
              <a:pathLst>
                <a:path w="438" h="417" extrusionOk="0">
                  <a:moveTo>
                    <a:pt x="317" y="0"/>
                  </a:moveTo>
                  <a:cubicBezTo>
                    <a:pt x="255" y="0"/>
                    <a:pt x="1" y="321"/>
                    <a:pt x="1" y="360"/>
                  </a:cubicBezTo>
                  <a:cubicBezTo>
                    <a:pt x="1" y="401"/>
                    <a:pt x="34" y="416"/>
                    <a:pt x="83" y="416"/>
                  </a:cubicBezTo>
                  <a:cubicBezTo>
                    <a:pt x="203" y="416"/>
                    <a:pt x="413" y="325"/>
                    <a:pt x="438" y="306"/>
                  </a:cubicBezTo>
                  <a:cubicBezTo>
                    <a:pt x="286" y="199"/>
                    <a:pt x="340" y="315"/>
                    <a:pt x="331" y="21"/>
                  </a:cubicBezTo>
                  <a:cubicBezTo>
                    <a:pt x="331" y="7"/>
                    <a:pt x="326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8" name="Google Shape;17998;p33"/>
            <p:cNvSpPr/>
            <p:nvPr/>
          </p:nvSpPr>
          <p:spPr>
            <a:xfrm>
              <a:off x="7209620" y="3755041"/>
              <a:ext cx="17801" cy="8807"/>
            </a:xfrm>
            <a:custGeom>
              <a:avLst/>
              <a:gdLst/>
              <a:ahLst/>
              <a:cxnLst/>
              <a:rect l="l" t="t" r="r" b="b"/>
              <a:pathLst>
                <a:path w="572" h="283" extrusionOk="0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  <a:moveTo>
                    <a:pt x="167" y="1"/>
                  </a:moveTo>
                  <a:cubicBezTo>
                    <a:pt x="98" y="1"/>
                    <a:pt x="38" y="18"/>
                    <a:pt x="1" y="64"/>
                  </a:cubicBezTo>
                  <a:lnTo>
                    <a:pt x="1" y="64"/>
                  </a:lnTo>
                  <a:cubicBezTo>
                    <a:pt x="2" y="63"/>
                    <a:pt x="5" y="62"/>
                    <a:pt x="8" y="62"/>
                  </a:cubicBezTo>
                  <a:cubicBezTo>
                    <a:pt x="58" y="62"/>
                    <a:pt x="311" y="283"/>
                    <a:pt x="460" y="283"/>
                  </a:cubicBezTo>
                  <a:cubicBezTo>
                    <a:pt x="526" y="283"/>
                    <a:pt x="572" y="240"/>
                    <a:pt x="572" y="118"/>
                  </a:cubicBezTo>
                  <a:cubicBezTo>
                    <a:pt x="487" y="76"/>
                    <a:pt x="30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9" name="Google Shape;17999;p33"/>
            <p:cNvSpPr/>
            <p:nvPr/>
          </p:nvSpPr>
          <p:spPr>
            <a:xfrm>
              <a:off x="7019165" y="3486040"/>
              <a:ext cx="24180" cy="4668"/>
            </a:xfrm>
            <a:custGeom>
              <a:avLst/>
              <a:gdLst/>
              <a:ahLst/>
              <a:cxnLst/>
              <a:rect l="l" t="t" r="r" b="b"/>
              <a:pathLst>
                <a:path w="777" h="150" extrusionOk="0">
                  <a:moveTo>
                    <a:pt x="701" y="1"/>
                  </a:moveTo>
                  <a:cubicBezTo>
                    <a:pt x="691" y="1"/>
                    <a:pt x="678" y="4"/>
                    <a:pt x="661" y="10"/>
                  </a:cubicBezTo>
                  <a:cubicBezTo>
                    <a:pt x="651" y="5"/>
                    <a:pt x="621" y="3"/>
                    <a:pt x="580" y="3"/>
                  </a:cubicBezTo>
                  <a:cubicBezTo>
                    <a:pt x="406" y="3"/>
                    <a:pt x="22" y="42"/>
                    <a:pt x="1" y="64"/>
                  </a:cubicBezTo>
                  <a:cubicBezTo>
                    <a:pt x="5" y="60"/>
                    <a:pt x="13" y="59"/>
                    <a:pt x="24" y="59"/>
                  </a:cubicBezTo>
                  <a:cubicBezTo>
                    <a:pt x="103" y="59"/>
                    <a:pt x="338" y="149"/>
                    <a:pt x="539" y="149"/>
                  </a:cubicBezTo>
                  <a:cubicBezTo>
                    <a:pt x="632" y="149"/>
                    <a:pt x="718" y="130"/>
                    <a:pt x="777" y="73"/>
                  </a:cubicBezTo>
                  <a:cubicBezTo>
                    <a:pt x="734" y="51"/>
                    <a:pt x="743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0" name="Google Shape;18000;p33"/>
            <p:cNvSpPr/>
            <p:nvPr/>
          </p:nvSpPr>
          <p:spPr>
            <a:xfrm>
              <a:off x="6667416" y="4277515"/>
              <a:ext cx="25020" cy="9118"/>
            </a:xfrm>
            <a:custGeom>
              <a:avLst/>
              <a:gdLst/>
              <a:ahLst/>
              <a:cxnLst/>
              <a:rect l="l" t="t" r="r" b="b"/>
              <a:pathLst>
                <a:path w="804" h="293" extrusionOk="0">
                  <a:moveTo>
                    <a:pt x="92" y="0"/>
                  </a:moveTo>
                  <a:cubicBezTo>
                    <a:pt x="59" y="0"/>
                    <a:pt x="28" y="8"/>
                    <a:pt x="1" y="29"/>
                  </a:cubicBezTo>
                  <a:cubicBezTo>
                    <a:pt x="34" y="49"/>
                    <a:pt x="504" y="293"/>
                    <a:pt x="703" y="293"/>
                  </a:cubicBezTo>
                  <a:cubicBezTo>
                    <a:pt x="768" y="293"/>
                    <a:pt x="803" y="267"/>
                    <a:pt x="786" y="199"/>
                  </a:cubicBezTo>
                  <a:cubicBezTo>
                    <a:pt x="777" y="154"/>
                    <a:pt x="358" y="56"/>
                    <a:pt x="277" y="56"/>
                  </a:cubicBezTo>
                  <a:cubicBezTo>
                    <a:pt x="230" y="32"/>
                    <a:pt x="15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1" name="Google Shape;18001;p33"/>
            <p:cNvSpPr/>
            <p:nvPr/>
          </p:nvSpPr>
          <p:spPr>
            <a:xfrm>
              <a:off x="7061582" y="3511776"/>
              <a:ext cx="17583" cy="8807"/>
            </a:xfrm>
            <a:custGeom>
              <a:avLst/>
              <a:gdLst/>
              <a:ahLst/>
              <a:cxnLst/>
              <a:rect l="l" t="t" r="r" b="b"/>
              <a:pathLst>
                <a:path w="565" h="283" extrusionOk="0">
                  <a:moveTo>
                    <a:pt x="362" y="0"/>
                  </a:moveTo>
                  <a:cubicBezTo>
                    <a:pt x="230" y="0"/>
                    <a:pt x="0" y="151"/>
                    <a:pt x="21" y="165"/>
                  </a:cubicBezTo>
                  <a:cubicBezTo>
                    <a:pt x="103" y="213"/>
                    <a:pt x="309" y="283"/>
                    <a:pt x="456" y="283"/>
                  </a:cubicBezTo>
                  <a:cubicBezTo>
                    <a:pt x="499" y="283"/>
                    <a:pt x="537" y="277"/>
                    <a:pt x="565" y="263"/>
                  </a:cubicBezTo>
                  <a:cubicBezTo>
                    <a:pt x="324" y="133"/>
                    <a:pt x="252" y="100"/>
                    <a:pt x="254" y="100"/>
                  </a:cubicBezTo>
                  <a:lnTo>
                    <a:pt x="254" y="100"/>
                  </a:lnTo>
                  <a:cubicBezTo>
                    <a:pt x="256" y="100"/>
                    <a:pt x="336" y="134"/>
                    <a:pt x="394" y="134"/>
                  </a:cubicBezTo>
                  <a:cubicBezTo>
                    <a:pt x="435" y="134"/>
                    <a:pt x="465" y="117"/>
                    <a:pt x="449" y="58"/>
                  </a:cubicBezTo>
                  <a:cubicBezTo>
                    <a:pt x="438" y="16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2" name="Google Shape;18002;p33"/>
            <p:cNvSpPr/>
            <p:nvPr/>
          </p:nvSpPr>
          <p:spPr>
            <a:xfrm>
              <a:off x="7220294" y="3310243"/>
              <a:ext cx="18796" cy="5975"/>
            </a:xfrm>
            <a:custGeom>
              <a:avLst/>
              <a:gdLst/>
              <a:ahLst/>
              <a:cxnLst/>
              <a:rect l="l" t="t" r="r" b="b"/>
              <a:pathLst>
                <a:path w="604" h="192" extrusionOk="0">
                  <a:moveTo>
                    <a:pt x="129" y="1"/>
                  </a:moveTo>
                  <a:cubicBezTo>
                    <a:pt x="1" y="1"/>
                    <a:pt x="100" y="191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22" y="182"/>
                    <a:pt x="603" y="191"/>
                    <a:pt x="264" y="39"/>
                  </a:cubicBezTo>
                  <a:cubicBezTo>
                    <a:pt x="203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3" name="Google Shape;18003;p33"/>
            <p:cNvSpPr/>
            <p:nvPr/>
          </p:nvSpPr>
          <p:spPr>
            <a:xfrm>
              <a:off x="6491028" y="3992176"/>
              <a:ext cx="18734" cy="4948"/>
            </a:xfrm>
            <a:custGeom>
              <a:avLst/>
              <a:gdLst/>
              <a:ahLst/>
              <a:cxnLst/>
              <a:rect l="l" t="t" r="r" b="b"/>
              <a:pathLst>
                <a:path w="602" h="159" extrusionOk="0">
                  <a:moveTo>
                    <a:pt x="459" y="1"/>
                  </a:moveTo>
                  <a:cubicBezTo>
                    <a:pt x="0" y="1"/>
                    <a:pt x="174" y="159"/>
                    <a:pt x="394" y="159"/>
                  </a:cubicBezTo>
                  <a:cubicBezTo>
                    <a:pt x="465" y="159"/>
                    <a:pt x="541" y="142"/>
                    <a:pt x="602" y="99"/>
                  </a:cubicBezTo>
                  <a:cubicBezTo>
                    <a:pt x="566" y="45"/>
                    <a:pt x="521" y="18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4" name="Google Shape;18004;p33"/>
            <p:cNvSpPr/>
            <p:nvPr/>
          </p:nvSpPr>
          <p:spPr>
            <a:xfrm>
              <a:off x="7287202" y="3569379"/>
              <a:ext cx="12324" cy="8309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91" y="0"/>
                  </a:moveTo>
                  <a:cubicBezTo>
                    <a:pt x="38" y="0"/>
                    <a:pt x="0" y="15"/>
                    <a:pt x="6" y="53"/>
                  </a:cubicBezTo>
                  <a:cubicBezTo>
                    <a:pt x="18" y="190"/>
                    <a:pt x="78" y="267"/>
                    <a:pt x="177" y="267"/>
                  </a:cubicBezTo>
                  <a:cubicBezTo>
                    <a:pt x="220" y="267"/>
                    <a:pt x="270" y="252"/>
                    <a:pt x="327" y="223"/>
                  </a:cubicBezTo>
                  <a:cubicBezTo>
                    <a:pt x="193" y="187"/>
                    <a:pt x="184" y="151"/>
                    <a:pt x="309" y="125"/>
                  </a:cubicBezTo>
                  <a:cubicBezTo>
                    <a:pt x="395" y="75"/>
                    <a:pt x="208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5" name="Google Shape;18005;p33"/>
            <p:cNvSpPr/>
            <p:nvPr/>
          </p:nvSpPr>
          <p:spPr>
            <a:xfrm>
              <a:off x="7168884" y="4101345"/>
              <a:ext cx="16587" cy="4606"/>
            </a:xfrm>
            <a:custGeom>
              <a:avLst/>
              <a:gdLst/>
              <a:ahLst/>
              <a:cxnLst/>
              <a:rect l="l" t="t" r="r" b="b"/>
              <a:pathLst>
                <a:path w="533" h="148" extrusionOk="0">
                  <a:moveTo>
                    <a:pt x="330" y="0"/>
                  </a:moveTo>
                  <a:cubicBezTo>
                    <a:pt x="184" y="0"/>
                    <a:pt x="0" y="88"/>
                    <a:pt x="34" y="114"/>
                  </a:cubicBezTo>
                  <a:cubicBezTo>
                    <a:pt x="62" y="137"/>
                    <a:pt x="127" y="147"/>
                    <a:pt x="198" y="147"/>
                  </a:cubicBezTo>
                  <a:cubicBezTo>
                    <a:pt x="350" y="147"/>
                    <a:pt x="532" y="101"/>
                    <a:pt x="453" y="34"/>
                  </a:cubicBezTo>
                  <a:cubicBezTo>
                    <a:pt x="422" y="10"/>
                    <a:pt x="378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6" name="Google Shape;18006;p33"/>
            <p:cNvSpPr/>
            <p:nvPr/>
          </p:nvSpPr>
          <p:spPr>
            <a:xfrm>
              <a:off x="6701492" y="3519930"/>
              <a:ext cx="12884" cy="5477"/>
            </a:xfrm>
            <a:custGeom>
              <a:avLst/>
              <a:gdLst/>
              <a:ahLst/>
              <a:cxnLst/>
              <a:rect l="l" t="t" r="r" b="b"/>
              <a:pathLst>
                <a:path w="414" h="176" extrusionOk="0">
                  <a:moveTo>
                    <a:pt x="244" y="1"/>
                  </a:moveTo>
                  <a:cubicBezTo>
                    <a:pt x="190" y="1"/>
                    <a:pt x="137" y="1"/>
                    <a:pt x="83" y="28"/>
                  </a:cubicBezTo>
                  <a:cubicBezTo>
                    <a:pt x="1" y="96"/>
                    <a:pt x="184" y="176"/>
                    <a:pt x="304" y="176"/>
                  </a:cubicBezTo>
                  <a:cubicBezTo>
                    <a:pt x="340" y="176"/>
                    <a:pt x="370" y="169"/>
                    <a:pt x="387" y="153"/>
                  </a:cubicBezTo>
                  <a:cubicBezTo>
                    <a:pt x="414" y="63"/>
                    <a:pt x="369" y="10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7" name="Google Shape;18007;p33"/>
            <p:cNvSpPr/>
            <p:nvPr/>
          </p:nvSpPr>
          <p:spPr>
            <a:xfrm>
              <a:off x="6485488" y="3918079"/>
              <a:ext cx="14782" cy="1929"/>
            </a:xfrm>
            <a:custGeom>
              <a:avLst/>
              <a:gdLst/>
              <a:ahLst/>
              <a:cxnLst/>
              <a:rect l="l" t="t" r="r" b="b"/>
              <a:pathLst>
                <a:path w="475" h="62" extrusionOk="0">
                  <a:moveTo>
                    <a:pt x="299" y="1"/>
                  </a:moveTo>
                  <a:cubicBezTo>
                    <a:pt x="171" y="1"/>
                    <a:pt x="1" y="20"/>
                    <a:pt x="12" y="44"/>
                  </a:cubicBezTo>
                  <a:cubicBezTo>
                    <a:pt x="34" y="53"/>
                    <a:pt x="146" y="61"/>
                    <a:pt x="250" y="61"/>
                  </a:cubicBezTo>
                  <a:cubicBezTo>
                    <a:pt x="367" y="61"/>
                    <a:pt x="474" y="50"/>
                    <a:pt x="432" y="17"/>
                  </a:cubicBezTo>
                  <a:cubicBezTo>
                    <a:pt x="417" y="6"/>
                    <a:pt x="36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8" name="Google Shape;18008;p33"/>
            <p:cNvSpPr/>
            <p:nvPr/>
          </p:nvSpPr>
          <p:spPr>
            <a:xfrm>
              <a:off x="6735133" y="4210451"/>
              <a:ext cx="11172" cy="3579"/>
            </a:xfrm>
            <a:custGeom>
              <a:avLst/>
              <a:gdLst/>
              <a:ahLst/>
              <a:cxnLst/>
              <a:rect l="l" t="t" r="r" b="b"/>
              <a:pathLst>
                <a:path w="359" h="115" extrusionOk="0">
                  <a:moveTo>
                    <a:pt x="198" y="0"/>
                  </a:moveTo>
                  <a:cubicBezTo>
                    <a:pt x="78" y="0"/>
                    <a:pt x="1" y="61"/>
                    <a:pt x="91" y="61"/>
                  </a:cubicBezTo>
                  <a:cubicBezTo>
                    <a:pt x="162" y="79"/>
                    <a:pt x="242" y="97"/>
                    <a:pt x="314" y="114"/>
                  </a:cubicBezTo>
                  <a:cubicBezTo>
                    <a:pt x="341" y="88"/>
                    <a:pt x="358" y="70"/>
                    <a:pt x="350" y="34"/>
                  </a:cubicBezTo>
                  <a:cubicBezTo>
                    <a:pt x="297" y="9"/>
                    <a:pt x="24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9" name="Google Shape;18009;p33"/>
            <p:cNvSpPr/>
            <p:nvPr/>
          </p:nvSpPr>
          <p:spPr>
            <a:xfrm>
              <a:off x="7303042" y="3476486"/>
              <a:ext cx="10394" cy="5757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158" y="0"/>
                  </a:moveTo>
                  <a:cubicBezTo>
                    <a:pt x="80" y="0"/>
                    <a:pt x="1" y="30"/>
                    <a:pt x="5" y="130"/>
                  </a:cubicBezTo>
                  <a:cubicBezTo>
                    <a:pt x="41" y="166"/>
                    <a:pt x="77" y="185"/>
                    <a:pt x="114" y="185"/>
                  </a:cubicBezTo>
                  <a:cubicBezTo>
                    <a:pt x="169" y="185"/>
                    <a:pt x="227" y="144"/>
                    <a:pt x="291" y="59"/>
                  </a:cubicBezTo>
                  <a:cubicBezTo>
                    <a:pt x="333" y="4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0" name="Google Shape;18010;p33"/>
            <p:cNvSpPr/>
            <p:nvPr/>
          </p:nvSpPr>
          <p:spPr>
            <a:xfrm>
              <a:off x="6549378" y="4108844"/>
              <a:ext cx="11297" cy="6411"/>
            </a:xfrm>
            <a:custGeom>
              <a:avLst/>
              <a:gdLst/>
              <a:ahLst/>
              <a:cxnLst/>
              <a:rect l="l" t="t" r="r" b="b"/>
              <a:pathLst>
                <a:path w="363" h="206" extrusionOk="0">
                  <a:moveTo>
                    <a:pt x="299" y="0"/>
                  </a:moveTo>
                  <a:cubicBezTo>
                    <a:pt x="212" y="0"/>
                    <a:pt x="1" y="31"/>
                    <a:pt x="145" y="141"/>
                  </a:cubicBezTo>
                  <a:cubicBezTo>
                    <a:pt x="204" y="188"/>
                    <a:pt x="245" y="206"/>
                    <a:pt x="273" y="206"/>
                  </a:cubicBezTo>
                  <a:cubicBezTo>
                    <a:pt x="362" y="206"/>
                    <a:pt x="319" y="21"/>
                    <a:pt x="332" y="7"/>
                  </a:cubicBezTo>
                  <a:cubicBezTo>
                    <a:pt x="341" y="3"/>
                    <a:pt x="3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1" name="Google Shape;18011;p33"/>
            <p:cNvSpPr/>
            <p:nvPr/>
          </p:nvSpPr>
          <p:spPr>
            <a:xfrm>
              <a:off x="6391288" y="3394547"/>
              <a:ext cx="13786" cy="5508"/>
            </a:xfrm>
            <a:custGeom>
              <a:avLst/>
              <a:gdLst/>
              <a:ahLst/>
              <a:cxnLst/>
              <a:rect l="l" t="t" r="r" b="b"/>
              <a:pathLst>
                <a:path w="443" h="177" extrusionOk="0">
                  <a:moveTo>
                    <a:pt x="136" y="0"/>
                  </a:moveTo>
                  <a:cubicBezTo>
                    <a:pt x="0" y="0"/>
                    <a:pt x="101" y="152"/>
                    <a:pt x="78" y="167"/>
                  </a:cubicBezTo>
                  <a:cubicBezTo>
                    <a:pt x="73" y="174"/>
                    <a:pt x="77" y="176"/>
                    <a:pt x="89" y="176"/>
                  </a:cubicBezTo>
                  <a:cubicBezTo>
                    <a:pt x="155" y="176"/>
                    <a:pt x="443" y="76"/>
                    <a:pt x="229" y="15"/>
                  </a:cubicBezTo>
                  <a:cubicBezTo>
                    <a:pt x="190" y="5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2" name="Google Shape;18012;p33"/>
            <p:cNvSpPr/>
            <p:nvPr/>
          </p:nvSpPr>
          <p:spPr>
            <a:xfrm>
              <a:off x="6239329" y="3692365"/>
              <a:ext cx="10830" cy="3921"/>
            </a:xfrm>
            <a:custGeom>
              <a:avLst/>
              <a:gdLst/>
              <a:ahLst/>
              <a:cxnLst/>
              <a:rect l="l" t="t" r="r" b="b"/>
              <a:pathLst>
                <a:path w="348" h="126" extrusionOk="0">
                  <a:moveTo>
                    <a:pt x="210" y="1"/>
                  </a:moveTo>
                  <a:cubicBezTo>
                    <a:pt x="122" y="1"/>
                    <a:pt x="16" y="20"/>
                    <a:pt x="1" y="36"/>
                  </a:cubicBezTo>
                  <a:cubicBezTo>
                    <a:pt x="40" y="63"/>
                    <a:pt x="175" y="126"/>
                    <a:pt x="261" y="126"/>
                  </a:cubicBezTo>
                  <a:cubicBezTo>
                    <a:pt x="314" y="126"/>
                    <a:pt x="348" y="103"/>
                    <a:pt x="331" y="36"/>
                  </a:cubicBezTo>
                  <a:cubicBezTo>
                    <a:pt x="323" y="10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3" name="Google Shape;18013;p33"/>
            <p:cNvSpPr/>
            <p:nvPr/>
          </p:nvSpPr>
          <p:spPr>
            <a:xfrm>
              <a:off x="7125316" y="3817717"/>
              <a:ext cx="7749" cy="5788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62" y="1"/>
                  </a:moveTo>
                  <a:cubicBezTo>
                    <a:pt x="93" y="1"/>
                    <a:pt x="0" y="82"/>
                    <a:pt x="7" y="138"/>
                  </a:cubicBezTo>
                  <a:cubicBezTo>
                    <a:pt x="7" y="172"/>
                    <a:pt x="28" y="185"/>
                    <a:pt x="58" y="185"/>
                  </a:cubicBezTo>
                  <a:cubicBezTo>
                    <a:pt x="129" y="185"/>
                    <a:pt x="249" y="108"/>
                    <a:pt x="230" y="58"/>
                  </a:cubicBezTo>
                  <a:cubicBezTo>
                    <a:pt x="219" y="17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4" name="Google Shape;18014;p33"/>
            <p:cNvSpPr/>
            <p:nvPr/>
          </p:nvSpPr>
          <p:spPr>
            <a:xfrm>
              <a:off x="6239049" y="3682003"/>
              <a:ext cx="12853" cy="3641"/>
            </a:xfrm>
            <a:custGeom>
              <a:avLst/>
              <a:gdLst/>
              <a:ahLst/>
              <a:cxnLst/>
              <a:rect l="l" t="t" r="r" b="b"/>
              <a:pathLst>
                <a:path w="413" h="117" extrusionOk="0">
                  <a:moveTo>
                    <a:pt x="122" y="0"/>
                  </a:moveTo>
                  <a:cubicBezTo>
                    <a:pt x="75" y="0"/>
                    <a:pt x="31" y="9"/>
                    <a:pt x="1" y="30"/>
                  </a:cubicBezTo>
                  <a:cubicBezTo>
                    <a:pt x="75" y="70"/>
                    <a:pt x="150" y="116"/>
                    <a:pt x="232" y="116"/>
                  </a:cubicBezTo>
                  <a:cubicBezTo>
                    <a:pt x="258" y="116"/>
                    <a:pt x="285" y="112"/>
                    <a:pt x="313" y="101"/>
                  </a:cubicBezTo>
                  <a:cubicBezTo>
                    <a:pt x="412" y="68"/>
                    <a:pt x="25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5" name="Google Shape;18015;p33"/>
            <p:cNvSpPr/>
            <p:nvPr/>
          </p:nvSpPr>
          <p:spPr>
            <a:xfrm>
              <a:off x="6659854" y="3660810"/>
              <a:ext cx="9523" cy="4886"/>
            </a:xfrm>
            <a:custGeom>
              <a:avLst/>
              <a:gdLst/>
              <a:ahLst/>
              <a:cxnLst/>
              <a:rect l="l" t="t" r="r" b="b"/>
              <a:pathLst>
                <a:path w="306" h="157" extrusionOk="0">
                  <a:moveTo>
                    <a:pt x="93" y="0"/>
                  </a:moveTo>
                  <a:cubicBezTo>
                    <a:pt x="55" y="0"/>
                    <a:pt x="24" y="9"/>
                    <a:pt x="21" y="33"/>
                  </a:cubicBezTo>
                  <a:cubicBezTo>
                    <a:pt x="0" y="120"/>
                    <a:pt x="72" y="157"/>
                    <a:pt x="144" y="157"/>
                  </a:cubicBezTo>
                  <a:cubicBezTo>
                    <a:pt x="225" y="157"/>
                    <a:pt x="306" y="109"/>
                    <a:pt x="244" y="33"/>
                  </a:cubicBezTo>
                  <a:cubicBezTo>
                    <a:pt x="233" y="22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6" name="Google Shape;18016;p33"/>
            <p:cNvSpPr/>
            <p:nvPr/>
          </p:nvSpPr>
          <p:spPr>
            <a:xfrm>
              <a:off x="7061084" y="3646463"/>
              <a:ext cx="12853" cy="3610"/>
            </a:xfrm>
            <a:custGeom>
              <a:avLst/>
              <a:gdLst/>
              <a:ahLst/>
              <a:cxnLst/>
              <a:rect l="l" t="t" r="r" b="b"/>
              <a:pathLst>
                <a:path w="413" h="116" extrusionOk="0">
                  <a:moveTo>
                    <a:pt x="122" y="1"/>
                  </a:moveTo>
                  <a:cubicBezTo>
                    <a:pt x="75" y="1"/>
                    <a:pt x="31" y="9"/>
                    <a:pt x="1" y="30"/>
                  </a:cubicBezTo>
                  <a:cubicBezTo>
                    <a:pt x="77" y="64"/>
                    <a:pt x="153" y="115"/>
                    <a:pt x="238" y="115"/>
                  </a:cubicBezTo>
                  <a:cubicBezTo>
                    <a:pt x="262" y="115"/>
                    <a:pt x="287" y="111"/>
                    <a:pt x="313" y="101"/>
                  </a:cubicBezTo>
                  <a:cubicBezTo>
                    <a:pt x="412" y="68"/>
                    <a:pt x="25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7" name="Google Shape;18017;p33"/>
            <p:cNvSpPr/>
            <p:nvPr/>
          </p:nvSpPr>
          <p:spPr>
            <a:xfrm>
              <a:off x="6378124" y="3608248"/>
              <a:ext cx="14502" cy="2458"/>
            </a:xfrm>
            <a:custGeom>
              <a:avLst/>
              <a:gdLst/>
              <a:ahLst/>
              <a:cxnLst/>
              <a:rect l="l" t="t" r="r" b="b"/>
              <a:pathLst>
                <a:path w="466" h="79" extrusionOk="0">
                  <a:moveTo>
                    <a:pt x="331" y="0"/>
                  </a:moveTo>
                  <a:cubicBezTo>
                    <a:pt x="186" y="0"/>
                    <a:pt x="1" y="32"/>
                    <a:pt x="46" y="44"/>
                  </a:cubicBezTo>
                  <a:cubicBezTo>
                    <a:pt x="124" y="65"/>
                    <a:pt x="188" y="78"/>
                    <a:pt x="248" y="78"/>
                  </a:cubicBezTo>
                  <a:cubicBezTo>
                    <a:pt x="318" y="78"/>
                    <a:pt x="384" y="61"/>
                    <a:pt x="465" y="18"/>
                  </a:cubicBezTo>
                  <a:cubicBezTo>
                    <a:pt x="437" y="5"/>
                    <a:pt x="38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8" name="Google Shape;18018;p33"/>
            <p:cNvSpPr/>
            <p:nvPr/>
          </p:nvSpPr>
          <p:spPr>
            <a:xfrm>
              <a:off x="6392346" y="3544639"/>
              <a:ext cx="10830" cy="3454"/>
            </a:xfrm>
            <a:custGeom>
              <a:avLst/>
              <a:gdLst/>
              <a:ahLst/>
              <a:cxnLst/>
              <a:rect l="l" t="t" r="r" b="b"/>
              <a:pathLst>
                <a:path w="348" h="111" extrusionOk="0">
                  <a:moveTo>
                    <a:pt x="193" y="0"/>
                  </a:moveTo>
                  <a:cubicBezTo>
                    <a:pt x="150" y="0"/>
                    <a:pt x="106" y="18"/>
                    <a:pt x="62" y="54"/>
                  </a:cubicBezTo>
                  <a:cubicBezTo>
                    <a:pt x="1" y="87"/>
                    <a:pt x="87" y="110"/>
                    <a:pt x="184" y="110"/>
                  </a:cubicBezTo>
                  <a:cubicBezTo>
                    <a:pt x="245" y="110"/>
                    <a:pt x="310" y="102"/>
                    <a:pt x="347" y="81"/>
                  </a:cubicBezTo>
                  <a:cubicBezTo>
                    <a:pt x="298" y="27"/>
                    <a:pt x="24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9" name="Google Shape;18019;p33"/>
            <p:cNvSpPr/>
            <p:nvPr/>
          </p:nvSpPr>
          <p:spPr>
            <a:xfrm>
              <a:off x="5842891" y="4311062"/>
              <a:ext cx="10581" cy="3890"/>
            </a:xfrm>
            <a:custGeom>
              <a:avLst/>
              <a:gdLst/>
              <a:ahLst/>
              <a:cxnLst/>
              <a:rect l="l" t="t" r="r" b="b"/>
              <a:pathLst>
                <a:path w="340" h="125" extrusionOk="0">
                  <a:moveTo>
                    <a:pt x="85" y="1"/>
                  </a:moveTo>
                  <a:cubicBezTo>
                    <a:pt x="37" y="1"/>
                    <a:pt x="0" y="21"/>
                    <a:pt x="0" y="84"/>
                  </a:cubicBezTo>
                  <a:cubicBezTo>
                    <a:pt x="36" y="111"/>
                    <a:pt x="105" y="124"/>
                    <a:pt x="173" y="124"/>
                  </a:cubicBezTo>
                  <a:cubicBezTo>
                    <a:pt x="241" y="124"/>
                    <a:pt x="308" y="111"/>
                    <a:pt x="339" y="84"/>
                  </a:cubicBezTo>
                  <a:cubicBezTo>
                    <a:pt x="310" y="72"/>
                    <a:pt x="17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0" name="Google Shape;18020;p33"/>
            <p:cNvSpPr/>
            <p:nvPr/>
          </p:nvSpPr>
          <p:spPr>
            <a:xfrm>
              <a:off x="5504181" y="3440885"/>
              <a:ext cx="10892" cy="2334"/>
            </a:xfrm>
            <a:custGeom>
              <a:avLst/>
              <a:gdLst/>
              <a:ahLst/>
              <a:cxnLst/>
              <a:rect l="l" t="t" r="r" b="b"/>
              <a:pathLst>
                <a:path w="350" h="75" extrusionOk="0">
                  <a:moveTo>
                    <a:pt x="307" y="1"/>
                  </a:moveTo>
                  <a:cubicBezTo>
                    <a:pt x="236" y="1"/>
                    <a:pt x="47" y="47"/>
                    <a:pt x="1" y="70"/>
                  </a:cubicBezTo>
                  <a:cubicBezTo>
                    <a:pt x="5" y="70"/>
                    <a:pt x="56" y="74"/>
                    <a:pt x="116" y="74"/>
                  </a:cubicBezTo>
                  <a:cubicBezTo>
                    <a:pt x="175" y="74"/>
                    <a:pt x="242" y="70"/>
                    <a:pt x="277" y="52"/>
                  </a:cubicBezTo>
                  <a:cubicBezTo>
                    <a:pt x="349" y="14"/>
                    <a:pt x="34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1" name="Google Shape;18021;p33"/>
            <p:cNvSpPr/>
            <p:nvPr/>
          </p:nvSpPr>
          <p:spPr>
            <a:xfrm>
              <a:off x="7071353" y="3524224"/>
              <a:ext cx="12759" cy="3797"/>
            </a:xfrm>
            <a:custGeom>
              <a:avLst/>
              <a:gdLst/>
              <a:ahLst/>
              <a:cxnLst/>
              <a:rect l="l" t="t" r="r" b="b"/>
              <a:pathLst>
                <a:path w="410" h="122" extrusionOk="0">
                  <a:moveTo>
                    <a:pt x="197" y="1"/>
                  </a:moveTo>
                  <a:cubicBezTo>
                    <a:pt x="122" y="1"/>
                    <a:pt x="34" y="9"/>
                    <a:pt x="19" y="50"/>
                  </a:cubicBezTo>
                  <a:cubicBezTo>
                    <a:pt x="0" y="103"/>
                    <a:pt x="48" y="122"/>
                    <a:pt x="111" y="122"/>
                  </a:cubicBezTo>
                  <a:cubicBezTo>
                    <a:pt x="232" y="122"/>
                    <a:pt x="409" y="52"/>
                    <a:pt x="304" y="6"/>
                  </a:cubicBezTo>
                  <a:cubicBezTo>
                    <a:pt x="300" y="6"/>
                    <a:pt x="25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2" name="Google Shape;18022;p33"/>
            <p:cNvSpPr/>
            <p:nvPr/>
          </p:nvSpPr>
          <p:spPr>
            <a:xfrm>
              <a:off x="6310843" y="3519432"/>
              <a:ext cx="10923" cy="3423"/>
            </a:xfrm>
            <a:custGeom>
              <a:avLst/>
              <a:gdLst/>
              <a:ahLst/>
              <a:cxnLst/>
              <a:rect l="l" t="t" r="r" b="b"/>
              <a:pathLst>
                <a:path w="351" h="110" extrusionOk="0">
                  <a:moveTo>
                    <a:pt x="107" y="1"/>
                  </a:moveTo>
                  <a:cubicBezTo>
                    <a:pt x="51" y="1"/>
                    <a:pt x="4" y="13"/>
                    <a:pt x="4" y="44"/>
                  </a:cubicBezTo>
                  <a:cubicBezTo>
                    <a:pt x="1" y="94"/>
                    <a:pt x="44" y="110"/>
                    <a:pt x="97" y="110"/>
                  </a:cubicBezTo>
                  <a:cubicBezTo>
                    <a:pt x="175" y="110"/>
                    <a:pt x="275" y="76"/>
                    <a:pt x="281" y="70"/>
                  </a:cubicBezTo>
                  <a:cubicBezTo>
                    <a:pt x="351" y="41"/>
                    <a:pt x="212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3" name="Google Shape;18023;p33"/>
            <p:cNvSpPr/>
            <p:nvPr/>
          </p:nvSpPr>
          <p:spPr>
            <a:xfrm>
              <a:off x="6344701" y="3493446"/>
              <a:ext cx="8714" cy="4948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119" y="1"/>
                  </a:moveTo>
                  <a:cubicBezTo>
                    <a:pt x="100" y="1"/>
                    <a:pt x="82" y="7"/>
                    <a:pt x="67" y="22"/>
                  </a:cubicBezTo>
                  <a:cubicBezTo>
                    <a:pt x="1" y="81"/>
                    <a:pt x="147" y="158"/>
                    <a:pt x="231" y="158"/>
                  </a:cubicBezTo>
                  <a:cubicBezTo>
                    <a:pt x="248" y="158"/>
                    <a:pt x="263" y="155"/>
                    <a:pt x="272" y="147"/>
                  </a:cubicBezTo>
                  <a:cubicBezTo>
                    <a:pt x="279" y="91"/>
                    <a:pt x="192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4" name="Google Shape;18024;p33"/>
            <p:cNvSpPr/>
            <p:nvPr/>
          </p:nvSpPr>
          <p:spPr>
            <a:xfrm>
              <a:off x="7322616" y="3327546"/>
              <a:ext cx="591" cy="311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9" y="10"/>
                    <a:pt x="9" y="10"/>
                    <a:pt x="18" y="10"/>
                  </a:cubicBezTo>
                  <a:cubicBezTo>
                    <a:pt x="18" y="10"/>
                    <a:pt x="18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5" name="Google Shape;18025;p33"/>
            <p:cNvSpPr/>
            <p:nvPr/>
          </p:nvSpPr>
          <p:spPr>
            <a:xfrm>
              <a:off x="7356195" y="3362276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7" y="1"/>
                  </a:moveTo>
                  <a:cubicBezTo>
                    <a:pt x="88" y="1"/>
                    <a:pt x="47" y="21"/>
                    <a:pt x="1" y="62"/>
                  </a:cubicBezTo>
                  <a:cubicBezTo>
                    <a:pt x="36" y="97"/>
                    <a:pt x="72" y="115"/>
                    <a:pt x="110" y="115"/>
                  </a:cubicBezTo>
                  <a:cubicBezTo>
                    <a:pt x="150" y="115"/>
                    <a:pt x="192" y="95"/>
                    <a:pt x="233" y="53"/>
                  </a:cubicBezTo>
                  <a:cubicBezTo>
                    <a:pt x="198" y="19"/>
                    <a:pt x="16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6" name="Google Shape;18026;p33"/>
            <p:cNvSpPr/>
            <p:nvPr/>
          </p:nvSpPr>
          <p:spPr>
            <a:xfrm>
              <a:off x="6692405" y="4237463"/>
              <a:ext cx="8247" cy="4170"/>
            </a:xfrm>
            <a:custGeom>
              <a:avLst/>
              <a:gdLst/>
              <a:ahLst/>
              <a:cxnLst/>
              <a:rect l="l" t="t" r="r" b="b"/>
              <a:pathLst>
                <a:path w="265" h="134" extrusionOk="0">
                  <a:moveTo>
                    <a:pt x="53" y="0"/>
                  </a:moveTo>
                  <a:cubicBezTo>
                    <a:pt x="37" y="0"/>
                    <a:pt x="19" y="4"/>
                    <a:pt x="1" y="14"/>
                  </a:cubicBezTo>
                  <a:cubicBezTo>
                    <a:pt x="1" y="104"/>
                    <a:pt x="68" y="134"/>
                    <a:pt x="130" y="134"/>
                  </a:cubicBezTo>
                  <a:cubicBezTo>
                    <a:pt x="202" y="134"/>
                    <a:pt x="265" y="92"/>
                    <a:pt x="197" y="58"/>
                  </a:cubicBezTo>
                  <a:cubicBezTo>
                    <a:pt x="144" y="32"/>
                    <a:pt x="10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7" name="Google Shape;18027;p33"/>
            <p:cNvSpPr/>
            <p:nvPr/>
          </p:nvSpPr>
          <p:spPr>
            <a:xfrm>
              <a:off x="6535280" y="3942819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3" y="1"/>
                  </a:moveTo>
                  <a:cubicBezTo>
                    <a:pt x="85" y="1"/>
                    <a:pt x="45" y="21"/>
                    <a:pt x="0" y="61"/>
                  </a:cubicBezTo>
                  <a:cubicBezTo>
                    <a:pt x="36" y="97"/>
                    <a:pt x="74" y="115"/>
                    <a:pt x="113" y="115"/>
                  </a:cubicBezTo>
                  <a:cubicBezTo>
                    <a:pt x="152" y="115"/>
                    <a:pt x="192" y="97"/>
                    <a:pt x="232" y="61"/>
                  </a:cubicBezTo>
                  <a:cubicBezTo>
                    <a:pt x="197" y="21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8" name="Google Shape;18028;p33"/>
            <p:cNvSpPr/>
            <p:nvPr/>
          </p:nvSpPr>
          <p:spPr>
            <a:xfrm>
              <a:off x="6469773" y="3808817"/>
              <a:ext cx="10363" cy="3672"/>
            </a:xfrm>
            <a:custGeom>
              <a:avLst/>
              <a:gdLst/>
              <a:ahLst/>
              <a:cxnLst/>
              <a:rect l="l" t="t" r="r" b="b"/>
              <a:pathLst>
                <a:path w="333" h="118" extrusionOk="0">
                  <a:moveTo>
                    <a:pt x="279" y="1"/>
                  </a:moveTo>
                  <a:cubicBezTo>
                    <a:pt x="195" y="1"/>
                    <a:pt x="35" y="86"/>
                    <a:pt x="4" y="86"/>
                  </a:cubicBezTo>
                  <a:cubicBezTo>
                    <a:pt x="2" y="86"/>
                    <a:pt x="1" y="86"/>
                    <a:pt x="0" y="85"/>
                  </a:cubicBezTo>
                  <a:lnTo>
                    <a:pt x="0" y="85"/>
                  </a:lnTo>
                  <a:cubicBezTo>
                    <a:pt x="20" y="105"/>
                    <a:pt x="87" y="118"/>
                    <a:pt x="155" y="118"/>
                  </a:cubicBezTo>
                  <a:cubicBezTo>
                    <a:pt x="239" y="118"/>
                    <a:pt x="325" y="98"/>
                    <a:pt x="330" y="49"/>
                  </a:cubicBezTo>
                  <a:cubicBezTo>
                    <a:pt x="333" y="14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9" name="Google Shape;18029;p33"/>
            <p:cNvSpPr/>
            <p:nvPr/>
          </p:nvSpPr>
          <p:spPr>
            <a:xfrm>
              <a:off x="6431713" y="3736774"/>
              <a:ext cx="8091" cy="5135"/>
            </a:xfrm>
            <a:custGeom>
              <a:avLst/>
              <a:gdLst/>
              <a:ahLst/>
              <a:cxnLst/>
              <a:rect l="l" t="t" r="r" b="b"/>
              <a:pathLst>
                <a:path w="260" h="165" extrusionOk="0">
                  <a:moveTo>
                    <a:pt x="179" y="0"/>
                  </a:moveTo>
                  <a:cubicBezTo>
                    <a:pt x="144" y="18"/>
                    <a:pt x="1" y="63"/>
                    <a:pt x="1" y="107"/>
                  </a:cubicBezTo>
                  <a:cubicBezTo>
                    <a:pt x="1" y="150"/>
                    <a:pt x="20" y="165"/>
                    <a:pt x="46" y="165"/>
                  </a:cubicBezTo>
                  <a:cubicBezTo>
                    <a:pt x="95" y="165"/>
                    <a:pt x="168" y="113"/>
                    <a:pt x="179" y="107"/>
                  </a:cubicBezTo>
                  <a:cubicBezTo>
                    <a:pt x="260" y="72"/>
                    <a:pt x="260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0" name="Google Shape;18030;p33"/>
            <p:cNvSpPr/>
            <p:nvPr/>
          </p:nvSpPr>
          <p:spPr>
            <a:xfrm>
              <a:off x="6731959" y="3703164"/>
              <a:ext cx="9896" cy="3703"/>
            </a:xfrm>
            <a:custGeom>
              <a:avLst/>
              <a:gdLst/>
              <a:ahLst/>
              <a:cxnLst/>
              <a:rect l="l" t="t" r="r" b="b"/>
              <a:pathLst>
                <a:path w="318" h="119" extrusionOk="0">
                  <a:moveTo>
                    <a:pt x="166" y="1"/>
                  </a:moveTo>
                  <a:cubicBezTo>
                    <a:pt x="113" y="1"/>
                    <a:pt x="59" y="1"/>
                    <a:pt x="14" y="19"/>
                  </a:cubicBezTo>
                  <a:cubicBezTo>
                    <a:pt x="0" y="26"/>
                    <a:pt x="152" y="119"/>
                    <a:pt x="254" y="119"/>
                  </a:cubicBezTo>
                  <a:cubicBezTo>
                    <a:pt x="279" y="119"/>
                    <a:pt x="302" y="113"/>
                    <a:pt x="318" y="99"/>
                  </a:cubicBezTo>
                  <a:cubicBezTo>
                    <a:pt x="282" y="54"/>
                    <a:pt x="228" y="19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1" name="Google Shape;18031;p33"/>
            <p:cNvSpPr/>
            <p:nvPr/>
          </p:nvSpPr>
          <p:spPr>
            <a:xfrm>
              <a:off x="6539170" y="3518125"/>
              <a:ext cx="6971" cy="3392"/>
            </a:xfrm>
            <a:custGeom>
              <a:avLst/>
              <a:gdLst/>
              <a:ahLst/>
              <a:cxnLst/>
              <a:rect l="l" t="t" r="r" b="b"/>
              <a:pathLst>
                <a:path w="224" h="109" extrusionOk="0">
                  <a:moveTo>
                    <a:pt x="119" y="0"/>
                  </a:moveTo>
                  <a:cubicBezTo>
                    <a:pt x="76" y="0"/>
                    <a:pt x="35" y="23"/>
                    <a:pt x="0" y="68"/>
                  </a:cubicBezTo>
                  <a:cubicBezTo>
                    <a:pt x="35" y="95"/>
                    <a:pt x="69" y="109"/>
                    <a:pt x="101" y="109"/>
                  </a:cubicBezTo>
                  <a:cubicBezTo>
                    <a:pt x="143" y="109"/>
                    <a:pt x="183" y="86"/>
                    <a:pt x="223" y="41"/>
                  </a:cubicBezTo>
                  <a:cubicBezTo>
                    <a:pt x="188" y="14"/>
                    <a:pt x="15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2" name="Google Shape;18032;p33"/>
            <p:cNvSpPr/>
            <p:nvPr/>
          </p:nvSpPr>
          <p:spPr>
            <a:xfrm>
              <a:off x="7026105" y="3515324"/>
              <a:ext cx="7718" cy="2427"/>
            </a:xfrm>
            <a:custGeom>
              <a:avLst/>
              <a:gdLst/>
              <a:ahLst/>
              <a:cxnLst/>
              <a:rect l="l" t="t" r="r" b="b"/>
              <a:pathLst>
                <a:path w="248" h="78" extrusionOk="0">
                  <a:moveTo>
                    <a:pt x="176" y="1"/>
                  </a:moveTo>
                  <a:cubicBezTo>
                    <a:pt x="120" y="1"/>
                    <a:pt x="28" y="19"/>
                    <a:pt x="1" y="33"/>
                  </a:cubicBezTo>
                  <a:cubicBezTo>
                    <a:pt x="31" y="63"/>
                    <a:pt x="62" y="77"/>
                    <a:pt x="98" y="77"/>
                  </a:cubicBezTo>
                  <a:cubicBezTo>
                    <a:pt x="115" y="77"/>
                    <a:pt x="133" y="74"/>
                    <a:pt x="153" y="69"/>
                  </a:cubicBezTo>
                  <a:cubicBezTo>
                    <a:pt x="247" y="17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3" name="Google Shape;18033;p33"/>
            <p:cNvSpPr/>
            <p:nvPr/>
          </p:nvSpPr>
          <p:spPr>
            <a:xfrm>
              <a:off x="6870847" y="3678984"/>
              <a:ext cx="7531" cy="3143"/>
            </a:xfrm>
            <a:custGeom>
              <a:avLst/>
              <a:gdLst/>
              <a:ahLst/>
              <a:cxnLst/>
              <a:rect l="l" t="t" r="r" b="b"/>
              <a:pathLst>
                <a:path w="242" h="101" extrusionOk="0">
                  <a:moveTo>
                    <a:pt x="48" y="1"/>
                  </a:moveTo>
                  <a:cubicBezTo>
                    <a:pt x="19" y="1"/>
                    <a:pt x="0" y="13"/>
                    <a:pt x="3" y="46"/>
                  </a:cubicBezTo>
                  <a:cubicBezTo>
                    <a:pt x="45" y="83"/>
                    <a:pt x="89" y="101"/>
                    <a:pt x="135" y="101"/>
                  </a:cubicBezTo>
                  <a:cubicBezTo>
                    <a:pt x="168" y="101"/>
                    <a:pt x="201" y="92"/>
                    <a:pt x="235" y="73"/>
                  </a:cubicBezTo>
                  <a:cubicBezTo>
                    <a:pt x="241" y="73"/>
                    <a:pt x="11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4" name="Google Shape;18034;p33"/>
            <p:cNvSpPr/>
            <p:nvPr/>
          </p:nvSpPr>
          <p:spPr>
            <a:xfrm>
              <a:off x="6567365" y="3678393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3" y="1"/>
                  </a:moveTo>
                  <a:cubicBezTo>
                    <a:pt x="58" y="1"/>
                    <a:pt x="0" y="18"/>
                    <a:pt x="4" y="65"/>
                  </a:cubicBezTo>
                  <a:cubicBezTo>
                    <a:pt x="27" y="105"/>
                    <a:pt x="53" y="125"/>
                    <a:pt x="82" y="125"/>
                  </a:cubicBezTo>
                  <a:cubicBezTo>
                    <a:pt x="111" y="125"/>
                    <a:pt x="143" y="105"/>
                    <a:pt x="174" y="65"/>
                  </a:cubicBezTo>
                  <a:cubicBezTo>
                    <a:pt x="249" y="30"/>
                    <a:pt x="18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5" name="Google Shape;18035;p33"/>
            <p:cNvSpPr/>
            <p:nvPr/>
          </p:nvSpPr>
          <p:spPr>
            <a:xfrm>
              <a:off x="6691596" y="4136946"/>
              <a:ext cx="5259" cy="4792"/>
            </a:xfrm>
            <a:custGeom>
              <a:avLst/>
              <a:gdLst/>
              <a:ahLst/>
              <a:cxnLst/>
              <a:rect l="l" t="t" r="r" b="b"/>
              <a:pathLst>
                <a:path w="169" h="154" extrusionOk="0">
                  <a:moveTo>
                    <a:pt x="78" y="0"/>
                  </a:moveTo>
                  <a:cubicBezTo>
                    <a:pt x="1" y="0"/>
                    <a:pt x="6" y="132"/>
                    <a:pt x="62" y="148"/>
                  </a:cubicBezTo>
                  <a:cubicBezTo>
                    <a:pt x="73" y="152"/>
                    <a:pt x="83" y="153"/>
                    <a:pt x="91" y="153"/>
                  </a:cubicBezTo>
                  <a:cubicBezTo>
                    <a:pt x="169" y="153"/>
                    <a:pt x="163" y="21"/>
                    <a:pt x="107" y="5"/>
                  </a:cubicBezTo>
                  <a:cubicBezTo>
                    <a:pt x="96" y="2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6" name="Google Shape;18036;p33"/>
            <p:cNvSpPr/>
            <p:nvPr/>
          </p:nvSpPr>
          <p:spPr>
            <a:xfrm>
              <a:off x="7342907" y="4265129"/>
              <a:ext cx="8900" cy="3579"/>
            </a:xfrm>
            <a:custGeom>
              <a:avLst/>
              <a:gdLst/>
              <a:ahLst/>
              <a:cxnLst/>
              <a:rect l="l" t="t" r="r" b="b"/>
              <a:pathLst>
                <a:path w="286" h="115" extrusionOk="0">
                  <a:moveTo>
                    <a:pt x="251" y="0"/>
                  </a:moveTo>
                  <a:cubicBezTo>
                    <a:pt x="175" y="0"/>
                    <a:pt x="1" y="93"/>
                    <a:pt x="16" y="93"/>
                  </a:cubicBezTo>
                  <a:cubicBezTo>
                    <a:pt x="19" y="93"/>
                    <a:pt x="30" y="89"/>
                    <a:pt x="53" y="79"/>
                  </a:cubicBezTo>
                  <a:cubicBezTo>
                    <a:pt x="109" y="101"/>
                    <a:pt x="156" y="114"/>
                    <a:pt x="194" y="114"/>
                  </a:cubicBezTo>
                  <a:cubicBezTo>
                    <a:pt x="247" y="114"/>
                    <a:pt x="280" y="88"/>
                    <a:pt x="285" y="26"/>
                  </a:cubicBezTo>
                  <a:cubicBezTo>
                    <a:pt x="285" y="7"/>
                    <a:pt x="27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7" name="Google Shape;18037;p33"/>
            <p:cNvSpPr/>
            <p:nvPr/>
          </p:nvSpPr>
          <p:spPr>
            <a:xfrm>
              <a:off x="6142453" y="3650540"/>
              <a:ext cx="8434" cy="3610"/>
            </a:xfrm>
            <a:custGeom>
              <a:avLst/>
              <a:gdLst/>
              <a:ahLst/>
              <a:cxnLst/>
              <a:rect l="l" t="t" r="r" b="b"/>
              <a:pathLst>
                <a:path w="271" h="116" extrusionOk="0">
                  <a:moveTo>
                    <a:pt x="72" y="1"/>
                  </a:moveTo>
                  <a:cubicBezTo>
                    <a:pt x="34" y="1"/>
                    <a:pt x="3" y="14"/>
                    <a:pt x="0" y="50"/>
                  </a:cubicBezTo>
                  <a:cubicBezTo>
                    <a:pt x="31" y="94"/>
                    <a:pt x="67" y="116"/>
                    <a:pt x="113" y="116"/>
                  </a:cubicBezTo>
                  <a:cubicBezTo>
                    <a:pt x="133" y="116"/>
                    <a:pt x="154" y="112"/>
                    <a:pt x="179" y="104"/>
                  </a:cubicBezTo>
                  <a:cubicBezTo>
                    <a:pt x="271" y="67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8" name="Google Shape;18038;p33"/>
            <p:cNvSpPr/>
            <p:nvPr/>
          </p:nvSpPr>
          <p:spPr>
            <a:xfrm>
              <a:off x="6286351" y="3366695"/>
              <a:ext cx="9678" cy="3361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0" y="79"/>
                    <a:pt x="109" y="108"/>
                    <a:pt x="203" y="108"/>
                  </a:cubicBezTo>
                  <a:cubicBezTo>
                    <a:pt x="259" y="108"/>
                    <a:pt x="311" y="97"/>
                    <a:pt x="301" y="81"/>
                  </a:cubicBezTo>
                  <a:cubicBezTo>
                    <a:pt x="247" y="54"/>
                    <a:pt x="194" y="27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9" name="Google Shape;18039;p33"/>
            <p:cNvSpPr/>
            <p:nvPr/>
          </p:nvSpPr>
          <p:spPr>
            <a:xfrm>
              <a:off x="7206010" y="3763101"/>
              <a:ext cx="6971" cy="3236"/>
            </a:xfrm>
            <a:custGeom>
              <a:avLst/>
              <a:gdLst/>
              <a:ahLst/>
              <a:cxnLst/>
              <a:rect l="l" t="t" r="r" b="b"/>
              <a:pathLst>
                <a:path w="224" h="104" extrusionOk="0">
                  <a:moveTo>
                    <a:pt x="131" y="1"/>
                  </a:moveTo>
                  <a:cubicBezTo>
                    <a:pt x="87" y="1"/>
                    <a:pt x="42" y="19"/>
                    <a:pt x="1" y="55"/>
                  </a:cubicBezTo>
                  <a:cubicBezTo>
                    <a:pt x="17" y="87"/>
                    <a:pt x="36" y="103"/>
                    <a:pt x="60" y="103"/>
                  </a:cubicBezTo>
                  <a:cubicBezTo>
                    <a:pt x="77" y="103"/>
                    <a:pt x="95" y="96"/>
                    <a:pt x="117" y="82"/>
                  </a:cubicBezTo>
                  <a:cubicBezTo>
                    <a:pt x="152" y="64"/>
                    <a:pt x="188" y="46"/>
                    <a:pt x="224" y="28"/>
                  </a:cubicBezTo>
                  <a:cubicBezTo>
                    <a:pt x="194" y="10"/>
                    <a:pt x="16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0" name="Google Shape;18040;p33"/>
            <p:cNvSpPr/>
            <p:nvPr/>
          </p:nvSpPr>
          <p:spPr>
            <a:xfrm>
              <a:off x="5337223" y="3331311"/>
              <a:ext cx="9647" cy="3205"/>
            </a:xfrm>
            <a:custGeom>
              <a:avLst/>
              <a:gdLst/>
              <a:ahLst/>
              <a:cxnLst/>
              <a:rect l="l" t="t" r="r" b="b"/>
              <a:pathLst>
                <a:path w="310" h="103" extrusionOk="0">
                  <a:moveTo>
                    <a:pt x="110" y="1"/>
                  </a:moveTo>
                  <a:cubicBezTo>
                    <a:pt x="46" y="1"/>
                    <a:pt x="1" y="22"/>
                    <a:pt x="67" y="76"/>
                  </a:cubicBezTo>
                  <a:cubicBezTo>
                    <a:pt x="102" y="94"/>
                    <a:pt x="136" y="103"/>
                    <a:pt x="167" y="103"/>
                  </a:cubicBezTo>
                  <a:cubicBezTo>
                    <a:pt x="198" y="103"/>
                    <a:pt x="227" y="94"/>
                    <a:pt x="254" y="76"/>
                  </a:cubicBezTo>
                  <a:cubicBezTo>
                    <a:pt x="309" y="36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1" name="Google Shape;18041;p33"/>
            <p:cNvSpPr/>
            <p:nvPr/>
          </p:nvSpPr>
          <p:spPr>
            <a:xfrm>
              <a:off x="6303094" y="3344164"/>
              <a:ext cx="7624" cy="3112"/>
            </a:xfrm>
            <a:custGeom>
              <a:avLst/>
              <a:gdLst/>
              <a:ahLst/>
              <a:cxnLst/>
              <a:rect l="l" t="t" r="r" b="b"/>
              <a:pathLst>
                <a:path w="245" h="100" extrusionOk="0">
                  <a:moveTo>
                    <a:pt x="51" y="1"/>
                  </a:moveTo>
                  <a:cubicBezTo>
                    <a:pt x="21" y="1"/>
                    <a:pt x="1" y="13"/>
                    <a:pt x="3" y="47"/>
                  </a:cubicBezTo>
                  <a:cubicBezTo>
                    <a:pt x="48" y="81"/>
                    <a:pt x="93" y="99"/>
                    <a:pt x="138" y="99"/>
                  </a:cubicBezTo>
                  <a:cubicBezTo>
                    <a:pt x="173" y="99"/>
                    <a:pt x="208" y="88"/>
                    <a:pt x="244" y="65"/>
                  </a:cubicBezTo>
                  <a:lnTo>
                    <a:pt x="244" y="65"/>
                  </a:lnTo>
                  <a:cubicBezTo>
                    <a:pt x="244" y="65"/>
                    <a:pt x="244" y="65"/>
                    <a:pt x="244" y="65"/>
                  </a:cubicBezTo>
                  <a:cubicBezTo>
                    <a:pt x="245" y="65"/>
                    <a:pt x="245" y="65"/>
                    <a:pt x="244" y="64"/>
                  </a:cubicBezTo>
                  <a:cubicBezTo>
                    <a:pt x="244" y="64"/>
                    <a:pt x="244" y="65"/>
                    <a:pt x="244" y="65"/>
                  </a:cubicBezTo>
                  <a:lnTo>
                    <a:pt x="244" y="65"/>
                  </a:lnTo>
                  <a:cubicBezTo>
                    <a:pt x="234" y="62"/>
                    <a:pt x="11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2" name="Google Shape;18042;p33"/>
            <p:cNvSpPr/>
            <p:nvPr/>
          </p:nvSpPr>
          <p:spPr>
            <a:xfrm>
              <a:off x="6421163" y="3802312"/>
              <a:ext cx="9118" cy="3610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90" y="1"/>
                  </a:moveTo>
                  <a:cubicBezTo>
                    <a:pt x="45" y="1"/>
                    <a:pt x="4" y="11"/>
                    <a:pt x="1" y="35"/>
                  </a:cubicBezTo>
                  <a:cubicBezTo>
                    <a:pt x="46" y="71"/>
                    <a:pt x="99" y="98"/>
                    <a:pt x="161" y="116"/>
                  </a:cubicBezTo>
                  <a:cubicBezTo>
                    <a:pt x="292" y="44"/>
                    <a:pt x="18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3" name="Google Shape;18043;p33"/>
            <p:cNvSpPr/>
            <p:nvPr/>
          </p:nvSpPr>
          <p:spPr>
            <a:xfrm>
              <a:off x="6971987" y="4175566"/>
              <a:ext cx="7251" cy="3828"/>
            </a:xfrm>
            <a:custGeom>
              <a:avLst/>
              <a:gdLst/>
              <a:ahLst/>
              <a:cxnLst/>
              <a:rect l="l" t="t" r="r" b="b"/>
              <a:pathLst>
                <a:path w="233" h="123" extrusionOk="0">
                  <a:moveTo>
                    <a:pt x="172" y="0"/>
                  </a:moveTo>
                  <a:cubicBezTo>
                    <a:pt x="166" y="0"/>
                    <a:pt x="159" y="1"/>
                    <a:pt x="152" y="4"/>
                  </a:cubicBezTo>
                  <a:cubicBezTo>
                    <a:pt x="98" y="31"/>
                    <a:pt x="45" y="58"/>
                    <a:pt x="0" y="85"/>
                  </a:cubicBezTo>
                  <a:cubicBezTo>
                    <a:pt x="42" y="109"/>
                    <a:pt x="81" y="123"/>
                    <a:pt x="118" y="123"/>
                  </a:cubicBezTo>
                  <a:cubicBezTo>
                    <a:pt x="160" y="123"/>
                    <a:pt x="199" y="105"/>
                    <a:pt x="232" y="67"/>
                  </a:cubicBezTo>
                  <a:cubicBezTo>
                    <a:pt x="232" y="37"/>
                    <a:pt x="207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4" name="Google Shape;18044;p33"/>
            <p:cNvSpPr/>
            <p:nvPr/>
          </p:nvSpPr>
          <p:spPr>
            <a:xfrm>
              <a:off x="6438777" y="3948452"/>
              <a:ext cx="7811" cy="3268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49" y="0"/>
                  </a:moveTo>
                  <a:cubicBezTo>
                    <a:pt x="20" y="0"/>
                    <a:pt x="1" y="13"/>
                    <a:pt x="6" y="50"/>
                  </a:cubicBezTo>
                  <a:cubicBezTo>
                    <a:pt x="47" y="86"/>
                    <a:pt x="92" y="104"/>
                    <a:pt x="138" y="104"/>
                  </a:cubicBezTo>
                  <a:cubicBezTo>
                    <a:pt x="171" y="104"/>
                    <a:pt x="204" y="95"/>
                    <a:pt x="238" y="76"/>
                  </a:cubicBezTo>
                  <a:cubicBezTo>
                    <a:pt x="250" y="76"/>
                    <a:pt x="12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5" name="Google Shape;18045;p33"/>
            <p:cNvSpPr/>
            <p:nvPr/>
          </p:nvSpPr>
          <p:spPr>
            <a:xfrm>
              <a:off x="7036032" y="3519401"/>
              <a:ext cx="7531" cy="3361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44" y="1"/>
                  </a:moveTo>
                  <a:cubicBezTo>
                    <a:pt x="18" y="1"/>
                    <a:pt x="1" y="13"/>
                    <a:pt x="3" y="45"/>
                  </a:cubicBezTo>
                  <a:cubicBezTo>
                    <a:pt x="51" y="87"/>
                    <a:pt x="96" y="108"/>
                    <a:pt x="141" y="108"/>
                  </a:cubicBezTo>
                  <a:cubicBezTo>
                    <a:pt x="172" y="108"/>
                    <a:pt x="203" y="98"/>
                    <a:pt x="235" y="80"/>
                  </a:cubicBezTo>
                  <a:cubicBezTo>
                    <a:pt x="241" y="80"/>
                    <a:pt x="112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6" name="Google Shape;18046;p33"/>
            <p:cNvSpPr/>
            <p:nvPr/>
          </p:nvSpPr>
          <p:spPr>
            <a:xfrm>
              <a:off x="5323717" y="3652625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101" y="0"/>
                  </a:moveTo>
                  <a:cubicBezTo>
                    <a:pt x="68" y="0"/>
                    <a:pt x="35" y="9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1" y="31"/>
                    <a:pt x="130" y="102"/>
                    <a:pt x="194" y="102"/>
                  </a:cubicBezTo>
                  <a:cubicBezTo>
                    <a:pt x="221" y="102"/>
                    <a:pt x="238" y="90"/>
                    <a:pt x="233" y="55"/>
                  </a:cubicBezTo>
                  <a:cubicBezTo>
                    <a:pt x="191" y="18"/>
                    <a:pt x="14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7" name="Google Shape;18047;p33"/>
            <p:cNvSpPr/>
            <p:nvPr/>
          </p:nvSpPr>
          <p:spPr>
            <a:xfrm>
              <a:off x="6349556" y="3463416"/>
              <a:ext cx="6971" cy="3890"/>
            </a:xfrm>
            <a:custGeom>
              <a:avLst/>
              <a:gdLst/>
              <a:ahLst/>
              <a:cxnLst/>
              <a:rect l="l" t="t" r="r" b="b"/>
              <a:pathLst>
                <a:path w="224" h="125" extrusionOk="0">
                  <a:moveTo>
                    <a:pt x="74" y="0"/>
                  </a:moveTo>
                  <a:cubicBezTo>
                    <a:pt x="34" y="0"/>
                    <a:pt x="0" y="15"/>
                    <a:pt x="0" y="59"/>
                  </a:cubicBezTo>
                  <a:cubicBezTo>
                    <a:pt x="30" y="102"/>
                    <a:pt x="62" y="124"/>
                    <a:pt x="97" y="124"/>
                  </a:cubicBezTo>
                  <a:cubicBezTo>
                    <a:pt x="135" y="124"/>
                    <a:pt x="177" y="98"/>
                    <a:pt x="223" y="42"/>
                  </a:cubicBezTo>
                  <a:cubicBezTo>
                    <a:pt x="223" y="36"/>
                    <a:pt x="13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8" name="Google Shape;18048;p33"/>
            <p:cNvSpPr/>
            <p:nvPr/>
          </p:nvSpPr>
          <p:spPr>
            <a:xfrm>
              <a:off x="6603309" y="3874137"/>
              <a:ext cx="6691" cy="3890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0" y="100"/>
                  </a:moveTo>
                  <a:cubicBezTo>
                    <a:pt x="1" y="101"/>
                    <a:pt x="1" y="101"/>
                    <a:pt x="2" y="101"/>
                  </a:cubicBezTo>
                  <a:lnTo>
                    <a:pt x="2" y="101"/>
                  </a:lnTo>
                  <a:cubicBezTo>
                    <a:pt x="1" y="101"/>
                    <a:pt x="1" y="101"/>
                    <a:pt x="0" y="100"/>
                  </a:cubicBezTo>
                  <a:close/>
                  <a:moveTo>
                    <a:pt x="161" y="1"/>
                  </a:moveTo>
                  <a:cubicBezTo>
                    <a:pt x="102" y="1"/>
                    <a:pt x="23" y="101"/>
                    <a:pt x="3" y="101"/>
                  </a:cubicBezTo>
                  <a:cubicBezTo>
                    <a:pt x="3" y="101"/>
                    <a:pt x="2" y="101"/>
                    <a:pt x="2" y="101"/>
                  </a:cubicBezTo>
                  <a:lnTo>
                    <a:pt x="2" y="101"/>
                  </a:lnTo>
                  <a:cubicBezTo>
                    <a:pt x="31" y="117"/>
                    <a:pt x="58" y="125"/>
                    <a:pt x="85" y="125"/>
                  </a:cubicBezTo>
                  <a:cubicBezTo>
                    <a:pt x="132" y="125"/>
                    <a:pt x="175" y="101"/>
                    <a:pt x="214" y="56"/>
                  </a:cubicBezTo>
                  <a:cubicBezTo>
                    <a:pt x="202" y="15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9" name="Google Shape;18049;p33"/>
            <p:cNvSpPr/>
            <p:nvPr/>
          </p:nvSpPr>
          <p:spPr>
            <a:xfrm>
              <a:off x="6895868" y="3687137"/>
              <a:ext cx="8776" cy="3548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88" y="1"/>
                  </a:moveTo>
                  <a:cubicBezTo>
                    <a:pt x="38" y="1"/>
                    <a:pt x="7" y="27"/>
                    <a:pt x="2" y="88"/>
                  </a:cubicBezTo>
                  <a:cubicBezTo>
                    <a:pt x="0" y="106"/>
                    <a:pt x="14" y="114"/>
                    <a:pt x="35" y="114"/>
                  </a:cubicBezTo>
                  <a:cubicBezTo>
                    <a:pt x="110" y="114"/>
                    <a:pt x="282" y="28"/>
                    <a:pt x="271" y="28"/>
                  </a:cubicBezTo>
                  <a:lnTo>
                    <a:pt x="271" y="28"/>
                  </a:lnTo>
                  <a:cubicBezTo>
                    <a:pt x="269" y="28"/>
                    <a:pt x="258" y="32"/>
                    <a:pt x="234" y="43"/>
                  </a:cubicBezTo>
                  <a:cubicBezTo>
                    <a:pt x="176" y="16"/>
                    <a:pt x="126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0" name="Google Shape;18050;p33"/>
            <p:cNvSpPr/>
            <p:nvPr/>
          </p:nvSpPr>
          <p:spPr>
            <a:xfrm>
              <a:off x="6481536" y="3925392"/>
              <a:ext cx="4139" cy="3392"/>
            </a:xfrm>
            <a:custGeom>
              <a:avLst/>
              <a:gdLst/>
              <a:ahLst/>
              <a:cxnLst/>
              <a:rect l="l" t="t" r="r" b="b"/>
              <a:pathLst>
                <a:path w="133" h="109" extrusionOk="0">
                  <a:moveTo>
                    <a:pt x="54" y="0"/>
                  </a:moveTo>
                  <a:cubicBezTo>
                    <a:pt x="32" y="0"/>
                    <a:pt x="12" y="12"/>
                    <a:pt x="6" y="41"/>
                  </a:cubicBezTo>
                  <a:cubicBezTo>
                    <a:pt x="0" y="75"/>
                    <a:pt x="37" y="109"/>
                    <a:pt x="72" y="109"/>
                  </a:cubicBezTo>
                  <a:cubicBezTo>
                    <a:pt x="92" y="109"/>
                    <a:pt x="112" y="97"/>
                    <a:pt x="122" y="68"/>
                  </a:cubicBezTo>
                  <a:cubicBezTo>
                    <a:pt x="133" y="34"/>
                    <a:pt x="9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1" name="Google Shape;18051;p33"/>
            <p:cNvSpPr/>
            <p:nvPr/>
          </p:nvSpPr>
          <p:spPr>
            <a:xfrm>
              <a:off x="6428228" y="3720934"/>
              <a:ext cx="6971" cy="1680"/>
            </a:xfrm>
            <a:custGeom>
              <a:avLst/>
              <a:gdLst/>
              <a:ahLst/>
              <a:cxnLst/>
              <a:rect l="l" t="t" r="r" b="b"/>
              <a:pathLst>
                <a:path w="224" h="54" extrusionOk="0">
                  <a:moveTo>
                    <a:pt x="84" y="1"/>
                  </a:moveTo>
                  <a:cubicBezTo>
                    <a:pt x="59" y="1"/>
                    <a:pt x="36" y="6"/>
                    <a:pt x="24" y="19"/>
                  </a:cubicBezTo>
                  <a:cubicBezTo>
                    <a:pt x="0" y="36"/>
                    <a:pt x="69" y="54"/>
                    <a:pt x="131" y="54"/>
                  </a:cubicBezTo>
                  <a:cubicBezTo>
                    <a:pt x="164" y="54"/>
                    <a:pt x="196" y="49"/>
                    <a:pt x="211" y="36"/>
                  </a:cubicBezTo>
                  <a:cubicBezTo>
                    <a:pt x="224" y="30"/>
                    <a:pt x="146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2" name="Google Shape;18052;p33"/>
            <p:cNvSpPr/>
            <p:nvPr/>
          </p:nvSpPr>
          <p:spPr>
            <a:xfrm>
              <a:off x="6372025" y="3715674"/>
              <a:ext cx="7967" cy="2272"/>
            </a:xfrm>
            <a:custGeom>
              <a:avLst/>
              <a:gdLst/>
              <a:ahLst/>
              <a:cxnLst/>
              <a:rect l="l" t="t" r="r" b="b"/>
              <a:pathLst>
                <a:path w="256" h="73" extrusionOk="0">
                  <a:moveTo>
                    <a:pt x="83" y="0"/>
                  </a:moveTo>
                  <a:cubicBezTo>
                    <a:pt x="46" y="0"/>
                    <a:pt x="12" y="3"/>
                    <a:pt x="1" y="9"/>
                  </a:cubicBezTo>
                  <a:cubicBezTo>
                    <a:pt x="12" y="52"/>
                    <a:pt x="38" y="72"/>
                    <a:pt x="77" y="72"/>
                  </a:cubicBezTo>
                  <a:cubicBezTo>
                    <a:pt x="103" y="72"/>
                    <a:pt x="134" y="63"/>
                    <a:pt x="170" y="45"/>
                  </a:cubicBezTo>
                  <a:cubicBezTo>
                    <a:pt x="256" y="14"/>
                    <a:pt x="16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3" name="Google Shape;18053;p33"/>
            <p:cNvSpPr/>
            <p:nvPr/>
          </p:nvSpPr>
          <p:spPr>
            <a:xfrm>
              <a:off x="5925328" y="3603300"/>
              <a:ext cx="10114" cy="1992"/>
            </a:xfrm>
            <a:custGeom>
              <a:avLst/>
              <a:gdLst/>
              <a:ahLst/>
              <a:cxnLst/>
              <a:rect l="l" t="t" r="r" b="b"/>
              <a:pathLst>
                <a:path w="325" h="64" extrusionOk="0">
                  <a:moveTo>
                    <a:pt x="81" y="1"/>
                  </a:moveTo>
                  <a:cubicBezTo>
                    <a:pt x="37" y="1"/>
                    <a:pt x="1" y="10"/>
                    <a:pt x="1" y="34"/>
                  </a:cubicBezTo>
                  <a:cubicBezTo>
                    <a:pt x="34" y="54"/>
                    <a:pt x="68" y="64"/>
                    <a:pt x="105" y="64"/>
                  </a:cubicBezTo>
                  <a:cubicBezTo>
                    <a:pt x="117" y="64"/>
                    <a:pt x="130" y="63"/>
                    <a:pt x="144" y="61"/>
                  </a:cubicBezTo>
                  <a:cubicBezTo>
                    <a:pt x="324" y="48"/>
                    <a:pt x="18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4" name="Google Shape;18054;p33"/>
            <p:cNvSpPr/>
            <p:nvPr/>
          </p:nvSpPr>
          <p:spPr>
            <a:xfrm>
              <a:off x="6249879" y="3648673"/>
              <a:ext cx="6971" cy="1587"/>
            </a:xfrm>
            <a:custGeom>
              <a:avLst/>
              <a:gdLst/>
              <a:ahLst/>
              <a:cxnLst/>
              <a:rect l="l" t="t" r="r" b="b"/>
              <a:pathLst>
                <a:path w="224" h="51" extrusionOk="0">
                  <a:moveTo>
                    <a:pt x="64" y="0"/>
                  </a:moveTo>
                  <a:cubicBezTo>
                    <a:pt x="28" y="0"/>
                    <a:pt x="1" y="8"/>
                    <a:pt x="1" y="30"/>
                  </a:cubicBezTo>
                  <a:cubicBezTo>
                    <a:pt x="32" y="43"/>
                    <a:pt x="72" y="50"/>
                    <a:pt x="112" y="50"/>
                  </a:cubicBezTo>
                  <a:cubicBezTo>
                    <a:pt x="152" y="50"/>
                    <a:pt x="192" y="43"/>
                    <a:pt x="224" y="30"/>
                  </a:cubicBezTo>
                  <a:cubicBezTo>
                    <a:pt x="218" y="24"/>
                    <a:pt x="12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5" name="Google Shape;18055;p33"/>
            <p:cNvSpPr/>
            <p:nvPr/>
          </p:nvSpPr>
          <p:spPr>
            <a:xfrm>
              <a:off x="6505032" y="3550769"/>
              <a:ext cx="4232" cy="3641"/>
            </a:xfrm>
            <a:custGeom>
              <a:avLst/>
              <a:gdLst/>
              <a:ahLst/>
              <a:cxnLst/>
              <a:rect l="l" t="t" r="r" b="b"/>
              <a:pathLst>
                <a:path w="136" h="117" extrusionOk="0">
                  <a:moveTo>
                    <a:pt x="47" y="1"/>
                  </a:moveTo>
                  <a:cubicBezTo>
                    <a:pt x="29" y="1"/>
                    <a:pt x="11" y="13"/>
                    <a:pt x="0" y="45"/>
                  </a:cubicBezTo>
                  <a:cubicBezTo>
                    <a:pt x="12" y="92"/>
                    <a:pt x="32" y="116"/>
                    <a:pt x="57" y="116"/>
                  </a:cubicBezTo>
                  <a:cubicBezTo>
                    <a:pt x="69" y="116"/>
                    <a:pt x="83" y="110"/>
                    <a:pt x="98" y="98"/>
                  </a:cubicBezTo>
                  <a:cubicBezTo>
                    <a:pt x="136" y="67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6" name="Google Shape;18056;p33"/>
            <p:cNvSpPr/>
            <p:nvPr/>
          </p:nvSpPr>
          <p:spPr>
            <a:xfrm>
              <a:off x="7203240" y="3757998"/>
              <a:ext cx="7998" cy="2147"/>
            </a:xfrm>
            <a:custGeom>
              <a:avLst/>
              <a:gdLst/>
              <a:ahLst/>
              <a:cxnLst/>
              <a:rect l="l" t="t" r="r" b="b"/>
              <a:pathLst>
                <a:path w="257" h="69" extrusionOk="0">
                  <a:moveTo>
                    <a:pt x="83" y="0"/>
                  </a:moveTo>
                  <a:cubicBezTo>
                    <a:pt x="48" y="0"/>
                    <a:pt x="14" y="2"/>
                    <a:pt x="0" y="5"/>
                  </a:cubicBezTo>
                  <a:cubicBezTo>
                    <a:pt x="16" y="48"/>
                    <a:pt x="42" y="68"/>
                    <a:pt x="79" y="68"/>
                  </a:cubicBezTo>
                  <a:cubicBezTo>
                    <a:pt x="104" y="68"/>
                    <a:pt x="134" y="59"/>
                    <a:pt x="170" y="41"/>
                  </a:cubicBezTo>
                  <a:cubicBezTo>
                    <a:pt x="256" y="10"/>
                    <a:pt x="16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7" name="Google Shape;18057;p33"/>
            <p:cNvSpPr/>
            <p:nvPr/>
          </p:nvSpPr>
          <p:spPr>
            <a:xfrm>
              <a:off x="6702799" y="3574670"/>
              <a:ext cx="3797" cy="3454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60" y="0"/>
                  </a:moveTo>
                  <a:cubicBezTo>
                    <a:pt x="29" y="0"/>
                    <a:pt x="1" y="25"/>
                    <a:pt x="15" y="71"/>
                  </a:cubicBezTo>
                  <a:cubicBezTo>
                    <a:pt x="33" y="97"/>
                    <a:pt x="50" y="111"/>
                    <a:pt x="68" y="111"/>
                  </a:cubicBezTo>
                  <a:cubicBezTo>
                    <a:pt x="86" y="111"/>
                    <a:pt x="104" y="97"/>
                    <a:pt x="122" y="71"/>
                  </a:cubicBezTo>
                  <a:cubicBezTo>
                    <a:pt x="122" y="23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8" name="Google Shape;18058;p33"/>
            <p:cNvSpPr/>
            <p:nvPr/>
          </p:nvSpPr>
          <p:spPr>
            <a:xfrm>
              <a:off x="6599263" y="3572834"/>
              <a:ext cx="7687" cy="1898"/>
            </a:xfrm>
            <a:custGeom>
              <a:avLst/>
              <a:gdLst/>
              <a:ahLst/>
              <a:cxnLst/>
              <a:rect l="l" t="t" r="r" b="b"/>
              <a:pathLst>
                <a:path w="247" h="61" extrusionOk="0">
                  <a:moveTo>
                    <a:pt x="122" y="0"/>
                  </a:moveTo>
                  <a:cubicBezTo>
                    <a:pt x="61" y="0"/>
                    <a:pt x="1" y="14"/>
                    <a:pt x="32" y="40"/>
                  </a:cubicBezTo>
                  <a:cubicBezTo>
                    <a:pt x="63" y="54"/>
                    <a:pt x="94" y="61"/>
                    <a:pt x="126" y="61"/>
                  </a:cubicBezTo>
                  <a:cubicBezTo>
                    <a:pt x="157" y="61"/>
                    <a:pt x="188" y="54"/>
                    <a:pt x="219" y="40"/>
                  </a:cubicBezTo>
                  <a:cubicBezTo>
                    <a:pt x="246" y="14"/>
                    <a:pt x="18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9" name="Google Shape;18059;p33"/>
            <p:cNvSpPr/>
            <p:nvPr/>
          </p:nvSpPr>
          <p:spPr>
            <a:xfrm>
              <a:off x="6499461" y="3858577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6" y="0"/>
                  </a:moveTo>
                  <a:cubicBezTo>
                    <a:pt x="36" y="0"/>
                    <a:pt x="5" y="16"/>
                    <a:pt x="1" y="47"/>
                  </a:cubicBezTo>
                  <a:cubicBezTo>
                    <a:pt x="1" y="82"/>
                    <a:pt x="30" y="97"/>
                    <a:pt x="60" y="97"/>
                  </a:cubicBezTo>
                  <a:cubicBezTo>
                    <a:pt x="92" y="97"/>
                    <a:pt x="126" y="79"/>
                    <a:pt x="126" y="47"/>
                  </a:cubicBezTo>
                  <a:cubicBezTo>
                    <a:pt x="126" y="16"/>
                    <a:pt x="9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0" name="Google Shape;18060;p33"/>
            <p:cNvSpPr/>
            <p:nvPr/>
          </p:nvSpPr>
          <p:spPr>
            <a:xfrm>
              <a:off x="6367450" y="3463789"/>
              <a:ext cx="3797" cy="3050"/>
            </a:xfrm>
            <a:custGeom>
              <a:avLst/>
              <a:gdLst/>
              <a:ahLst/>
              <a:cxnLst/>
              <a:rect l="l" t="t" r="r" b="b"/>
              <a:pathLst>
                <a:path w="122" h="98" extrusionOk="0">
                  <a:moveTo>
                    <a:pt x="63" y="1"/>
                  </a:moveTo>
                  <a:cubicBezTo>
                    <a:pt x="34" y="1"/>
                    <a:pt x="5" y="16"/>
                    <a:pt x="5" y="47"/>
                  </a:cubicBezTo>
                  <a:cubicBezTo>
                    <a:pt x="1" y="82"/>
                    <a:pt x="28" y="98"/>
                    <a:pt x="57" y="98"/>
                  </a:cubicBezTo>
                  <a:cubicBezTo>
                    <a:pt x="88" y="98"/>
                    <a:pt x="121" y="80"/>
                    <a:pt x="121" y="47"/>
                  </a:cubicBezTo>
                  <a:cubicBezTo>
                    <a:pt x="121" y="16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1" name="Google Shape;18061;p33"/>
            <p:cNvSpPr/>
            <p:nvPr/>
          </p:nvSpPr>
          <p:spPr>
            <a:xfrm>
              <a:off x="7018543" y="3542180"/>
              <a:ext cx="6504" cy="1618"/>
            </a:xfrm>
            <a:custGeom>
              <a:avLst/>
              <a:gdLst/>
              <a:ahLst/>
              <a:cxnLst/>
              <a:rect l="l" t="t" r="r" b="b"/>
              <a:pathLst>
                <a:path w="209" h="52" extrusionOk="0">
                  <a:moveTo>
                    <a:pt x="134" y="0"/>
                  </a:moveTo>
                  <a:cubicBezTo>
                    <a:pt x="73" y="0"/>
                    <a:pt x="0" y="18"/>
                    <a:pt x="12" y="35"/>
                  </a:cubicBezTo>
                  <a:cubicBezTo>
                    <a:pt x="26" y="47"/>
                    <a:pt x="46" y="51"/>
                    <a:pt x="68" y="51"/>
                  </a:cubicBezTo>
                  <a:cubicBezTo>
                    <a:pt x="131" y="51"/>
                    <a:pt x="208" y="17"/>
                    <a:pt x="208" y="17"/>
                  </a:cubicBezTo>
                  <a:cubicBezTo>
                    <a:pt x="196" y="5"/>
                    <a:pt x="16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2" name="Google Shape;18062;p33"/>
            <p:cNvSpPr/>
            <p:nvPr/>
          </p:nvSpPr>
          <p:spPr>
            <a:xfrm>
              <a:off x="6042277" y="3425014"/>
              <a:ext cx="6131" cy="3112"/>
            </a:xfrm>
            <a:custGeom>
              <a:avLst/>
              <a:gdLst/>
              <a:ahLst/>
              <a:cxnLst/>
              <a:rect l="l" t="t" r="r" b="b"/>
              <a:pathLst>
                <a:path w="197" h="100" extrusionOk="0">
                  <a:moveTo>
                    <a:pt x="56" y="0"/>
                  </a:moveTo>
                  <a:cubicBezTo>
                    <a:pt x="38" y="0"/>
                    <a:pt x="23" y="8"/>
                    <a:pt x="17" y="27"/>
                  </a:cubicBezTo>
                  <a:cubicBezTo>
                    <a:pt x="1" y="73"/>
                    <a:pt x="26" y="100"/>
                    <a:pt x="68" y="100"/>
                  </a:cubicBezTo>
                  <a:cubicBezTo>
                    <a:pt x="75" y="100"/>
                    <a:pt x="81" y="99"/>
                    <a:pt x="88" y="98"/>
                  </a:cubicBezTo>
                  <a:cubicBezTo>
                    <a:pt x="197" y="78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3" name="Google Shape;18063;p33"/>
            <p:cNvSpPr/>
            <p:nvPr/>
          </p:nvSpPr>
          <p:spPr>
            <a:xfrm>
              <a:off x="7064974" y="3531693"/>
              <a:ext cx="3361" cy="3019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63" y="1"/>
                  </a:moveTo>
                  <a:cubicBezTo>
                    <a:pt x="45" y="1"/>
                    <a:pt x="24" y="19"/>
                    <a:pt x="1" y="51"/>
                  </a:cubicBezTo>
                  <a:cubicBezTo>
                    <a:pt x="1" y="84"/>
                    <a:pt x="16" y="96"/>
                    <a:pt x="35" y="96"/>
                  </a:cubicBezTo>
                  <a:cubicBezTo>
                    <a:pt x="62" y="96"/>
                    <a:pt x="97" y="72"/>
                    <a:pt x="108" y="51"/>
                  </a:cubicBezTo>
                  <a:cubicBezTo>
                    <a:pt x="95" y="17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4" name="Google Shape;18064;p33"/>
            <p:cNvSpPr/>
            <p:nvPr/>
          </p:nvSpPr>
          <p:spPr>
            <a:xfrm>
              <a:off x="5892870" y="3363209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55" y="1"/>
                  </a:moveTo>
                  <a:cubicBezTo>
                    <a:pt x="36" y="1"/>
                    <a:pt x="18" y="14"/>
                    <a:pt x="0" y="41"/>
                  </a:cubicBezTo>
                  <a:cubicBezTo>
                    <a:pt x="0" y="85"/>
                    <a:pt x="32" y="105"/>
                    <a:pt x="62" y="105"/>
                  </a:cubicBezTo>
                  <a:cubicBezTo>
                    <a:pt x="94" y="105"/>
                    <a:pt x="125" y="82"/>
                    <a:pt x="116" y="41"/>
                  </a:cubicBezTo>
                  <a:cubicBezTo>
                    <a:pt x="94" y="14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5" name="Google Shape;18065;p33"/>
            <p:cNvSpPr/>
            <p:nvPr/>
          </p:nvSpPr>
          <p:spPr>
            <a:xfrm>
              <a:off x="6403145" y="3336913"/>
              <a:ext cx="3890" cy="3050"/>
            </a:xfrm>
            <a:custGeom>
              <a:avLst/>
              <a:gdLst/>
              <a:ahLst/>
              <a:cxnLst/>
              <a:rect l="l" t="t" r="r" b="b"/>
              <a:pathLst>
                <a:path w="125" h="98" extrusionOk="0">
                  <a:moveTo>
                    <a:pt x="62" y="1"/>
                  </a:moveTo>
                  <a:cubicBezTo>
                    <a:pt x="31" y="1"/>
                    <a:pt x="0" y="16"/>
                    <a:pt x="0" y="48"/>
                  </a:cubicBezTo>
                  <a:cubicBezTo>
                    <a:pt x="0" y="82"/>
                    <a:pt x="29" y="98"/>
                    <a:pt x="59" y="98"/>
                  </a:cubicBezTo>
                  <a:cubicBezTo>
                    <a:pt x="92" y="98"/>
                    <a:pt x="125" y="80"/>
                    <a:pt x="125" y="48"/>
                  </a:cubicBezTo>
                  <a:cubicBezTo>
                    <a:pt x="125" y="16"/>
                    <a:pt x="9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6" name="Google Shape;18066;p33"/>
            <p:cNvSpPr/>
            <p:nvPr/>
          </p:nvSpPr>
          <p:spPr>
            <a:xfrm>
              <a:off x="6460312" y="3324714"/>
              <a:ext cx="3797" cy="2925"/>
            </a:xfrm>
            <a:custGeom>
              <a:avLst/>
              <a:gdLst/>
              <a:ahLst/>
              <a:cxnLst/>
              <a:rect l="l" t="t" r="r" b="b"/>
              <a:pathLst>
                <a:path w="122" h="94" extrusionOk="0">
                  <a:moveTo>
                    <a:pt x="62" y="0"/>
                  </a:moveTo>
                  <a:cubicBezTo>
                    <a:pt x="32" y="0"/>
                    <a:pt x="1" y="16"/>
                    <a:pt x="1" y="47"/>
                  </a:cubicBezTo>
                  <a:cubicBezTo>
                    <a:pt x="1" y="78"/>
                    <a:pt x="30" y="94"/>
                    <a:pt x="59" y="94"/>
                  </a:cubicBezTo>
                  <a:cubicBezTo>
                    <a:pt x="88" y="94"/>
                    <a:pt x="117" y="78"/>
                    <a:pt x="117" y="47"/>
                  </a:cubicBezTo>
                  <a:cubicBezTo>
                    <a:pt x="121" y="16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7" name="Google Shape;18067;p33"/>
            <p:cNvSpPr/>
            <p:nvPr/>
          </p:nvSpPr>
          <p:spPr>
            <a:xfrm>
              <a:off x="6563880" y="4180887"/>
              <a:ext cx="9149" cy="1587"/>
            </a:xfrm>
            <a:custGeom>
              <a:avLst/>
              <a:gdLst/>
              <a:ahLst/>
              <a:cxnLst/>
              <a:rect l="l" t="t" r="r" b="b"/>
              <a:pathLst>
                <a:path w="294" h="51" extrusionOk="0">
                  <a:moveTo>
                    <a:pt x="93" y="1"/>
                  </a:moveTo>
                  <a:cubicBezTo>
                    <a:pt x="57" y="1"/>
                    <a:pt x="22" y="6"/>
                    <a:pt x="0" y="21"/>
                  </a:cubicBezTo>
                  <a:cubicBezTo>
                    <a:pt x="34" y="41"/>
                    <a:pt x="67" y="51"/>
                    <a:pt x="104" y="51"/>
                  </a:cubicBezTo>
                  <a:cubicBezTo>
                    <a:pt x="117" y="51"/>
                    <a:pt x="130" y="50"/>
                    <a:pt x="143" y="47"/>
                  </a:cubicBezTo>
                  <a:cubicBezTo>
                    <a:pt x="293" y="41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8" name="Google Shape;18068;p33"/>
            <p:cNvSpPr/>
            <p:nvPr/>
          </p:nvSpPr>
          <p:spPr>
            <a:xfrm>
              <a:off x="6442543" y="3789491"/>
              <a:ext cx="7251" cy="1712"/>
            </a:xfrm>
            <a:custGeom>
              <a:avLst/>
              <a:gdLst/>
              <a:ahLst/>
              <a:cxnLst/>
              <a:rect l="l" t="t" r="r" b="b"/>
              <a:pathLst>
                <a:path w="233" h="55" extrusionOk="0">
                  <a:moveTo>
                    <a:pt x="59" y="0"/>
                  </a:moveTo>
                  <a:cubicBezTo>
                    <a:pt x="26" y="0"/>
                    <a:pt x="1" y="7"/>
                    <a:pt x="1" y="28"/>
                  </a:cubicBezTo>
                  <a:cubicBezTo>
                    <a:pt x="32" y="46"/>
                    <a:pt x="72" y="55"/>
                    <a:pt x="113" y="55"/>
                  </a:cubicBezTo>
                  <a:cubicBezTo>
                    <a:pt x="155" y="55"/>
                    <a:pt x="197" y="46"/>
                    <a:pt x="233" y="28"/>
                  </a:cubicBezTo>
                  <a:cubicBezTo>
                    <a:pt x="227" y="28"/>
                    <a:pt x="126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9" name="Google Shape;18069;p33"/>
            <p:cNvSpPr/>
            <p:nvPr/>
          </p:nvSpPr>
          <p:spPr>
            <a:xfrm>
              <a:off x="6375106" y="3710384"/>
              <a:ext cx="6815" cy="5010"/>
            </a:xfrm>
            <a:custGeom>
              <a:avLst/>
              <a:gdLst/>
              <a:ahLst/>
              <a:cxnLst/>
              <a:rect l="l" t="t" r="r" b="b"/>
              <a:pathLst>
                <a:path w="219" h="161" extrusionOk="0">
                  <a:moveTo>
                    <a:pt x="26" y="0"/>
                  </a:moveTo>
                  <a:cubicBezTo>
                    <a:pt x="14" y="0"/>
                    <a:pt x="4" y="5"/>
                    <a:pt x="0" y="19"/>
                  </a:cubicBezTo>
                  <a:lnTo>
                    <a:pt x="0" y="19"/>
                  </a:lnTo>
                  <a:cubicBezTo>
                    <a:pt x="0" y="17"/>
                    <a:pt x="1" y="16"/>
                    <a:pt x="2" y="16"/>
                  </a:cubicBezTo>
                  <a:cubicBezTo>
                    <a:pt x="18" y="16"/>
                    <a:pt x="91" y="160"/>
                    <a:pt x="159" y="160"/>
                  </a:cubicBezTo>
                  <a:cubicBezTo>
                    <a:pt x="172" y="160"/>
                    <a:pt x="184" y="155"/>
                    <a:pt x="196" y="143"/>
                  </a:cubicBezTo>
                  <a:cubicBezTo>
                    <a:pt x="218" y="84"/>
                    <a:pt x="198" y="50"/>
                    <a:pt x="144" y="50"/>
                  </a:cubicBezTo>
                  <a:cubicBezTo>
                    <a:pt x="133" y="50"/>
                    <a:pt x="121" y="51"/>
                    <a:pt x="107" y="54"/>
                  </a:cubicBezTo>
                  <a:cubicBezTo>
                    <a:pt x="120" y="47"/>
                    <a:pt x="6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0" name="Google Shape;18070;p33"/>
            <p:cNvSpPr/>
            <p:nvPr/>
          </p:nvSpPr>
          <p:spPr>
            <a:xfrm>
              <a:off x="6423964" y="395551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7"/>
                    <a:pt x="98" y="37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1" name="Google Shape;18071;p33"/>
            <p:cNvSpPr/>
            <p:nvPr/>
          </p:nvSpPr>
          <p:spPr>
            <a:xfrm>
              <a:off x="6660196" y="399765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2" name="Google Shape;18072;p33"/>
            <p:cNvSpPr/>
            <p:nvPr/>
          </p:nvSpPr>
          <p:spPr>
            <a:xfrm>
              <a:off x="6260429" y="365589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3" name="Google Shape;18073;p33"/>
            <p:cNvSpPr/>
            <p:nvPr/>
          </p:nvSpPr>
          <p:spPr>
            <a:xfrm>
              <a:off x="6327617" y="3365294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99" y="1"/>
                  </a:moveTo>
                  <a:cubicBezTo>
                    <a:pt x="9" y="1"/>
                    <a:pt x="1" y="19"/>
                    <a:pt x="63" y="37"/>
                  </a:cubicBezTo>
                  <a:cubicBezTo>
                    <a:pt x="152" y="28"/>
                    <a:pt x="161" y="1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4" name="Google Shape;18074;p33"/>
            <p:cNvSpPr/>
            <p:nvPr/>
          </p:nvSpPr>
          <p:spPr>
            <a:xfrm>
              <a:off x="6359546" y="3488561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cubicBezTo>
                    <a:pt x="0" y="19"/>
                    <a:pt x="18" y="36"/>
                    <a:pt x="107" y="36"/>
                  </a:cubicBezTo>
                  <a:cubicBezTo>
                    <a:pt x="170" y="19"/>
                    <a:pt x="15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5" name="Google Shape;18075;p33"/>
            <p:cNvSpPr/>
            <p:nvPr/>
          </p:nvSpPr>
          <p:spPr>
            <a:xfrm>
              <a:off x="6503351" y="3939645"/>
              <a:ext cx="3361" cy="1276"/>
            </a:xfrm>
            <a:custGeom>
              <a:avLst/>
              <a:gdLst/>
              <a:ahLst/>
              <a:cxnLst/>
              <a:rect l="l" t="t" r="r" b="b"/>
              <a:pathLst>
                <a:path w="108" h="41" extrusionOk="0">
                  <a:moveTo>
                    <a:pt x="54" y="0"/>
                  </a:moveTo>
                  <a:cubicBezTo>
                    <a:pt x="36" y="0"/>
                    <a:pt x="18" y="7"/>
                    <a:pt x="1" y="20"/>
                  </a:cubicBezTo>
                  <a:cubicBezTo>
                    <a:pt x="14" y="34"/>
                    <a:pt x="32" y="40"/>
                    <a:pt x="51" y="40"/>
                  </a:cubicBezTo>
                  <a:cubicBezTo>
                    <a:pt x="70" y="40"/>
                    <a:pt x="90" y="34"/>
                    <a:pt x="108" y="20"/>
                  </a:cubicBezTo>
                  <a:cubicBezTo>
                    <a:pt x="90" y="7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6" name="Google Shape;18076;p33"/>
            <p:cNvSpPr/>
            <p:nvPr/>
          </p:nvSpPr>
          <p:spPr>
            <a:xfrm>
              <a:off x="5656327" y="3770352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7"/>
                    <a:pt x="18" y="36"/>
                    <a:pt x="107" y="45"/>
                  </a:cubicBezTo>
                  <a:cubicBezTo>
                    <a:pt x="170" y="18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7" name="Google Shape;18077;p33"/>
            <p:cNvSpPr/>
            <p:nvPr/>
          </p:nvSpPr>
          <p:spPr>
            <a:xfrm>
              <a:off x="6353166" y="355733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8" name="Google Shape;18078;p33"/>
            <p:cNvSpPr/>
            <p:nvPr/>
          </p:nvSpPr>
          <p:spPr>
            <a:xfrm>
              <a:off x="6363996" y="3576506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9" name="Google Shape;18079;p33"/>
            <p:cNvSpPr/>
            <p:nvPr/>
          </p:nvSpPr>
          <p:spPr>
            <a:xfrm>
              <a:off x="6763763" y="4242536"/>
              <a:ext cx="3641" cy="1463"/>
            </a:xfrm>
            <a:custGeom>
              <a:avLst/>
              <a:gdLst/>
              <a:ahLst/>
              <a:cxnLst/>
              <a:rect l="l" t="t" r="r" b="b"/>
              <a:pathLst>
                <a:path w="117" h="47" extrusionOk="0">
                  <a:moveTo>
                    <a:pt x="62" y="0"/>
                  </a:moveTo>
                  <a:cubicBezTo>
                    <a:pt x="43" y="0"/>
                    <a:pt x="23" y="7"/>
                    <a:pt x="0" y="20"/>
                  </a:cubicBezTo>
                  <a:cubicBezTo>
                    <a:pt x="18" y="38"/>
                    <a:pt x="36" y="47"/>
                    <a:pt x="55" y="47"/>
                  </a:cubicBezTo>
                  <a:cubicBezTo>
                    <a:pt x="74" y="47"/>
                    <a:pt x="94" y="38"/>
                    <a:pt x="116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0" name="Google Shape;18080;p33"/>
            <p:cNvSpPr/>
            <p:nvPr/>
          </p:nvSpPr>
          <p:spPr>
            <a:xfrm>
              <a:off x="6391755" y="3767022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1" name="Google Shape;18081;p33"/>
            <p:cNvSpPr/>
            <p:nvPr/>
          </p:nvSpPr>
          <p:spPr>
            <a:xfrm>
              <a:off x="6523890" y="4277857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2" name="Google Shape;18082;p33"/>
            <p:cNvSpPr/>
            <p:nvPr/>
          </p:nvSpPr>
          <p:spPr>
            <a:xfrm>
              <a:off x="5503621" y="342853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3" name="Google Shape;18083;p33"/>
            <p:cNvSpPr/>
            <p:nvPr/>
          </p:nvSpPr>
          <p:spPr>
            <a:xfrm>
              <a:off x="6729905" y="4012435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"/>
                    <a:pt x="0" y="19"/>
                    <a:pt x="63" y="36"/>
                  </a:cubicBezTo>
                  <a:cubicBezTo>
                    <a:pt x="152" y="36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4" name="Google Shape;18084;p33"/>
            <p:cNvSpPr/>
            <p:nvPr/>
          </p:nvSpPr>
          <p:spPr>
            <a:xfrm>
              <a:off x="6396205" y="3597667"/>
              <a:ext cx="3610" cy="1494"/>
            </a:xfrm>
            <a:custGeom>
              <a:avLst/>
              <a:gdLst/>
              <a:ahLst/>
              <a:cxnLst/>
              <a:rect l="l" t="t" r="r" b="b"/>
              <a:pathLst>
                <a:path w="116" h="48" extrusionOk="0">
                  <a:moveTo>
                    <a:pt x="58" y="1"/>
                  </a:moveTo>
                  <a:cubicBezTo>
                    <a:pt x="38" y="1"/>
                    <a:pt x="18" y="10"/>
                    <a:pt x="0" y="28"/>
                  </a:cubicBezTo>
                  <a:cubicBezTo>
                    <a:pt x="18" y="41"/>
                    <a:pt x="36" y="48"/>
                    <a:pt x="55" y="48"/>
                  </a:cubicBezTo>
                  <a:cubicBezTo>
                    <a:pt x="74" y="48"/>
                    <a:pt x="94" y="41"/>
                    <a:pt x="116" y="28"/>
                  </a:cubicBezTo>
                  <a:cubicBezTo>
                    <a:pt x="98" y="10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5" name="Google Shape;18085;p33"/>
            <p:cNvSpPr/>
            <p:nvPr/>
          </p:nvSpPr>
          <p:spPr>
            <a:xfrm>
              <a:off x="5560820" y="3610084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6" name="Google Shape;18086;p33"/>
            <p:cNvSpPr/>
            <p:nvPr/>
          </p:nvSpPr>
          <p:spPr>
            <a:xfrm>
              <a:off x="6524731" y="3611765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8" y="1"/>
                  </a:moveTo>
                  <a:cubicBezTo>
                    <a:pt x="38" y="1"/>
                    <a:pt x="18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7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7" name="Google Shape;18087;p33"/>
            <p:cNvSpPr/>
            <p:nvPr/>
          </p:nvSpPr>
          <p:spPr>
            <a:xfrm>
              <a:off x="6085534" y="343575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8" name="Google Shape;18088;p33"/>
            <p:cNvSpPr/>
            <p:nvPr/>
          </p:nvSpPr>
          <p:spPr>
            <a:xfrm>
              <a:off x="6884540" y="3622377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7"/>
                    <a:pt x="9" y="36"/>
                    <a:pt x="98" y="36"/>
                  </a:cubicBezTo>
                  <a:cubicBezTo>
                    <a:pt x="161" y="19"/>
                    <a:pt x="14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9" name="Google Shape;18089;p33"/>
            <p:cNvSpPr/>
            <p:nvPr/>
          </p:nvSpPr>
          <p:spPr>
            <a:xfrm>
              <a:off x="5496681" y="364895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9" y="1"/>
                  </a:moveTo>
                  <a:cubicBezTo>
                    <a:pt x="39" y="1"/>
                    <a:pt x="19" y="8"/>
                    <a:pt x="1" y="21"/>
                  </a:cubicBezTo>
                  <a:cubicBezTo>
                    <a:pt x="19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0" name="Google Shape;18090;p33"/>
            <p:cNvSpPr/>
            <p:nvPr/>
          </p:nvSpPr>
          <p:spPr>
            <a:xfrm>
              <a:off x="6623568" y="3976865"/>
              <a:ext cx="20788" cy="10487"/>
            </a:xfrm>
            <a:custGeom>
              <a:avLst/>
              <a:gdLst/>
              <a:ahLst/>
              <a:cxnLst/>
              <a:rect l="l" t="t" r="r" b="b"/>
              <a:pathLst>
                <a:path w="668" h="337" extrusionOk="0">
                  <a:moveTo>
                    <a:pt x="104" y="1"/>
                  </a:moveTo>
                  <a:cubicBezTo>
                    <a:pt x="59" y="1"/>
                    <a:pt x="20" y="7"/>
                    <a:pt x="0" y="20"/>
                  </a:cubicBezTo>
                  <a:cubicBezTo>
                    <a:pt x="90" y="64"/>
                    <a:pt x="90" y="145"/>
                    <a:pt x="0" y="189"/>
                  </a:cubicBezTo>
                  <a:cubicBezTo>
                    <a:pt x="72" y="225"/>
                    <a:pt x="134" y="261"/>
                    <a:pt x="206" y="287"/>
                  </a:cubicBezTo>
                  <a:cubicBezTo>
                    <a:pt x="183" y="293"/>
                    <a:pt x="371" y="336"/>
                    <a:pt x="512" y="336"/>
                  </a:cubicBezTo>
                  <a:cubicBezTo>
                    <a:pt x="599" y="336"/>
                    <a:pt x="667" y="320"/>
                    <a:pt x="660" y="269"/>
                  </a:cubicBezTo>
                  <a:cubicBezTo>
                    <a:pt x="657" y="211"/>
                    <a:pt x="613" y="196"/>
                    <a:pt x="554" y="196"/>
                  </a:cubicBezTo>
                  <a:cubicBezTo>
                    <a:pt x="491" y="196"/>
                    <a:pt x="412" y="213"/>
                    <a:pt x="347" y="213"/>
                  </a:cubicBezTo>
                  <a:cubicBezTo>
                    <a:pt x="294" y="213"/>
                    <a:pt x="251" y="202"/>
                    <a:pt x="232" y="162"/>
                  </a:cubicBezTo>
                  <a:cubicBezTo>
                    <a:pt x="435" y="61"/>
                    <a:pt x="24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1" name="Google Shape;18091;p33"/>
            <p:cNvSpPr/>
            <p:nvPr/>
          </p:nvSpPr>
          <p:spPr>
            <a:xfrm>
              <a:off x="6867331" y="3395730"/>
              <a:ext cx="7842" cy="16058"/>
            </a:xfrm>
            <a:custGeom>
              <a:avLst/>
              <a:gdLst/>
              <a:ahLst/>
              <a:cxnLst/>
              <a:rect l="l" t="t" r="r" b="b"/>
              <a:pathLst>
                <a:path w="252" h="516" extrusionOk="0">
                  <a:moveTo>
                    <a:pt x="114" y="1"/>
                  </a:moveTo>
                  <a:cubicBezTo>
                    <a:pt x="2" y="1"/>
                    <a:pt x="0" y="408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8" y="487"/>
                    <a:pt x="24" y="516"/>
                    <a:pt x="44" y="516"/>
                  </a:cubicBezTo>
                  <a:cubicBezTo>
                    <a:pt x="119" y="516"/>
                    <a:pt x="251" y="128"/>
                    <a:pt x="223" y="93"/>
                  </a:cubicBezTo>
                  <a:cubicBezTo>
                    <a:pt x="178" y="27"/>
                    <a:pt x="14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2" name="Google Shape;18092;p33"/>
            <p:cNvSpPr/>
            <p:nvPr/>
          </p:nvSpPr>
          <p:spPr>
            <a:xfrm>
              <a:off x="7072754" y="3358821"/>
              <a:ext cx="18112" cy="5166"/>
            </a:xfrm>
            <a:custGeom>
              <a:avLst/>
              <a:gdLst/>
              <a:ahLst/>
              <a:cxnLst/>
              <a:rect l="l" t="t" r="r" b="b"/>
              <a:pathLst>
                <a:path w="582" h="166" extrusionOk="0">
                  <a:moveTo>
                    <a:pt x="196" y="1"/>
                  </a:moveTo>
                  <a:cubicBezTo>
                    <a:pt x="136" y="1"/>
                    <a:pt x="78" y="19"/>
                    <a:pt x="27" y="66"/>
                  </a:cubicBezTo>
                  <a:cubicBezTo>
                    <a:pt x="1" y="120"/>
                    <a:pt x="18" y="155"/>
                    <a:pt x="63" y="164"/>
                  </a:cubicBezTo>
                  <a:cubicBezTo>
                    <a:pt x="58" y="164"/>
                    <a:pt x="99" y="165"/>
                    <a:pt x="159" y="165"/>
                  </a:cubicBezTo>
                  <a:cubicBezTo>
                    <a:pt x="310" y="165"/>
                    <a:pt x="582" y="160"/>
                    <a:pt x="563" y="129"/>
                  </a:cubicBezTo>
                  <a:cubicBezTo>
                    <a:pt x="471" y="86"/>
                    <a:pt x="32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3" name="Google Shape;18093;p33"/>
            <p:cNvSpPr/>
            <p:nvPr/>
          </p:nvSpPr>
          <p:spPr>
            <a:xfrm>
              <a:off x="6006458" y="3331280"/>
              <a:ext cx="14128" cy="9678"/>
            </a:xfrm>
            <a:custGeom>
              <a:avLst/>
              <a:gdLst/>
              <a:ahLst/>
              <a:cxnLst/>
              <a:rect l="l" t="t" r="r" b="b"/>
              <a:pathLst>
                <a:path w="454" h="311" extrusionOk="0">
                  <a:moveTo>
                    <a:pt x="395" y="0"/>
                  </a:moveTo>
                  <a:cubicBezTo>
                    <a:pt x="279" y="0"/>
                    <a:pt x="1" y="310"/>
                    <a:pt x="153" y="310"/>
                  </a:cubicBezTo>
                  <a:cubicBezTo>
                    <a:pt x="178" y="310"/>
                    <a:pt x="215" y="302"/>
                    <a:pt x="266" y="282"/>
                  </a:cubicBezTo>
                  <a:cubicBezTo>
                    <a:pt x="427" y="220"/>
                    <a:pt x="409" y="255"/>
                    <a:pt x="436" y="122"/>
                  </a:cubicBezTo>
                  <a:cubicBezTo>
                    <a:pt x="454" y="34"/>
                    <a:pt x="43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4" name="Google Shape;18094;p33"/>
            <p:cNvSpPr/>
            <p:nvPr/>
          </p:nvSpPr>
          <p:spPr>
            <a:xfrm>
              <a:off x="7344556" y="3729149"/>
              <a:ext cx="13631" cy="4512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11" y="1"/>
                  </a:moveTo>
                  <a:cubicBezTo>
                    <a:pt x="184" y="1"/>
                    <a:pt x="158" y="4"/>
                    <a:pt x="134" y="13"/>
                  </a:cubicBezTo>
                  <a:cubicBezTo>
                    <a:pt x="90" y="31"/>
                    <a:pt x="45" y="58"/>
                    <a:pt x="0" y="94"/>
                  </a:cubicBezTo>
                  <a:cubicBezTo>
                    <a:pt x="48" y="130"/>
                    <a:pt x="114" y="144"/>
                    <a:pt x="182" y="144"/>
                  </a:cubicBezTo>
                  <a:cubicBezTo>
                    <a:pt x="279" y="144"/>
                    <a:pt x="380" y="116"/>
                    <a:pt x="437" y="85"/>
                  </a:cubicBezTo>
                  <a:cubicBezTo>
                    <a:pt x="384" y="38"/>
                    <a:pt x="294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5" name="Google Shape;18095;p33"/>
            <p:cNvSpPr/>
            <p:nvPr/>
          </p:nvSpPr>
          <p:spPr>
            <a:xfrm>
              <a:off x="6676814" y="3669430"/>
              <a:ext cx="7126" cy="7842"/>
            </a:xfrm>
            <a:custGeom>
              <a:avLst/>
              <a:gdLst/>
              <a:ahLst/>
              <a:cxnLst/>
              <a:rect l="l" t="t" r="r" b="b"/>
              <a:pathLst>
                <a:path w="229" h="252" extrusionOk="0">
                  <a:moveTo>
                    <a:pt x="31" y="1"/>
                  </a:moveTo>
                  <a:cubicBezTo>
                    <a:pt x="12" y="1"/>
                    <a:pt x="0" y="17"/>
                    <a:pt x="2" y="59"/>
                  </a:cubicBezTo>
                  <a:cubicBezTo>
                    <a:pt x="11" y="207"/>
                    <a:pt x="22" y="251"/>
                    <a:pt x="37" y="251"/>
                  </a:cubicBezTo>
                  <a:cubicBezTo>
                    <a:pt x="61" y="251"/>
                    <a:pt x="96" y="146"/>
                    <a:pt x="159" y="146"/>
                  </a:cubicBezTo>
                  <a:cubicBezTo>
                    <a:pt x="173" y="146"/>
                    <a:pt x="190" y="151"/>
                    <a:pt x="207" y="166"/>
                  </a:cubicBezTo>
                  <a:cubicBezTo>
                    <a:pt x="210" y="168"/>
                    <a:pt x="212" y="169"/>
                    <a:pt x="213" y="169"/>
                  </a:cubicBezTo>
                  <a:cubicBezTo>
                    <a:pt x="229" y="169"/>
                    <a:pt x="9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6" name="Google Shape;18096;p33"/>
            <p:cNvSpPr/>
            <p:nvPr/>
          </p:nvSpPr>
          <p:spPr>
            <a:xfrm>
              <a:off x="6660912" y="3742033"/>
              <a:ext cx="11546" cy="3361"/>
            </a:xfrm>
            <a:custGeom>
              <a:avLst/>
              <a:gdLst/>
              <a:ahLst/>
              <a:cxnLst/>
              <a:rect l="l" t="t" r="r" b="b"/>
              <a:pathLst>
                <a:path w="371" h="108" extrusionOk="0">
                  <a:moveTo>
                    <a:pt x="228" y="1"/>
                  </a:moveTo>
                  <a:cubicBezTo>
                    <a:pt x="174" y="10"/>
                    <a:pt x="121" y="10"/>
                    <a:pt x="76" y="19"/>
                  </a:cubicBezTo>
                  <a:cubicBezTo>
                    <a:pt x="0" y="74"/>
                    <a:pt x="192" y="108"/>
                    <a:pt x="303" y="108"/>
                  </a:cubicBezTo>
                  <a:cubicBezTo>
                    <a:pt x="335" y="108"/>
                    <a:pt x="360" y="105"/>
                    <a:pt x="370" y="99"/>
                  </a:cubicBezTo>
                  <a:cubicBezTo>
                    <a:pt x="344" y="45"/>
                    <a:pt x="290" y="10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7" name="Google Shape;18097;p33"/>
            <p:cNvSpPr/>
            <p:nvPr/>
          </p:nvSpPr>
          <p:spPr>
            <a:xfrm>
              <a:off x="5777166" y="3500262"/>
              <a:ext cx="11452" cy="4046"/>
            </a:xfrm>
            <a:custGeom>
              <a:avLst/>
              <a:gdLst/>
              <a:ahLst/>
              <a:cxnLst/>
              <a:rect l="l" t="t" r="r" b="b"/>
              <a:pathLst>
                <a:path w="368" h="130" extrusionOk="0">
                  <a:moveTo>
                    <a:pt x="174" y="0"/>
                  </a:moveTo>
                  <a:cubicBezTo>
                    <a:pt x="111" y="0"/>
                    <a:pt x="46" y="15"/>
                    <a:pt x="9" y="42"/>
                  </a:cubicBezTo>
                  <a:lnTo>
                    <a:pt x="9" y="42"/>
                  </a:lnTo>
                  <a:cubicBezTo>
                    <a:pt x="5" y="41"/>
                    <a:pt x="3" y="40"/>
                    <a:pt x="2" y="40"/>
                  </a:cubicBezTo>
                  <a:lnTo>
                    <a:pt x="2" y="40"/>
                  </a:lnTo>
                  <a:cubicBezTo>
                    <a:pt x="1" y="40"/>
                    <a:pt x="2" y="41"/>
                    <a:pt x="7" y="44"/>
                  </a:cubicBezTo>
                  <a:cubicBezTo>
                    <a:pt x="8" y="44"/>
                    <a:pt x="8" y="43"/>
                    <a:pt x="9" y="42"/>
                  </a:cubicBezTo>
                  <a:lnTo>
                    <a:pt x="9" y="42"/>
                  </a:lnTo>
                  <a:cubicBezTo>
                    <a:pt x="49" y="56"/>
                    <a:pt x="225" y="130"/>
                    <a:pt x="310" y="130"/>
                  </a:cubicBezTo>
                  <a:cubicBezTo>
                    <a:pt x="348" y="130"/>
                    <a:pt x="368" y="114"/>
                    <a:pt x="346" y="71"/>
                  </a:cubicBezTo>
                  <a:cubicBezTo>
                    <a:pt x="327" y="22"/>
                    <a:pt x="25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8" name="Google Shape;18098;p33"/>
            <p:cNvSpPr/>
            <p:nvPr/>
          </p:nvSpPr>
          <p:spPr>
            <a:xfrm>
              <a:off x="6377595" y="3579587"/>
              <a:ext cx="11701" cy="3828"/>
            </a:xfrm>
            <a:custGeom>
              <a:avLst/>
              <a:gdLst/>
              <a:ahLst/>
              <a:cxnLst/>
              <a:rect l="l" t="t" r="r" b="b"/>
              <a:pathLst>
                <a:path w="376" h="123" extrusionOk="0">
                  <a:moveTo>
                    <a:pt x="227" y="0"/>
                  </a:moveTo>
                  <a:cubicBezTo>
                    <a:pt x="129" y="0"/>
                    <a:pt x="28" y="109"/>
                    <a:pt x="2" y="109"/>
                  </a:cubicBezTo>
                  <a:cubicBezTo>
                    <a:pt x="2" y="109"/>
                    <a:pt x="1" y="109"/>
                    <a:pt x="0" y="109"/>
                  </a:cubicBezTo>
                  <a:lnTo>
                    <a:pt x="0" y="109"/>
                  </a:lnTo>
                  <a:cubicBezTo>
                    <a:pt x="14" y="118"/>
                    <a:pt x="49" y="123"/>
                    <a:pt x="90" y="123"/>
                  </a:cubicBezTo>
                  <a:cubicBezTo>
                    <a:pt x="206" y="123"/>
                    <a:pt x="376" y="88"/>
                    <a:pt x="304" y="29"/>
                  </a:cubicBezTo>
                  <a:cubicBezTo>
                    <a:pt x="279" y="8"/>
                    <a:pt x="253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9" name="Google Shape;18099;p33"/>
            <p:cNvSpPr/>
            <p:nvPr/>
          </p:nvSpPr>
          <p:spPr>
            <a:xfrm>
              <a:off x="6883700" y="3731390"/>
              <a:ext cx="10861" cy="4357"/>
            </a:xfrm>
            <a:custGeom>
              <a:avLst/>
              <a:gdLst/>
              <a:ahLst/>
              <a:cxnLst/>
              <a:rect l="l" t="t" r="r" b="b"/>
              <a:pathLst>
                <a:path w="349" h="140" extrusionOk="0">
                  <a:moveTo>
                    <a:pt x="241" y="1"/>
                  </a:moveTo>
                  <a:cubicBezTo>
                    <a:pt x="214" y="1"/>
                    <a:pt x="187" y="5"/>
                    <a:pt x="161" y="13"/>
                  </a:cubicBezTo>
                  <a:lnTo>
                    <a:pt x="0" y="84"/>
                  </a:lnTo>
                  <a:cubicBezTo>
                    <a:pt x="83" y="124"/>
                    <a:pt x="128" y="140"/>
                    <a:pt x="159" y="140"/>
                  </a:cubicBezTo>
                  <a:cubicBezTo>
                    <a:pt x="218" y="140"/>
                    <a:pt x="225" y="83"/>
                    <a:pt x="348" y="30"/>
                  </a:cubicBezTo>
                  <a:cubicBezTo>
                    <a:pt x="317" y="10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0" name="Google Shape;18100;p33"/>
            <p:cNvSpPr/>
            <p:nvPr/>
          </p:nvSpPr>
          <p:spPr>
            <a:xfrm>
              <a:off x="6848534" y="3303117"/>
              <a:ext cx="14595" cy="4077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38" y="1"/>
                  </a:moveTo>
                  <a:cubicBezTo>
                    <a:pt x="194" y="1"/>
                    <a:pt x="140" y="1"/>
                    <a:pt x="87" y="18"/>
                  </a:cubicBezTo>
                  <a:cubicBezTo>
                    <a:pt x="1" y="101"/>
                    <a:pt x="59" y="130"/>
                    <a:pt x="142" y="130"/>
                  </a:cubicBezTo>
                  <a:cubicBezTo>
                    <a:pt x="274" y="130"/>
                    <a:pt x="469" y="5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1" name="Google Shape;18101;p33"/>
            <p:cNvSpPr/>
            <p:nvPr/>
          </p:nvSpPr>
          <p:spPr>
            <a:xfrm>
              <a:off x="6734044" y="3347369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5" y="1"/>
                  </a:moveTo>
                  <a:cubicBezTo>
                    <a:pt x="71" y="1"/>
                    <a:pt x="36" y="14"/>
                    <a:pt x="1" y="42"/>
                  </a:cubicBezTo>
                  <a:cubicBezTo>
                    <a:pt x="36" y="91"/>
                    <a:pt x="76" y="116"/>
                    <a:pt x="118" y="116"/>
                  </a:cubicBezTo>
                  <a:cubicBezTo>
                    <a:pt x="153" y="116"/>
                    <a:pt x="188" y="100"/>
                    <a:pt x="224" y="68"/>
                  </a:cubicBezTo>
                  <a:cubicBezTo>
                    <a:pt x="189" y="23"/>
                    <a:pt x="148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2" name="Google Shape;18102;p33"/>
            <p:cNvSpPr/>
            <p:nvPr/>
          </p:nvSpPr>
          <p:spPr>
            <a:xfrm>
              <a:off x="5855931" y="3370087"/>
              <a:ext cx="6971" cy="3797"/>
            </a:xfrm>
            <a:custGeom>
              <a:avLst/>
              <a:gdLst/>
              <a:ahLst/>
              <a:cxnLst/>
              <a:rect l="l" t="t" r="r" b="b"/>
              <a:pathLst>
                <a:path w="224" h="122" extrusionOk="0">
                  <a:moveTo>
                    <a:pt x="105" y="1"/>
                  </a:moveTo>
                  <a:cubicBezTo>
                    <a:pt x="68" y="1"/>
                    <a:pt x="32" y="21"/>
                    <a:pt x="1" y="61"/>
                  </a:cubicBezTo>
                  <a:cubicBezTo>
                    <a:pt x="41" y="101"/>
                    <a:pt x="81" y="121"/>
                    <a:pt x="119" y="121"/>
                  </a:cubicBezTo>
                  <a:cubicBezTo>
                    <a:pt x="157" y="121"/>
                    <a:pt x="192" y="101"/>
                    <a:pt x="224" y="61"/>
                  </a:cubicBezTo>
                  <a:cubicBezTo>
                    <a:pt x="184" y="21"/>
                    <a:pt x="14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3" name="Google Shape;18103;p33"/>
            <p:cNvSpPr/>
            <p:nvPr/>
          </p:nvSpPr>
          <p:spPr>
            <a:xfrm>
              <a:off x="5743463" y="3428468"/>
              <a:ext cx="8900" cy="5353"/>
            </a:xfrm>
            <a:custGeom>
              <a:avLst/>
              <a:gdLst/>
              <a:ahLst/>
              <a:cxnLst/>
              <a:rect l="l" t="t" r="r" b="b"/>
              <a:pathLst>
                <a:path w="286" h="172" extrusionOk="0">
                  <a:moveTo>
                    <a:pt x="106" y="0"/>
                  </a:moveTo>
                  <a:cubicBezTo>
                    <a:pt x="95" y="0"/>
                    <a:pt x="84" y="7"/>
                    <a:pt x="73" y="23"/>
                  </a:cubicBezTo>
                  <a:cubicBezTo>
                    <a:pt x="1" y="138"/>
                    <a:pt x="58" y="171"/>
                    <a:pt x="125" y="171"/>
                  </a:cubicBezTo>
                  <a:cubicBezTo>
                    <a:pt x="199" y="171"/>
                    <a:pt x="285" y="131"/>
                    <a:pt x="225" y="112"/>
                  </a:cubicBezTo>
                  <a:cubicBezTo>
                    <a:pt x="196" y="105"/>
                    <a:pt x="15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4" name="Google Shape;18104;p33"/>
            <p:cNvSpPr/>
            <p:nvPr/>
          </p:nvSpPr>
          <p:spPr>
            <a:xfrm>
              <a:off x="6880370" y="3595800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0" y="1"/>
                  </a:moveTo>
                  <a:cubicBezTo>
                    <a:pt x="81" y="1"/>
                    <a:pt x="40" y="21"/>
                    <a:pt x="0" y="61"/>
                  </a:cubicBezTo>
                  <a:cubicBezTo>
                    <a:pt x="36" y="96"/>
                    <a:pt x="72" y="114"/>
                    <a:pt x="110" y="114"/>
                  </a:cubicBezTo>
                  <a:cubicBezTo>
                    <a:pt x="148" y="114"/>
                    <a:pt x="188" y="96"/>
                    <a:pt x="232" y="61"/>
                  </a:cubicBezTo>
                  <a:cubicBezTo>
                    <a:pt x="197" y="21"/>
                    <a:pt x="15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5" name="Google Shape;18105;p33"/>
            <p:cNvSpPr/>
            <p:nvPr/>
          </p:nvSpPr>
          <p:spPr>
            <a:xfrm>
              <a:off x="6813742" y="3550707"/>
              <a:ext cx="10861" cy="3268"/>
            </a:xfrm>
            <a:custGeom>
              <a:avLst/>
              <a:gdLst/>
              <a:ahLst/>
              <a:cxnLst/>
              <a:rect l="l" t="t" r="r" b="b"/>
              <a:pathLst>
                <a:path w="349" h="105" extrusionOk="0">
                  <a:moveTo>
                    <a:pt x="165" y="1"/>
                  </a:moveTo>
                  <a:cubicBezTo>
                    <a:pt x="99" y="1"/>
                    <a:pt x="34" y="12"/>
                    <a:pt x="0" y="38"/>
                  </a:cubicBezTo>
                  <a:cubicBezTo>
                    <a:pt x="38" y="65"/>
                    <a:pt x="157" y="105"/>
                    <a:pt x="245" y="105"/>
                  </a:cubicBezTo>
                  <a:cubicBezTo>
                    <a:pt x="303" y="105"/>
                    <a:pt x="348" y="87"/>
                    <a:pt x="348" y="38"/>
                  </a:cubicBezTo>
                  <a:cubicBezTo>
                    <a:pt x="311" y="14"/>
                    <a:pt x="237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6" name="Google Shape;18106;p33"/>
            <p:cNvSpPr/>
            <p:nvPr/>
          </p:nvSpPr>
          <p:spPr>
            <a:xfrm>
              <a:off x="5438114" y="4322639"/>
              <a:ext cx="9212" cy="3828"/>
            </a:xfrm>
            <a:custGeom>
              <a:avLst/>
              <a:gdLst/>
              <a:ahLst/>
              <a:cxnLst/>
              <a:rect l="l" t="t" r="r" b="b"/>
              <a:pathLst>
                <a:path w="296" h="123" extrusionOk="0">
                  <a:moveTo>
                    <a:pt x="82" y="1"/>
                  </a:moveTo>
                  <a:cubicBezTo>
                    <a:pt x="39" y="1"/>
                    <a:pt x="3" y="11"/>
                    <a:pt x="0" y="33"/>
                  </a:cubicBezTo>
                  <a:cubicBezTo>
                    <a:pt x="54" y="69"/>
                    <a:pt x="108" y="105"/>
                    <a:pt x="161" y="122"/>
                  </a:cubicBezTo>
                  <a:cubicBezTo>
                    <a:pt x="296" y="49"/>
                    <a:pt x="17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7" name="Google Shape;18107;p33"/>
            <p:cNvSpPr/>
            <p:nvPr/>
          </p:nvSpPr>
          <p:spPr>
            <a:xfrm>
              <a:off x="6928513" y="3869314"/>
              <a:ext cx="14346" cy="6784"/>
            </a:xfrm>
            <a:custGeom>
              <a:avLst/>
              <a:gdLst/>
              <a:ahLst/>
              <a:cxnLst/>
              <a:rect l="l" t="t" r="r" b="b"/>
              <a:pathLst>
                <a:path w="461" h="218" extrusionOk="0">
                  <a:moveTo>
                    <a:pt x="61" y="1"/>
                  </a:moveTo>
                  <a:cubicBezTo>
                    <a:pt x="43" y="1"/>
                    <a:pt x="29" y="7"/>
                    <a:pt x="23" y="23"/>
                  </a:cubicBezTo>
                  <a:cubicBezTo>
                    <a:pt x="1" y="69"/>
                    <a:pt x="319" y="217"/>
                    <a:pt x="426" y="217"/>
                  </a:cubicBezTo>
                  <a:cubicBezTo>
                    <a:pt x="445" y="217"/>
                    <a:pt x="458" y="212"/>
                    <a:pt x="461" y="202"/>
                  </a:cubicBezTo>
                  <a:cubicBezTo>
                    <a:pt x="461" y="170"/>
                    <a:pt x="278" y="96"/>
                    <a:pt x="243" y="86"/>
                  </a:cubicBezTo>
                  <a:lnTo>
                    <a:pt x="243" y="86"/>
                  </a:lnTo>
                  <a:cubicBezTo>
                    <a:pt x="240" y="77"/>
                    <a:pt x="12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8" name="Google Shape;18108;p33"/>
            <p:cNvSpPr/>
            <p:nvPr/>
          </p:nvSpPr>
          <p:spPr>
            <a:xfrm>
              <a:off x="6745776" y="3380854"/>
              <a:ext cx="9118" cy="3828"/>
            </a:xfrm>
            <a:custGeom>
              <a:avLst/>
              <a:gdLst/>
              <a:ahLst/>
              <a:cxnLst/>
              <a:rect l="l" t="t" r="r" b="b"/>
              <a:pathLst>
                <a:path w="293" h="123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" y="74"/>
                    <a:pt x="120" y="122"/>
                    <a:pt x="212" y="122"/>
                  </a:cubicBezTo>
                  <a:cubicBezTo>
                    <a:pt x="254" y="122"/>
                    <a:pt x="290" y="112"/>
                    <a:pt x="293" y="90"/>
                  </a:cubicBezTo>
                  <a:cubicBezTo>
                    <a:pt x="248" y="54"/>
                    <a:pt x="195" y="18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9" name="Google Shape;18109;p33"/>
            <p:cNvSpPr/>
            <p:nvPr/>
          </p:nvSpPr>
          <p:spPr>
            <a:xfrm>
              <a:off x="6808576" y="3687355"/>
              <a:ext cx="7936" cy="3672"/>
            </a:xfrm>
            <a:custGeom>
              <a:avLst/>
              <a:gdLst/>
              <a:ahLst/>
              <a:cxnLst/>
              <a:rect l="l" t="t" r="r" b="b"/>
              <a:pathLst>
                <a:path w="255" h="118" extrusionOk="0">
                  <a:moveTo>
                    <a:pt x="161" y="0"/>
                  </a:moveTo>
                  <a:cubicBezTo>
                    <a:pt x="132" y="0"/>
                    <a:pt x="101" y="20"/>
                    <a:pt x="68" y="63"/>
                  </a:cubicBezTo>
                  <a:cubicBezTo>
                    <a:pt x="1" y="92"/>
                    <a:pt x="65" y="118"/>
                    <a:pt x="134" y="118"/>
                  </a:cubicBezTo>
                  <a:cubicBezTo>
                    <a:pt x="193" y="118"/>
                    <a:pt x="254" y="98"/>
                    <a:pt x="238" y="45"/>
                  </a:cubicBezTo>
                  <a:cubicBezTo>
                    <a:pt x="213" y="16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0" name="Google Shape;18110;p33"/>
            <p:cNvSpPr/>
            <p:nvPr/>
          </p:nvSpPr>
          <p:spPr>
            <a:xfrm>
              <a:off x="6519285" y="3682065"/>
              <a:ext cx="8247" cy="3672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" y="43"/>
                    <a:pt x="120" y="118"/>
                    <a:pt x="206" y="118"/>
                  </a:cubicBezTo>
                  <a:cubicBezTo>
                    <a:pt x="230" y="118"/>
                    <a:pt x="251" y="112"/>
                    <a:pt x="265" y="99"/>
                  </a:cubicBezTo>
                  <a:cubicBezTo>
                    <a:pt x="229" y="54"/>
                    <a:pt x="175" y="19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1" name="Google Shape;18111;p33"/>
            <p:cNvSpPr/>
            <p:nvPr/>
          </p:nvSpPr>
          <p:spPr>
            <a:xfrm>
              <a:off x="7223219" y="3600717"/>
              <a:ext cx="9243" cy="3672"/>
            </a:xfrm>
            <a:custGeom>
              <a:avLst/>
              <a:gdLst/>
              <a:ahLst/>
              <a:cxnLst/>
              <a:rect l="l" t="t" r="r" b="b"/>
              <a:pathLst>
                <a:path w="297" h="118" extrusionOk="0">
                  <a:moveTo>
                    <a:pt x="155" y="1"/>
                  </a:moveTo>
                  <a:cubicBezTo>
                    <a:pt x="142" y="1"/>
                    <a:pt x="129" y="3"/>
                    <a:pt x="117" y="10"/>
                  </a:cubicBezTo>
                  <a:cubicBezTo>
                    <a:pt x="81" y="28"/>
                    <a:pt x="45" y="46"/>
                    <a:pt x="1" y="63"/>
                  </a:cubicBezTo>
                  <a:cubicBezTo>
                    <a:pt x="89" y="103"/>
                    <a:pt x="149" y="118"/>
                    <a:pt x="187" y="118"/>
                  </a:cubicBezTo>
                  <a:cubicBezTo>
                    <a:pt x="296" y="118"/>
                    <a:pt x="235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2" name="Google Shape;18112;p33"/>
            <p:cNvSpPr/>
            <p:nvPr/>
          </p:nvSpPr>
          <p:spPr>
            <a:xfrm>
              <a:off x="6721845" y="3620758"/>
              <a:ext cx="8620" cy="3454"/>
            </a:xfrm>
            <a:custGeom>
              <a:avLst/>
              <a:gdLst/>
              <a:ahLst/>
              <a:cxnLst/>
              <a:rect l="l" t="t" r="r" b="b"/>
              <a:pathLst>
                <a:path w="277" h="111" extrusionOk="0">
                  <a:moveTo>
                    <a:pt x="242" y="1"/>
                  </a:moveTo>
                  <a:cubicBezTo>
                    <a:pt x="168" y="1"/>
                    <a:pt x="0" y="88"/>
                    <a:pt x="7" y="88"/>
                  </a:cubicBezTo>
                  <a:cubicBezTo>
                    <a:pt x="8" y="88"/>
                    <a:pt x="20" y="83"/>
                    <a:pt x="45" y="71"/>
                  </a:cubicBezTo>
                  <a:cubicBezTo>
                    <a:pt x="101" y="97"/>
                    <a:pt x="149" y="110"/>
                    <a:pt x="186" y="110"/>
                  </a:cubicBezTo>
                  <a:cubicBezTo>
                    <a:pt x="239" y="110"/>
                    <a:pt x="272" y="83"/>
                    <a:pt x="277" y="26"/>
                  </a:cubicBezTo>
                  <a:cubicBezTo>
                    <a:pt x="277" y="8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3" name="Google Shape;18113;p33"/>
            <p:cNvSpPr/>
            <p:nvPr/>
          </p:nvSpPr>
          <p:spPr>
            <a:xfrm>
              <a:off x="6997630" y="3825528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43" y="0"/>
                  </a:moveTo>
                  <a:cubicBezTo>
                    <a:pt x="17" y="0"/>
                    <a:pt x="1" y="13"/>
                    <a:pt x="6" y="48"/>
                  </a:cubicBezTo>
                  <a:cubicBezTo>
                    <a:pt x="48" y="84"/>
                    <a:pt x="92" y="102"/>
                    <a:pt x="138" y="102"/>
                  </a:cubicBezTo>
                  <a:cubicBezTo>
                    <a:pt x="171" y="102"/>
                    <a:pt x="204" y="93"/>
                    <a:pt x="238" y="74"/>
                  </a:cubicBezTo>
                  <a:cubicBezTo>
                    <a:pt x="219" y="68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4" name="Google Shape;18114;p33"/>
            <p:cNvSpPr/>
            <p:nvPr/>
          </p:nvSpPr>
          <p:spPr>
            <a:xfrm>
              <a:off x="5698619" y="3401954"/>
              <a:ext cx="8900" cy="1618"/>
            </a:xfrm>
            <a:custGeom>
              <a:avLst/>
              <a:gdLst/>
              <a:ahLst/>
              <a:cxnLst/>
              <a:rect l="l" t="t" r="r" b="b"/>
              <a:pathLst>
                <a:path w="286" h="52" extrusionOk="0">
                  <a:moveTo>
                    <a:pt x="176" y="0"/>
                  </a:moveTo>
                  <a:cubicBezTo>
                    <a:pt x="122" y="0"/>
                    <a:pt x="69" y="0"/>
                    <a:pt x="24" y="18"/>
                  </a:cubicBezTo>
                  <a:cubicBezTo>
                    <a:pt x="0" y="42"/>
                    <a:pt x="44" y="52"/>
                    <a:pt x="96" y="52"/>
                  </a:cubicBezTo>
                  <a:cubicBezTo>
                    <a:pt x="180" y="52"/>
                    <a:pt x="285" y="28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5" name="Google Shape;18115;p33"/>
            <p:cNvSpPr/>
            <p:nvPr/>
          </p:nvSpPr>
          <p:spPr>
            <a:xfrm>
              <a:off x="5666597" y="4115629"/>
              <a:ext cx="7251" cy="168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67" y="0"/>
                  </a:moveTo>
                  <a:cubicBezTo>
                    <a:pt x="100" y="0"/>
                    <a:pt x="6" y="24"/>
                    <a:pt x="0" y="30"/>
                  </a:cubicBezTo>
                  <a:cubicBezTo>
                    <a:pt x="6" y="30"/>
                    <a:pt x="108" y="54"/>
                    <a:pt x="174" y="54"/>
                  </a:cubicBezTo>
                  <a:cubicBezTo>
                    <a:pt x="208" y="54"/>
                    <a:pt x="232" y="48"/>
                    <a:pt x="232" y="30"/>
                  </a:cubicBezTo>
                  <a:cubicBezTo>
                    <a:pt x="232" y="8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6" name="Google Shape;18116;p33"/>
            <p:cNvSpPr/>
            <p:nvPr/>
          </p:nvSpPr>
          <p:spPr>
            <a:xfrm>
              <a:off x="5737550" y="3347338"/>
              <a:ext cx="4046" cy="3734"/>
            </a:xfrm>
            <a:custGeom>
              <a:avLst/>
              <a:gdLst/>
              <a:ahLst/>
              <a:cxnLst/>
              <a:rect l="l" t="t" r="r" b="b"/>
              <a:pathLst>
                <a:path w="130" h="120" extrusionOk="0">
                  <a:moveTo>
                    <a:pt x="76" y="0"/>
                  </a:moveTo>
                  <a:cubicBezTo>
                    <a:pt x="63" y="0"/>
                    <a:pt x="47" y="8"/>
                    <a:pt x="31" y="25"/>
                  </a:cubicBezTo>
                  <a:cubicBezTo>
                    <a:pt x="0" y="55"/>
                    <a:pt x="41" y="119"/>
                    <a:pt x="81" y="119"/>
                  </a:cubicBezTo>
                  <a:cubicBezTo>
                    <a:pt x="100" y="119"/>
                    <a:pt x="118" y="106"/>
                    <a:pt x="129" y="69"/>
                  </a:cubicBezTo>
                  <a:cubicBezTo>
                    <a:pt x="118" y="24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7" name="Google Shape;18117;p33"/>
            <p:cNvSpPr/>
            <p:nvPr/>
          </p:nvSpPr>
          <p:spPr>
            <a:xfrm>
              <a:off x="6501671" y="3849708"/>
              <a:ext cx="4201" cy="3143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75" y="1"/>
                  </a:moveTo>
                  <a:cubicBezTo>
                    <a:pt x="55" y="1"/>
                    <a:pt x="34" y="10"/>
                    <a:pt x="10" y="29"/>
                  </a:cubicBezTo>
                  <a:cubicBezTo>
                    <a:pt x="1" y="56"/>
                    <a:pt x="19" y="82"/>
                    <a:pt x="46" y="100"/>
                  </a:cubicBezTo>
                  <a:cubicBezTo>
                    <a:pt x="108" y="91"/>
                    <a:pt x="135" y="64"/>
                    <a:pt x="126" y="20"/>
                  </a:cubicBezTo>
                  <a:cubicBezTo>
                    <a:pt x="109" y="7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8" name="Google Shape;18118;p33"/>
            <p:cNvSpPr/>
            <p:nvPr/>
          </p:nvSpPr>
          <p:spPr>
            <a:xfrm>
              <a:off x="6448020" y="3694419"/>
              <a:ext cx="4170" cy="367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61" y="0"/>
                  </a:moveTo>
                  <a:cubicBezTo>
                    <a:pt x="41" y="0"/>
                    <a:pt x="22" y="12"/>
                    <a:pt x="12" y="41"/>
                  </a:cubicBezTo>
                  <a:cubicBezTo>
                    <a:pt x="1" y="81"/>
                    <a:pt x="44" y="117"/>
                    <a:pt x="81" y="117"/>
                  </a:cubicBezTo>
                  <a:cubicBezTo>
                    <a:pt x="102" y="117"/>
                    <a:pt x="122" y="106"/>
                    <a:pt x="128" y="77"/>
                  </a:cubicBezTo>
                  <a:cubicBezTo>
                    <a:pt x="134" y="37"/>
                    <a:pt x="9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9" name="Google Shape;18119;p33"/>
            <p:cNvSpPr/>
            <p:nvPr/>
          </p:nvSpPr>
          <p:spPr>
            <a:xfrm>
              <a:off x="6315698" y="3687480"/>
              <a:ext cx="4855" cy="3299"/>
            </a:xfrm>
            <a:custGeom>
              <a:avLst/>
              <a:gdLst/>
              <a:ahLst/>
              <a:cxnLst/>
              <a:rect l="l" t="t" r="r" b="b"/>
              <a:pathLst>
                <a:path w="156" h="106" extrusionOk="0">
                  <a:moveTo>
                    <a:pt x="69" y="1"/>
                  </a:moveTo>
                  <a:cubicBezTo>
                    <a:pt x="1" y="1"/>
                    <a:pt x="7" y="87"/>
                    <a:pt x="62" y="103"/>
                  </a:cubicBezTo>
                  <a:cubicBezTo>
                    <a:pt x="69" y="105"/>
                    <a:pt x="75" y="105"/>
                    <a:pt x="81" y="105"/>
                  </a:cubicBezTo>
                  <a:cubicBezTo>
                    <a:pt x="145" y="105"/>
                    <a:pt x="155" y="22"/>
                    <a:pt x="98" y="5"/>
                  </a:cubicBezTo>
                  <a:cubicBezTo>
                    <a:pt x="87" y="2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0" name="Google Shape;18120;p33"/>
            <p:cNvSpPr/>
            <p:nvPr/>
          </p:nvSpPr>
          <p:spPr>
            <a:xfrm>
              <a:off x="6612738" y="3685581"/>
              <a:ext cx="6411" cy="1525"/>
            </a:xfrm>
            <a:custGeom>
              <a:avLst/>
              <a:gdLst/>
              <a:ahLst/>
              <a:cxnLst/>
              <a:rect l="l" t="t" r="r" b="b"/>
              <a:pathLst>
                <a:path w="206" h="49" extrusionOk="0">
                  <a:moveTo>
                    <a:pt x="108" y="0"/>
                  </a:moveTo>
                  <a:cubicBezTo>
                    <a:pt x="67" y="0"/>
                    <a:pt x="27" y="9"/>
                    <a:pt x="18" y="22"/>
                  </a:cubicBezTo>
                  <a:cubicBezTo>
                    <a:pt x="1" y="39"/>
                    <a:pt x="77" y="49"/>
                    <a:pt x="137" y="49"/>
                  </a:cubicBezTo>
                  <a:cubicBezTo>
                    <a:pt x="171" y="49"/>
                    <a:pt x="199" y="46"/>
                    <a:pt x="206" y="39"/>
                  </a:cubicBezTo>
                  <a:cubicBezTo>
                    <a:pt x="201" y="11"/>
                    <a:pt x="15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1" name="Google Shape;18121;p33"/>
            <p:cNvSpPr/>
            <p:nvPr/>
          </p:nvSpPr>
          <p:spPr>
            <a:xfrm>
              <a:off x="6805402" y="368408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34" y="0"/>
                  </a:moveTo>
                  <a:cubicBezTo>
                    <a:pt x="82" y="0"/>
                    <a:pt x="21" y="9"/>
                    <a:pt x="1" y="25"/>
                  </a:cubicBezTo>
                  <a:cubicBezTo>
                    <a:pt x="41" y="42"/>
                    <a:pt x="81" y="52"/>
                    <a:pt x="122" y="52"/>
                  </a:cubicBezTo>
                  <a:cubicBezTo>
                    <a:pt x="144" y="52"/>
                    <a:pt x="166" y="49"/>
                    <a:pt x="188" y="43"/>
                  </a:cubicBezTo>
                  <a:cubicBezTo>
                    <a:pt x="247" y="13"/>
                    <a:pt x="19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2" name="Google Shape;18122;p33"/>
            <p:cNvSpPr/>
            <p:nvPr/>
          </p:nvSpPr>
          <p:spPr>
            <a:xfrm>
              <a:off x="6662592" y="3648735"/>
              <a:ext cx="7251" cy="1774"/>
            </a:xfrm>
            <a:custGeom>
              <a:avLst/>
              <a:gdLst/>
              <a:ahLst/>
              <a:cxnLst/>
              <a:rect l="l" t="t" r="r" b="b"/>
              <a:pathLst>
                <a:path w="233" h="57" extrusionOk="0">
                  <a:moveTo>
                    <a:pt x="108" y="0"/>
                  </a:moveTo>
                  <a:cubicBezTo>
                    <a:pt x="53" y="0"/>
                    <a:pt x="1" y="11"/>
                    <a:pt x="22" y="37"/>
                  </a:cubicBezTo>
                  <a:cubicBezTo>
                    <a:pt x="53" y="50"/>
                    <a:pt x="84" y="57"/>
                    <a:pt x="116" y="57"/>
                  </a:cubicBezTo>
                  <a:cubicBezTo>
                    <a:pt x="147" y="57"/>
                    <a:pt x="178" y="50"/>
                    <a:pt x="209" y="37"/>
                  </a:cubicBezTo>
                  <a:cubicBezTo>
                    <a:pt x="233" y="14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3" name="Google Shape;18123;p33"/>
            <p:cNvSpPr/>
            <p:nvPr/>
          </p:nvSpPr>
          <p:spPr>
            <a:xfrm>
              <a:off x="6833161" y="3712345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4" name="Google Shape;18124;p33"/>
            <p:cNvSpPr/>
            <p:nvPr/>
          </p:nvSpPr>
          <p:spPr>
            <a:xfrm>
              <a:off x="6825941" y="3758153"/>
              <a:ext cx="5322" cy="1400"/>
            </a:xfrm>
            <a:custGeom>
              <a:avLst/>
              <a:gdLst/>
              <a:ahLst/>
              <a:cxnLst/>
              <a:rect l="l" t="t" r="r" b="b"/>
              <a:pathLst>
                <a:path w="171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5" name="Google Shape;18125;p33"/>
            <p:cNvSpPr/>
            <p:nvPr/>
          </p:nvSpPr>
          <p:spPr>
            <a:xfrm>
              <a:off x="7259038" y="39588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1"/>
                  </a:moveTo>
                  <a:cubicBezTo>
                    <a:pt x="1" y="19"/>
                    <a:pt x="18" y="37"/>
                    <a:pt x="108" y="37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6" name="Google Shape;18126;p33"/>
            <p:cNvSpPr/>
            <p:nvPr/>
          </p:nvSpPr>
          <p:spPr>
            <a:xfrm>
              <a:off x="7230719" y="3945807"/>
              <a:ext cx="5322" cy="1432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7" name="Google Shape;18127;p33"/>
            <p:cNvSpPr/>
            <p:nvPr/>
          </p:nvSpPr>
          <p:spPr>
            <a:xfrm>
              <a:off x="5969208" y="4043524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63" y="1"/>
                  </a:moveTo>
                  <a:cubicBezTo>
                    <a:pt x="0" y="28"/>
                    <a:pt x="18" y="37"/>
                    <a:pt x="107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8" name="Google Shape;18128;p33"/>
            <p:cNvSpPr/>
            <p:nvPr/>
          </p:nvSpPr>
          <p:spPr>
            <a:xfrm>
              <a:off x="6904519" y="3590728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6"/>
                    <a:pt x="99" y="36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9" name="Google Shape;18129;p33"/>
            <p:cNvSpPr/>
            <p:nvPr/>
          </p:nvSpPr>
          <p:spPr>
            <a:xfrm>
              <a:off x="6877507" y="4053046"/>
              <a:ext cx="13164" cy="17116"/>
            </a:xfrm>
            <a:custGeom>
              <a:avLst/>
              <a:gdLst/>
              <a:ahLst/>
              <a:cxnLst/>
              <a:rect l="l" t="t" r="r" b="b"/>
              <a:pathLst>
                <a:path w="423" h="550" extrusionOk="0">
                  <a:moveTo>
                    <a:pt x="230" y="0"/>
                  </a:moveTo>
                  <a:cubicBezTo>
                    <a:pt x="127" y="0"/>
                    <a:pt x="1" y="549"/>
                    <a:pt x="270" y="549"/>
                  </a:cubicBezTo>
                  <a:cubicBezTo>
                    <a:pt x="311" y="549"/>
                    <a:pt x="361" y="536"/>
                    <a:pt x="422" y="507"/>
                  </a:cubicBezTo>
                  <a:cubicBezTo>
                    <a:pt x="387" y="489"/>
                    <a:pt x="351" y="462"/>
                    <a:pt x="315" y="444"/>
                  </a:cubicBezTo>
                  <a:cubicBezTo>
                    <a:pt x="318" y="114"/>
                    <a:pt x="27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0" name="Google Shape;18130;p33"/>
            <p:cNvSpPr/>
            <p:nvPr/>
          </p:nvSpPr>
          <p:spPr>
            <a:xfrm>
              <a:off x="7062702" y="4236623"/>
              <a:ext cx="15373" cy="10768"/>
            </a:xfrm>
            <a:custGeom>
              <a:avLst/>
              <a:gdLst/>
              <a:ahLst/>
              <a:cxnLst/>
              <a:rect l="l" t="t" r="r" b="b"/>
              <a:pathLst>
                <a:path w="494" h="346" extrusionOk="0">
                  <a:moveTo>
                    <a:pt x="192" y="0"/>
                  </a:moveTo>
                  <a:cubicBezTo>
                    <a:pt x="0" y="0"/>
                    <a:pt x="31" y="345"/>
                    <a:pt x="288" y="345"/>
                  </a:cubicBezTo>
                  <a:cubicBezTo>
                    <a:pt x="334" y="345"/>
                    <a:pt x="388" y="334"/>
                    <a:pt x="448" y="308"/>
                  </a:cubicBezTo>
                  <a:cubicBezTo>
                    <a:pt x="493" y="290"/>
                    <a:pt x="341" y="58"/>
                    <a:pt x="306" y="32"/>
                  </a:cubicBezTo>
                  <a:cubicBezTo>
                    <a:pt x="262" y="10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1" name="Google Shape;18131;p33"/>
            <p:cNvSpPr/>
            <p:nvPr/>
          </p:nvSpPr>
          <p:spPr>
            <a:xfrm>
              <a:off x="6854540" y="4102745"/>
              <a:ext cx="12915" cy="3610"/>
            </a:xfrm>
            <a:custGeom>
              <a:avLst/>
              <a:gdLst/>
              <a:ahLst/>
              <a:cxnLst/>
              <a:rect l="l" t="t" r="r" b="b"/>
              <a:pathLst>
                <a:path w="415" h="116" extrusionOk="0">
                  <a:moveTo>
                    <a:pt x="111" y="1"/>
                  </a:moveTo>
                  <a:cubicBezTo>
                    <a:pt x="68" y="1"/>
                    <a:pt x="28" y="8"/>
                    <a:pt x="1" y="25"/>
                  </a:cubicBezTo>
                  <a:cubicBezTo>
                    <a:pt x="79" y="67"/>
                    <a:pt x="157" y="116"/>
                    <a:pt x="244" y="116"/>
                  </a:cubicBezTo>
                  <a:cubicBezTo>
                    <a:pt x="266" y="116"/>
                    <a:pt x="289" y="112"/>
                    <a:pt x="313" y="105"/>
                  </a:cubicBezTo>
                  <a:cubicBezTo>
                    <a:pt x="415" y="71"/>
                    <a:pt x="24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2" name="Google Shape;18132;p33"/>
            <p:cNvSpPr/>
            <p:nvPr/>
          </p:nvSpPr>
          <p:spPr>
            <a:xfrm>
              <a:off x="6836771" y="4089923"/>
              <a:ext cx="7873" cy="3859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105" y="1"/>
                  </a:moveTo>
                  <a:cubicBezTo>
                    <a:pt x="53" y="1"/>
                    <a:pt x="1" y="18"/>
                    <a:pt x="1" y="62"/>
                  </a:cubicBezTo>
                  <a:cubicBezTo>
                    <a:pt x="24" y="103"/>
                    <a:pt x="51" y="124"/>
                    <a:pt x="83" y="124"/>
                  </a:cubicBezTo>
                  <a:cubicBezTo>
                    <a:pt x="112" y="124"/>
                    <a:pt x="144" y="106"/>
                    <a:pt x="179" y="71"/>
                  </a:cubicBezTo>
                  <a:cubicBezTo>
                    <a:pt x="252" y="34"/>
                    <a:pt x="17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3" name="Google Shape;18133;p33"/>
            <p:cNvSpPr/>
            <p:nvPr/>
          </p:nvSpPr>
          <p:spPr>
            <a:xfrm>
              <a:off x="6870100" y="3984831"/>
              <a:ext cx="7531" cy="1898"/>
            </a:xfrm>
            <a:custGeom>
              <a:avLst/>
              <a:gdLst/>
              <a:ahLst/>
              <a:cxnLst/>
              <a:rect l="l" t="t" r="r" b="b"/>
              <a:pathLst>
                <a:path w="242" h="61" extrusionOk="0">
                  <a:moveTo>
                    <a:pt x="121" y="0"/>
                  </a:moveTo>
                  <a:cubicBezTo>
                    <a:pt x="60" y="0"/>
                    <a:pt x="0" y="13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3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4" name="Google Shape;18134;p33"/>
            <p:cNvSpPr/>
            <p:nvPr/>
          </p:nvSpPr>
          <p:spPr>
            <a:xfrm>
              <a:off x="6794852" y="402292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5" name="Google Shape;18135;p33"/>
            <p:cNvSpPr/>
            <p:nvPr/>
          </p:nvSpPr>
          <p:spPr>
            <a:xfrm>
              <a:off x="6851771" y="3676992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6" name="Google Shape;18136;p33"/>
            <p:cNvSpPr/>
            <p:nvPr/>
          </p:nvSpPr>
          <p:spPr>
            <a:xfrm>
              <a:off x="7260999" y="379341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7" name="Google Shape;18137;p33"/>
            <p:cNvSpPr/>
            <p:nvPr/>
          </p:nvSpPr>
          <p:spPr>
            <a:xfrm>
              <a:off x="6066364" y="420391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8" name="Google Shape;18138;p33"/>
            <p:cNvSpPr/>
            <p:nvPr/>
          </p:nvSpPr>
          <p:spPr>
            <a:xfrm>
              <a:off x="6629667" y="377396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99" y="1"/>
                  </a:moveTo>
                  <a:lnTo>
                    <a:pt x="99" y="1"/>
                  </a:lnTo>
                  <a:cubicBezTo>
                    <a:pt x="10" y="10"/>
                    <a:pt x="1" y="18"/>
                    <a:pt x="63" y="45"/>
                  </a:cubicBezTo>
                  <a:cubicBezTo>
                    <a:pt x="152" y="36"/>
                    <a:pt x="161" y="2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9" name="Google Shape;18139;p33"/>
            <p:cNvSpPr/>
            <p:nvPr/>
          </p:nvSpPr>
          <p:spPr>
            <a:xfrm>
              <a:off x="6759033" y="334581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9" y="0"/>
                    <a:pt x="19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0" name="Google Shape;18140;p33"/>
            <p:cNvSpPr/>
            <p:nvPr/>
          </p:nvSpPr>
          <p:spPr>
            <a:xfrm>
              <a:off x="6662717" y="4087403"/>
              <a:ext cx="23713" cy="8714"/>
            </a:xfrm>
            <a:custGeom>
              <a:avLst/>
              <a:gdLst/>
              <a:ahLst/>
              <a:cxnLst/>
              <a:rect l="l" t="t" r="r" b="b"/>
              <a:pathLst>
                <a:path w="762" h="280" extrusionOk="0">
                  <a:moveTo>
                    <a:pt x="458" y="0"/>
                  </a:moveTo>
                  <a:cubicBezTo>
                    <a:pt x="454" y="0"/>
                    <a:pt x="450" y="0"/>
                    <a:pt x="446" y="0"/>
                  </a:cubicBezTo>
                  <a:cubicBezTo>
                    <a:pt x="411" y="9"/>
                    <a:pt x="0" y="170"/>
                    <a:pt x="36" y="206"/>
                  </a:cubicBezTo>
                  <a:cubicBezTo>
                    <a:pt x="78" y="259"/>
                    <a:pt x="139" y="280"/>
                    <a:pt x="205" y="280"/>
                  </a:cubicBezTo>
                  <a:cubicBezTo>
                    <a:pt x="448" y="280"/>
                    <a:pt x="76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1" name="Google Shape;18141;p33"/>
            <p:cNvSpPr/>
            <p:nvPr/>
          </p:nvSpPr>
          <p:spPr>
            <a:xfrm>
              <a:off x="6246829" y="3470635"/>
              <a:ext cx="25020" cy="8620"/>
            </a:xfrm>
            <a:custGeom>
              <a:avLst/>
              <a:gdLst/>
              <a:ahLst/>
              <a:cxnLst/>
              <a:rect l="l" t="t" r="r" b="b"/>
              <a:pathLst>
                <a:path w="804" h="277" extrusionOk="0">
                  <a:moveTo>
                    <a:pt x="701" y="1"/>
                  </a:moveTo>
                  <a:cubicBezTo>
                    <a:pt x="500" y="1"/>
                    <a:pt x="27" y="242"/>
                    <a:pt x="0" y="256"/>
                  </a:cubicBezTo>
                  <a:cubicBezTo>
                    <a:pt x="18" y="270"/>
                    <a:pt x="51" y="277"/>
                    <a:pt x="94" y="277"/>
                  </a:cubicBezTo>
                  <a:cubicBezTo>
                    <a:pt x="310" y="277"/>
                    <a:pt x="778" y="117"/>
                    <a:pt x="786" y="95"/>
                  </a:cubicBezTo>
                  <a:cubicBezTo>
                    <a:pt x="803" y="27"/>
                    <a:pt x="766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2" name="Google Shape;18142;p33"/>
            <p:cNvSpPr/>
            <p:nvPr/>
          </p:nvSpPr>
          <p:spPr>
            <a:xfrm>
              <a:off x="7309639" y="3881949"/>
              <a:ext cx="18267" cy="5913"/>
            </a:xfrm>
            <a:custGeom>
              <a:avLst/>
              <a:gdLst/>
              <a:ahLst/>
              <a:cxnLst/>
              <a:rect l="l" t="t" r="r" b="b"/>
              <a:pathLst>
                <a:path w="587" h="190" extrusionOk="0">
                  <a:moveTo>
                    <a:pt x="111" y="1"/>
                  </a:moveTo>
                  <a:cubicBezTo>
                    <a:pt x="102" y="1"/>
                    <a:pt x="96" y="1"/>
                    <a:pt x="96" y="1"/>
                  </a:cubicBezTo>
                  <a:cubicBezTo>
                    <a:pt x="104" y="8"/>
                    <a:pt x="1" y="189"/>
                    <a:pt x="124" y="189"/>
                  </a:cubicBezTo>
                  <a:cubicBezTo>
                    <a:pt x="154" y="189"/>
                    <a:pt x="196" y="179"/>
                    <a:pt x="257" y="153"/>
                  </a:cubicBezTo>
                  <a:cubicBezTo>
                    <a:pt x="586" y="8"/>
                    <a:pt x="19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3" name="Google Shape;18143;p33"/>
            <p:cNvSpPr/>
            <p:nvPr/>
          </p:nvSpPr>
          <p:spPr>
            <a:xfrm>
              <a:off x="6071157" y="3761421"/>
              <a:ext cx="18050" cy="3205"/>
            </a:xfrm>
            <a:custGeom>
              <a:avLst/>
              <a:gdLst/>
              <a:ahLst/>
              <a:cxnLst/>
              <a:rect l="l" t="t" r="r" b="b"/>
              <a:pathLst>
                <a:path w="580" h="103" extrusionOk="0">
                  <a:moveTo>
                    <a:pt x="491" y="1"/>
                  </a:moveTo>
                  <a:cubicBezTo>
                    <a:pt x="485" y="1"/>
                    <a:pt x="479" y="1"/>
                    <a:pt x="471" y="2"/>
                  </a:cubicBezTo>
                  <a:cubicBezTo>
                    <a:pt x="470" y="2"/>
                    <a:pt x="452" y="2"/>
                    <a:pt x="425" y="2"/>
                  </a:cubicBezTo>
                  <a:cubicBezTo>
                    <a:pt x="305" y="2"/>
                    <a:pt x="1" y="8"/>
                    <a:pt x="132" y="74"/>
                  </a:cubicBezTo>
                  <a:cubicBezTo>
                    <a:pt x="175" y="94"/>
                    <a:pt x="222" y="102"/>
                    <a:pt x="268" y="102"/>
                  </a:cubicBezTo>
                  <a:cubicBezTo>
                    <a:pt x="431" y="102"/>
                    <a:pt x="580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4" name="Google Shape;18144;p33"/>
            <p:cNvSpPr/>
            <p:nvPr/>
          </p:nvSpPr>
          <p:spPr>
            <a:xfrm>
              <a:off x="7254121" y="4275741"/>
              <a:ext cx="18641" cy="3983"/>
            </a:xfrm>
            <a:custGeom>
              <a:avLst/>
              <a:gdLst/>
              <a:ahLst/>
              <a:cxnLst/>
              <a:rect l="l" t="t" r="r" b="b"/>
              <a:pathLst>
                <a:path w="599" h="128" extrusionOk="0">
                  <a:moveTo>
                    <a:pt x="355" y="0"/>
                  </a:moveTo>
                  <a:cubicBezTo>
                    <a:pt x="190" y="0"/>
                    <a:pt x="1" y="36"/>
                    <a:pt x="16" y="86"/>
                  </a:cubicBezTo>
                  <a:cubicBezTo>
                    <a:pt x="24" y="117"/>
                    <a:pt x="84" y="127"/>
                    <a:pt x="161" y="127"/>
                  </a:cubicBezTo>
                  <a:cubicBezTo>
                    <a:pt x="331" y="127"/>
                    <a:pt x="587" y="77"/>
                    <a:pt x="587" y="77"/>
                  </a:cubicBezTo>
                  <a:cubicBezTo>
                    <a:pt x="599" y="22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5" name="Google Shape;18145;p33"/>
            <p:cNvSpPr/>
            <p:nvPr/>
          </p:nvSpPr>
          <p:spPr>
            <a:xfrm>
              <a:off x="6000732" y="3746825"/>
              <a:ext cx="10425" cy="7718"/>
            </a:xfrm>
            <a:custGeom>
              <a:avLst/>
              <a:gdLst/>
              <a:ahLst/>
              <a:cxnLst/>
              <a:rect l="l" t="t" r="r" b="b"/>
              <a:pathLst>
                <a:path w="335" h="248" extrusionOk="0">
                  <a:moveTo>
                    <a:pt x="176" y="1"/>
                  </a:moveTo>
                  <a:cubicBezTo>
                    <a:pt x="74" y="1"/>
                    <a:pt x="17" y="80"/>
                    <a:pt x="4" y="212"/>
                  </a:cubicBezTo>
                  <a:cubicBezTo>
                    <a:pt x="0" y="238"/>
                    <a:pt x="64" y="247"/>
                    <a:pt x="135" y="247"/>
                  </a:cubicBezTo>
                  <a:cubicBezTo>
                    <a:pt x="214" y="247"/>
                    <a:pt x="303" y="235"/>
                    <a:pt x="317" y="221"/>
                  </a:cubicBezTo>
                  <a:cubicBezTo>
                    <a:pt x="335" y="150"/>
                    <a:pt x="299" y="114"/>
                    <a:pt x="227" y="105"/>
                  </a:cubicBezTo>
                  <a:cubicBezTo>
                    <a:pt x="254" y="88"/>
                    <a:pt x="290" y="61"/>
                    <a:pt x="326" y="43"/>
                  </a:cubicBezTo>
                  <a:cubicBezTo>
                    <a:pt x="268" y="14"/>
                    <a:pt x="21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6" name="Google Shape;18146;p33"/>
            <p:cNvSpPr/>
            <p:nvPr/>
          </p:nvSpPr>
          <p:spPr>
            <a:xfrm>
              <a:off x="7095098" y="3951253"/>
              <a:ext cx="15218" cy="5602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303" y="0"/>
                  </a:moveTo>
                  <a:cubicBezTo>
                    <a:pt x="166" y="0"/>
                    <a:pt x="1" y="67"/>
                    <a:pt x="59" y="84"/>
                  </a:cubicBezTo>
                  <a:cubicBezTo>
                    <a:pt x="65" y="90"/>
                    <a:pt x="267" y="179"/>
                    <a:pt x="385" y="179"/>
                  </a:cubicBezTo>
                  <a:cubicBezTo>
                    <a:pt x="449" y="179"/>
                    <a:pt x="488" y="153"/>
                    <a:pt x="460" y="75"/>
                  </a:cubicBezTo>
                  <a:cubicBezTo>
                    <a:pt x="441" y="19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7" name="Google Shape;18147;p33"/>
            <p:cNvSpPr/>
            <p:nvPr/>
          </p:nvSpPr>
          <p:spPr>
            <a:xfrm>
              <a:off x="5345220" y="4132309"/>
              <a:ext cx="15684" cy="5197"/>
            </a:xfrm>
            <a:custGeom>
              <a:avLst/>
              <a:gdLst/>
              <a:ahLst/>
              <a:cxnLst/>
              <a:rect l="l" t="t" r="r" b="b"/>
              <a:pathLst>
                <a:path w="504" h="167" extrusionOk="0">
                  <a:moveTo>
                    <a:pt x="311" y="0"/>
                  </a:moveTo>
                  <a:cubicBezTo>
                    <a:pt x="228" y="0"/>
                    <a:pt x="126" y="63"/>
                    <a:pt x="86" y="83"/>
                  </a:cubicBezTo>
                  <a:cubicBezTo>
                    <a:pt x="0" y="128"/>
                    <a:pt x="139" y="167"/>
                    <a:pt x="267" y="167"/>
                  </a:cubicBezTo>
                  <a:cubicBezTo>
                    <a:pt x="391" y="167"/>
                    <a:pt x="504" y="130"/>
                    <a:pt x="389" y="29"/>
                  </a:cubicBezTo>
                  <a:cubicBezTo>
                    <a:pt x="368" y="8"/>
                    <a:pt x="341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8" name="Google Shape;18148;p33"/>
            <p:cNvSpPr/>
            <p:nvPr/>
          </p:nvSpPr>
          <p:spPr>
            <a:xfrm>
              <a:off x="6064808" y="3837167"/>
              <a:ext cx="14595" cy="1836"/>
            </a:xfrm>
            <a:custGeom>
              <a:avLst/>
              <a:gdLst/>
              <a:ahLst/>
              <a:cxnLst/>
              <a:rect l="l" t="t" r="r" b="b"/>
              <a:pathLst>
                <a:path w="469" h="59" extrusionOk="0">
                  <a:moveTo>
                    <a:pt x="281" y="0"/>
                  </a:moveTo>
                  <a:cubicBezTo>
                    <a:pt x="167" y="0"/>
                    <a:pt x="30" y="12"/>
                    <a:pt x="6" y="21"/>
                  </a:cubicBezTo>
                  <a:cubicBezTo>
                    <a:pt x="1" y="43"/>
                    <a:pt x="149" y="59"/>
                    <a:pt x="273" y="59"/>
                  </a:cubicBezTo>
                  <a:cubicBezTo>
                    <a:pt x="350" y="59"/>
                    <a:pt x="417" y="53"/>
                    <a:pt x="434" y="39"/>
                  </a:cubicBezTo>
                  <a:cubicBezTo>
                    <a:pt x="468" y="10"/>
                    <a:pt x="38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9" name="Google Shape;18149;p33"/>
            <p:cNvSpPr/>
            <p:nvPr/>
          </p:nvSpPr>
          <p:spPr>
            <a:xfrm>
              <a:off x="6314391" y="3543799"/>
              <a:ext cx="11048" cy="4917"/>
            </a:xfrm>
            <a:custGeom>
              <a:avLst/>
              <a:gdLst/>
              <a:ahLst/>
              <a:cxnLst/>
              <a:rect l="l" t="t" r="r" b="b"/>
              <a:pathLst>
                <a:path w="355" h="158" extrusionOk="0">
                  <a:moveTo>
                    <a:pt x="257" y="0"/>
                  </a:moveTo>
                  <a:cubicBezTo>
                    <a:pt x="155" y="0"/>
                    <a:pt x="0" y="30"/>
                    <a:pt x="6" y="81"/>
                  </a:cubicBezTo>
                  <a:cubicBezTo>
                    <a:pt x="6" y="137"/>
                    <a:pt x="32" y="158"/>
                    <a:pt x="70" y="158"/>
                  </a:cubicBezTo>
                  <a:cubicBezTo>
                    <a:pt x="165" y="158"/>
                    <a:pt x="336" y="27"/>
                    <a:pt x="345" y="27"/>
                  </a:cubicBezTo>
                  <a:cubicBezTo>
                    <a:pt x="345" y="27"/>
                    <a:pt x="345" y="27"/>
                    <a:pt x="345" y="28"/>
                  </a:cubicBezTo>
                  <a:lnTo>
                    <a:pt x="345" y="28"/>
                  </a:lnTo>
                  <a:cubicBezTo>
                    <a:pt x="355" y="9"/>
                    <a:pt x="31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0" name="Google Shape;18150;p33"/>
            <p:cNvSpPr/>
            <p:nvPr/>
          </p:nvSpPr>
          <p:spPr>
            <a:xfrm>
              <a:off x="6005929" y="4146531"/>
              <a:ext cx="14097" cy="6411"/>
            </a:xfrm>
            <a:custGeom>
              <a:avLst/>
              <a:gdLst/>
              <a:ahLst/>
              <a:cxnLst/>
              <a:rect l="l" t="t" r="r" b="b"/>
              <a:pathLst>
                <a:path w="453" h="206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" y="66"/>
                    <a:pt x="220" y="205"/>
                    <a:pt x="358" y="205"/>
                  </a:cubicBezTo>
                  <a:cubicBezTo>
                    <a:pt x="407" y="205"/>
                    <a:pt x="446" y="188"/>
                    <a:pt x="453" y="143"/>
                  </a:cubicBezTo>
                  <a:cubicBezTo>
                    <a:pt x="373" y="90"/>
                    <a:pt x="283" y="36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1" name="Google Shape;18151;p33"/>
            <p:cNvSpPr/>
            <p:nvPr/>
          </p:nvSpPr>
          <p:spPr>
            <a:xfrm>
              <a:off x="5818462" y="4061044"/>
              <a:ext cx="10985" cy="3672"/>
            </a:xfrm>
            <a:custGeom>
              <a:avLst/>
              <a:gdLst/>
              <a:ahLst/>
              <a:cxnLst/>
              <a:rect l="l" t="t" r="r" b="b"/>
              <a:pathLst>
                <a:path w="353" h="118" extrusionOk="0">
                  <a:moveTo>
                    <a:pt x="265" y="0"/>
                  </a:moveTo>
                  <a:cubicBezTo>
                    <a:pt x="177" y="0"/>
                    <a:pt x="40" y="58"/>
                    <a:pt x="0" y="80"/>
                  </a:cubicBezTo>
                  <a:cubicBezTo>
                    <a:pt x="20" y="100"/>
                    <a:pt x="120" y="118"/>
                    <a:pt x="207" y="118"/>
                  </a:cubicBezTo>
                  <a:cubicBezTo>
                    <a:pt x="273" y="118"/>
                    <a:pt x="332" y="107"/>
                    <a:pt x="339" y="80"/>
                  </a:cubicBezTo>
                  <a:cubicBezTo>
                    <a:pt x="353" y="20"/>
                    <a:pt x="318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2" name="Google Shape;18152;p33"/>
            <p:cNvSpPr/>
            <p:nvPr/>
          </p:nvSpPr>
          <p:spPr>
            <a:xfrm>
              <a:off x="6360822" y="4066428"/>
              <a:ext cx="7687" cy="4979"/>
            </a:xfrm>
            <a:custGeom>
              <a:avLst/>
              <a:gdLst/>
              <a:ahLst/>
              <a:cxnLst/>
              <a:rect l="l" t="t" r="r" b="b"/>
              <a:pathLst>
                <a:path w="247" h="160" extrusionOk="0">
                  <a:moveTo>
                    <a:pt x="45" y="0"/>
                  </a:moveTo>
                  <a:cubicBezTo>
                    <a:pt x="21" y="0"/>
                    <a:pt x="4" y="11"/>
                    <a:pt x="4" y="41"/>
                  </a:cubicBezTo>
                  <a:cubicBezTo>
                    <a:pt x="0" y="130"/>
                    <a:pt x="43" y="160"/>
                    <a:pt x="91" y="160"/>
                  </a:cubicBezTo>
                  <a:cubicBezTo>
                    <a:pt x="162" y="160"/>
                    <a:pt x="247" y="94"/>
                    <a:pt x="209" y="68"/>
                  </a:cubicBezTo>
                  <a:cubicBezTo>
                    <a:pt x="191" y="55"/>
                    <a:pt x="9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3" name="Google Shape;18153;p33"/>
            <p:cNvSpPr/>
            <p:nvPr/>
          </p:nvSpPr>
          <p:spPr>
            <a:xfrm>
              <a:off x="5757094" y="4342556"/>
              <a:ext cx="10861" cy="3828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246" y="0"/>
                  </a:moveTo>
                  <a:cubicBezTo>
                    <a:pt x="168" y="0"/>
                    <a:pt x="66" y="56"/>
                    <a:pt x="1" y="89"/>
                  </a:cubicBezTo>
                  <a:cubicBezTo>
                    <a:pt x="36" y="111"/>
                    <a:pt x="106" y="122"/>
                    <a:pt x="175" y="122"/>
                  </a:cubicBezTo>
                  <a:cubicBezTo>
                    <a:pt x="244" y="122"/>
                    <a:pt x="313" y="111"/>
                    <a:pt x="349" y="89"/>
                  </a:cubicBezTo>
                  <a:cubicBezTo>
                    <a:pt x="335" y="23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4" name="Google Shape;18154;p33"/>
            <p:cNvSpPr/>
            <p:nvPr/>
          </p:nvSpPr>
          <p:spPr>
            <a:xfrm>
              <a:off x="6164641" y="4062631"/>
              <a:ext cx="12666" cy="3610"/>
            </a:xfrm>
            <a:custGeom>
              <a:avLst/>
              <a:gdLst/>
              <a:ahLst/>
              <a:cxnLst/>
              <a:rect l="l" t="t" r="r" b="b"/>
              <a:pathLst>
                <a:path w="407" h="116" extrusionOk="0">
                  <a:moveTo>
                    <a:pt x="239" y="1"/>
                  </a:moveTo>
                  <a:cubicBezTo>
                    <a:pt x="157" y="1"/>
                    <a:pt x="79" y="49"/>
                    <a:pt x="1" y="92"/>
                  </a:cubicBezTo>
                  <a:cubicBezTo>
                    <a:pt x="24" y="109"/>
                    <a:pt x="61" y="116"/>
                    <a:pt x="102" y="116"/>
                  </a:cubicBezTo>
                  <a:cubicBezTo>
                    <a:pt x="234" y="116"/>
                    <a:pt x="406" y="45"/>
                    <a:pt x="304" y="11"/>
                  </a:cubicBezTo>
                  <a:cubicBezTo>
                    <a:pt x="282" y="4"/>
                    <a:pt x="26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5" name="Google Shape;18155;p33"/>
            <p:cNvSpPr/>
            <p:nvPr/>
          </p:nvSpPr>
          <p:spPr>
            <a:xfrm>
              <a:off x="5957538" y="4146157"/>
              <a:ext cx="14191" cy="2988"/>
            </a:xfrm>
            <a:custGeom>
              <a:avLst/>
              <a:gdLst/>
              <a:ahLst/>
              <a:cxnLst/>
              <a:rect l="l" t="t" r="r" b="b"/>
              <a:pathLst>
                <a:path w="456" h="96" extrusionOk="0">
                  <a:moveTo>
                    <a:pt x="127" y="0"/>
                  </a:moveTo>
                  <a:cubicBezTo>
                    <a:pt x="55" y="0"/>
                    <a:pt x="1" y="17"/>
                    <a:pt x="1" y="66"/>
                  </a:cubicBezTo>
                  <a:cubicBezTo>
                    <a:pt x="1" y="88"/>
                    <a:pt x="57" y="96"/>
                    <a:pt x="129" y="96"/>
                  </a:cubicBezTo>
                  <a:cubicBezTo>
                    <a:pt x="260" y="96"/>
                    <a:pt x="444" y="72"/>
                    <a:pt x="456" y="66"/>
                  </a:cubicBezTo>
                  <a:cubicBezTo>
                    <a:pt x="422" y="49"/>
                    <a:pt x="249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6" name="Google Shape;18156;p33"/>
            <p:cNvSpPr/>
            <p:nvPr/>
          </p:nvSpPr>
          <p:spPr>
            <a:xfrm>
              <a:off x="5432761" y="4212194"/>
              <a:ext cx="10456" cy="4357"/>
            </a:xfrm>
            <a:custGeom>
              <a:avLst/>
              <a:gdLst/>
              <a:ahLst/>
              <a:cxnLst/>
              <a:rect l="l" t="t" r="r" b="b"/>
              <a:pathLst>
                <a:path w="336" h="140" extrusionOk="0">
                  <a:moveTo>
                    <a:pt x="101" y="0"/>
                  </a:moveTo>
                  <a:cubicBezTo>
                    <a:pt x="50" y="0"/>
                    <a:pt x="10" y="19"/>
                    <a:pt x="3" y="76"/>
                  </a:cubicBezTo>
                  <a:cubicBezTo>
                    <a:pt x="0" y="124"/>
                    <a:pt x="35" y="140"/>
                    <a:pt x="84" y="140"/>
                  </a:cubicBezTo>
                  <a:cubicBezTo>
                    <a:pt x="174" y="140"/>
                    <a:pt x="311" y="84"/>
                    <a:pt x="333" y="76"/>
                  </a:cubicBezTo>
                  <a:lnTo>
                    <a:pt x="333" y="76"/>
                  </a:lnTo>
                  <a:cubicBezTo>
                    <a:pt x="333" y="76"/>
                    <a:pt x="333" y="76"/>
                    <a:pt x="333" y="76"/>
                  </a:cubicBezTo>
                  <a:cubicBezTo>
                    <a:pt x="335" y="75"/>
                    <a:pt x="336" y="75"/>
                    <a:pt x="335" y="75"/>
                  </a:cubicBezTo>
                  <a:lnTo>
                    <a:pt x="335" y="75"/>
                  </a:lnTo>
                  <a:cubicBezTo>
                    <a:pt x="335" y="75"/>
                    <a:pt x="334" y="75"/>
                    <a:pt x="333" y="76"/>
                  </a:cubicBezTo>
                  <a:lnTo>
                    <a:pt x="333" y="76"/>
                  </a:lnTo>
                  <a:cubicBezTo>
                    <a:pt x="298" y="53"/>
                    <a:pt x="18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7" name="Google Shape;18157;p33"/>
            <p:cNvSpPr/>
            <p:nvPr/>
          </p:nvSpPr>
          <p:spPr>
            <a:xfrm>
              <a:off x="5890069" y="4233822"/>
              <a:ext cx="10487" cy="3548"/>
            </a:xfrm>
            <a:custGeom>
              <a:avLst/>
              <a:gdLst/>
              <a:ahLst/>
              <a:cxnLst/>
              <a:rect l="l" t="t" r="r" b="b"/>
              <a:pathLst>
                <a:path w="337" h="114" extrusionOk="0">
                  <a:moveTo>
                    <a:pt x="91" y="0"/>
                  </a:moveTo>
                  <a:cubicBezTo>
                    <a:pt x="40" y="0"/>
                    <a:pt x="1" y="20"/>
                    <a:pt x="1" y="77"/>
                  </a:cubicBezTo>
                  <a:cubicBezTo>
                    <a:pt x="1" y="105"/>
                    <a:pt x="57" y="113"/>
                    <a:pt x="122" y="113"/>
                  </a:cubicBezTo>
                  <a:cubicBezTo>
                    <a:pt x="203" y="113"/>
                    <a:pt x="298" y="100"/>
                    <a:pt x="313" y="95"/>
                  </a:cubicBezTo>
                  <a:cubicBezTo>
                    <a:pt x="337" y="77"/>
                    <a:pt x="19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8" name="Google Shape;18158;p33"/>
            <p:cNvSpPr/>
            <p:nvPr/>
          </p:nvSpPr>
          <p:spPr>
            <a:xfrm>
              <a:off x="5924581" y="4258625"/>
              <a:ext cx="7998" cy="4792"/>
            </a:xfrm>
            <a:custGeom>
              <a:avLst/>
              <a:gdLst/>
              <a:ahLst/>
              <a:cxnLst/>
              <a:rect l="l" t="t" r="r" b="b"/>
              <a:pathLst>
                <a:path w="257" h="154" extrusionOk="0">
                  <a:moveTo>
                    <a:pt x="186" y="1"/>
                  </a:moveTo>
                  <a:cubicBezTo>
                    <a:pt x="108" y="1"/>
                    <a:pt x="0" y="94"/>
                    <a:pt x="43" y="136"/>
                  </a:cubicBezTo>
                  <a:cubicBezTo>
                    <a:pt x="55" y="148"/>
                    <a:pt x="69" y="153"/>
                    <a:pt x="85" y="153"/>
                  </a:cubicBezTo>
                  <a:cubicBezTo>
                    <a:pt x="141" y="153"/>
                    <a:pt x="215" y="95"/>
                    <a:pt x="257" y="74"/>
                  </a:cubicBezTo>
                  <a:cubicBezTo>
                    <a:pt x="251" y="21"/>
                    <a:pt x="22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9" name="Google Shape;18159;p33"/>
            <p:cNvSpPr/>
            <p:nvPr/>
          </p:nvSpPr>
          <p:spPr>
            <a:xfrm>
              <a:off x="5926729" y="4263698"/>
              <a:ext cx="311" cy="311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cubicBezTo>
                    <a:pt x="9" y="0"/>
                    <a:pt x="1" y="9"/>
                    <a:pt x="1" y="9"/>
                  </a:cubicBezTo>
                  <a:cubicBezTo>
                    <a:pt x="9" y="9"/>
                    <a:pt x="9" y="9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0" name="Google Shape;18160;p33"/>
            <p:cNvSpPr/>
            <p:nvPr/>
          </p:nvSpPr>
          <p:spPr>
            <a:xfrm>
              <a:off x="5932548" y="4277639"/>
              <a:ext cx="7251" cy="3672"/>
            </a:xfrm>
            <a:custGeom>
              <a:avLst/>
              <a:gdLst/>
              <a:ahLst/>
              <a:cxnLst/>
              <a:rect l="l" t="t" r="r" b="b"/>
              <a:pathLst>
                <a:path w="233" h="118" extrusionOk="0">
                  <a:moveTo>
                    <a:pt x="110" y="1"/>
                  </a:moveTo>
                  <a:cubicBezTo>
                    <a:pt x="72" y="1"/>
                    <a:pt x="37" y="21"/>
                    <a:pt x="1" y="61"/>
                  </a:cubicBezTo>
                  <a:cubicBezTo>
                    <a:pt x="42" y="97"/>
                    <a:pt x="84" y="118"/>
                    <a:pt x="124" y="118"/>
                  </a:cubicBezTo>
                  <a:cubicBezTo>
                    <a:pt x="161" y="118"/>
                    <a:pt x="198" y="100"/>
                    <a:pt x="233" y="61"/>
                  </a:cubicBezTo>
                  <a:cubicBezTo>
                    <a:pt x="188" y="21"/>
                    <a:pt x="14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1" name="Google Shape;18161;p33"/>
            <p:cNvSpPr/>
            <p:nvPr/>
          </p:nvSpPr>
          <p:spPr>
            <a:xfrm>
              <a:off x="5458373" y="3370242"/>
              <a:ext cx="6131" cy="5446"/>
            </a:xfrm>
            <a:custGeom>
              <a:avLst/>
              <a:gdLst/>
              <a:ahLst/>
              <a:cxnLst/>
              <a:rect l="l" t="t" r="r" b="b"/>
              <a:pathLst>
                <a:path w="197" h="175" extrusionOk="0">
                  <a:moveTo>
                    <a:pt x="165" y="0"/>
                  </a:moveTo>
                  <a:cubicBezTo>
                    <a:pt x="105" y="0"/>
                    <a:pt x="30" y="155"/>
                    <a:pt x="4" y="155"/>
                  </a:cubicBezTo>
                  <a:cubicBezTo>
                    <a:pt x="3" y="155"/>
                    <a:pt x="2" y="155"/>
                    <a:pt x="1" y="154"/>
                  </a:cubicBezTo>
                  <a:lnTo>
                    <a:pt x="1" y="154"/>
                  </a:lnTo>
                  <a:cubicBezTo>
                    <a:pt x="11" y="164"/>
                    <a:pt x="63" y="175"/>
                    <a:pt x="110" y="175"/>
                  </a:cubicBezTo>
                  <a:cubicBezTo>
                    <a:pt x="145" y="175"/>
                    <a:pt x="177" y="169"/>
                    <a:pt x="188" y="154"/>
                  </a:cubicBezTo>
                  <a:cubicBezTo>
                    <a:pt x="188" y="110"/>
                    <a:pt x="197" y="65"/>
                    <a:pt x="197" y="20"/>
                  </a:cubicBezTo>
                  <a:cubicBezTo>
                    <a:pt x="187" y="6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2" name="Google Shape;18162;p33"/>
            <p:cNvSpPr/>
            <p:nvPr/>
          </p:nvSpPr>
          <p:spPr>
            <a:xfrm>
              <a:off x="6059424" y="3512181"/>
              <a:ext cx="7251" cy="4544"/>
            </a:xfrm>
            <a:custGeom>
              <a:avLst/>
              <a:gdLst/>
              <a:ahLst/>
              <a:cxnLst/>
              <a:rect l="l" t="t" r="r" b="b"/>
              <a:pathLst>
                <a:path w="233" h="146" extrusionOk="0">
                  <a:moveTo>
                    <a:pt x="165" y="0"/>
                  </a:moveTo>
                  <a:cubicBezTo>
                    <a:pt x="96" y="0"/>
                    <a:pt x="1" y="65"/>
                    <a:pt x="1" y="134"/>
                  </a:cubicBezTo>
                  <a:cubicBezTo>
                    <a:pt x="19" y="142"/>
                    <a:pt x="37" y="146"/>
                    <a:pt x="55" y="146"/>
                  </a:cubicBezTo>
                  <a:cubicBezTo>
                    <a:pt x="114" y="146"/>
                    <a:pt x="171" y="106"/>
                    <a:pt x="233" y="71"/>
                  </a:cubicBezTo>
                  <a:cubicBezTo>
                    <a:pt x="233" y="2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3" name="Google Shape;18163;p33"/>
            <p:cNvSpPr/>
            <p:nvPr/>
          </p:nvSpPr>
          <p:spPr>
            <a:xfrm>
              <a:off x="5434504" y="3802063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13" y="1"/>
                  </a:moveTo>
                  <a:cubicBezTo>
                    <a:pt x="74" y="1"/>
                    <a:pt x="36" y="21"/>
                    <a:pt x="1" y="61"/>
                  </a:cubicBezTo>
                  <a:cubicBezTo>
                    <a:pt x="45" y="97"/>
                    <a:pt x="85" y="115"/>
                    <a:pt x="123" y="115"/>
                  </a:cubicBezTo>
                  <a:cubicBezTo>
                    <a:pt x="161" y="115"/>
                    <a:pt x="197" y="97"/>
                    <a:pt x="232" y="61"/>
                  </a:cubicBezTo>
                  <a:cubicBezTo>
                    <a:pt x="192" y="21"/>
                    <a:pt x="15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4" name="Google Shape;18164;p33"/>
            <p:cNvSpPr/>
            <p:nvPr/>
          </p:nvSpPr>
          <p:spPr>
            <a:xfrm>
              <a:off x="6058335" y="3928846"/>
              <a:ext cx="12106" cy="4232"/>
            </a:xfrm>
            <a:custGeom>
              <a:avLst/>
              <a:gdLst/>
              <a:ahLst/>
              <a:cxnLst/>
              <a:rect l="l" t="t" r="r" b="b"/>
              <a:pathLst>
                <a:path w="389" h="136" extrusionOk="0">
                  <a:moveTo>
                    <a:pt x="128" y="0"/>
                  </a:moveTo>
                  <a:cubicBezTo>
                    <a:pt x="77" y="0"/>
                    <a:pt x="29" y="11"/>
                    <a:pt x="0" y="37"/>
                  </a:cubicBezTo>
                  <a:cubicBezTo>
                    <a:pt x="0" y="37"/>
                    <a:pt x="268" y="135"/>
                    <a:pt x="268" y="135"/>
                  </a:cubicBezTo>
                  <a:cubicBezTo>
                    <a:pt x="388" y="66"/>
                    <a:pt x="252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5" name="Google Shape;18165;p33"/>
            <p:cNvSpPr/>
            <p:nvPr/>
          </p:nvSpPr>
          <p:spPr>
            <a:xfrm>
              <a:off x="5502252" y="4097112"/>
              <a:ext cx="8060" cy="5322"/>
            </a:xfrm>
            <a:custGeom>
              <a:avLst/>
              <a:gdLst/>
              <a:ahLst/>
              <a:cxnLst/>
              <a:rect l="l" t="t" r="r" b="b"/>
              <a:pathLst>
                <a:path w="259" h="171" extrusionOk="0">
                  <a:moveTo>
                    <a:pt x="45" y="1"/>
                  </a:moveTo>
                  <a:cubicBezTo>
                    <a:pt x="20" y="1"/>
                    <a:pt x="0" y="14"/>
                    <a:pt x="0" y="54"/>
                  </a:cubicBezTo>
                  <a:cubicBezTo>
                    <a:pt x="0" y="99"/>
                    <a:pt x="143" y="152"/>
                    <a:pt x="179" y="170"/>
                  </a:cubicBezTo>
                  <a:cubicBezTo>
                    <a:pt x="259" y="126"/>
                    <a:pt x="259" y="90"/>
                    <a:pt x="179" y="54"/>
                  </a:cubicBezTo>
                  <a:cubicBezTo>
                    <a:pt x="167" y="48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6" name="Google Shape;18166;p33"/>
            <p:cNvSpPr/>
            <p:nvPr/>
          </p:nvSpPr>
          <p:spPr>
            <a:xfrm>
              <a:off x="6310438" y="4050121"/>
              <a:ext cx="12479" cy="3423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259" y="1"/>
                  </a:moveTo>
                  <a:cubicBezTo>
                    <a:pt x="190" y="1"/>
                    <a:pt x="115" y="47"/>
                    <a:pt x="71" y="65"/>
                  </a:cubicBezTo>
                  <a:cubicBezTo>
                    <a:pt x="0" y="95"/>
                    <a:pt x="54" y="109"/>
                    <a:pt x="132" y="109"/>
                  </a:cubicBezTo>
                  <a:cubicBezTo>
                    <a:pt x="242" y="109"/>
                    <a:pt x="401" y="82"/>
                    <a:pt x="338" y="30"/>
                  </a:cubicBezTo>
                  <a:cubicBezTo>
                    <a:pt x="315" y="9"/>
                    <a:pt x="28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7" name="Google Shape;18167;p33"/>
            <p:cNvSpPr/>
            <p:nvPr/>
          </p:nvSpPr>
          <p:spPr>
            <a:xfrm>
              <a:off x="5556650" y="3980070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2" y="1"/>
                  </a:moveTo>
                  <a:cubicBezTo>
                    <a:pt x="69" y="1"/>
                    <a:pt x="36" y="14"/>
                    <a:pt x="1" y="42"/>
                  </a:cubicBezTo>
                  <a:cubicBezTo>
                    <a:pt x="35" y="91"/>
                    <a:pt x="76" y="116"/>
                    <a:pt x="118" y="116"/>
                  </a:cubicBezTo>
                  <a:cubicBezTo>
                    <a:pt x="152" y="116"/>
                    <a:pt x="188" y="100"/>
                    <a:pt x="224" y="68"/>
                  </a:cubicBezTo>
                  <a:cubicBezTo>
                    <a:pt x="184" y="23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8" name="Google Shape;18168;p33"/>
            <p:cNvSpPr/>
            <p:nvPr/>
          </p:nvSpPr>
          <p:spPr>
            <a:xfrm>
              <a:off x="6449980" y="4075048"/>
              <a:ext cx="7500" cy="3236"/>
            </a:xfrm>
            <a:custGeom>
              <a:avLst/>
              <a:gdLst/>
              <a:ahLst/>
              <a:cxnLst/>
              <a:rect l="l" t="t" r="r" b="b"/>
              <a:pathLst>
                <a:path w="241" h="104" extrusionOk="0">
                  <a:moveTo>
                    <a:pt x="132" y="1"/>
                  </a:moveTo>
                  <a:cubicBezTo>
                    <a:pt x="90" y="1"/>
                    <a:pt x="48" y="19"/>
                    <a:pt x="3" y="58"/>
                  </a:cubicBezTo>
                  <a:cubicBezTo>
                    <a:pt x="0" y="92"/>
                    <a:pt x="19" y="104"/>
                    <a:pt x="47" y="104"/>
                  </a:cubicBezTo>
                  <a:cubicBezTo>
                    <a:pt x="116" y="104"/>
                    <a:pt x="241" y="32"/>
                    <a:pt x="235" y="32"/>
                  </a:cubicBezTo>
                  <a:cubicBezTo>
                    <a:pt x="199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9" name="Google Shape;18169;p33"/>
            <p:cNvSpPr/>
            <p:nvPr/>
          </p:nvSpPr>
          <p:spPr>
            <a:xfrm>
              <a:off x="7149091" y="4312961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67" y="0"/>
                  </a:moveTo>
                  <a:cubicBezTo>
                    <a:pt x="30" y="0"/>
                    <a:pt x="1" y="14"/>
                    <a:pt x="1" y="50"/>
                  </a:cubicBezTo>
                  <a:cubicBezTo>
                    <a:pt x="26" y="93"/>
                    <a:pt x="60" y="115"/>
                    <a:pt x="105" y="115"/>
                  </a:cubicBezTo>
                  <a:cubicBezTo>
                    <a:pt x="125" y="115"/>
                    <a:pt x="146" y="111"/>
                    <a:pt x="170" y="103"/>
                  </a:cubicBezTo>
                  <a:cubicBezTo>
                    <a:pt x="262" y="66"/>
                    <a:pt x="14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0" name="Google Shape;18170;p33"/>
            <p:cNvSpPr/>
            <p:nvPr/>
          </p:nvSpPr>
          <p:spPr>
            <a:xfrm>
              <a:off x="6269080" y="3615437"/>
              <a:ext cx="7220" cy="4855"/>
            </a:xfrm>
            <a:custGeom>
              <a:avLst/>
              <a:gdLst/>
              <a:ahLst/>
              <a:cxnLst/>
              <a:rect l="l" t="t" r="r" b="b"/>
              <a:pathLst>
                <a:path w="232" h="156" extrusionOk="0">
                  <a:moveTo>
                    <a:pt x="124" y="1"/>
                  </a:moveTo>
                  <a:cubicBezTo>
                    <a:pt x="1" y="37"/>
                    <a:pt x="119" y="156"/>
                    <a:pt x="173" y="156"/>
                  </a:cubicBezTo>
                  <a:cubicBezTo>
                    <a:pt x="185" y="156"/>
                    <a:pt x="194" y="150"/>
                    <a:pt x="195" y="135"/>
                  </a:cubicBezTo>
                  <a:cubicBezTo>
                    <a:pt x="231" y="45"/>
                    <a:pt x="20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1" name="Google Shape;18171;p33"/>
            <p:cNvSpPr/>
            <p:nvPr/>
          </p:nvSpPr>
          <p:spPr>
            <a:xfrm>
              <a:off x="6095057" y="3731234"/>
              <a:ext cx="8869" cy="3579"/>
            </a:xfrm>
            <a:custGeom>
              <a:avLst/>
              <a:gdLst/>
              <a:ahLst/>
              <a:cxnLst/>
              <a:rect l="l" t="t" r="r" b="b"/>
              <a:pathLst>
                <a:path w="285" h="115" extrusionOk="0">
                  <a:moveTo>
                    <a:pt x="192" y="0"/>
                  </a:moveTo>
                  <a:cubicBezTo>
                    <a:pt x="154" y="0"/>
                    <a:pt x="107" y="13"/>
                    <a:pt x="51" y="35"/>
                  </a:cubicBezTo>
                  <a:cubicBezTo>
                    <a:pt x="28" y="25"/>
                    <a:pt x="17" y="21"/>
                    <a:pt x="14" y="21"/>
                  </a:cubicBezTo>
                  <a:cubicBezTo>
                    <a:pt x="0" y="21"/>
                    <a:pt x="178" y="114"/>
                    <a:pt x="252" y="114"/>
                  </a:cubicBezTo>
                  <a:cubicBezTo>
                    <a:pt x="272" y="114"/>
                    <a:pt x="285" y="107"/>
                    <a:pt x="283" y="89"/>
                  </a:cubicBezTo>
                  <a:cubicBezTo>
                    <a:pt x="278" y="26"/>
                    <a:pt x="24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2" name="Google Shape;18172;p33"/>
            <p:cNvSpPr/>
            <p:nvPr/>
          </p:nvSpPr>
          <p:spPr>
            <a:xfrm>
              <a:off x="5721835" y="4102869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4" y="1"/>
                  </a:moveTo>
                  <a:cubicBezTo>
                    <a:pt x="59" y="1"/>
                    <a:pt x="1" y="19"/>
                    <a:pt x="1" y="65"/>
                  </a:cubicBezTo>
                  <a:cubicBezTo>
                    <a:pt x="23" y="106"/>
                    <a:pt x="50" y="126"/>
                    <a:pt x="80" y="126"/>
                  </a:cubicBezTo>
                  <a:cubicBezTo>
                    <a:pt x="110" y="126"/>
                    <a:pt x="144" y="106"/>
                    <a:pt x="179" y="65"/>
                  </a:cubicBezTo>
                  <a:cubicBezTo>
                    <a:pt x="249" y="30"/>
                    <a:pt x="184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3" name="Google Shape;18173;p33"/>
            <p:cNvSpPr/>
            <p:nvPr/>
          </p:nvSpPr>
          <p:spPr>
            <a:xfrm>
              <a:off x="6397854" y="4103492"/>
              <a:ext cx="13724" cy="4388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25" y="1"/>
                  </a:moveTo>
                  <a:cubicBezTo>
                    <a:pt x="1" y="10"/>
                    <a:pt x="215" y="45"/>
                    <a:pt x="117" y="45"/>
                  </a:cubicBezTo>
                  <a:cubicBezTo>
                    <a:pt x="104" y="45"/>
                    <a:pt x="299" y="140"/>
                    <a:pt x="387" y="140"/>
                  </a:cubicBezTo>
                  <a:cubicBezTo>
                    <a:pt x="422" y="140"/>
                    <a:pt x="440" y="125"/>
                    <a:pt x="420" y="81"/>
                  </a:cubicBezTo>
                  <a:cubicBezTo>
                    <a:pt x="402" y="54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4" name="Google Shape;18174;p33"/>
            <p:cNvSpPr/>
            <p:nvPr/>
          </p:nvSpPr>
          <p:spPr>
            <a:xfrm>
              <a:off x="7185875" y="3448758"/>
              <a:ext cx="7407" cy="3236"/>
            </a:xfrm>
            <a:custGeom>
              <a:avLst/>
              <a:gdLst/>
              <a:ahLst/>
              <a:cxnLst/>
              <a:rect l="l" t="t" r="r" b="b"/>
              <a:pathLst>
                <a:path w="238" h="104" extrusionOk="0">
                  <a:moveTo>
                    <a:pt x="44" y="1"/>
                  </a:moveTo>
                  <a:cubicBezTo>
                    <a:pt x="17" y="1"/>
                    <a:pt x="0" y="13"/>
                    <a:pt x="5" y="49"/>
                  </a:cubicBezTo>
                  <a:cubicBezTo>
                    <a:pt x="47" y="85"/>
                    <a:pt x="92" y="103"/>
                    <a:pt x="138" y="103"/>
                  </a:cubicBezTo>
                  <a:cubicBezTo>
                    <a:pt x="170" y="103"/>
                    <a:pt x="204" y="94"/>
                    <a:pt x="237" y="76"/>
                  </a:cubicBezTo>
                  <a:lnTo>
                    <a:pt x="237" y="76"/>
                  </a:lnTo>
                  <a:cubicBezTo>
                    <a:pt x="237" y="76"/>
                    <a:pt x="237" y="76"/>
                    <a:pt x="237" y="76"/>
                  </a:cubicBezTo>
                  <a:cubicBezTo>
                    <a:pt x="238" y="76"/>
                    <a:pt x="238" y="76"/>
                    <a:pt x="237" y="75"/>
                  </a:cubicBezTo>
                  <a:cubicBezTo>
                    <a:pt x="237" y="76"/>
                    <a:pt x="237" y="76"/>
                    <a:pt x="237" y="76"/>
                  </a:cubicBezTo>
                  <a:lnTo>
                    <a:pt x="237" y="76"/>
                  </a:lnTo>
                  <a:cubicBezTo>
                    <a:pt x="227" y="72"/>
                    <a:pt x="10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5" name="Google Shape;18175;p33"/>
            <p:cNvSpPr/>
            <p:nvPr/>
          </p:nvSpPr>
          <p:spPr>
            <a:xfrm>
              <a:off x="6023823" y="4007922"/>
              <a:ext cx="9741" cy="3112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167" y="1"/>
                  </a:moveTo>
                  <a:cubicBezTo>
                    <a:pt x="134" y="1"/>
                    <a:pt x="101" y="7"/>
                    <a:pt x="65" y="21"/>
                  </a:cubicBezTo>
                  <a:cubicBezTo>
                    <a:pt x="0" y="78"/>
                    <a:pt x="43" y="99"/>
                    <a:pt x="107" y="99"/>
                  </a:cubicBezTo>
                  <a:cubicBezTo>
                    <a:pt x="192" y="99"/>
                    <a:pt x="313" y="62"/>
                    <a:pt x="262" y="21"/>
                  </a:cubicBezTo>
                  <a:cubicBezTo>
                    <a:pt x="230" y="7"/>
                    <a:pt x="19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6" name="Google Shape;18176;p33"/>
            <p:cNvSpPr/>
            <p:nvPr/>
          </p:nvSpPr>
          <p:spPr>
            <a:xfrm>
              <a:off x="6007796" y="3824781"/>
              <a:ext cx="7531" cy="3921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161" y="0"/>
                  </a:moveTo>
                  <a:cubicBezTo>
                    <a:pt x="108" y="27"/>
                    <a:pt x="54" y="54"/>
                    <a:pt x="0" y="89"/>
                  </a:cubicBezTo>
                  <a:cubicBezTo>
                    <a:pt x="36" y="113"/>
                    <a:pt x="72" y="125"/>
                    <a:pt x="108" y="125"/>
                  </a:cubicBezTo>
                  <a:cubicBezTo>
                    <a:pt x="125" y="125"/>
                    <a:pt x="143" y="122"/>
                    <a:pt x="161" y="116"/>
                  </a:cubicBezTo>
                  <a:cubicBezTo>
                    <a:pt x="241" y="80"/>
                    <a:pt x="241" y="36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7" name="Google Shape;18177;p33"/>
            <p:cNvSpPr/>
            <p:nvPr/>
          </p:nvSpPr>
          <p:spPr>
            <a:xfrm>
              <a:off x="6302160" y="3572585"/>
              <a:ext cx="8869" cy="3703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190" y="1"/>
                  </a:moveTo>
                  <a:cubicBezTo>
                    <a:pt x="153" y="1"/>
                    <a:pt x="106" y="14"/>
                    <a:pt x="51" y="40"/>
                  </a:cubicBezTo>
                  <a:cubicBezTo>
                    <a:pt x="28" y="29"/>
                    <a:pt x="17" y="25"/>
                    <a:pt x="14" y="25"/>
                  </a:cubicBezTo>
                  <a:cubicBezTo>
                    <a:pt x="0" y="25"/>
                    <a:pt x="178" y="118"/>
                    <a:pt x="252" y="118"/>
                  </a:cubicBezTo>
                  <a:cubicBezTo>
                    <a:pt x="272" y="118"/>
                    <a:pt x="285" y="111"/>
                    <a:pt x="283" y="93"/>
                  </a:cubicBezTo>
                  <a:cubicBezTo>
                    <a:pt x="278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8" name="Google Shape;18178;p33"/>
            <p:cNvSpPr/>
            <p:nvPr/>
          </p:nvSpPr>
          <p:spPr>
            <a:xfrm>
              <a:off x="6330946" y="3940547"/>
              <a:ext cx="24460" cy="3921"/>
            </a:xfrm>
            <a:custGeom>
              <a:avLst/>
              <a:gdLst/>
              <a:ahLst/>
              <a:cxnLst/>
              <a:rect l="l" t="t" r="r" b="b"/>
              <a:pathLst>
                <a:path w="786" h="126" extrusionOk="0">
                  <a:moveTo>
                    <a:pt x="549" y="0"/>
                  </a:moveTo>
                  <a:cubicBezTo>
                    <a:pt x="310" y="0"/>
                    <a:pt x="1" y="38"/>
                    <a:pt x="81" y="63"/>
                  </a:cubicBezTo>
                  <a:cubicBezTo>
                    <a:pt x="222" y="101"/>
                    <a:pt x="328" y="125"/>
                    <a:pt x="430" y="125"/>
                  </a:cubicBezTo>
                  <a:cubicBezTo>
                    <a:pt x="541" y="125"/>
                    <a:pt x="646" y="97"/>
                    <a:pt x="786" y="27"/>
                  </a:cubicBezTo>
                  <a:cubicBezTo>
                    <a:pt x="747" y="8"/>
                    <a:pt x="6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9" name="Google Shape;18179;p33"/>
            <p:cNvSpPr/>
            <p:nvPr/>
          </p:nvSpPr>
          <p:spPr>
            <a:xfrm>
              <a:off x="6258717" y="3937031"/>
              <a:ext cx="13724" cy="5757"/>
            </a:xfrm>
            <a:custGeom>
              <a:avLst/>
              <a:gdLst/>
              <a:ahLst/>
              <a:cxnLst/>
              <a:rect l="l" t="t" r="r" b="b"/>
              <a:pathLst>
                <a:path w="441" h="185" extrusionOk="0">
                  <a:moveTo>
                    <a:pt x="207" y="0"/>
                  </a:moveTo>
                  <a:cubicBezTo>
                    <a:pt x="102" y="0"/>
                    <a:pt x="1" y="33"/>
                    <a:pt x="29" y="113"/>
                  </a:cubicBezTo>
                  <a:cubicBezTo>
                    <a:pt x="42" y="156"/>
                    <a:pt x="144" y="185"/>
                    <a:pt x="240" y="185"/>
                  </a:cubicBezTo>
                  <a:cubicBezTo>
                    <a:pt x="343" y="185"/>
                    <a:pt x="440" y="152"/>
                    <a:pt x="412" y="69"/>
                  </a:cubicBezTo>
                  <a:cubicBezTo>
                    <a:pt x="400" y="26"/>
                    <a:pt x="30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0" name="Google Shape;18180;p33"/>
            <p:cNvSpPr/>
            <p:nvPr/>
          </p:nvSpPr>
          <p:spPr>
            <a:xfrm>
              <a:off x="6289588" y="3854532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101" y="1"/>
                  </a:moveTo>
                  <a:cubicBezTo>
                    <a:pt x="69" y="1"/>
                    <a:pt x="36" y="12"/>
                    <a:pt x="0" y="34"/>
                  </a:cubicBezTo>
                  <a:cubicBezTo>
                    <a:pt x="27" y="57"/>
                    <a:pt x="58" y="68"/>
                    <a:pt x="91" y="68"/>
                  </a:cubicBezTo>
                  <a:cubicBezTo>
                    <a:pt x="123" y="68"/>
                    <a:pt x="156" y="57"/>
                    <a:pt x="188" y="34"/>
                  </a:cubicBezTo>
                  <a:cubicBezTo>
                    <a:pt x="161" y="12"/>
                    <a:pt x="132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1" name="Google Shape;18181;p33"/>
            <p:cNvSpPr/>
            <p:nvPr/>
          </p:nvSpPr>
          <p:spPr>
            <a:xfrm>
              <a:off x="6270729" y="3857208"/>
              <a:ext cx="6100" cy="2925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47" y="1"/>
                  </a:moveTo>
                  <a:cubicBezTo>
                    <a:pt x="87" y="1"/>
                    <a:pt x="1" y="72"/>
                    <a:pt x="26" y="91"/>
                  </a:cubicBezTo>
                  <a:cubicBezTo>
                    <a:pt x="38" y="93"/>
                    <a:pt x="50" y="93"/>
                    <a:pt x="61" y="93"/>
                  </a:cubicBezTo>
                  <a:cubicBezTo>
                    <a:pt x="115" y="93"/>
                    <a:pt x="159" y="75"/>
                    <a:pt x="196" y="38"/>
                  </a:cubicBezTo>
                  <a:cubicBezTo>
                    <a:pt x="189" y="11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2" name="Google Shape;18182;p33"/>
            <p:cNvSpPr/>
            <p:nvPr/>
          </p:nvSpPr>
          <p:spPr>
            <a:xfrm>
              <a:off x="6265812" y="3859978"/>
              <a:ext cx="6629" cy="2770"/>
            </a:xfrm>
            <a:custGeom>
              <a:avLst/>
              <a:gdLst/>
              <a:ahLst/>
              <a:cxnLst/>
              <a:rect l="l" t="t" r="r" b="b"/>
              <a:pathLst>
                <a:path w="213" h="89" extrusionOk="0">
                  <a:moveTo>
                    <a:pt x="129" y="0"/>
                  </a:moveTo>
                  <a:cubicBezTo>
                    <a:pt x="72" y="0"/>
                    <a:pt x="0" y="21"/>
                    <a:pt x="15" y="56"/>
                  </a:cubicBezTo>
                  <a:cubicBezTo>
                    <a:pt x="40" y="77"/>
                    <a:pt x="66" y="88"/>
                    <a:pt x="93" y="88"/>
                  </a:cubicBezTo>
                  <a:cubicBezTo>
                    <a:pt x="122" y="88"/>
                    <a:pt x="152" y="75"/>
                    <a:pt x="184" y="47"/>
                  </a:cubicBezTo>
                  <a:cubicBezTo>
                    <a:pt x="213" y="15"/>
                    <a:pt x="175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3" name="Google Shape;18183;p33"/>
            <p:cNvSpPr/>
            <p:nvPr/>
          </p:nvSpPr>
          <p:spPr>
            <a:xfrm>
              <a:off x="6307638" y="3887021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97" y="1"/>
                  </a:moveTo>
                  <a:cubicBezTo>
                    <a:pt x="65" y="1"/>
                    <a:pt x="31" y="12"/>
                    <a:pt x="0" y="34"/>
                  </a:cubicBezTo>
                  <a:cubicBezTo>
                    <a:pt x="27" y="56"/>
                    <a:pt x="56" y="68"/>
                    <a:pt x="87" y="68"/>
                  </a:cubicBezTo>
                  <a:cubicBezTo>
                    <a:pt x="118" y="68"/>
                    <a:pt x="152" y="56"/>
                    <a:pt x="188" y="34"/>
                  </a:cubicBezTo>
                  <a:cubicBezTo>
                    <a:pt x="161" y="12"/>
                    <a:pt x="130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4" name="Google Shape;18184;p33"/>
            <p:cNvSpPr/>
            <p:nvPr/>
          </p:nvSpPr>
          <p:spPr>
            <a:xfrm>
              <a:off x="5885713" y="3560386"/>
              <a:ext cx="20010" cy="6317"/>
            </a:xfrm>
            <a:custGeom>
              <a:avLst/>
              <a:gdLst/>
              <a:ahLst/>
              <a:cxnLst/>
              <a:rect l="l" t="t" r="r" b="b"/>
              <a:pathLst>
                <a:path w="643" h="203" extrusionOk="0">
                  <a:moveTo>
                    <a:pt x="400" y="1"/>
                  </a:moveTo>
                  <a:cubicBezTo>
                    <a:pt x="229" y="1"/>
                    <a:pt x="0" y="164"/>
                    <a:pt x="7" y="164"/>
                  </a:cubicBezTo>
                  <a:cubicBezTo>
                    <a:pt x="42" y="190"/>
                    <a:pt x="128" y="203"/>
                    <a:pt x="221" y="203"/>
                  </a:cubicBezTo>
                  <a:cubicBezTo>
                    <a:pt x="415" y="203"/>
                    <a:pt x="642" y="147"/>
                    <a:pt x="516" y="39"/>
                  </a:cubicBezTo>
                  <a:cubicBezTo>
                    <a:pt x="484" y="12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5" name="Google Shape;18185;p33"/>
            <p:cNvSpPr/>
            <p:nvPr/>
          </p:nvSpPr>
          <p:spPr>
            <a:xfrm>
              <a:off x="7318851" y="3389070"/>
              <a:ext cx="18579" cy="7811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379" y="0"/>
                  </a:moveTo>
                  <a:cubicBezTo>
                    <a:pt x="210" y="0"/>
                    <a:pt x="0" y="38"/>
                    <a:pt x="6" y="138"/>
                  </a:cubicBezTo>
                  <a:cubicBezTo>
                    <a:pt x="8" y="221"/>
                    <a:pt x="54" y="251"/>
                    <a:pt x="120" y="251"/>
                  </a:cubicBezTo>
                  <a:cubicBezTo>
                    <a:pt x="287" y="251"/>
                    <a:pt x="579" y="55"/>
                    <a:pt x="585" y="49"/>
                  </a:cubicBezTo>
                  <a:cubicBezTo>
                    <a:pt x="596" y="19"/>
                    <a:pt x="49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6" name="Google Shape;18186;p33"/>
            <p:cNvSpPr/>
            <p:nvPr/>
          </p:nvSpPr>
          <p:spPr>
            <a:xfrm>
              <a:off x="6151695" y="3952560"/>
              <a:ext cx="7064" cy="8869"/>
            </a:xfrm>
            <a:custGeom>
              <a:avLst/>
              <a:gdLst/>
              <a:ahLst/>
              <a:cxnLst/>
              <a:rect l="l" t="t" r="r" b="b"/>
              <a:pathLst>
                <a:path w="227" h="285" extrusionOk="0">
                  <a:moveTo>
                    <a:pt x="158" y="1"/>
                  </a:moveTo>
                  <a:cubicBezTo>
                    <a:pt x="106" y="1"/>
                    <a:pt x="35" y="78"/>
                    <a:pt x="17" y="78"/>
                  </a:cubicBezTo>
                  <a:cubicBezTo>
                    <a:pt x="16" y="78"/>
                    <a:pt x="16" y="78"/>
                    <a:pt x="15" y="78"/>
                  </a:cubicBezTo>
                  <a:cubicBezTo>
                    <a:pt x="14" y="77"/>
                    <a:pt x="13" y="76"/>
                    <a:pt x="12" y="76"/>
                  </a:cubicBezTo>
                  <a:lnTo>
                    <a:pt x="12" y="76"/>
                  </a:lnTo>
                  <a:cubicBezTo>
                    <a:pt x="1" y="76"/>
                    <a:pt x="108" y="284"/>
                    <a:pt x="171" y="284"/>
                  </a:cubicBezTo>
                  <a:cubicBezTo>
                    <a:pt x="190" y="284"/>
                    <a:pt x="206" y="264"/>
                    <a:pt x="212" y="212"/>
                  </a:cubicBezTo>
                  <a:cubicBezTo>
                    <a:pt x="227" y="47"/>
                    <a:pt x="19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7" name="Google Shape;18187;p33"/>
            <p:cNvSpPr/>
            <p:nvPr/>
          </p:nvSpPr>
          <p:spPr>
            <a:xfrm>
              <a:off x="6203510" y="3880673"/>
              <a:ext cx="14813" cy="5633"/>
            </a:xfrm>
            <a:custGeom>
              <a:avLst/>
              <a:gdLst/>
              <a:ahLst/>
              <a:cxnLst/>
              <a:rect l="l" t="t" r="r" b="b"/>
              <a:pathLst>
                <a:path w="476" h="181" extrusionOk="0">
                  <a:moveTo>
                    <a:pt x="301" y="1"/>
                  </a:moveTo>
                  <a:cubicBezTo>
                    <a:pt x="230" y="1"/>
                    <a:pt x="148" y="23"/>
                    <a:pt x="81" y="51"/>
                  </a:cubicBezTo>
                  <a:cubicBezTo>
                    <a:pt x="42" y="32"/>
                    <a:pt x="23" y="25"/>
                    <a:pt x="19" y="25"/>
                  </a:cubicBezTo>
                  <a:cubicBezTo>
                    <a:pt x="1" y="25"/>
                    <a:pt x="297" y="181"/>
                    <a:pt x="421" y="181"/>
                  </a:cubicBezTo>
                  <a:cubicBezTo>
                    <a:pt x="454" y="181"/>
                    <a:pt x="475" y="169"/>
                    <a:pt x="474" y="140"/>
                  </a:cubicBezTo>
                  <a:cubicBezTo>
                    <a:pt x="464" y="36"/>
                    <a:pt x="39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8" name="Google Shape;18188;p33"/>
            <p:cNvSpPr/>
            <p:nvPr/>
          </p:nvSpPr>
          <p:spPr>
            <a:xfrm>
              <a:off x="6018066" y="3805362"/>
              <a:ext cx="7251" cy="3454"/>
            </a:xfrm>
            <a:custGeom>
              <a:avLst/>
              <a:gdLst/>
              <a:ahLst/>
              <a:cxnLst/>
              <a:rect l="l" t="t" r="r" b="b"/>
              <a:pathLst>
                <a:path w="233" h="111" extrusionOk="0">
                  <a:moveTo>
                    <a:pt x="137" y="1"/>
                  </a:moveTo>
                  <a:cubicBezTo>
                    <a:pt x="92" y="1"/>
                    <a:pt x="46" y="21"/>
                    <a:pt x="1" y="62"/>
                  </a:cubicBezTo>
                  <a:cubicBezTo>
                    <a:pt x="17" y="94"/>
                    <a:pt x="36" y="110"/>
                    <a:pt x="60" y="110"/>
                  </a:cubicBezTo>
                  <a:cubicBezTo>
                    <a:pt x="77" y="110"/>
                    <a:pt x="95" y="103"/>
                    <a:pt x="117" y="89"/>
                  </a:cubicBezTo>
                  <a:cubicBezTo>
                    <a:pt x="161" y="71"/>
                    <a:pt x="197" y="53"/>
                    <a:pt x="232" y="35"/>
                  </a:cubicBezTo>
                  <a:cubicBezTo>
                    <a:pt x="202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9" name="Google Shape;18189;p33"/>
            <p:cNvSpPr/>
            <p:nvPr/>
          </p:nvSpPr>
          <p:spPr>
            <a:xfrm>
              <a:off x="7142432" y="4141334"/>
              <a:ext cx="8527" cy="3672"/>
            </a:xfrm>
            <a:custGeom>
              <a:avLst/>
              <a:gdLst/>
              <a:ahLst/>
              <a:cxnLst/>
              <a:rect l="l" t="t" r="r" b="b"/>
              <a:pathLst>
                <a:path w="274" h="118" extrusionOk="0">
                  <a:moveTo>
                    <a:pt x="57" y="1"/>
                  </a:moveTo>
                  <a:cubicBezTo>
                    <a:pt x="25" y="1"/>
                    <a:pt x="1" y="14"/>
                    <a:pt x="1" y="52"/>
                  </a:cubicBezTo>
                  <a:cubicBezTo>
                    <a:pt x="26" y="95"/>
                    <a:pt x="59" y="117"/>
                    <a:pt x="105" y="117"/>
                  </a:cubicBezTo>
                  <a:cubicBezTo>
                    <a:pt x="125" y="117"/>
                    <a:pt x="146" y="113"/>
                    <a:pt x="170" y="105"/>
                  </a:cubicBezTo>
                  <a:cubicBezTo>
                    <a:pt x="273" y="92"/>
                    <a:pt x="14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0" name="Google Shape;18190;p33"/>
            <p:cNvSpPr/>
            <p:nvPr/>
          </p:nvSpPr>
          <p:spPr>
            <a:xfrm>
              <a:off x="6093843" y="3801815"/>
              <a:ext cx="6442" cy="3983"/>
            </a:xfrm>
            <a:custGeom>
              <a:avLst/>
              <a:gdLst/>
              <a:ahLst/>
              <a:cxnLst/>
              <a:rect l="l" t="t" r="r" b="b"/>
              <a:pathLst>
                <a:path w="207" h="128" extrusionOk="0">
                  <a:moveTo>
                    <a:pt x="3" y="23"/>
                  </a:moveTo>
                  <a:cubicBezTo>
                    <a:pt x="2" y="23"/>
                    <a:pt x="1" y="24"/>
                    <a:pt x="1" y="24"/>
                  </a:cubicBezTo>
                  <a:cubicBezTo>
                    <a:pt x="2" y="24"/>
                    <a:pt x="2" y="24"/>
                    <a:pt x="3" y="23"/>
                  </a:cubicBezTo>
                  <a:lnTo>
                    <a:pt x="3" y="23"/>
                  </a:ln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3" y="1"/>
                  </a:moveTo>
                  <a:cubicBezTo>
                    <a:pt x="58" y="1"/>
                    <a:pt x="31" y="8"/>
                    <a:pt x="3" y="23"/>
                  </a:cubicBezTo>
                  <a:lnTo>
                    <a:pt x="3" y="23"/>
                  </a:lnTo>
                  <a:cubicBezTo>
                    <a:pt x="18" y="24"/>
                    <a:pt x="102" y="127"/>
                    <a:pt x="160" y="127"/>
                  </a:cubicBezTo>
                  <a:cubicBezTo>
                    <a:pt x="180" y="127"/>
                    <a:pt x="197" y="114"/>
                    <a:pt x="206" y="78"/>
                  </a:cubicBezTo>
                  <a:cubicBezTo>
                    <a:pt x="172" y="26"/>
                    <a:pt x="13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1" name="Google Shape;18191;p33"/>
            <p:cNvSpPr/>
            <p:nvPr/>
          </p:nvSpPr>
          <p:spPr>
            <a:xfrm>
              <a:off x="6475032" y="4066459"/>
              <a:ext cx="9025" cy="3579"/>
            </a:xfrm>
            <a:custGeom>
              <a:avLst/>
              <a:gdLst/>
              <a:ahLst/>
              <a:cxnLst/>
              <a:rect l="l" t="t" r="r" b="b"/>
              <a:pathLst>
                <a:path w="290" h="115" extrusionOk="0">
                  <a:moveTo>
                    <a:pt x="33" y="0"/>
                  </a:moveTo>
                  <a:cubicBezTo>
                    <a:pt x="13" y="0"/>
                    <a:pt x="1" y="6"/>
                    <a:pt x="1" y="22"/>
                  </a:cubicBezTo>
                  <a:cubicBezTo>
                    <a:pt x="6" y="86"/>
                    <a:pt x="43" y="115"/>
                    <a:pt x="100" y="115"/>
                  </a:cubicBezTo>
                  <a:cubicBezTo>
                    <a:pt x="139" y="115"/>
                    <a:pt x="187" y="101"/>
                    <a:pt x="241" y="76"/>
                  </a:cubicBezTo>
                  <a:cubicBezTo>
                    <a:pt x="265" y="86"/>
                    <a:pt x="277" y="91"/>
                    <a:pt x="279" y="91"/>
                  </a:cubicBezTo>
                  <a:cubicBezTo>
                    <a:pt x="290" y="91"/>
                    <a:pt x="10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2" name="Google Shape;18192;p33"/>
            <p:cNvSpPr/>
            <p:nvPr/>
          </p:nvSpPr>
          <p:spPr>
            <a:xfrm>
              <a:off x="6150762" y="3393022"/>
              <a:ext cx="6411" cy="2054"/>
            </a:xfrm>
            <a:custGeom>
              <a:avLst/>
              <a:gdLst/>
              <a:ahLst/>
              <a:cxnLst/>
              <a:rect l="l" t="t" r="r" b="b"/>
              <a:pathLst>
                <a:path w="206" h="66" extrusionOk="0">
                  <a:moveTo>
                    <a:pt x="67" y="0"/>
                  </a:moveTo>
                  <a:cubicBezTo>
                    <a:pt x="34" y="0"/>
                    <a:pt x="7" y="10"/>
                    <a:pt x="1" y="38"/>
                  </a:cubicBezTo>
                  <a:cubicBezTo>
                    <a:pt x="34" y="57"/>
                    <a:pt x="68" y="66"/>
                    <a:pt x="101" y="66"/>
                  </a:cubicBezTo>
                  <a:cubicBezTo>
                    <a:pt x="130" y="66"/>
                    <a:pt x="159" y="59"/>
                    <a:pt x="188" y="47"/>
                  </a:cubicBezTo>
                  <a:cubicBezTo>
                    <a:pt x="206" y="35"/>
                    <a:pt x="12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3" name="Google Shape;18193;p33"/>
            <p:cNvSpPr/>
            <p:nvPr/>
          </p:nvSpPr>
          <p:spPr>
            <a:xfrm>
              <a:off x="6060763" y="3828422"/>
              <a:ext cx="4326" cy="3485"/>
            </a:xfrm>
            <a:custGeom>
              <a:avLst/>
              <a:gdLst/>
              <a:ahLst/>
              <a:cxnLst/>
              <a:rect l="l" t="t" r="r" b="b"/>
              <a:pathLst>
                <a:path w="139" h="112" extrusionOk="0">
                  <a:moveTo>
                    <a:pt x="72" y="0"/>
                  </a:moveTo>
                  <a:cubicBezTo>
                    <a:pt x="37" y="0"/>
                    <a:pt x="0" y="32"/>
                    <a:pt x="11" y="70"/>
                  </a:cubicBezTo>
                  <a:cubicBezTo>
                    <a:pt x="18" y="100"/>
                    <a:pt x="38" y="111"/>
                    <a:pt x="59" y="111"/>
                  </a:cubicBezTo>
                  <a:cubicBezTo>
                    <a:pt x="96" y="111"/>
                    <a:pt x="139" y="78"/>
                    <a:pt x="127" y="44"/>
                  </a:cubicBezTo>
                  <a:cubicBezTo>
                    <a:pt x="117" y="13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4" name="Google Shape;18194;p33"/>
            <p:cNvSpPr/>
            <p:nvPr/>
          </p:nvSpPr>
          <p:spPr>
            <a:xfrm>
              <a:off x="6007547" y="4034592"/>
              <a:ext cx="6784" cy="1618"/>
            </a:xfrm>
            <a:custGeom>
              <a:avLst/>
              <a:gdLst/>
              <a:ahLst/>
              <a:cxnLst/>
              <a:rect l="l" t="t" r="r" b="b"/>
              <a:pathLst>
                <a:path w="218" h="52" extrusionOk="0">
                  <a:moveTo>
                    <a:pt x="117" y="1"/>
                  </a:moveTo>
                  <a:cubicBezTo>
                    <a:pt x="59" y="1"/>
                    <a:pt x="1" y="16"/>
                    <a:pt x="17" y="38"/>
                  </a:cubicBezTo>
                  <a:cubicBezTo>
                    <a:pt x="30" y="48"/>
                    <a:pt x="51" y="52"/>
                    <a:pt x="75" y="52"/>
                  </a:cubicBezTo>
                  <a:cubicBezTo>
                    <a:pt x="137" y="52"/>
                    <a:pt x="218" y="27"/>
                    <a:pt x="205" y="20"/>
                  </a:cubicBezTo>
                  <a:cubicBezTo>
                    <a:pt x="188" y="7"/>
                    <a:pt x="152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5" name="Google Shape;18195;p33"/>
            <p:cNvSpPr/>
            <p:nvPr/>
          </p:nvSpPr>
          <p:spPr>
            <a:xfrm>
              <a:off x="5950349" y="4040038"/>
              <a:ext cx="7936" cy="1867"/>
            </a:xfrm>
            <a:custGeom>
              <a:avLst/>
              <a:gdLst/>
              <a:ahLst/>
              <a:cxnLst/>
              <a:rect l="l" t="t" r="r" b="b"/>
              <a:pathLst>
                <a:path w="255" h="60" extrusionOk="0">
                  <a:moveTo>
                    <a:pt x="160" y="0"/>
                  </a:moveTo>
                  <a:cubicBezTo>
                    <a:pt x="90" y="0"/>
                    <a:pt x="1" y="22"/>
                    <a:pt x="27" y="33"/>
                  </a:cubicBezTo>
                  <a:cubicBezTo>
                    <a:pt x="67" y="50"/>
                    <a:pt x="111" y="60"/>
                    <a:pt x="156" y="60"/>
                  </a:cubicBezTo>
                  <a:cubicBezTo>
                    <a:pt x="181" y="60"/>
                    <a:pt x="206" y="57"/>
                    <a:pt x="232" y="50"/>
                  </a:cubicBezTo>
                  <a:cubicBezTo>
                    <a:pt x="255" y="12"/>
                    <a:pt x="21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6" name="Google Shape;18196;p33"/>
            <p:cNvSpPr/>
            <p:nvPr/>
          </p:nvSpPr>
          <p:spPr>
            <a:xfrm>
              <a:off x="5409234" y="4099477"/>
              <a:ext cx="8527" cy="4512"/>
            </a:xfrm>
            <a:custGeom>
              <a:avLst/>
              <a:gdLst/>
              <a:ahLst/>
              <a:cxnLst/>
              <a:rect l="l" t="t" r="r" b="b"/>
              <a:pathLst>
                <a:path w="274" h="145" extrusionOk="0">
                  <a:moveTo>
                    <a:pt x="163" y="0"/>
                  </a:moveTo>
                  <a:cubicBezTo>
                    <a:pt x="97" y="0"/>
                    <a:pt x="24" y="139"/>
                    <a:pt x="5" y="142"/>
                  </a:cubicBezTo>
                  <a:lnTo>
                    <a:pt x="5" y="142"/>
                  </a:lnTo>
                  <a:cubicBezTo>
                    <a:pt x="3" y="142"/>
                    <a:pt x="1" y="140"/>
                    <a:pt x="1" y="139"/>
                  </a:cubicBezTo>
                  <a:lnTo>
                    <a:pt x="1" y="139"/>
                  </a:lnTo>
                  <a:cubicBezTo>
                    <a:pt x="1" y="141"/>
                    <a:pt x="2" y="142"/>
                    <a:pt x="4" y="142"/>
                  </a:cubicBezTo>
                  <a:cubicBezTo>
                    <a:pt x="4" y="142"/>
                    <a:pt x="5" y="142"/>
                    <a:pt x="5" y="142"/>
                  </a:cubicBezTo>
                  <a:lnTo>
                    <a:pt x="5" y="142"/>
                  </a:lnTo>
                  <a:cubicBezTo>
                    <a:pt x="8" y="144"/>
                    <a:pt x="13" y="144"/>
                    <a:pt x="20" y="144"/>
                  </a:cubicBezTo>
                  <a:cubicBezTo>
                    <a:pt x="83" y="144"/>
                    <a:pt x="273" y="82"/>
                    <a:pt x="197" y="14"/>
                  </a:cubicBezTo>
                  <a:cubicBezTo>
                    <a:pt x="186" y="4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7" name="Google Shape;18197;p33"/>
            <p:cNvSpPr/>
            <p:nvPr/>
          </p:nvSpPr>
          <p:spPr>
            <a:xfrm>
              <a:off x="5504742" y="3343821"/>
              <a:ext cx="6535" cy="1712"/>
            </a:xfrm>
            <a:custGeom>
              <a:avLst/>
              <a:gdLst/>
              <a:ahLst/>
              <a:cxnLst/>
              <a:rect l="l" t="t" r="r" b="b"/>
              <a:pathLst>
                <a:path w="210" h="55" extrusionOk="0">
                  <a:moveTo>
                    <a:pt x="132" y="0"/>
                  </a:moveTo>
                  <a:cubicBezTo>
                    <a:pt x="72" y="0"/>
                    <a:pt x="1" y="33"/>
                    <a:pt x="1" y="40"/>
                  </a:cubicBezTo>
                  <a:cubicBezTo>
                    <a:pt x="12" y="51"/>
                    <a:pt x="36" y="55"/>
                    <a:pt x="65" y="55"/>
                  </a:cubicBezTo>
                  <a:cubicBezTo>
                    <a:pt x="128" y="55"/>
                    <a:pt x="209" y="34"/>
                    <a:pt x="197" y="22"/>
                  </a:cubicBezTo>
                  <a:cubicBezTo>
                    <a:pt x="181" y="6"/>
                    <a:pt x="15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8" name="Google Shape;18198;p33"/>
            <p:cNvSpPr/>
            <p:nvPr/>
          </p:nvSpPr>
          <p:spPr>
            <a:xfrm>
              <a:off x="5536391" y="4057434"/>
              <a:ext cx="6971" cy="1774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65" y="1"/>
                  </a:moveTo>
                  <a:cubicBezTo>
                    <a:pt x="29" y="1"/>
                    <a:pt x="1" y="7"/>
                    <a:pt x="1" y="27"/>
                  </a:cubicBezTo>
                  <a:cubicBezTo>
                    <a:pt x="1" y="49"/>
                    <a:pt x="28" y="57"/>
                    <a:pt x="64" y="57"/>
                  </a:cubicBezTo>
                  <a:cubicBezTo>
                    <a:pt x="128" y="57"/>
                    <a:pt x="218" y="32"/>
                    <a:pt x="224" y="27"/>
                  </a:cubicBezTo>
                  <a:cubicBezTo>
                    <a:pt x="218" y="21"/>
                    <a:pt x="12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9" name="Google Shape;18199;p33"/>
            <p:cNvSpPr/>
            <p:nvPr/>
          </p:nvSpPr>
          <p:spPr>
            <a:xfrm>
              <a:off x="5829012" y="4106635"/>
              <a:ext cx="8682" cy="2023"/>
            </a:xfrm>
            <a:custGeom>
              <a:avLst/>
              <a:gdLst/>
              <a:ahLst/>
              <a:cxnLst/>
              <a:rect l="l" t="t" r="r" b="b"/>
              <a:pathLst>
                <a:path w="279" h="65" extrusionOk="0">
                  <a:moveTo>
                    <a:pt x="107" y="0"/>
                  </a:moveTo>
                  <a:cubicBezTo>
                    <a:pt x="68" y="0"/>
                    <a:pt x="33" y="12"/>
                    <a:pt x="0" y="34"/>
                  </a:cubicBezTo>
                  <a:cubicBezTo>
                    <a:pt x="0" y="56"/>
                    <a:pt x="44" y="65"/>
                    <a:pt x="92" y="65"/>
                  </a:cubicBezTo>
                  <a:cubicBezTo>
                    <a:pt x="178" y="65"/>
                    <a:pt x="279" y="39"/>
                    <a:pt x="188" y="16"/>
                  </a:cubicBezTo>
                  <a:cubicBezTo>
                    <a:pt x="159" y="5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0" name="Google Shape;18200;p33"/>
            <p:cNvSpPr/>
            <p:nvPr/>
          </p:nvSpPr>
          <p:spPr>
            <a:xfrm>
              <a:off x="7330988" y="3870030"/>
              <a:ext cx="4419" cy="3361"/>
            </a:xfrm>
            <a:custGeom>
              <a:avLst/>
              <a:gdLst/>
              <a:ahLst/>
              <a:cxnLst/>
              <a:rect l="l" t="t" r="r" b="b"/>
              <a:pathLst>
                <a:path w="142" h="108" extrusionOk="0">
                  <a:moveTo>
                    <a:pt x="88" y="0"/>
                  </a:moveTo>
                  <a:cubicBezTo>
                    <a:pt x="1" y="0"/>
                    <a:pt x="27" y="108"/>
                    <a:pt x="83" y="108"/>
                  </a:cubicBezTo>
                  <a:cubicBezTo>
                    <a:pt x="95" y="108"/>
                    <a:pt x="109" y="102"/>
                    <a:pt x="124" y="89"/>
                  </a:cubicBezTo>
                  <a:cubicBezTo>
                    <a:pt x="142" y="36"/>
                    <a:pt x="133" y="9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1" name="Google Shape;18201;p33"/>
            <p:cNvSpPr/>
            <p:nvPr/>
          </p:nvSpPr>
          <p:spPr>
            <a:xfrm>
              <a:off x="7182576" y="3455636"/>
              <a:ext cx="7811" cy="1898"/>
            </a:xfrm>
            <a:custGeom>
              <a:avLst/>
              <a:gdLst/>
              <a:ahLst/>
              <a:cxnLst/>
              <a:rect l="l" t="t" r="r" b="b"/>
              <a:pathLst>
                <a:path w="251" h="61" extrusionOk="0">
                  <a:moveTo>
                    <a:pt x="157" y="1"/>
                  </a:moveTo>
                  <a:cubicBezTo>
                    <a:pt x="87" y="1"/>
                    <a:pt x="0" y="23"/>
                    <a:pt x="31" y="33"/>
                  </a:cubicBezTo>
                  <a:cubicBezTo>
                    <a:pt x="71" y="50"/>
                    <a:pt x="112" y="60"/>
                    <a:pt x="154" y="60"/>
                  </a:cubicBezTo>
                  <a:cubicBezTo>
                    <a:pt x="178" y="60"/>
                    <a:pt x="202" y="57"/>
                    <a:pt x="227" y="51"/>
                  </a:cubicBezTo>
                  <a:cubicBezTo>
                    <a:pt x="250" y="13"/>
                    <a:pt x="208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2" name="Google Shape;18202;p33"/>
            <p:cNvSpPr/>
            <p:nvPr/>
          </p:nvSpPr>
          <p:spPr>
            <a:xfrm>
              <a:off x="6282181" y="4179020"/>
              <a:ext cx="6878" cy="392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73" y="0"/>
                  </a:moveTo>
                  <a:cubicBezTo>
                    <a:pt x="38" y="0"/>
                    <a:pt x="1" y="38"/>
                    <a:pt x="6" y="72"/>
                  </a:cubicBezTo>
                  <a:cubicBezTo>
                    <a:pt x="15" y="116"/>
                    <a:pt x="105" y="107"/>
                    <a:pt x="140" y="125"/>
                  </a:cubicBezTo>
                  <a:cubicBezTo>
                    <a:pt x="220" y="98"/>
                    <a:pt x="122" y="81"/>
                    <a:pt x="122" y="45"/>
                  </a:cubicBezTo>
                  <a:cubicBezTo>
                    <a:pt x="113" y="12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3" name="Google Shape;18203;p33"/>
            <p:cNvSpPr/>
            <p:nvPr/>
          </p:nvSpPr>
          <p:spPr>
            <a:xfrm>
              <a:off x="6179361" y="4182381"/>
              <a:ext cx="6224" cy="2023"/>
            </a:xfrm>
            <a:custGeom>
              <a:avLst/>
              <a:gdLst/>
              <a:ahLst/>
              <a:cxnLst/>
              <a:rect l="l" t="t" r="r" b="b"/>
              <a:pathLst>
                <a:path w="200" h="65" extrusionOk="0">
                  <a:moveTo>
                    <a:pt x="67" y="0"/>
                  </a:moveTo>
                  <a:cubicBezTo>
                    <a:pt x="33" y="0"/>
                    <a:pt x="4" y="11"/>
                    <a:pt x="1" y="44"/>
                  </a:cubicBezTo>
                  <a:cubicBezTo>
                    <a:pt x="32" y="57"/>
                    <a:pt x="63" y="64"/>
                    <a:pt x="94" y="64"/>
                  </a:cubicBezTo>
                  <a:cubicBezTo>
                    <a:pt x="126" y="64"/>
                    <a:pt x="157" y="57"/>
                    <a:pt x="188" y="44"/>
                  </a:cubicBezTo>
                  <a:cubicBezTo>
                    <a:pt x="199" y="33"/>
                    <a:pt x="12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4" name="Google Shape;18204;p33"/>
            <p:cNvSpPr/>
            <p:nvPr/>
          </p:nvSpPr>
          <p:spPr>
            <a:xfrm>
              <a:off x="6078874" y="3895610"/>
              <a:ext cx="3641" cy="2988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52" y="1"/>
                  </a:moveTo>
                  <a:cubicBezTo>
                    <a:pt x="25" y="1"/>
                    <a:pt x="0" y="15"/>
                    <a:pt x="0" y="44"/>
                  </a:cubicBezTo>
                  <a:cubicBezTo>
                    <a:pt x="0" y="77"/>
                    <a:pt x="34" y="95"/>
                    <a:pt x="64" y="95"/>
                  </a:cubicBezTo>
                  <a:cubicBezTo>
                    <a:pt x="91" y="95"/>
                    <a:pt x="116" y="82"/>
                    <a:pt x="116" y="53"/>
                  </a:cubicBezTo>
                  <a:cubicBezTo>
                    <a:pt x="116" y="19"/>
                    <a:pt x="8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5" name="Google Shape;18205;p33"/>
            <p:cNvSpPr/>
            <p:nvPr/>
          </p:nvSpPr>
          <p:spPr>
            <a:xfrm>
              <a:off x="5946708" y="4290274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0" y="0"/>
                  </a:moveTo>
                  <a:cubicBezTo>
                    <a:pt x="30" y="0"/>
                    <a:pt x="1" y="16"/>
                    <a:pt x="1" y="47"/>
                  </a:cubicBezTo>
                  <a:cubicBezTo>
                    <a:pt x="1" y="80"/>
                    <a:pt x="34" y="97"/>
                    <a:pt x="66" y="97"/>
                  </a:cubicBezTo>
                  <a:cubicBezTo>
                    <a:pt x="97" y="97"/>
                    <a:pt x="126" y="82"/>
                    <a:pt x="126" y="47"/>
                  </a:cubicBezTo>
                  <a:cubicBezTo>
                    <a:pt x="121" y="16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6" name="Google Shape;18206;p33"/>
            <p:cNvSpPr/>
            <p:nvPr/>
          </p:nvSpPr>
          <p:spPr>
            <a:xfrm>
              <a:off x="6143013" y="3574856"/>
              <a:ext cx="9118" cy="1587"/>
            </a:xfrm>
            <a:custGeom>
              <a:avLst/>
              <a:gdLst/>
              <a:ahLst/>
              <a:cxnLst/>
              <a:rect l="l" t="t" r="r" b="b"/>
              <a:pathLst>
                <a:path w="293" h="51" extrusionOk="0">
                  <a:moveTo>
                    <a:pt x="92" y="0"/>
                  </a:moveTo>
                  <a:cubicBezTo>
                    <a:pt x="57" y="0"/>
                    <a:pt x="22" y="6"/>
                    <a:pt x="0" y="20"/>
                  </a:cubicBezTo>
                  <a:cubicBezTo>
                    <a:pt x="40" y="40"/>
                    <a:pt x="75" y="50"/>
                    <a:pt x="109" y="50"/>
                  </a:cubicBezTo>
                  <a:cubicBezTo>
                    <a:pt x="120" y="50"/>
                    <a:pt x="132" y="49"/>
                    <a:pt x="143" y="47"/>
                  </a:cubicBezTo>
                  <a:cubicBezTo>
                    <a:pt x="293" y="40"/>
                    <a:pt x="19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7" name="Google Shape;18207;p33"/>
            <p:cNvSpPr/>
            <p:nvPr/>
          </p:nvSpPr>
          <p:spPr>
            <a:xfrm>
              <a:off x="6021676" y="3966004"/>
              <a:ext cx="7251" cy="1587"/>
            </a:xfrm>
            <a:custGeom>
              <a:avLst/>
              <a:gdLst/>
              <a:ahLst/>
              <a:cxnLst/>
              <a:rect l="l" t="t" r="r" b="b"/>
              <a:pathLst>
                <a:path w="233" h="51" extrusionOk="0">
                  <a:moveTo>
                    <a:pt x="120" y="1"/>
                  </a:moveTo>
                  <a:cubicBezTo>
                    <a:pt x="79" y="1"/>
                    <a:pt x="36" y="7"/>
                    <a:pt x="1" y="21"/>
                  </a:cubicBezTo>
                  <a:cubicBezTo>
                    <a:pt x="1" y="43"/>
                    <a:pt x="29" y="51"/>
                    <a:pt x="66" y="51"/>
                  </a:cubicBezTo>
                  <a:cubicBezTo>
                    <a:pt x="133" y="51"/>
                    <a:pt x="227" y="26"/>
                    <a:pt x="232" y="21"/>
                  </a:cubicBezTo>
                  <a:cubicBezTo>
                    <a:pt x="201" y="7"/>
                    <a:pt x="16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8" name="Google Shape;18208;p33"/>
            <p:cNvSpPr/>
            <p:nvPr/>
          </p:nvSpPr>
          <p:spPr>
            <a:xfrm>
              <a:off x="6003906" y="380053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9" name="Google Shape;18209;p33"/>
            <p:cNvSpPr/>
            <p:nvPr/>
          </p:nvSpPr>
          <p:spPr>
            <a:xfrm>
              <a:off x="6238769" y="3758153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0" name="Google Shape;18210;p33"/>
            <p:cNvSpPr/>
            <p:nvPr/>
          </p:nvSpPr>
          <p:spPr>
            <a:xfrm>
              <a:off x="5839001" y="409988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7"/>
                    <a:pt x="99" y="45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1" name="Google Shape;18211;p33"/>
            <p:cNvSpPr/>
            <p:nvPr/>
          </p:nvSpPr>
          <p:spPr>
            <a:xfrm>
              <a:off x="6704915" y="431053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2" name="Google Shape;18212;p33"/>
            <p:cNvSpPr/>
            <p:nvPr/>
          </p:nvSpPr>
          <p:spPr>
            <a:xfrm>
              <a:off x="6082484" y="381637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5" y="0"/>
                  </a:moveTo>
                  <a:cubicBezTo>
                    <a:pt x="36" y="0"/>
                    <a:pt x="18" y="7"/>
                    <a:pt x="0" y="20"/>
                  </a:cubicBezTo>
                  <a:cubicBezTo>
                    <a:pt x="23" y="34"/>
                    <a:pt x="43" y="40"/>
                    <a:pt x="62" y="40"/>
                  </a:cubicBezTo>
                  <a:cubicBezTo>
                    <a:pt x="81" y="40"/>
                    <a:pt x="98" y="34"/>
                    <a:pt x="116" y="20"/>
                  </a:cubicBezTo>
                  <a:cubicBezTo>
                    <a:pt x="94" y="7"/>
                    <a:pt x="7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3" name="Google Shape;18213;p33"/>
            <p:cNvSpPr/>
            <p:nvPr/>
          </p:nvSpPr>
          <p:spPr>
            <a:xfrm>
              <a:off x="5931739" y="4198719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9"/>
                    <a:pt x="18" y="36"/>
                    <a:pt x="98" y="36"/>
                  </a:cubicBezTo>
                  <a:cubicBezTo>
                    <a:pt x="170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4" name="Google Shape;18214;p33"/>
            <p:cNvSpPr/>
            <p:nvPr/>
          </p:nvSpPr>
          <p:spPr>
            <a:xfrm>
              <a:off x="6201301" y="4374174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8"/>
                    <a:pt x="18" y="36"/>
                    <a:pt x="107" y="36"/>
                  </a:cubicBezTo>
                  <a:cubicBezTo>
                    <a:pt x="170" y="19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5" name="Google Shape;18215;p33"/>
            <p:cNvSpPr/>
            <p:nvPr/>
          </p:nvSpPr>
          <p:spPr>
            <a:xfrm>
              <a:off x="6342336" y="3513270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6"/>
                    <a:pt x="98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6" name="Google Shape;18216;p33"/>
            <p:cNvSpPr/>
            <p:nvPr/>
          </p:nvSpPr>
          <p:spPr>
            <a:xfrm>
              <a:off x="5971697" y="3989064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9" y="40"/>
                    <a:pt x="59" y="40"/>
                  </a:cubicBezTo>
                  <a:cubicBezTo>
                    <a:pt x="79" y="40"/>
                    <a:pt x="99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7" name="Google Shape;18217;p33"/>
            <p:cNvSpPr/>
            <p:nvPr/>
          </p:nvSpPr>
          <p:spPr>
            <a:xfrm>
              <a:off x="6103864" y="347794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8" name="Google Shape;18218;p33"/>
            <p:cNvSpPr/>
            <p:nvPr/>
          </p:nvSpPr>
          <p:spPr>
            <a:xfrm>
              <a:off x="6210170" y="3393333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8"/>
                    <a:pt x="10" y="37"/>
                    <a:pt x="99" y="46"/>
                  </a:cubicBezTo>
                  <a:cubicBezTo>
                    <a:pt x="161" y="19"/>
                    <a:pt x="15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9" name="Google Shape;18219;p33"/>
            <p:cNvSpPr/>
            <p:nvPr/>
          </p:nvSpPr>
          <p:spPr>
            <a:xfrm>
              <a:off x="6142453" y="3388074"/>
              <a:ext cx="5010" cy="1432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27"/>
                    <a:pt x="9" y="36"/>
                    <a:pt x="98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0" name="Google Shape;18220;p33"/>
            <p:cNvSpPr/>
            <p:nvPr/>
          </p:nvSpPr>
          <p:spPr>
            <a:xfrm>
              <a:off x="6106633" y="381118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1" name="Google Shape;18221;p33"/>
            <p:cNvSpPr/>
            <p:nvPr/>
          </p:nvSpPr>
          <p:spPr>
            <a:xfrm>
              <a:off x="5910795" y="3972134"/>
              <a:ext cx="4575" cy="3703"/>
            </a:xfrm>
            <a:custGeom>
              <a:avLst/>
              <a:gdLst/>
              <a:ahLst/>
              <a:cxnLst/>
              <a:rect l="l" t="t" r="r" b="b"/>
              <a:pathLst>
                <a:path w="147" h="119" extrusionOk="0">
                  <a:moveTo>
                    <a:pt x="70" y="1"/>
                  </a:moveTo>
                  <a:cubicBezTo>
                    <a:pt x="3" y="1"/>
                    <a:pt x="1" y="118"/>
                    <a:pt x="84" y="118"/>
                  </a:cubicBezTo>
                  <a:cubicBezTo>
                    <a:pt x="147" y="74"/>
                    <a:pt x="147" y="38"/>
                    <a:pt x="84" y="2"/>
                  </a:cubicBezTo>
                  <a:cubicBezTo>
                    <a:pt x="79" y="1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2" name="Google Shape;18222;p33"/>
            <p:cNvSpPr/>
            <p:nvPr/>
          </p:nvSpPr>
          <p:spPr>
            <a:xfrm>
              <a:off x="5472563" y="3736400"/>
              <a:ext cx="6660" cy="10238"/>
            </a:xfrm>
            <a:custGeom>
              <a:avLst/>
              <a:gdLst/>
              <a:ahLst/>
              <a:cxnLst/>
              <a:rect l="l" t="t" r="r" b="b"/>
              <a:pathLst>
                <a:path w="214" h="329" extrusionOk="0">
                  <a:moveTo>
                    <a:pt x="148" y="0"/>
                  </a:moveTo>
                  <a:cubicBezTo>
                    <a:pt x="66" y="0"/>
                    <a:pt x="0" y="263"/>
                    <a:pt x="62" y="324"/>
                  </a:cubicBezTo>
                  <a:cubicBezTo>
                    <a:pt x="75" y="327"/>
                    <a:pt x="87" y="328"/>
                    <a:pt x="98" y="328"/>
                  </a:cubicBezTo>
                  <a:cubicBezTo>
                    <a:pt x="166" y="328"/>
                    <a:pt x="206" y="281"/>
                    <a:pt x="214" y="182"/>
                  </a:cubicBezTo>
                  <a:cubicBezTo>
                    <a:pt x="214" y="128"/>
                    <a:pt x="205" y="75"/>
                    <a:pt x="187" y="21"/>
                  </a:cubicBezTo>
                  <a:cubicBezTo>
                    <a:pt x="174" y="7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3" name="Google Shape;18223;p33"/>
            <p:cNvSpPr/>
            <p:nvPr/>
          </p:nvSpPr>
          <p:spPr>
            <a:xfrm>
              <a:off x="5311237" y="3763412"/>
              <a:ext cx="6971" cy="10705"/>
            </a:xfrm>
            <a:custGeom>
              <a:avLst/>
              <a:gdLst/>
              <a:ahLst/>
              <a:cxnLst/>
              <a:rect l="l" t="t" r="r" b="b"/>
              <a:pathLst>
                <a:path w="224" h="344" extrusionOk="0">
                  <a:moveTo>
                    <a:pt x="161" y="1"/>
                  </a:moveTo>
                  <a:cubicBezTo>
                    <a:pt x="119" y="67"/>
                    <a:pt x="0" y="344"/>
                    <a:pt x="130" y="344"/>
                  </a:cubicBezTo>
                  <a:cubicBezTo>
                    <a:pt x="139" y="344"/>
                    <a:pt x="149" y="343"/>
                    <a:pt x="161" y="340"/>
                  </a:cubicBezTo>
                  <a:cubicBezTo>
                    <a:pt x="224" y="322"/>
                    <a:pt x="188" y="36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4" name="Google Shape;18224;p33"/>
            <p:cNvSpPr/>
            <p:nvPr/>
          </p:nvSpPr>
          <p:spPr>
            <a:xfrm>
              <a:off x="5796803" y="3765093"/>
              <a:ext cx="5726" cy="10425"/>
            </a:xfrm>
            <a:custGeom>
              <a:avLst/>
              <a:gdLst/>
              <a:ahLst/>
              <a:cxnLst/>
              <a:rect l="l" t="t" r="r" b="b"/>
              <a:pathLst>
                <a:path w="184" h="33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6"/>
                    <a:pt x="45" y="303"/>
                  </a:cubicBezTo>
                  <a:cubicBezTo>
                    <a:pt x="52" y="325"/>
                    <a:pt x="61" y="335"/>
                    <a:pt x="71" y="335"/>
                  </a:cubicBezTo>
                  <a:cubicBezTo>
                    <a:pt x="120" y="335"/>
                    <a:pt x="184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5" name="Google Shape;18225;p33"/>
            <p:cNvSpPr/>
            <p:nvPr/>
          </p:nvSpPr>
          <p:spPr>
            <a:xfrm>
              <a:off x="5873980" y="3903452"/>
              <a:ext cx="3828" cy="13226"/>
            </a:xfrm>
            <a:custGeom>
              <a:avLst/>
              <a:gdLst/>
              <a:ahLst/>
              <a:cxnLst/>
              <a:rect l="l" t="t" r="r" b="b"/>
              <a:pathLst>
                <a:path w="123" h="425" extrusionOk="0">
                  <a:moveTo>
                    <a:pt x="58" y="0"/>
                  </a:moveTo>
                  <a:cubicBezTo>
                    <a:pt x="57" y="0"/>
                    <a:pt x="55" y="2"/>
                    <a:pt x="54" y="6"/>
                  </a:cubicBezTo>
                  <a:cubicBezTo>
                    <a:pt x="9" y="184"/>
                    <a:pt x="1" y="273"/>
                    <a:pt x="81" y="425"/>
                  </a:cubicBezTo>
                  <a:cubicBezTo>
                    <a:pt x="122" y="333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6" name="Google Shape;18226;p33"/>
            <p:cNvSpPr/>
            <p:nvPr/>
          </p:nvSpPr>
          <p:spPr>
            <a:xfrm>
              <a:off x="6871501" y="4230741"/>
              <a:ext cx="5010" cy="9647"/>
            </a:xfrm>
            <a:custGeom>
              <a:avLst/>
              <a:gdLst/>
              <a:ahLst/>
              <a:cxnLst/>
              <a:rect l="l" t="t" r="r" b="b"/>
              <a:pathLst>
                <a:path w="161" h="310" extrusionOk="0">
                  <a:moveTo>
                    <a:pt x="52" y="1"/>
                  </a:moveTo>
                  <a:cubicBezTo>
                    <a:pt x="18" y="1"/>
                    <a:pt x="0" y="219"/>
                    <a:pt x="53" y="310"/>
                  </a:cubicBezTo>
                  <a:cubicBezTo>
                    <a:pt x="151" y="212"/>
                    <a:pt x="160" y="123"/>
                    <a:pt x="71" y="24"/>
                  </a:cubicBezTo>
                  <a:cubicBezTo>
                    <a:pt x="64" y="8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7" name="Google Shape;18227;p33"/>
            <p:cNvSpPr/>
            <p:nvPr/>
          </p:nvSpPr>
          <p:spPr>
            <a:xfrm>
              <a:off x="7261621" y="4199839"/>
              <a:ext cx="6504" cy="9025"/>
            </a:xfrm>
            <a:custGeom>
              <a:avLst/>
              <a:gdLst/>
              <a:ahLst/>
              <a:cxnLst/>
              <a:rect l="l" t="t" r="r" b="b"/>
              <a:pathLst>
                <a:path w="209" h="290" extrusionOk="0">
                  <a:moveTo>
                    <a:pt x="117" y="0"/>
                  </a:moveTo>
                  <a:cubicBezTo>
                    <a:pt x="1" y="0"/>
                    <a:pt x="96" y="268"/>
                    <a:pt x="96" y="268"/>
                  </a:cubicBezTo>
                  <a:cubicBezTo>
                    <a:pt x="102" y="283"/>
                    <a:pt x="108" y="290"/>
                    <a:pt x="115" y="290"/>
                  </a:cubicBezTo>
                  <a:cubicBezTo>
                    <a:pt x="159" y="290"/>
                    <a:pt x="208" y="0"/>
                    <a:pt x="123" y="0"/>
                  </a:cubicBezTo>
                  <a:cubicBezTo>
                    <a:pt x="121" y="0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8" name="Google Shape;18228;p33"/>
            <p:cNvSpPr/>
            <p:nvPr/>
          </p:nvSpPr>
          <p:spPr>
            <a:xfrm>
              <a:off x="5986386" y="3869501"/>
              <a:ext cx="7220" cy="6940"/>
            </a:xfrm>
            <a:custGeom>
              <a:avLst/>
              <a:gdLst/>
              <a:ahLst/>
              <a:cxnLst/>
              <a:rect l="l" t="t" r="r" b="b"/>
              <a:pathLst>
                <a:path w="232" h="223" extrusionOk="0">
                  <a:moveTo>
                    <a:pt x="135" y="1"/>
                  </a:moveTo>
                  <a:cubicBezTo>
                    <a:pt x="65" y="1"/>
                    <a:pt x="0" y="177"/>
                    <a:pt x="46" y="222"/>
                  </a:cubicBezTo>
                  <a:cubicBezTo>
                    <a:pt x="48" y="223"/>
                    <a:pt x="50" y="223"/>
                    <a:pt x="53" y="223"/>
                  </a:cubicBezTo>
                  <a:cubicBezTo>
                    <a:pt x="124" y="223"/>
                    <a:pt x="232" y="86"/>
                    <a:pt x="171" y="17"/>
                  </a:cubicBezTo>
                  <a:cubicBezTo>
                    <a:pt x="159" y="6"/>
                    <a:pt x="14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9" name="Google Shape;18229;p33"/>
            <p:cNvSpPr/>
            <p:nvPr/>
          </p:nvSpPr>
          <p:spPr>
            <a:xfrm>
              <a:off x="5992236" y="3870590"/>
              <a:ext cx="311" cy="56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9"/>
                    <a:pt x="10" y="9"/>
                    <a:pt x="1" y="18"/>
                  </a:cubicBezTo>
                  <a:cubicBezTo>
                    <a:pt x="10" y="18"/>
                    <a:pt x="10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0" name="Google Shape;18230;p33"/>
            <p:cNvSpPr/>
            <p:nvPr/>
          </p:nvSpPr>
          <p:spPr>
            <a:xfrm>
              <a:off x="5408145" y="3701795"/>
              <a:ext cx="5010" cy="7251"/>
            </a:xfrm>
            <a:custGeom>
              <a:avLst/>
              <a:gdLst/>
              <a:ahLst/>
              <a:cxnLst/>
              <a:rect l="l" t="t" r="r" b="b"/>
              <a:pathLst>
                <a:path w="161" h="233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89"/>
                    <a:pt x="9" y="161"/>
                    <a:pt x="98" y="232"/>
                  </a:cubicBezTo>
                  <a:cubicBezTo>
                    <a:pt x="161" y="152"/>
                    <a:pt x="152" y="72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1" name="Google Shape;18231;p33"/>
            <p:cNvSpPr/>
            <p:nvPr/>
          </p:nvSpPr>
          <p:spPr>
            <a:xfrm>
              <a:off x="5827892" y="3668745"/>
              <a:ext cx="5508" cy="6629"/>
            </a:xfrm>
            <a:custGeom>
              <a:avLst/>
              <a:gdLst/>
              <a:ahLst/>
              <a:cxnLst/>
              <a:rect l="l" t="t" r="r" b="b"/>
              <a:pathLst>
                <a:path w="177" h="213" extrusionOk="0">
                  <a:moveTo>
                    <a:pt x="81" y="1"/>
                  </a:moveTo>
                  <a:cubicBezTo>
                    <a:pt x="18" y="45"/>
                    <a:pt x="1" y="99"/>
                    <a:pt x="27" y="179"/>
                  </a:cubicBezTo>
                  <a:cubicBezTo>
                    <a:pt x="37" y="203"/>
                    <a:pt x="48" y="212"/>
                    <a:pt x="60" y="212"/>
                  </a:cubicBezTo>
                  <a:cubicBezTo>
                    <a:pt x="115" y="212"/>
                    <a:pt x="17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2" name="Google Shape;18232;p33"/>
            <p:cNvSpPr/>
            <p:nvPr/>
          </p:nvSpPr>
          <p:spPr>
            <a:xfrm>
              <a:off x="5761886" y="3953773"/>
              <a:ext cx="2956" cy="6006"/>
            </a:xfrm>
            <a:custGeom>
              <a:avLst/>
              <a:gdLst/>
              <a:ahLst/>
              <a:cxnLst/>
              <a:rect l="l" t="t" r="r" b="b"/>
              <a:pathLst>
                <a:path w="95" h="193" extrusionOk="0">
                  <a:moveTo>
                    <a:pt x="46" y="1"/>
                  </a:moveTo>
                  <a:cubicBezTo>
                    <a:pt x="22" y="1"/>
                    <a:pt x="1" y="149"/>
                    <a:pt x="34" y="191"/>
                  </a:cubicBezTo>
                  <a:cubicBezTo>
                    <a:pt x="35" y="192"/>
                    <a:pt x="35" y="192"/>
                    <a:pt x="36" y="192"/>
                  </a:cubicBezTo>
                  <a:cubicBezTo>
                    <a:pt x="48" y="192"/>
                    <a:pt x="94" y="46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3" name="Google Shape;18233;p33"/>
            <p:cNvSpPr/>
            <p:nvPr/>
          </p:nvSpPr>
          <p:spPr>
            <a:xfrm>
              <a:off x="5765994" y="3897228"/>
              <a:ext cx="2801" cy="6380"/>
            </a:xfrm>
            <a:custGeom>
              <a:avLst/>
              <a:gdLst/>
              <a:ahLst/>
              <a:cxnLst/>
              <a:rect l="l" t="t" r="r" b="b"/>
              <a:pathLst>
                <a:path w="90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9" y="27"/>
                    <a:pt x="0" y="81"/>
                    <a:pt x="45" y="170"/>
                  </a:cubicBezTo>
                  <a:cubicBezTo>
                    <a:pt x="54" y="195"/>
                    <a:pt x="61" y="205"/>
                    <a:pt x="66" y="205"/>
                  </a:cubicBezTo>
                  <a:cubicBezTo>
                    <a:pt x="89" y="205"/>
                    <a:pt x="88" y="36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4" name="Google Shape;18234;p33"/>
            <p:cNvSpPr/>
            <p:nvPr/>
          </p:nvSpPr>
          <p:spPr>
            <a:xfrm>
              <a:off x="5833182" y="3775363"/>
              <a:ext cx="2801" cy="6971"/>
            </a:xfrm>
            <a:custGeom>
              <a:avLst/>
              <a:gdLst/>
              <a:ahLst/>
              <a:cxnLst/>
              <a:rect l="l" t="t" r="r" b="b"/>
              <a:pathLst>
                <a:path w="90" h="224" extrusionOk="0">
                  <a:moveTo>
                    <a:pt x="27" y="0"/>
                  </a:moveTo>
                  <a:cubicBezTo>
                    <a:pt x="0" y="63"/>
                    <a:pt x="0" y="161"/>
                    <a:pt x="36" y="223"/>
                  </a:cubicBezTo>
                  <a:cubicBezTo>
                    <a:pt x="36" y="214"/>
                    <a:pt x="8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5" name="Google Shape;18235;p33"/>
            <p:cNvSpPr/>
            <p:nvPr/>
          </p:nvSpPr>
          <p:spPr>
            <a:xfrm>
              <a:off x="5767145" y="3900278"/>
              <a:ext cx="7873" cy="6411"/>
            </a:xfrm>
            <a:custGeom>
              <a:avLst/>
              <a:gdLst/>
              <a:ahLst/>
              <a:cxnLst/>
              <a:rect l="l" t="t" r="r" b="b"/>
              <a:pathLst>
                <a:path w="253" h="20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205" y="1"/>
                    <a:pt x="205" y="1"/>
                    <a:pt x="206" y="1"/>
                  </a:cubicBezTo>
                  <a:lnTo>
                    <a:pt x="206" y="1"/>
                  </a:lnTo>
                  <a:cubicBezTo>
                    <a:pt x="205" y="1"/>
                    <a:pt x="205" y="1"/>
                    <a:pt x="204" y="1"/>
                  </a:cubicBezTo>
                  <a:close/>
                  <a:moveTo>
                    <a:pt x="206" y="1"/>
                  </a:moveTo>
                  <a:cubicBezTo>
                    <a:pt x="230" y="14"/>
                    <a:pt x="1" y="118"/>
                    <a:pt x="79" y="197"/>
                  </a:cubicBezTo>
                  <a:cubicBezTo>
                    <a:pt x="95" y="203"/>
                    <a:pt x="109" y="206"/>
                    <a:pt x="121" y="206"/>
                  </a:cubicBezTo>
                  <a:cubicBezTo>
                    <a:pt x="164" y="206"/>
                    <a:pt x="182" y="170"/>
                    <a:pt x="168" y="108"/>
                  </a:cubicBezTo>
                  <a:lnTo>
                    <a:pt x="168" y="108"/>
                  </a:lnTo>
                  <a:cubicBezTo>
                    <a:pt x="170" y="109"/>
                    <a:pt x="171" y="110"/>
                    <a:pt x="173" y="110"/>
                  </a:cubicBezTo>
                  <a:cubicBezTo>
                    <a:pt x="196" y="110"/>
                    <a:pt x="252" y="19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6" name="Google Shape;18236;p33"/>
            <p:cNvSpPr/>
            <p:nvPr/>
          </p:nvSpPr>
          <p:spPr>
            <a:xfrm>
              <a:off x="5826242" y="3785912"/>
              <a:ext cx="1680" cy="3641"/>
            </a:xfrm>
            <a:custGeom>
              <a:avLst/>
              <a:gdLst/>
              <a:ahLst/>
              <a:cxnLst/>
              <a:rect l="l" t="t" r="r" b="b"/>
              <a:pathLst>
                <a:path w="54" h="117" extrusionOk="0">
                  <a:moveTo>
                    <a:pt x="27" y="0"/>
                  </a:moveTo>
                  <a:cubicBezTo>
                    <a:pt x="0" y="36"/>
                    <a:pt x="0" y="80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7" name="Google Shape;18237;p33"/>
            <p:cNvSpPr/>
            <p:nvPr/>
          </p:nvSpPr>
          <p:spPr>
            <a:xfrm>
              <a:off x="5576909" y="4174165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9" y="103"/>
                    <a:pt x="16" y="116"/>
                    <a:pt x="22" y="116"/>
                  </a:cubicBezTo>
                  <a:cubicBezTo>
                    <a:pt x="31" y="116"/>
                    <a:pt x="37" y="92"/>
                    <a:pt x="37" y="40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8" name="Google Shape;18238;p33"/>
            <p:cNvSpPr/>
            <p:nvPr/>
          </p:nvSpPr>
          <p:spPr>
            <a:xfrm>
              <a:off x="5926729" y="387724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72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9" name="Google Shape;18239;p33"/>
            <p:cNvSpPr/>
            <p:nvPr/>
          </p:nvSpPr>
          <p:spPr>
            <a:xfrm>
              <a:off x="5907310" y="3888079"/>
              <a:ext cx="1680" cy="33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27" y="0"/>
                  </a:moveTo>
                  <a:cubicBezTo>
                    <a:pt x="0" y="36"/>
                    <a:pt x="0" y="71"/>
                    <a:pt x="27" y="107"/>
                  </a:cubicBezTo>
                  <a:cubicBezTo>
                    <a:pt x="54" y="71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0" name="Google Shape;18240;p33"/>
            <p:cNvSpPr/>
            <p:nvPr/>
          </p:nvSpPr>
          <p:spPr>
            <a:xfrm>
              <a:off x="5716015" y="3918172"/>
              <a:ext cx="1432" cy="3672"/>
            </a:xfrm>
            <a:custGeom>
              <a:avLst/>
              <a:gdLst/>
              <a:ahLst/>
              <a:cxnLst/>
              <a:rect l="l" t="t" r="r" b="b"/>
              <a:pathLst>
                <a:path w="46" h="118" extrusionOk="0">
                  <a:moveTo>
                    <a:pt x="19" y="1"/>
                  </a:moveTo>
                  <a:cubicBezTo>
                    <a:pt x="11" y="1"/>
                    <a:pt x="6" y="26"/>
                    <a:pt x="0" y="77"/>
                  </a:cubicBezTo>
                  <a:cubicBezTo>
                    <a:pt x="12" y="103"/>
                    <a:pt x="20" y="117"/>
                    <a:pt x="26" y="117"/>
                  </a:cubicBezTo>
                  <a:cubicBezTo>
                    <a:pt x="35" y="117"/>
                    <a:pt x="40" y="92"/>
                    <a:pt x="45" y="41"/>
                  </a:cubicBezTo>
                  <a:cubicBezTo>
                    <a:pt x="34" y="15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1" name="Google Shape;18241;p33"/>
            <p:cNvSpPr/>
            <p:nvPr/>
          </p:nvSpPr>
          <p:spPr>
            <a:xfrm>
              <a:off x="5886211" y="3920008"/>
              <a:ext cx="1680" cy="3610"/>
            </a:xfrm>
            <a:custGeom>
              <a:avLst/>
              <a:gdLst/>
              <a:ahLst/>
              <a:cxnLst/>
              <a:rect l="l" t="t" r="r" b="b"/>
              <a:pathLst>
                <a:path w="54" h="116" extrusionOk="0">
                  <a:moveTo>
                    <a:pt x="27" y="0"/>
                  </a:moveTo>
                  <a:cubicBezTo>
                    <a:pt x="0" y="36"/>
                    <a:pt x="0" y="71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2" name="Google Shape;18242;p33"/>
            <p:cNvSpPr/>
            <p:nvPr/>
          </p:nvSpPr>
          <p:spPr>
            <a:xfrm>
              <a:off x="5901615" y="3901679"/>
              <a:ext cx="6504" cy="9709"/>
            </a:xfrm>
            <a:custGeom>
              <a:avLst/>
              <a:gdLst/>
              <a:ahLst/>
              <a:cxnLst/>
              <a:rect l="l" t="t" r="r" b="b"/>
              <a:pathLst>
                <a:path w="209" h="312" extrusionOk="0">
                  <a:moveTo>
                    <a:pt x="31" y="0"/>
                  </a:moveTo>
                  <a:cubicBezTo>
                    <a:pt x="31" y="0"/>
                    <a:pt x="31" y="1"/>
                    <a:pt x="31" y="1"/>
                  </a:cubicBezTo>
                  <a:lnTo>
                    <a:pt x="31" y="1"/>
                  </a:lnTo>
                  <a:cubicBezTo>
                    <a:pt x="31" y="1"/>
                    <a:pt x="31" y="1"/>
                    <a:pt x="31" y="0"/>
                  </a:cubicBezTo>
                  <a:close/>
                  <a:moveTo>
                    <a:pt x="31" y="1"/>
                  </a:moveTo>
                  <a:lnTo>
                    <a:pt x="31" y="1"/>
                  </a:lnTo>
                  <a:cubicBezTo>
                    <a:pt x="0" y="43"/>
                    <a:pt x="24" y="312"/>
                    <a:pt x="84" y="312"/>
                  </a:cubicBezTo>
                  <a:cubicBezTo>
                    <a:pt x="93" y="312"/>
                    <a:pt x="102" y="307"/>
                    <a:pt x="112" y="295"/>
                  </a:cubicBezTo>
                  <a:cubicBezTo>
                    <a:pt x="208" y="180"/>
                    <a:pt x="19" y="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3" name="Google Shape;18243;p33"/>
            <p:cNvSpPr/>
            <p:nvPr/>
          </p:nvSpPr>
          <p:spPr>
            <a:xfrm>
              <a:off x="5786160" y="3972975"/>
              <a:ext cx="5851" cy="3703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97" y="0"/>
                  </a:moveTo>
                  <a:cubicBezTo>
                    <a:pt x="41" y="0"/>
                    <a:pt x="1" y="101"/>
                    <a:pt x="84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142" y="118"/>
                    <a:pt x="187" y="28"/>
                    <a:pt x="111" y="2"/>
                  </a:cubicBezTo>
                  <a:cubicBezTo>
                    <a:pt x="106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4" name="Google Shape;18244;p33"/>
            <p:cNvSpPr/>
            <p:nvPr/>
          </p:nvSpPr>
          <p:spPr>
            <a:xfrm>
              <a:off x="5792975" y="384164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8" y="1"/>
                  </a:moveTo>
                  <a:cubicBezTo>
                    <a:pt x="45" y="1"/>
                    <a:pt x="21" y="18"/>
                    <a:pt x="16" y="47"/>
                  </a:cubicBezTo>
                  <a:cubicBezTo>
                    <a:pt x="1" y="95"/>
                    <a:pt x="29" y="120"/>
                    <a:pt x="58" y="120"/>
                  </a:cubicBezTo>
                  <a:cubicBezTo>
                    <a:pt x="78" y="120"/>
                    <a:pt x="98" y="108"/>
                    <a:pt x="106" y="83"/>
                  </a:cubicBezTo>
                  <a:cubicBezTo>
                    <a:pt x="120" y="25"/>
                    <a:pt x="9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5" name="Google Shape;18245;p33"/>
            <p:cNvSpPr/>
            <p:nvPr/>
          </p:nvSpPr>
          <p:spPr>
            <a:xfrm>
              <a:off x="5714957" y="3602211"/>
              <a:ext cx="4855" cy="13039"/>
            </a:xfrm>
            <a:custGeom>
              <a:avLst/>
              <a:gdLst/>
              <a:ahLst/>
              <a:cxnLst/>
              <a:rect l="l" t="t" r="r" b="b"/>
              <a:pathLst>
                <a:path w="156" h="419" extrusionOk="0">
                  <a:moveTo>
                    <a:pt x="105" y="1"/>
                  </a:moveTo>
                  <a:cubicBezTo>
                    <a:pt x="98" y="1"/>
                    <a:pt x="89" y="11"/>
                    <a:pt x="79" y="33"/>
                  </a:cubicBezTo>
                  <a:cubicBezTo>
                    <a:pt x="1" y="197"/>
                    <a:pt x="110" y="418"/>
                    <a:pt x="144" y="418"/>
                  </a:cubicBezTo>
                  <a:cubicBezTo>
                    <a:pt x="152" y="418"/>
                    <a:pt x="156" y="404"/>
                    <a:pt x="150" y="372"/>
                  </a:cubicBezTo>
                  <a:cubicBezTo>
                    <a:pt x="150" y="365"/>
                    <a:pt x="15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6" name="Google Shape;18246;p33"/>
            <p:cNvSpPr/>
            <p:nvPr/>
          </p:nvSpPr>
          <p:spPr>
            <a:xfrm>
              <a:off x="5387793" y="3509847"/>
              <a:ext cx="10487" cy="12977"/>
            </a:xfrm>
            <a:custGeom>
              <a:avLst/>
              <a:gdLst/>
              <a:ahLst/>
              <a:cxnLst/>
              <a:rect l="l" t="t" r="r" b="b"/>
              <a:pathLst>
                <a:path w="337" h="417" extrusionOk="0">
                  <a:moveTo>
                    <a:pt x="185" y="0"/>
                  </a:moveTo>
                  <a:cubicBezTo>
                    <a:pt x="180" y="0"/>
                    <a:pt x="176" y="4"/>
                    <a:pt x="172" y="13"/>
                  </a:cubicBezTo>
                  <a:cubicBezTo>
                    <a:pt x="172" y="21"/>
                    <a:pt x="1" y="416"/>
                    <a:pt x="148" y="416"/>
                  </a:cubicBezTo>
                  <a:cubicBezTo>
                    <a:pt x="162" y="416"/>
                    <a:pt x="179" y="413"/>
                    <a:pt x="199" y="405"/>
                  </a:cubicBezTo>
                  <a:cubicBezTo>
                    <a:pt x="336" y="357"/>
                    <a:pt x="232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7" name="Google Shape;18247;p33"/>
            <p:cNvSpPr/>
            <p:nvPr/>
          </p:nvSpPr>
          <p:spPr>
            <a:xfrm>
              <a:off x="7233582" y="4203449"/>
              <a:ext cx="9865" cy="10892"/>
            </a:xfrm>
            <a:custGeom>
              <a:avLst/>
              <a:gdLst/>
              <a:ahLst/>
              <a:cxnLst/>
              <a:rect l="l" t="t" r="r" b="b"/>
              <a:pathLst>
                <a:path w="317" h="350" extrusionOk="0">
                  <a:moveTo>
                    <a:pt x="257" y="348"/>
                  </a:move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7" y="348"/>
                    <a:pt x="257" y="348"/>
                    <a:pt x="257" y="348"/>
                  </a:cubicBezTo>
                  <a:close/>
                  <a:moveTo>
                    <a:pt x="194" y="0"/>
                  </a:moveTo>
                  <a:cubicBezTo>
                    <a:pt x="0" y="9"/>
                    <a:pt x="268" y="348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9" y="349"/>
                    <a:pt x="261" y="350"/>
                    <a:pt x="263" y="350"/>
                  </a:cubicBezTo>
                  <a:cubicBezTo>
                    <a:pt x="317" y="350"/>
                    <a:pt x="28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8" name="Google Shape;18248;p33"/>
            <p:cNvSpPr/>
            <p:nvPr/>
          </p:nvSpPr>
          <p:spPr>
            <a:xfrm>
              <a:off x="5964477" y="3795622"/>
              <a:ext cx="7531" cy="7251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36" y="0"/>
                  </a:moveTo>
                  <a:cubicBezTo>
                    <a:pt x="1" y="90"/>
                    <a:pt x="54" y="152"/>
                    <a:pt x="99" y="232"/>
                  </a:cubicBezTo>
                  <a:cubicBezTo>
                    <a:pt x="242" y="223"/>
                    <a:pt x="1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9" name="Google Shape;18249;p33"/>
            <p:cNvSpPr/>
            <p:nvPr/>
          </p:nvSpPr>
          <p:spPr>
            <a:xfrm>
              <a:off x="5666037" y="3642636"/>
              <a:ext cx="5041" cy="7251"/>
            </a:xfrm>
            <a:custGeom>
              <a:avLst/>
              <a:gdLst/>
              <a:ahLst/>
              <a:cxnLst/>
              <a:rect l="l" t="t" r="r" b="b"/>
              <a:pathLst>
                <a:path w="162" h="233" extrusionOk="0">
                  <a:moveTo>
                    <a:pt x="81" y="1"/>
                  </a:moveTo>
                  <a:cubicBezTo>
                    <a:pt x="1" y="90"/>
                    <a:pt x="1" y="162"/>
                    <a:pt x="81" y="233"/>
                  </a:cubicBezTo>
                  <a:cubicBezTo>
                    <a:pt x="161" y="153"/>
                    <a:pt x="161" y="72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0" name="Google Shape;18250;p33"/>
            <p:cNvSpPr/>
            <p:nvPr/>
          </p:nvSpPr>
          <p:spPr>
            <a:xfrm>
              <a:off x="5862653" y="3796306"/>
              <a:ext cx="6068" cy="4326"/>
            </a:xfrm>
            <a:custGeom>
              <a:avLst/>
              <a:gdLst/>
              <a:ahLst/>
              <a:cxnLst/>
              <a:rect l="l" t="t" r="r" b="b"/>
              <a:pathLst>
                <a:path w="195" h="139" extrusionOk="0">
                  <a:moveTo>
                    <a:pt x="140" y="1"/>
                  </a:moveTo>
                  <a:cubicBezTo>
                    <a:pt x="76" y="1"/>
                    <a:pt x="1" y="121"/>
                    <a:pt x="61" y="121"/>
                  </a:cubicBezTo>
                  <a:cubicBezTo>
                    <a:pt x="89" y="132"/>
                    <a:pt x="113" y="138"/>
                    <a:pt x="133" y="138"/>
                  </a:cubicBezTo>
                  <a:cubicBezTo>
                    <a:pt x="174" y="138"/>
                    <a:pt x="195" y="111"/>
                    <a:pt x="195" y="50"/>
                  </a:cubicBezTo>
                  <a:cubicBezTo>
                    <a:pt x="182" y="14"/>
                    <a:pt x="16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1" name="Google Shape;18251;p33"/>
            <p:cNvSpPr/>
            <p:nvPr/>
          </p:nvSpPr>
          <p:spPr>
            <a:xfrm>
              <a:off x="5745175" y="3622968"/>
              <a:ext cx="5851" cy="8340"/>
            </a:xfrm>
            <a:custGeom>
              <a:avLst/>
              <a:gdLst/>
              <a:ahLst/>
              <a:cxnLst/>
              <a:rect l="l" t="t" r="r" b="b"/>
              <a:pathLst>
                <a:path w="188" h="26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35" y="0"/>
                    <a:pt x="0" y="267"/>
                    <a:pt x="69" y="267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179" y="258"/>
                    <a:pt x="187" y="169"/>
                    <a:pt x="125" y="35"/>
                  </a:cubicBezTo>
                  <a:cubicBezTo>
                    <a:pt x="137" y="11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2" name="Google Shape;18252;p33"/>
            <p:cNvSpPr/>
            <p:nvPr/>
          </p:nvSpPr>
          <p:spPr>
            <a:xfrm>
              <a:off x="7208157" y="4191997"/>
              <a:ext cx="5664" cy="8153"/>
            </a:xfrm>
            <a:custGeom>
              <a:avLst/>
              <a:gdLst/>
              <a:ahLst/>
              <a:cxnLst/>
              <a:rect l="l" t="t" r="r" b="b"/>
              <a:pathLst>
                <a:path w="182" h="262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34" y="0"/>
                    <a:pt x="0" y="262"/>
                    <a:pt x="68" y="262"/>
                  </a:cubicBezTo>
                  <a:cubicBezTo>
                    <a:pt x="70" y="262"/>
                    <a:pt x="72" y="262"/>
                    <a:pt x="74" y="261"/>
                  </a:cubicBezTo>
                  <a:cubicBezTo>
                    <a:pt x="181" y="252"/>
                    <a:pt x="181" y="163"/>
                    <a:pt x="128" y="38"/>
                  </a:cubicBezTo>
                  <a:cubicBezTo>
                    <a:pt x="140" y="11"/>
                    <a:pt x="14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3" name="Google Shape;18253;p33"/>
            <p:cNvSpPr/>
            <p:nvPr/>
          </p:nvSpPr>
          <p:spPr>
            <a:xfrm>
              <a:off x="5469887" y="3619607"/>
              <a:ext cx="7407" cy="6691"/>
            </a:xfrm>
            <a:custGeom>
              <a:avLst/>
              <a:gdLst/>
              <a:ahLst/>
              <a:cxnLst/>
              <a:rect l="l" t="t" r="r" b="b"/>
              <a:pathLst>
                <a:path w="238" h="215" extrusionOk="0">
                  <a:moveTo>
                    <a:pt x="193" y="1"/>
                  </a:moveTo>
                  <a:cubicBezTo>
                    <a:pt x="193" y="1"/>
                    <a:pt x="193" y="2"/>
                    <a:pt x="194" y="2"/>
                  </a:cubicBezTo>
                  <a:lnTo>
                    <a:pt x="194" y="2"/>
                  </a:lnTo>
                  <a:cubicBezTo>
                    <a:pt x="194" y="2"/>
                    <a:pt x="193" y="1"/>
                    <a:pt x="193" y="1"/>
                  </a:cubicBezTo>
                  <a:close/>
                  <a:moveTo>
                    <a:pt x="194" y="2"/>
                  </a:moveTo>
                  <a:cubicBezTo>
                    <a:pt x="200" y="27"/>
                    <a:pt x="0" y="180"/>
                    <a:pt x="148" y="215"/>
                  </a:cubicBezTo>
                  <a:cubicBezTo>
                    <a:pt x="219" y="153"/>
                    <a:pt x="237" y="82"/>
                    <a:pt x="19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4" name="Google Shape;18254;p33"/>
            <p:cNvSpPr/>
            <p:nvPr/>
          </p:nvSpPr>
          <p:spPr>
            <a:xfrm>
              <a:off x="5647365" y="3589825"/>
              <a:ext cx="5726" cy="3517"/>
            </a:xfrm>
            <a:custGeom>
              <a:avLst/>
              <a:gdLst/>
              <a:ahLst/>
              <a:cxnLst/>
              <a:rect l="l" t="t" r="r" b="b"/>
              <a:pathLst>
                <a:path w="184" h="113" extrusionOk="0">
                  <a:moveTo>
                    <a:pt x="96" y="1"/>
                  </a:moveTo>
                  <a:cubicBezTo>
                    <a:pt x="92" y="1"/>
                    <a:pt x="88" y="2"/>
                    <a:pt x="83" y="3"/>
                  </a:cubicBezTo>
                  <a:cubicBezTo>
                    <a:pt x="1" y="19"/>
                    <a:pt x="48" y="112"/>
                    <a:pt x="98" y="112"/>
                  </a:cubicBezTo>
                  <a:cubicBezTo>
                    <a:pt x="102" y="112"/>
                    <a:pt x="106" y="111"/>
                    <a:pt x="110" y="110"/>
                  </a:cubicBezTo>
                  <a:cubicBezTo>
                    <a:pt x="184" y="85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5" name="Google Shape;18255;p33"/>
            <p:cNvSpPr/>
            <p:nvPr/>
          </p:nvSpPr>
          <p:spPr>
            <a:xfrm>
              <a:off x="5906470" y="3668745"/>
              <a:ext cx="2365" cy="6660"/>
            </a:xfrm>
            <a:custGeom>
              <a:avLst/>
              <a:gdLst/>
              <a:ahLst/>
              <a:cxnLst/>
              <a:rect l="l" t="t" r="r" b="b"/>
              <a:pathLst>
                <a:path w="76" h="214" extrusionOk="0">
                  <a:moveTo>
                    <a:pt x="36" y="1"/>
                  </a:moveTo>
                  <a:lnTo>
                    <a:pt x="36" y="1"/>
                  </a:lnTo>
                  <a:cubicBezTo>
                    <a:pt x="9" y="45"/>
                    <a:pt x="0" y="90"/>
                    <a:pt x="9" y="143"/>
                  </a:cubicBezTo>
                  <a:cubicBezTo>
                    <a:pt x="14" y="194"/>
                    <a:pt x="21" y="214"/>
                    <a:pt x="29" y="214"/>
                  </a:cubicBezTo>
                  <a:cubicBezTo>
                    <a:pt x="52" y="214"/>
                    <a:pt x="76" y="5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6" name="Google Shape;18256;p33"/>
            <p:cNvSpPr/>
            <p:nvPr/>
          </p:nvSpPr>
          <p:spPr>
            <a:xfrm>
              <a:off x="5723515" y="3766151"/>
              <a:ext cx="1120" cy="3734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2" y="1"/>
                  </a:moveTo>
                  <a:cubicBezTo>
                    <a:pt x="4" y="1"/>
                    <a:pt x="0" y="28"/>
                    <a:pt x="0" y="82"/>
                  </a:cubicBezTo>
                  <a:cubicBezTo>
                    <a:pt x="7" y="107"/>
                    <a:pt x="13" y="119"/>
                    <a:pt x="18" y="119"/>
                  </a:cubicBezTo>
                  <a:cubicBezTo>
                    <a:pt x="25" y="119"/>
                    <a:pt x="31" y="91"/>
                    <a:pt x="36" y="37"/>
                  </a:cubicBezTo>
                  <a:cubicBezTo>
                    <a:pt x="25" y="13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7" name="Google Shape;18257;p33"/>
            <p:cNvSpPr/>
            <p:nvPr/>
          </p:nvSpPr>
          <p:spPr>
            <a:xfrm>
              <a:off x="5662987" y="3610987"/>
              <a:ext cx="1712" cy="3392"/>
            </a:xfrm>
            <a:custGeom>
              <a:avLst/>
              <a:gdLst/>
              <a:ahLst/>
              <a:cxnLst/>
              <a:rect l="l" t="t" r="r" b="b"/>
              <a:pathLst>
                <a:path w="55" h="109" extrusionOk="0">
                  <a:moveTo>
                    <a:pt x="27" y="1"/>
                  </a:moveTo>
                  <a:cubicBezTo>
                    <a:pt x="1" y="37"/>
                    <a:pt x="1" y="81"/>
                    <a:pt x="27" y="108"/>
                  </a:cubicBezTo>
                  <a:cubicBezTo>
                    <a:pt x="54" y="72"/>
                    <a:pt x="54" y="3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8" name="Google Shape;18258;p33"/>
            <p:cNvSpPr/>
            <p:nvPr/>
          </p:nvSpPr>
          <p:spPr>
            <a:xfrm>
              <a:off x="5988097" y="3596547"/>
              <a:ext cx="3112" cy="6878"/>
            </a:xfrm>
            <a:custGeom>
              <a:avLst/>
              <a:gdLst/>
              <a:ahLst/>
              <a:cxnLst/>
              <a:rect l="l" t="t" r="r" b="b"/>
              <a:pathLst>
                <a:path w="100" h="221" extrusionOk="0">
                  <a:moveTo>
                    <a:pt x="14" y="1"/>
                  </a:moveTo>
                  <a:cubicBezTo>
                    <a:pt x="12" y="1"/>
                    <a:pt x="11" y="1"/>
                    <a:pt x="9" y="1"/>
                  </a:cubicBezTo>
                  <a:cubicBezTo>
                    <a:pt x="0" y="55"/>
                    <a:pt x="0" y="99"/>
                    <a:pt x="27" y="144"/>
                  </a:cubicBezTo>
                  <a:cubicBezTo>
                    <a:pt x="48" y="200"/>
                    <a:pt x="62" y="221"/>
                    <a:pt x="71" y="221"/>
                  </a:cubicBezTo>
                  <a:cubicBezTo>
                    <a:pt x="100" y="221"/>
                    <a:pt x="7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9" name="Google Shape;18259;p33"/>
            <p:cNvSpPr/>
            <p:nvPr/>
          </p:nvSpPr>
          <p:spPr>
            <a:xfrm>
              <a:off x="5972880" y="3466434"/>
              <a:ext cx="7998" cy="3579"/>
            </a:xfrm>
            <a:custGeom>
              <a:avLst/>
              <a:gdLst/>
              <a:ahLst/>
              <a:cxnLst/>
              <a:rect l="l" t="t" r="r" b="b"/>
              <a:pathLst>
                <a:path w="257" h="115" extrusionOk="0">
                  <a:moveTo>
                    <a:pt x="153" y="0"/>
                  </a:moveTo>
                  <a:cubicBezTo>
                    <a:pt x="123" y="0"/>
                    <a:pt x="92" y="12"/>
                    <a:pt x="61" y="34"/>
                  </a:cubicBezTo>
                  <a:cubicBezTo>
                    <a:pt x="0" y="85"/>
                    <a:pt x="61" y="114"/>
                    <a:pt x="128" y="114"/>
                  </a:cubicBezTo>
                  <a:cubicBezTo>
                    <a:pt x="189" y="114"/>
                    <a:pt x="256" y="89"/>
                    <a:pt x="239" y="34"/>
                  </a:cubicBezTo>
                  <a:cubicBezTo>
                    <a:pt x="213" y="12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0" name="Google Shape;18260;p33"/>
            <p:cNvSpPr/>
            <p:nvPr/>
          </p:nvSpPr>
          <p:spPr>
            <a:xfrm>
              <a:off x="5996064" y="3540593"/>
              <a:ext cx="7033" cy="2178"/>
            </a:xfrm>
            <a:custGeom>
              <a:avLst/>
              <a:gdLst/>
              <a:ahLst/>
              <a:cxnLst/>
              <a:rect l="l" t="t" r="r" b="b"/>
              <a:pathLst>
                <a:path w="226" h="70" extrusionOk="0">
                  <a:moveTo>
                    <a:pt x="170" y="1"/>
                  </a:moveTo>
                  <a:cubicBezTo>
                    <a:pt x="140" y="1"/>
                    <a:pt x="111" y="7"/>
                    <a:pt x="83" y="24"/>
                  </a:cubicBezTo>
                  <a:cubicBezTo>
                    <a:pt x="1" y="55"/>
                    <a:pt x="8" y="69"/>
                    <a:pt x="46" y="69"/>
                  </a:cubicBezTo>
                  <a:cubicBezTo>
                    <a:pt x="95" y="69"/>
                    <a:pt x="196" y="46"/>
                    <a:pt x="226" y="6"/>
                  </a:cubicBezTo>
                  <a:cubicBezTo>
                    <a:pt x="206" y="3"/>
                    <a:pt x="18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1" name="Google Shape;18261;p33"/>
            <p:cNvSpPr/>
            <p:nvPr/>
          </p:nvSpPr>
          <p:spPr>
            <a:xfrm>
              <a:off x="5971137" y="3866420"/>
              <a:ext cx="1151" cy="3703"/>
            </a:xfrm>
            <a:custGeom>
              <a:avLst/>
              <a:gdLst/>
              <a:ahLst/>
              <a:cxnLst/>
              <a:rect l="l" t="t" r="r" b="b"/>
              <a:pathLst>
                <a:path w="37" h="119" extrusionOk="0">
                  <a:moveTo>
                    <a:pt x="16" y="1"/>
                  </a:moveTo>
                  <a:cubicBezTo>
                    <a:pt x="7" y="1"/>
                    <a:pt x="1" y="29"/>
                    <a:pt x="1" y="81"/>
                  </a:cubicBezTo>
                  <a:cubicBezTo>
                    <a:pt x="8" y="106"/>
                    <a:pt x="15" y="118"/>
                    <a:pt x="21" y="118"/>
                  </a:cubicBezTo>
                  <a:cubicBezTo>
                    <a:pt x="30" y="118"/>
                    <a:pt x="37" y="92"/>
                    <a:pt x="37" y="45"/>
                  </a:cubicBezTo>
                  <a:cubicBezTo>
                    <a:pt x="29" y="15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2" name="Google Shape;18262;p33"/>
            <p:cNvSpPr/>
            <p:nvPr/>
          </p:nvSpPr>
          <p:spPr>
            <a:xfrm>
              <a:off x="5668806" y="3635571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8" y="103"/>
                    <a:pt x="16" y="117"/>
                    <a:pt x="22" y="117"/>
                  </a:cubicBezTo>
                  <a:cubicBezTo>
                    <a:pt x="31" y="117"/>
                    <a:pt x="37" y="92"/>
                    <a:pt x="37" y="41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3" name="Google Shape;18263;p33"/>
            <p:cNvSpPr/>
            <p:nvPr/>
          </p:nvSpPr>
          <p:spPr>
            <a:xfrm>
              <a:off x="5471972" y="3916398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4" name="Google Shape;18264;p33"/>
            <p:cNvSpPr/>
            <p:nvPr/>
          </p:nvSpPr>
          <p:spPr>
            <a:xfrm>
              <a:off x="5505022" y="4011065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0" y="18"/>
                    <a:pt x="9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5" name="Google Shape;18265;p33"/>
            <p:cNvSpPr/>
            <p:nvPr/>
          </p:nvSpPr>
          <p:spPr>
            <a:xfrm>
              <a:off x="5625581" y="3740882"/>
              <a:ext cx="11670" cy="3890"/>
            </a:xfrm>
            <a:custGeom>
              <a:avLst/>
              <a:gdLst/>
              <a:ahLst/>
              <a:cxnLst/>
              <a:rect l="l" t="t" r="r" b="b"/>
              <a:pathLst>
                <a:path w="375" h="125" extrusionOk="0">
                  <a:moveTo>
                    <a:pt x="173" y="0"/>
                  </a:moveTo>
                  <a:cubicBezTo>
                    <a:pt x="108" y="0"/>
                    <a:pt x="43" y="14"/>
                    <a:pt x="7" y="38"/>
                  </a:cubicBezTo>
                  <a:cubicBezTo>
                    <a:pt x="3" y="36"/>
                    <a:pt x="2" y="35"/>
                    <a:pt x="1" y="35"/>
                  </a:cubicBezTo>
                  <a:lnTo>
                    <a:pt x="1" y="35"/>
                  </a:lnTo>
                  <a:cubicBezTo>
                    <a:pt x="1" y="35"/>
                    <a:pt x="210" y="125"/>
                    <a:pt x="310" y="125"/>
                  </a:cubicBezTo>
                  <a:cubicBezTo>
                    <a:pt x="352" y="125"/>
                    <a:pt x="375" y="109"/>
                    <a:pt x="355" y="64"/>
                  </a:cubicBezTo>
                  <a:cubicBezTo>
                    <a:pt x="330" y="20"/>
                    <a:pt x="25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6" name="Google Shape;18266;p33"/>
            <p:cNvSpPr/>
            <p:nvPr/>
          </p:nvSpPr>
          <p:spPr>
            <a:xfrm>
              <a:off x="5325366" y="4244528"/>
              <a:ext cx="7002" cy="10736"/>
            </a:xfrm>
            <a:custGeom>
              <a:avLst/>
              <a:gdLst/>
              <a:ahLst/>
              <a:cxnLst/>
              <a:rect l="l" t="t" r="r" b="b"/>
              <a:pathLst>
                <a:path w="225" h="345" extrusionOk="0">
                  <a:moveTo>
                    <a:pt x="153" y="1"/>
                  </a:moveTo>
                  <a:cubicBezTo>
                    <a:pt x="120" y="67"/>
                    <a:pt x="1" y="344"/>
                    <a:pt x="123" y="344"/>
                  </a:cubicBezTo>
                  <a:cubicBezTo>
                    <a:pt x="132" y="344"/>
                    <a:pt x="142" y="343"/>
                    <a:pt x="153" y="340"/>
                  </a:cubicBezTo>
                  <a:cubicBezTo>
                    <a:pt x="225" y="322"/>
                    <a:pt x="180" y="36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7" name="Google Shape;18267;p33"/>
            <p:cNvSpPr/>
            <p:nvPr/>
          </p:nvSpPr>
          <p:spPr>
            <a:xfrm>
              <a:off x="5645217" y="4005495"/>
              <a:ext cx="5726" cy="10736"/>
            </a:xfrm>
            <a:custGeom>
              <a:avLst/>
              <a:gdLst/>
              <a:ahLst/>
              <a:cxnLst/>
              <a:rect l="l" t="t" r="r" b="b"/>
              <a:pathLst>
                <a:path w="184" h="345" extrusionOk="0">
                  <a:moveTo>
                    <a:pt x="117" y="1"/>
                  </a:moveTo>
                  <a:lnTo>
                    <a:pt x="117" y="1"/>
                  </a:lnTo>
                  <a:cubicBezTo>
                    <a:pt x="63" y="99"/>
                    <a:pt x="1" y="197"/>
                    <a:pt x="45" y="313"/>
                  </a:cubicBezTo>
                  <a:cubicBezTo>
                    <a:pt x="52" y="335"/>
                    <a:pt x="61" y="344"/>
                    <a:pt x="71" y="344"/>
                  </a:cubicBezTo>
                  <a:cubicBezTo>
                    <a:pt x="120" y="344"/>
                    <a:pt x="184" y="98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8" name="Google Shape;18268;p33"/>
            <p:cNvSpPr/>
            <p:nvPr/>
          </p:nvSpPr>
          <p:spPr>
            <a:xfrm>
              <a:off x="5676306" y="3909459"/>
              <a:ext cx="5477" cy="6442"/>
            </a:xfrm>
            <a:custGeom>
              <a:avLst/>
              <a:gdLst/>
              <a:ahLst/>
              <a:cxnLst/>
              <a:rect l="l" t="t" r="r" b="b"/>
              <a:pathLst>
                <a:path w="176" h="207" extrusionOk="0">
                  <a:moveTo>
                    <a:pt x="81" y="0"/>
                  </a:moveTo>
                  <a:cubicBezTo>
                    <a:pt x="19" y="45"/>
                    <a:pt x="1" y="98"/>
                    <a:pt x="27" y="170"/>
                  </a:cubicBezTo>
                  <a:cubicBezTo>
                    <a:pt x="39" y="196"/>
                    <a:pt x="52" y="207"/>
                    <a:pt x="65" y="207"/>
                  </a:cubicBezTo>
                  <a:cubicBezTo>
                    <a:pt x="122" y="207"/>
                    <a:pt x="17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9" name="Google Shape;18269;p33"/>
            <p:cNvSpPr/>
            <p:nvPr/>
          </p:nvSpPr>
          <p:spPr>
            <a:xfrm>
              <a:off x="5563403" y="3842924"/>
              <a:ext cx="4886" cy="12884"/>
            </a:xfrm>
            <a:custGeom>
              <a:avLst/>
              <a:gdLst/>
              <a:ahLst/>
              <a:cxnLst/>
              <a:rect l="l" t="t" r="r" b="b"/>
              <a:pathLst>
                <a:path w="157" h="414" extrusionOk="0">
                  <a:moveTo>
                    <a:pt x="107" y="0"/>
                  </a:moveTo>
                  <a:cubicBezTo>
                    <a:pt x="99" y="0"/>
                    <a:pt x="89" y="10"/>
                    <a:pt x="78" y="33"/>
                  </a:cubicBezTo>
                  <a:cubicBezTo>
                    <a:pt x="0" y="195"/>
                    <a:pt x="107" y="413"/>
                    <a:pt x="142" y="413"/>
                  </a:cubicBezTo>
                  <a:cubicBezTo>
                    <a:pt x="151" y="413"/>
                    <a:pt x="155" y="398"/>
                    <a:pt x="150" y="363"/>
                  </a:cubicBezTo>
                  <a:cubicBezTo>
                    <a:pt x="150" y="363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0" name="Google Shape;18270;p33"/>
            <p:cNvSpPr/>
            <p:nvPr/>
          </p:nvSpPr>
          <p:spPr>
            <a:xfrm>
              <a:off x="5336476" y="3864086"/>
              <a:ext cx="10705" cy="12977"/>
            </a:xfrm>
            <a:custGeom>
              <a:avLst/>
              <a:gdLst/>
              <a:ahLst/>
              <a:cxnLst/>
              <a:rect l="l" t="t" r="r" b="b"/>
              <a:pathLst>
                <a:path w="344" h="417" extrusionOk="0">
                  <a:moveTo>
                    <a:pt x="190" y="1"/>
                  </a:moveTo>
                  <a:cubicBezTo>
                    <a:pt x="186" y="1"/>
                    <a:pt x="182" y="4"/>
                    <a:pt x="180" y="13"/>
                  </a:cubicBezTo>
                  <a:cubicBezTo>
                    <a:pt x="180" y="21"/>
                    <a:pt x="1" y="417"/>
                    <a:pt x="147" y="417"/>
                  </a:cubicBezTo>
                  <a:cubicBezTo>
                    <a:pt x="161" y="417"/>
                    <a:pt x="178" y="413"/>
                    <a:pt x="198" y="405"/>
                  </a:cubicBezTo>
                  <a:cubicBezTo>
                    <a:pt x="343" y="357"/>
                    <a:pt x="23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1" name="Google Shape;18271;p33"/>
            <p:cNvSpPr/>
            <p:nvPr/>
          </p:nvSpPr>
          <p:spPr>
            <a:xfrm>
              <a:off x="5329007" y="3978576"/>
              <a:ext cx="4761" cy="6971"/>
            </a:xfrm>
            <a:custGeom>
              <a:avLst/>
              <a:gdLst/>
              <a:ahLst/>
              <a:cxnLst/>
              <a:rect l="l" t="t" r="r" b="b"/>
              <a:pathLst>
                <a:path w="153" h="224" extrusionOk="0">
                  <a:moveTo>
                    <a:pt x="72" y="0"/>
                  </a:moveTo>
                  <a:cubicBezTo>
                    <a:pt x="1" y="81"/>
                    <a:pt x="1" y="161"/>
                    <a:pt x="72" y="223"/>
                  </a:cubicBezTo>
                  <a:cubicBezTo>
                    <a:pt x="152" y="143"/>
                    <a:pt x="152" y="63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2" name="Google Shape;18272;p33"/>
            <p:cNvSpPr/>
            <p:nvPr/>
          </p:nvSpPr>
          <p:spPr>
            <a:xfrm>
              <a:off x="5593589" y="3863557"/>
              <a:ext cx="5851" cy="8434"/>
            </a:xfrm>
            <a:custGeom>
              <a:avLst/>
              <a:gdLst/>
              <a:ahLst/>
              <a:cxnLst/>
              <a:rect l="l" t="t" r="r" b="b"/>
              <a:pathLst>
                <a:path w="188" h="27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34" y="1"/>
                    <a:pt x="1" y="271"/>
                    <a:pt x="69" y="271"/>
                  </a:cubicBezTo>
                  <a:cubicBezTo>
                    <a:pt x="70" y="271"/>
                    <a:pt x="71" y="271"/>
                    <a:pt x="72" y="271"/>
                  </a:cubicBezTo>
                  <a:cubicBezTo>
                    <a:pt x="179" y="262"/>
                    <a:pt x="188" y="173"/>
                    <a:pt x="125" y="39"/>
                  </a:cubicBezTo>
                  <a:cubicBezTo>
                    <a:pt x="137" y="12"/>
                    <a:pt x="14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3" name="Google Shape;18273;p33"/>
            <p:cNvSpPr/>
            <p:nvPr/>
          </p:nvSpPr>
          <p:spPr>
            <a:xfrm>
              <a:off x="5529202" y="3897228"/>
              <a:ext cx="7500" cy="6411"/>
            </a:xfrm>
            <a:custGeom>
              <a:avLst/>
              <a:gdLst/>
              <a:ahLst/>
              <a:cxnLst/>
              <a:rect l="l" t="t" r="r" b="b"/>
              <a:pathLst>
                <a:path w="241" h="206" extrusionOk="0">
                  <a:moveTo>
                    <a:pt x="205" y="1"/>
                  </a:moveTo>
                  <a:cubicBezTo>
                    <a:pt x="205" y="1"/>
                    <a:pt x="205" y="1"/>
                    <a:pt x="205" y="1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  <a:moveTo>
                    <a:pt x="205" y="1"/>
                  </a:moveTo>
                  <a:cubicBezTo>
                    <a:pt x="212" y="19"/>
                    <a:pt x="0" y="170"/>
                    <a:pt x="151" y="206"/>
                  </a:cubicBezTo>
                  <a:cubicBezTo>
                    <a:pt x="223" y="152"/>
                    <a:pt x="240" y="8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4" name="Google Shape;18274;p33"/>
            <p:cNvSpPr/>
            <p:nvPr/>
          </p:nvSpPr>
          <p:spPr>
            <a:xfrm>
              <a:off x="5330314" y="3862747"/>
              <a:ext cx="5726" cy="3485"/>
            </a:xfrm>
            <a:custGeom>
              <a:avLst/>
              <a:gdLst/>
              <a:ahLst/>
              <a:cxnLst/>
              <a:rect l="l" t="t" r="r" b="b"/>
              <a:pathLst>
                <a:path w="184" h="112" extrusionOk="0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cubicBezTo>
                    <a:pt x="0" y="19"/>
                    <a:pt x="48" y="111"/>
                    <a:pt x="98" y="111"/>
                  </a:cubicBezTo>
                  <a:cubicBezTo>
                    <a:pt x="102" y="111"/>
                    <a:pt x="106" y="111"/>
                    <a:pt x="110" y="109"/>
                  </a:cubicBezTo>
                  <a:cubicBezTo>
                    <a:pt x="184" y="85"/>
                    <a:pt x="14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5" name="Google Shape;18275;p33"/>
            <p:cNvSpPr/>
            <p:nvPr/>
          </p:nvSpPr>
          <p:spPr>
            <a:xfrm>
              <a:off x="5571930" y="4006833"/>
              <a:ext cx="1151" cy="3548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12" y="0"/>
                  </a:moveTo>
                  <a:cubicBezTo>
                    <a:pt x="4" y="0"/>
                    <a:pt x="0" y="26"/>
                    <a:pt x="0" y="74"/>
                  </a:cubicBezTo>
                  <a:cubicBezTo>
                    <a:pt x="8" y="100"/>
                    <a:pt x="14" y="114"/>
                    <a:pt x="19" y="114"/>
                  </a:cubicBezTo>
                  <a:cubicBezTo>
                    <a:pt x="26" y="114"/>
                    <a:pt x="31" y="89"/>
                    <a:pt x="36" y="38"/>
                  </a:cubicBezTo>
                  <a:cubicBezTo>
                    <a:pt x="25" y="13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33"/>
            <p:cNvSpPr/>
            <p:nvPr/>
          </p:nvSpPr>
          <p:spPr>
            <a:xfrm>
              <a:off x="5673505" y="4122662"/>
              <a:ext cx="7002" cy="10705"/>
            </a:xfrm>
            <a:custGeom>
              <a:avLst/>
              <a:gdLst/>
              <a:ahLst/>
              <a:cxnLst/>
              <a:rect l="l" t="t" r="r" b="b"/>
              <a:pathLst>
                <a:path w="225" h="344" extrusionOk="0">
                  <a:moveTo>
                    <a:pt x="162" y="0"/>
                  </a:moveTo>
                  <a:cubicBezTo>
                    <a:pt x="120" y="67"/>
                    <a:pt x="1" y="344"/>
                    <a:pt x="131" y="344"/>
                  </a:cubicBezTo>
                  <a:cubicBezTo>
                    <a:pt x="140" y="344"/>
                    <a:pt x="150" y="342"/>
                    <a:pt x="162" y="339"/>
                  </a:cubicBezTo>
                  <a:cubicBezTo>
                    <a:pt x="225" y="322"/>
                    <a:pt x="189" y="36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33"/>
            <p:cNvSpPr/>
            <p:nvPr/>
          </p:nvSpPr>
          <p:spPr>
            <a:xfrm>
              <a:off x="5685487" y="4122662"/>
              <a:ext cx="5726" cy="10456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7"/>
                    <a:pt x="45" y="304"/>
                  </a:cubicBezTo>
                  <a:cubicBezTo>
                    <a:pt x="52" y="326"/>
                    <a:pt x="61" y="335"/>
                    <a:pt x="71" y="335"/>
                  </a:cubicBezTo>
                  <a:cubicBezTo>
                    <a:pt x="119" y="335"/>
                    <a:pt x="183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33"/>
            <p:cNvSpPr/>
            <p:nvPr/>
          </p:nvSpPr>
          <p:spPr>
            <a:xfrm>
              <a:off x="5654647" y="4254797"/>
              <a:ext cx="2988" cy="6380"/>
            </a:xfrm>
            <a:custGeom>
              <a:avLst/>
              <a:gdLst/>
              <a:ahLst/>
              <a:cxnLst/>
              <a:rect l="l" t="t" r="r" b="b"/>
              <a:pathLst>
                <a:path w="96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10" y="28"/>
                    <a:pt x="1" y="81"/>
                    <a:pt x="54" y="170"/>
                  </a:cubicBezTo>
                  <a:cubicBezTo>
                    <a:pt x="61" y="195"/>
                    <a:pt x="67" y="205"/>
                    <a:pt x="72" y="205"/>
                  </a:cubicBezTo>
                  <a:cubicBezTo>
                    <a:pt x="93" y="205"/>
                    <a:pt x="96" y="37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33"/>
            <p:cNvSpPr/>
            <p:nvPr/>
          </p:nvSpPr>
          <p:spPr>
            <a:xfrm>
              <a:off x="5721835" y="4132931"/>
              <a:ext cx="3081" cy="6971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36" y="0"/>
                  </a:moveTo>
                  <a:cubicBezTo>
                    <a:pt x="1" y="63"/>
                    <a:pt x="1" y="161"/>
                    <a:pt x="36" y="223"/>
                  </a:cubicBezTo>
                  <a:cubicBezTo>
                    <a:pt x="45" y="215"/>
                    <a:pt x="99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33"/>
            <p:cNvSpPr/>
            <p:nvPr/>
          </p:nvSpPr>
          <p:spPr>
            <a:xfrm>
              <a:off x="5656078" y="4257847"/>
              <a:ext cx="7593" cy="6411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96" y="1"/>
                    <a:pt x="197" y="1"/>
                    <a:pt x="198" y="2"/>
                  </a:cubicBezTo>
                  <a:lnTo>
                    <a:pt x="198" y="2"/>
                  </a:lnTo>
                  <a:cubicBezTo>
                    <a:pt x="197" y="1"/>
                    <a:pt x="197" y="1"/>
                    <a:pt x="196" y="1"/>
                  </a:cubicBezTo>
                  <a:close/>
                  <a:moveTo>
                    <a:pt x="198" y="2"/>
                  </a:moveTo>
                  <a:cubicBezTo>
                    <a:pt x="222" y="14"/>
                    <a:pt x="1" y="119"/>
                    <a:pt x="71" y="197"/>
                  </a:cubicBezTo>
                  <a:cubicBezTo>
                    <a:pt x="89" y="203"/>
                    <a:pt x="104" y="206"/>
                    <a:pt x="116" y="206"/>
                  </a:cubicBezTo>
                  <a:cubicBezTo>
                    <a:pt x="161" y="206"/>
                    <a:pt x="176" y="170"/>
                    <a:pt x="169" y="108"/>
                  </a:cubicBezTo>
                  <a:lnTo>
                    <a:pt x="169" y="108"/>
                  </a:lnTo>
                  <a:cubicBezTo>
                    <a:pt x="170" y="109"/>
                    <a:pt x="171" y="110"/>
                    <a:pt x="172" y="110"/>
                  </a:cubicBezTo>
                  <a:cubicBezTo>
                    <a:pt x="188" y="110"/>
                    <a:pt x="244" y="20"/>
                    <a:pt x="19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33"/>
            <p:cNvSpPr/>
            <p:nvPr/>
          </p:nvSpPr>
          <p:spPr>
            <a:xfrm>
              <a:off x="5714895" y="4143481"/>
              <a:ext cx="1992" cy="3641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6" y="0"/>
                  </a:moveTo>
                  <a:cubicBezTo>
                    <a:pt x="1" y="36"/>
                    <a:pt x="1" y="72"/>
                    <a:pt x="36" y="116"/>
                  </a:cubicBezTo>
                  <a:cubicBezTo>
                    <a:pt x="63" y="81"/>
                    <a:pt x="63" y="4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2" name="Google Shape;18282;p33"/>
            <p:cNvSpPr/>
            <p:nvPr/>
          </p:nvSpPr>
          <p:spPr>
            <a:xfrm>
              <a:off x="5681814" y="4199217"/>
              <a:ext cx="3579" cy="361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65" y="0"/>
                  </a:moveTo>
                  <a:cubicBezTo>
                    <a:pt x="41" y="0"/>
                    <a:pt x="15" y="18"/>
                    <a:pt x="11" y="47"/>
                  </a:cubicBezTo>
                  <a:cubicBezTo>
                    <a:pt x="1" y="89"/>
                    <a:pt x="30" y="116"/>
                    <a:pt x="59" y="116"/>
                  </a:cubicBezTo>
                  <a:cubicBezTo>
                    <a:pt x="78" y="116"/>
                    <a:pt x="97" y="103"/>
                    <a:pt x="100" y="74"/>
                  </a:cubicBezTo>
                  <a:cubicBezTo>
                    <a:pt x="114" y="22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3" name="Google Shape;18283;p33"/>
            <p:cNvSpPr/>
            <p:nvPr/>
          </p:nvSpPr>
          <p:spPr>
            <a:xfrm>
              <a:off x="5564990" y="4267027"/>
              <a:ext cx="5695" cy="6348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81" y="0"/>
                  </a:moveTo>
                  <a:cubicBezTo>
                    <a:pt x="18" y="45"/>
                    <a:pt x="0" y="98"/>
                    <a:pt x="27" y="170"/>
                  </a:cubicBezTo>
                  <a:cubicBezTo>
                    <a:pt x="38" y="194"/>
                    <a:pt x="51" y="204"/>
                    <a:pt x="65" y="204"/>
                  </a:cubicBezTo>
                  <a:cubicBezTo>
                    <a:pt x="124" y="204"/>
                    <a:pt x="18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33"/>
            <p:cNvSpPr/>
            <p:nvPr/>
          </p:nvSpPr>
          <p:spPr>
            <a:xfrm>
              <a:off x="5345936" y="388390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81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33"/>
            <p:cNvSpPr/>
            <p:nvPr/>
          </p:nvSpPr>
          <p:spPr>
            <a:xfrm>
              <a:off x="5351787" y="3908556"/>
              <a:ext cx="1120" cy="3548"/>
            </a:xfrm>
            <a:custGeom>
              <a:avLst/>
              <a:gdLst/>
              <a:ahLst/>
              <a:cxnLst/>
              <a:rect l="l" t="t" r="r" b="b"/>
              <a:pathLst>
                <a:path w="36" h="114" extrusionOk="0">
                  <a:moveTo>
                    <a:pt x="15" y="0"/>
                  </a:moveTo>
                  <a:cubicBezTo>
                    <a:pt x="6" y="0"/>
                    <a:pt x="0" y="26"/>
                    <a:pt x="0" y="74"/>
                  </a:cubicBezTo>
                  <a:cubicBezTo>
                    <a:pt x="8" y="100"/>
                    <a:pt x="15" y="114"/>
                    <a:pt x="21" y="114"/>
                  </a:cubicBezTo>
                  <a:cubicBezTo>
                    <a:pt x="30" y="114"/>
                    <a:pt x="36" y="89"/>
                    <a:pt x="36" y="38"/>
                  </a:cubicBezTo>
                  <a:cubicBezTo>
                    <a:pt x="28" y="1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33"/>
            <p:cNvSpPr/>
            <p:nvPr/>
          </p:nvSpPr>
          <p:spPr>
            <a:xfrm>
              <a:off x="5974467" y="4158201"/>
              <a:ext cx="5322" cy="112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72" y="0"/>
                  </a:moveTo>
                  <a:cubicBezTo>
                    <a:pt x="1" y="18"/>
                    <a:pt x="19" y="36"/>
                    <a:pt x="108" y="36"/>
                  </a:cubicBezTo>
                  <a:cubicBezTo>
                    <a:pt x="170" y="18"/>
                    <a:pt x="15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33"/>
            <p:cNvSpPr/>
            <p:nvPr/>
          </p:nvSpPr>
          <p:spPr>
            <a:xfrm>
              <a:off x="6103024" y="414404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33"/>
            <p:cNvSpPr/>
            <p:nvPr/>
          </p:nvSpPr>
          <p:spPr>
            <a:xfrm>
              <a:off x="6464482" y="413342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33"/>
            <p:cNvSpPr/>
            <p:nvPr/>
          </p:nvSpPr>
          <p:spPr>
            <a:xfrm>
              <a:off x="7353363" y="4133336"/>
              <a:ext cx="6691" cy="7967"/>
            </a:xfrm>
            <a:custGeom>
              <a:avLst/>
              <a:gdLst/>
              <a:ahLst/>
              <a:cxnLst/>
              <a:rect l="l" t="t" r="r" b="b"/>
              <a:pathLst>
                <a:path w="215" h="256" extrusionOk="0">
                  <a:moveTo>
                    <a:pt x="22" y="1"/>
                  </a:moveTo>
                  <a:cubicBezTo>
                    <a:pt x="14" y="1"/>
                    <a:pt x="11" y="48"/>
                    <a:pt x="3" y="202"/>
                  </a:cubicBezTo>
                  <a:cubicBezTo>
                    <a:pt x="1" y="240"/>
                    <a:pt x="11" y="255"/>
                    <a:pt x="28" y="255"/>
                  </a:cubicBezTo>
                  <a:cubicBezTo>
                    <a:pt x="84" y="255"/>
                    <a:pt x="215" y="86"/>
                    <a:pt x="208" y="86"/>
                  </a:cubicBezTo>
                  <a:lnTo>
                    <a:pt x="208" y="86"/>
                  </a:lnTo>
                  <a:cubicBezTo>
                    <a:pt x="176" y="113"/>
                    <a:pt x="150" y="124"/>
                    <a:pt x="129" y="124"/>
                  </a:cubicBezTo>
                  <a:cubicBezTo>
                    <a:pt x="55" y="124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0" name="Google Shape;18290;p33"/>
            <p:cNvSpPr/>
            <p:nvPr/>
          </p:nvSpPr>
          <p:spPr>
            <a:xfrm>
              <a:off x="7339079" y="4160130"/>
              <a:ext cx="6597" cy="1525"/>
            </a:xfrm>
            <a:custGeom>
              <a:avLst/>
              <a:gdLst/>
              <a:ahLst/>
              <a:cxnLst/>
              <a:rect l="l" t="t" r="r" b="b"/>
              <a:pathLst>
                <a:path w="212" h="49" extrusionOk="0">
                  <a:moveTo>
                    <a:pt x="104" y="0"/>
                  </a:moveTo>
                  <a:cubicBezTo>
                    <a:pt x="65" y="0"/>
                    <a:pt x="27" y="7"/>
                    <a:pt x="16" y="19"/>
                  </a:cubicBezTo>
                  <a:cubicBezTo>
                    <a:pt x="0" y="39"/>
                    <a:pt x="58" y="48"/>
                    <a:pt x="116" y="48"/>
                  </a:cubicBezTo>
                  <a:cubicBezTo>
                    <a:pt x="156" y="48"/>
                    <a:pt x="197" y="44"/>
                    <a:pt x="212" y="36"/>
                  </a:cubicBezTo>
                  <a:cubicBezTo>
                    <a:pt x="207" y="11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1" name="Google Shape;18291;p33"/>
            <p:cNvSpPr/>
            <p:nvPr/>
          </p:nvSpPr>
          <p:spPr>
            <a:xfrm>
              <a:off x="7320407" y="414821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107" y="0"/>
                  </a:moveTo>
                  <a:cubicBezTo>
                    <a:pt x="18" y="0"/>
                    <a:pt x="0" y="18"/>
                    <a:pt x="63" y="36"/>
                  </a:cubicBezTo>
                  <a:cubicBezTo>
                    <a:pt x="152" y="36"/>
                    <a:pt x="170" y="18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33"/>
            <p:cNvSpPr/>
            <p:nvPr/>
          </p:nvSpPr>
          <p:spPr>
            <a:xfrm>
              <a:off x="7313747" y="4133678"/>
              <a:ext cx="3361" cy="1307"/>
            </a:xfrm>
            <a:custGeom>
              <a:avLst/>
              <a:gdLst/>
              <a:ahLst/>
              <a:cxnLst/>
              <a:rect l="l" t="t" r="r" b="b"/>
              <a:pathLst>
                <a:path w="108" h="42" extrusionOk="0">
                  <a:moveTo>
                    <a:pt x="57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4" y="41"/>
                  </a:cubicBezTo>
                  <a:cubicBezTo>
                    <a:pt x="71" y="41"/>
                    <a:pt x="89" y="34"/>
                    <a:pt x="107" y="21"/>
                  </a:cubicBezTo>
                  <a:cubicBezTo>
                    <a:pt x="94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3" name="Google Shape;18293;p33"/>
          <p:cNvGrpSpPr/>
          <p:nvPr/>
        </p:nvGrpSpPr>
        <p:grpSpPr>
          <a:xfrm>
            <a:off x="26" y="-41"/>
            <a:ext cx="9144031" cy="5143096"/>
            <a:chOff x="26" y="-41"/>
            <a:chExt cx="9144031" cy="5143096"/>
          </a:xfrm>
        </p:grpSpPr>
        <p:sp>
          <p:nvSpPr>
            <p:cNvPr id="18294" name="Google Shape;18294;p33"/>
            <p:cNvSpPr/>
            <p:nvPr/>
          </p:nvSpPr>
          <p:spPr>
            <a:xfrm>
              <a:off x="26" y="-41"/>
              <a:ext cx="9144031" cy="5143096"/>
            </a:xfrm>
            <a:custGeom>
              <a:avLst/>
              <a:gdLst/>
              <a:ahLst/>
              <a:cxnLst/>
              <a:rect l="l" t="t" r="r" b="b"/>
              <a:pathLst>
                <a:path w="66588" h="37452" extrusionOk="0">
                  <a:moveTo>
                    <a:pt x="10526" y="915"/>
                  </a:moveTo>
                  <a:cubicBezTo>
                    <a:pt x="10536" y="915"/>
                    <a:pt x="10565" y="931"/>
                    <a:pt x="10554" y="946"/>
                  </a:cubicBezTo>
                  <a:cubicBezTo>
                    <a:pt x="10521" y="924"/>
                    <a:pt x="10518" y="915"/>
                    <a:pt x="10526" y="915"/>
                  </a:cubicBezTo>
                  <a:close/>
                  <a:moveTo>
                    <a:pt x="22819" y="915"/>
                  </a:moveTo>
                  <a:cubicBezTo>
                    <a:pt x="22830" y="915"/>
                    <a:pt x="22858" y="931"/>
                    <a:pt x="22848" y="946"/>
                  </a:cubicBezTo>
                  <a:cubicBezTo>
                    <a:pt x="22814" y="924"/>
                    <a:pt x="22812" y="915"/>
                    <a:pt x="22819" y="915"/>
                  </a:cubicBezTo>
                  <a:close/>
                  <a:moveTo>
                    <a:pt x="34516" y="920"/>
                  </a:moveTo>
                  <a:cubicBezTo>
                    <a:pt x="34552" y="920"/>
                    <a:pt x="34561" y="937"/>
                    <a:pt x="34570" y="973"/>
                  </a:cubicBezTo>
                  <a:cubicBezTo>
                    <a:pt x="34561" y="946"/>
                    <a:pt x="34552" y="929"/>
                    <a:pt x="34516" y="920"/>
                  </a:cubicBezTo>
                  <a:close/>
                  <a:moveTo>
                    <a:pt x="46810" y="920"/>
                  </a:moveTo>
                  <a:cubicBezTo>
                    <a:pt x="46845" y="920"/>
                    <a:pt x="46854" y="937"/>
                    <a:pt x="46863" y="973"/>
                  </a:cubicBezTo>
                  <a:cubicBezTo>
                    <a:pt x="46854" y="946"/>
                    <a:pt x="46845" y="929"/>
                    <a:pt x="46810" y="920"/>
                  </a:cubicBezTo>
                  <a:close/>
                  <a:moveTo>
                    <a:pt x="19574" y="973"/>
                  </a:moveTo>
                  <a:lnTo>
                    <a:pt x="19574" y="973"/>
                  </a:lnTo>
                  <a:cubicBezTo>
                    <a:pt x="19567" y="984"/>
                    <a:pt x="19554" y="987"/>
                    <a:pt x="19546" y="987"/>
                  </a:cubicBezTo>
                  <a:cubicBezTo>
                    <a:pt x="19533" y="987"/>
                    <a:pt x="19530" y="979"/>
                    <a:pt x="19574" y="973"/>
                  </a:cubicBezTo>
                  <a:close/>
                  <a:moveTo>
                    <a:pt x="31867" y="973"/>
                  </a:moveTo>
                  <a:lnTo>
                    <a:pt x="31867" y="973"/>
                  </a:lnTo>
                  <a:cubicBezTo>
                    <a:pt x="31860" y="984"/>
                    <a:pt x="31847" y="987"/>
                    <a:pt x="31839" y="987"/>
                  </a:cubicBezTo>
                  <a:cubicBezTo>
                    <a:pt x="31826" y="987"/>
                    <a:pt x="31823" y="979"/>
                    <a:pt x="31867" y="973"/>
                  </a:cubicBezTo>
                  <a:close/>
                  <a:moveTo>
                    <a:pt x="34177" y="946"/>
                  </a:moveTo>
                  <a:cubicBezTo>
                    <a:pt x="34231" y="946"/>
                    <a:pt x="34267" y="964"/>
                    <a:pt x="34293" y="1009"/>
                  </a:cubicBezTo>
                  <a:cubicBezTo>
                    <a:pt x="34240" y="973"/>
                    <a:pt x="34195" y="946"/>
                    <a:pt x="34177" y="946"/>
                  </a:cubicBezTo>
                  <a:close/>
                  <a:moveTo>
                    <a:pt x="46471" y="946"/>
                  </a:moveTo>
                  <a:cubicBezTo>
                    <a:pt x="46515" y="946"/>
                    <a:pt x="46560" y="964"/>
                    <a:pt x="46587" y="1009"/>
                  </a:cubicBezTo>
                  <a:cubicBezTo>
                    <a:pt x="46533" y="973"/>
                    <a:pt x="46488" y="946"/>
                    <a:pt x="46471" y="946"/>
                  </a:cubicBezTo>
                  <a:close/>
                  <a:moveTo>
                    <a:pt x="37594" y="1017"/>
                  </a:moveTo>
                  <a:cubicBezTo>
                    <a:pt x="37591" y="1018"/>
                    <a:pt x="37588" y="1018"/>
                    <a:pt x="37585" y="1018"/>
                  </a:cubicBezTo>
                  <a:lnTo>
                    <a:pt x="37594" y="1018"/>
                  </a:lnTo>
                  <a:cubicBezTo>
                    <a:pt x="37594" y="1018"/>
                    <a:pt x="37594" y="1018"/>
                    <a:pt x="37594" y="1017"/>
                  </a:cubicBezTo>
                  <a:close/>
                  <a:moveTo>
                    <a:pt x="26354" y="982"/>
                  </a:moveTo>
                  <a:cubicBezTo>
                    <a:pt x="26425" y="982"/>
                    <a:pt x="26496" y="982"/>
                    <a:pt x="26568" y="991"/>
                  </a:cubicBezTo>
                  <a:cubicBezTo>
                    <a:pt x="26539" y="1016"/>
                    <a:pt x="26516" y="1027"/>
                    <a:pt x="26488" y="1027"/>
                  </a:cubicBezTo>
                  <a:cubicBezTo>
                    <a:pt x="26456" y="1027"/>
                    <a:pt x="26416" y="1011"/>
                    <a:pt x="26354" y="982"/>
                  </a:cubicBezTo>
                  <a:close/>
                  <a:moveTo>
                    <a:pt x="11643" y="937"/>
                  </a:moveTo>
                  <a:cubicBezTo>
                    <a:pt x="11741" y="955"/>
                    <a:pt x="11777" y="982"/>
                    <a:pt x="11670" y="1036"/>
                  </a:cubicBezTo>
                  <a:cubicBezTo>
                    <a:pt x="11656" y="1039"/>
                    <a:pt x="11644" y="1040"/>
                    <a:pt x="11635" y="1040"/>
                  </a:cubicBezTo>
                  <a:cubicBezTo>
                    <a:pt x="11588" y="1040"/>
                    <a:pt x="11591" y="1004"/>
                    <a:pt x="11643" y="937"/>
                  </a:cubicBezTo>
                  <a:close/>
                  <a:moveTo>
                    <a:pt x="22919" y="920"/>
                  </a:moveTo>
                  <a:cubicBezTo>
                    <a:pt x="22955" y="920"/>
                    <a:pt x="23097" y="982"/>
                    <a:pt x="22964" y="1062"/>
                  </a:cubicBezTo>
                  <a:cubicBezTo>
                    <a:pt x="22919" y="1027"/>
                    <a:pt x="22901" y="973"/>
                    <a:pt x="22919" y="920"/>
                  </a:cubicBezTo>
                  <a:close/>
                  <a:moveTo>
                    <a:pt x="26086" y="1000"/>
                  </a:moveTo>
                  <a:cubicBezTo>
                    <a:pt x="26086" y="1000"/>
                    <a:pt x="26104" y="1027"/>
                    <a:pt x="26131" y="1062"/>
                  </a:cubicBezTo>
                  <a:cubicBezTo>
                    <a:pt x="26077" y="1053"/>
                    <a:pt x="26059" y="1027"/>
                    <a:pt x="26086" y="1000"/>
                  </a:cubicBezTo>
                  <a:close/>
                  <a:moveTo>
                    <a:pt x="12790" y="834"/>
                  </a:moveTo>
                  <a:cubicBezTo>
                    <a:pt x="12958" y="834"/>
                    <a:pt x="12641" y="989"/>
                    <a:pt x="12785" y="1071"/>
                  </a:cubicBezTo>
                  <a:cubicBezTo>
                    <a:pt x="12535" y="1062"/>
                    <a:pt x="12624" y="911"/>
                    <a:pt x="12472" y="884"/>
                  </a:cubicBezTo>
                  <a:cubicBezTo>
                    <a:pt x="12642" y="848"/>
                    <a:pt x="12738" y="834"/>
                    <a:pt x="12790" y="834"/>
                  </a:cubicBezTo>
                  <a:close/>
                  <a:moveTo>
                    <a:pt x="19777" y="933"/>
                  </a:moveTo>
                  <a:cubicBezTo>
                    <a:pt x="19843" y="933"/>
                    <a:pt x="19916" y="981"/>
                    <a:pt x="19868" y="1044"/>
                  </a:cubicBezTo>
                  <a:cubicBezTo>
                    <a:pt x="19835" y="1074"/>
                    <a:pt x="19806" y="1089"/>
                    <a:pt x="19780" y="1089"/>
                  </a:cubicBezTo>
                  <a:cubicBezTo>
                    <a:pt x="19745" y="1089"/>
                    <a:pt x="19716" y="1061"/>
                    <a:pt x="19690" y="1009"/>
                  </a:cubicBezTo>
                  <a:cubicBezTo>
                    <a:pt x="19690" y="955"/>
                    <a:pt x="19732" y="933"/>
                    <a:pt x="19777" y="933"/>
                  </a:cubicBezTo>
                  <a:close/>
                  <a:moveTo>
                    <a:pt x="39273" y="970"/>
                  </a:moveTo>
                  <a:cubicBezTo>
                    <a:pt x="39320" y="970"/>
                    <a:pt x="39391" y="989"/>
                    <a:pt x="39485" y="1027"/>
                  </a:cubicBezTo>
                  <a:cubicBezTo>
                    <a:pt x="39461" y="1063"/>
                    <a:pt x="39343" y="1107"/>
                    <a:pt x="39269" y="1107"/>
                  </a:cubicBezTo>
                  <a:cubicBezTo>
                    <a:pt x="39234" y="1107"/>
                    <a:pt x="39209" y="1097"/>
                    <a:pt x="39209" y="1071"/>
                  </a:cubicBezTo>
                  <a:cubicBezTo>
                    <a:pt x="39188" y="1004"/>
                    <a:pt x="39209" y="970"/>
                    <a:pt x="39273" y="970"/>
                  </a:cubicBezTo>
                  <a:close/>
                  <a:moveTo>
                    <a:pt x="51566" y="970"/>
                  </a:moveTo>
                  <a:cubicBezTo>
                    <a:pt x="51613" y="970"/>
                    <a:pt x="51684" y="989"/>
                    <a:pt x="51779" y="1027"/>
                  </a:cubicBezTo>
                  <a:cubicBezTo>
                    <a:pt x="51754" y="1063"/>
                    <a:pt x="51636" y="1107"/>
                    <a:pt x="51562" y="1107"/>
                  </a:cubicBezTo>
                  <a:cubicBezTo>
                    <a:pt x="51527" y="1107"/>
                    <a:pt x="51502" y="1097"/>
                    <a:pt x="51502" y="1071"/>
                  </a:cubicBezTo>
                  <a:cubicBezTo>
                    <a:pt x="51482" y="1004"/>
                    <a:pt x="51502" y="970"/>
                    <a:pt x="51566" y="970"/>
                  </a:cubicBezTo>
                  <a:close/>
                  <a:moveTo>
                    <a:pt x="34579" y="1125"/>
                  </a:moveTo>
                  <a:cubicBezTo>
                    <a:pt x="34579" y="1125"/>
                    <a:pt x="34579" y="1125"/>
                    <a:pt x="34579" y="1125"/>
                  </a:cubicBezTo>
                  <a:cubicBezTo>
                    <a:pt x="34579" y="1125"/>
                    <a:pt x="34579" y="1125"/>
                    <a:pt x="34579" y="1125"/>
                  </a:cubicBezTo>
                  <a:close/>
                  <a:moveTo>
                    <a:pt x="34579" y="1125"/>
                  </a:moveTo>
                  <a:cubicBezTo>
                    <a:pt x="34579" y="1125"/>
                    <a:pt x="34579" y="1125"/>
                    <a:pt x="34579" y="1125"/>
                  </a:cubicBezTo>
                  <a:cubicBezTo>
                    <a:pt x="34579" y="1125"/>
                    <a:pt x="34579" y="1125"/>
                    <a:pt x="34579" y="1125"/>
                  </a:cubicBezTo>
                  <a:close/>
                  <a:moveTo>
                    <a:pt x="22308" y="1046"/>
                  </a:moveTo>
                  <a:cubicBezTo>
                    <a:pt x="22339" y="1046"/>
                    <a:pt x="22385" y="1068"/>
                    <a:pt x="22419" y="1098"/>
                  </a:cubicBezTo>
                  <a:lnTo>
                    <a:pt x="22286" y="1134"/>
                  </a:lnTo>
                  <a:cubicBezTo>
                    <a:pt x="22258" y="1070"/>
                    <a:pt x="22275" y="1046"/>
                    <a:pt x="22308" y="1046"/>
                  </a:cubicBezTo>
                  <a:close/>
                  <a:moveTo>
                    <a:pt x="32948" y="1123"/>
                  </a:moveTo>
                  <a:lnTo>
                    <a:pt x="32948" y="1123"/>
                  </a:lnTo>
                  <a:cubicBezTo>
                    <a:pt x="32949" y="1123"/>
                    <a:pt x="32955" y="1129"/>
                    <a:pt x="32955" y="1134"/>
                  </a:cubicBezTo>
                  <a:cubicBezTo>
                    <a:pt x="32948" y="1126"/>
                    <a:pt x="32946" y="1123"/>
                    <a:pt x="32948" y="1123"/>
                  </a:cubicBezTo>
                  <a:close/>
                  <a:moveTo>
                    <a:pt x="27371" y="995"/>
                  </a:moveTo>
                  <a:cubicBezTo>
                    <a:pt x="27393" y="995"/>
                    <a:pt x="27415" y="1009"/>
                    <a:pt x="27415" y="1036"/>
                  </a:cubicBezTo>
                  <a:cubicBezTo>
                    <a:pt x="27397" y="1107"/>
                    <a:pt x="27382" y="1143"/>
                    <a:pt x="27367" y="1143"/>
                  </a:cubicBezTo>
                  <a:cubicBezTo>
                    <a:pt x="27353" y="1143"/>
                    <a:pt x="27339" y="1107"/>
                    <a:pt x="27326" y="1036"/>
                  </a:cubicBezTo>
                  <a:cubicBezTo>
                    <a:pt x="27326" y="1009"/>
                    <a:pt x="27348" y="995"/>
                    <a:pt x="27371" y="995"/>
                  </a:cubicBezTo>
                  <a:close/>
                  <a:moveTo>
                    <a:pt x="22455" y="1143"/>
                  </a:moveTo>
                  <a:cubicBezTo>
                    <a:pt x="22455" y="1143"/>
                    <a:pt x="22455" y="1143"/>
                    <a:pt x="22455" y="1143"/>
                  </a:cubicBezTo>
                  <a:cubicBezTo>
                    <a:pt x="22455" y="1143"/>
                    <a:pt x="22455" y="1143"/>
                    <a:pt x="22455" y="1143"/>
                  </a:cubicBezTo>
                  <a:close/>
                  <a:moveTo>
                    <a:pt x="34579" y="1143"/>
                  </a:moveTo>
                  <a:cubicBezTo>
                    <a:pt x="34579" y="1143"/>
                    <a:pt x="34579" y="1143"/>
                    <a:pt x="34579" y="1143"/>
                  </a:cubicBezTo>
                  <a:lnTo>
                    <a:pt x="34579" y="1143"/>
                  </a:lnTo>
                  <a:cubicBezTo>
                    <a:pt x="34579" y="1143"/>
                    <a:pt x="34579" y="1143"/>
                    <a:pt x="34579" y="1143"/>
                  </a:cubicBezTo>
                  <a:close/>
                  <a:moveTo>
                    <a:pt x="34722" y="1116"/>
                  </a:moveTo>
                  <a:lnTo>
                    <a:pt x="34722" y="1116"/>
                  </a:lnTo>
                  <a:cubicBezTo>
                    <a:pt x="34743" y="1143"/>
                    <a:pt x="34765" y="1187"/>
                    <a:pt x="34763" y="1187"/>
                  </a:cubicBezTo>
                  <a:cubicBezTo>
                    <a:pt x="34761" y="1187"/>
                    <a:pt x="34750" y="1168"/>
                    <a:pt x="34722" y="1116"/>
                  </a:cubicBezTo>
                  <a:close/>
                  <a:moveTo>
                    <a:pt x="39084" y="1177"/>
                  </a:moveTo>
                  <a:cubicBezTo>
                    <a:pt x="39144" y="1177"/>
                    <a:pt x="39116" y="1188"/>
                    <a:pt x="39083" y="1188"/>
                  </a:cubicBezTo>
                  <a:cubicBezTo>
                    <a:pt x="39067" y="1188"/>
                    <a:pt x="39049" y="1186"/>
                    <a:pt x="39039" y="1178"/>
                  </a:cubicBezTo>
                  <a:cubicBezTo>
                    <a:pt x="39058" y="1177"/>
                    <a:pt x="39073" y="1177"/>
                    <a:pt x="39084" y="1177"/>
                  </a:cubicBezTo>
                  <a:close/>
                  <a:moveTo>
                    <a:pt x="12027" y="990"/>
                  </a:moveTo>
                  <a:cubicBezTo>
                    <a:pt x="12103" y="990"/>
                    <a:pt x="12267" y="1033"/>
                    <a:pt x="12267" y="1107"/>
                  </a:cubicBezTo>
                  <a:cubicBezTo>
                    <a:pt x="12267" y="1196"/>
                    <a:pt x="12246" y="1228"/>
                    <a:pt x="12216" y="1228"/>
                  </a:cubicBezTo>
                  <a:cubicBezTo>
                    <a:pt x="12135" y="1228"/>
                    <a:pt x="11987" y="990"/>
                    <a:pt x="12006" y="990"/>
                  </a:cubicBezTo>
                  <a:lnTo>
                    <a:pt x="12006" y="990"/>
                  </a:lnTo>
                  <a:cubicBezTo>
                    <a:pt x="12006" y="990"/>
                    <a:pt x="12007" y="990"/>
                    <a:pt x="12009" y="991"/>
                  </a:cubicBezTo>
                  <a:cubicBezTo>
                    <a:pt x="12014" y="990"/>
                    <a:pt x="12020" y="990"/>
                    <a:pt x="12027" y="990"/>
                  </a:cubicBezTo>
                  <a:close/>
                  <a:moveTo>
                    <a:pt x="33890" y="888"/>
                  </a:moveTo>
                  <a:cubicBezTo>
                    <a:pt x="34011" y="888"/>
                    <a:pt x="34188" y="1223"/>
                    <a:pt x="34195" y="1223"/>
                  </a:cubicBezTo>
                  <a:cubicBezTo>
                    <a:pt x="34188" y="1229"/>
                    <a:pt x="34178" y="1231"/>
                    <a:pt x="34167" y="1231"/>
                  </a:cubicBezTo>
                  <a:cubicBezTo>
                    <a:pt x="34060" y="1231"/>
                    <a:pt x="33804" y="980"/>
                    <a:pt x="33812" y="964"/>
                  </a:cubicBezTo>
                  <a:cubicBezTo>
                    <a:pt x="33832" y="910"/>
                    <a:pt x="33859" y="888"/>
                    <a:pt x="33890" y="888"/>
                  </a:cubicBezTo>
                  <a:close/>
                  <a:moveTo>
                    <a:pt x="46183" y="888"/>
                  </a:moveTo>
                  <a:cubicBezTo>
                    <a:pt x="46304" y="888"/>
                    <a:pt x="46481" y="1223"/>
                    <a:pt x="46488" y="1223"/>
                  </a:cubicBezTo>
                  <a:cubicBezTo>
                    <a:pt x="46481" y="1229"/>
                    <a:pt x="46471" y="1231"/>
                    <a:pt x="46460" y="1231"/>
                  </a:cubicBezTo>
                  <a:cubicBezTo>
                    <a:pt x="46353" y="1231"/>
                    <a:pt x="46097" y="980"/>
                    <a:pt x="46105" y="964"/>
                  </a:cubicBezTo>
                  <a:cubicBezTo>
                    <a:pt x="46125" y="910"/>
                    <a:pt x="46152" y="888"/>
                    <a:pt x="46183" y="888"/>
                  </a:cubicBezTo>
                  <a:close/>
                  <a:moveTo>
                    <a:pt x="11429" y="1259"/>
                  </a:moveTo>
                  <a:cubicBezTo>
                    <a:pt x="11563" y="1268"/>
                    <a:pt x="11687" y="1285"/>
                    <a:pt x="11803" y="1330"/>
                  </a:cubicBezTo>
                  <a:cubicBezTo>
                    <a:pt x="11713" y="1338"/>
                    <a:pt x="11752" y="1384"/>
                    <a:pt x="11737" y="1384"/>
                  </a:cubicBezTo>
                  <a:cubicBezTo>
                    <a:pt x="11736" y="1384"/>
                    <a:pt x="11734" y="1384"/>
                    <a:pt x="11732" y="1383"/>
                  </a:cubicBezTo>
                  <a:cubicBezTo>
                    <a:pt x="11722" y="1389"/>
                    <a:pt x="11682" y="1393"/>
                    <a:pt x="11633" y="1393"/>
                  </a:cubicBezTo>
                  <a:cubicBezTo>
                    <a:pt x="11513" y="1393"/>
                    <a:pt x="11340" y="1366"/>
                    <a:pt x="11429" y="1259"/>
                  </a:cubicBezTo>
                  <a:close/>
                  <a:moveTo>
                    <a:pt x="65145" y="1329"/>
                  </a:moveTo>
                  <a:cubicBezTo>
                    <a:pt x="65267" y="1329"/>
                    <a:pt x="65389" y="1366"/>
                    <a:pt x="65508" y="1428"/>
                  </a:cubicBezTo>
                  <a:cubicBezTo>
                    <a:pt x="65406" y="1444"/>
                    <a:pt x="65308" y="1451"/>
                    <a:pt x="65210" y="1451"/>
                  </a:cubicBezTo>
                  <a:cubicBezTo>
                    <a:pt x="65085" y="1451"/>
                    <a:pt x="64960" y="1439"/>
                    <a:pt x="64830" y="1419"/>
                  </a:cubicBezTo>
                  <a:cubicBezTo>
                    <a:pt x="64934" y="1357"/>
                    <a:pt x="65039" y="1329"/>
                    <a:pt x="65145" y="1329"/>
                  </a:cubicBezTo>
                  <a:close/>
                  <a:moveTo>
                    <a:pt x="11925" y="1454"/>
                  </a:moveTo>
                  <a:cubicBezTo>
                    <a:pt x="11935" y="1454"/>
                    <a:pt x="11949" y="1456"/>
                    <a:pt x="11964" y="1464"/>
                  </a:cubicBezTo>
                  <a:cubicBezTo>
                    <a:pt x="11954" y="1465"/>
                    <a:pt x="11945" y="1465"/>
                    <a:pt x="11938" y="1465"/>
                  </a:cubicBezTo>
                  <a:cubicBezTo>
                    <a:pt x="11901" y="1465"/>
                    <a:pt x="11904" y="1454"/>
                    <a:pt x="11925" y="1454"/>
                  </a:cubicBezTo>
                  <a:close/>
                  <a:moveTo>
                    <a:pt x="65336" y="1466"/>
                  </a:moveTo>
                  <a:cubicBezTo>
                    <a:pt x="65343" y="1466"/>
                    <a:pt x="65365" y="1468"/>
                    <a:pt x="65383" y="1473"/>
                  </a:cubicBezTo>
                  <a:cubicBezTo>
                    <a:pt x="65339" y="1468"/>
                    <a:pt x="65330" y="1466"/>
                    <a:pt x="65336" y="1466"/>
                  </a:cubicBezTo>
                  <a:close/>
                  <a:moveTo>
                    <a:pt x="65526" y="1437"/>
                  </a:moveTo>
                  <a:cubicBezTo>
                    <a:pt x="65553" y="1446"/>
                    <a:pt x="65571" y="1455"/>
                    <a:pt x="65588" y="1464"/>
                  </a:cubicBezTo>
                  <a:cubicBezTo>
                    <a:pt x="65562" y="1496"/>
                    <a:pt x="65548" y="1508"/>
                    <a:pt x="65540" y="1508"/>
                  </a:cubicBezTo>
                  <a:cubicBezTo>
                    <a:pt x="65526" y="1508"/>
                    <a:pt x="65538" y="1461"/>
                    <a:pt x="65526" y="1437"/>
                  </a:cubicBezTo>
                  <a:close/>
                  <a:moveTo>
                    <a:pt x="54933" y="1226"/>
                  </a:moveTo>
                  <a:cubicBezTo>
                    <a:pt x="54933" y="1226"/>
                    <a:pt x="54932" y="1228"/>
                    <a:pt x="54928" y="1232"/>
                  </a:cubicBezTo>
                  <a:cubicBezTo>
                    <a:pt x="54883" y="1268"/>
                    <a:pt x="55035" y="1517"/>
                    <a:pt x="54919" y="1517"/>
                  </a:cubicBezTo>
                  <a:cubicBezTo>
                    <a:pt x="54638" y="1517"/>
                    <a:pt x="54931" y="1226"/>
                    <a:pt x="54933" y="1226"/>
                  </a:cubicBezTo>
                  <a:close/>
                  <a:moveTo>
                    <a:pt x="32759" y="1589"/>
                  </a:moveTo>
                  <a:lnTo>
                    <a:pt x="32759" y="1589"/>
                  </a:lnTo>
                  <a:cubicBezTo>
                    <a:pt x="32761" y="1591"/>
                    <a:pt x="32763" y="1592"/>
                    <a:pt x="32765" y="1594"/>
                  </a:cubicBezTo>
                  <a:lnTo>
                    <a:pt x="32765" y="1594"/>
                  </a:lnTo>
                  <a:cubicBezTo>
                    <a:pt x="32763" y="1592"/>
                    <a:pt x="32761" y="1590"/>
                    <a:pt x="32759" y="1589"/>
                  </a:cubicBezTo>
                  <a:close/>
                  <a:moveTo>
                    <a:pt x="64447" y="1482"/>
                  </a:moveTo>
                  <a:cubicBezTo>
                    <a:pt x="64527" y="1482"/>
                    <a:pt x="64616" y="1571"/>
                    <a:pt x="64705" y="1571"/>
                  </a:cubicBezTo>
                  <a:cubicBezTo>
                    <a:pt x="64669" y="1587"/>
                    <a:pt x="64636" y="1595"/>
                    <a:pt x="64605" y="1595"/>
                  </a:cubicBezTo>
                  <a:cubicBezTo>
                    <a:pt x="64537" y="1595"/>
                    <a:pt x="64483" y="1556"/>
                    <a:pt x="64447" y="1482"/>
                  </a:cubicBezTo>
                  <a:close/>
                  <a:moveTo>
                    <a:pt x="65615" y="1696"/>
                  </a:moveTo>
                  <a:cubicBezTo>
                    <a:pt x="65722" y="1783"/>
                    <a:pt x="65739" y="1801"/>
                    <a:pt x="65721" y="1801"/>
                  </a:cubicBezTo>
                  <a:cubicBezTo>
                    <a:pt x="65707" y="1801"/>
                    <a:pt x="65673" y="1791"/>
                    <a:pt x="65642" y="1791"/>
                  </a:cubicBezTo>
                  <a:cubicBezTo>
                    <a:pt x="65621" y="1791"/>
                    <a:pt x="65600" y="1796"/>
                    <a:pt x="65588" y="1812"/>
                  </a:cubicBezTo>
                  <a:cubicBezTo>
                    <a:pt x="65562" y="1785"/>
                    <a:pt x="65579" y="1714"/>
                    <a:pt x="65615" y="1696"/>
                  </a:cubicBezTo>
                  <a:close/>
                  <a:moveTo>
                    <a:pt x="998" y="1718"/>
                  </a:moveTo>
                  <a:cubicBezTo>
                    <a:pt x="1008" y="1718"/>
                    <a:pt x="1018" y="1719"/>
                    <a:pt x="1027" y="1722"/>
                  </a:cubicBezTo>
                  <a:cubicBezTo>
                    <a:pt x="1053" y="1740"/>
                    <a:pt x="908" y="1955"/>
                    <a:pt x="894" y="1955"/>
                  </a:cubicBezTo>
                  <a:cubicBezTo>
                    <a:pt x="893" y="1955"/>
                    <a:pt x="893" y="1955"/>
                    <a:pt x="893" y="1954"/>
                  </a:cubicBezTo>
                  <a:cubicBezTo>
                    <a:pt x="755" y="1865"/>
                    <a:pt x="897" y="1718"/>
                    <a:pt x="998" y="1718"/>
                  </a:cubicBezTo>
                  <a:close/>
                  <a:moveTo>
                    <a:pt x="770" y="2257"/>
                  </a:moveTo>
                  <a:cubicBezTo>
                    <a:pt x="775" y="2257"/>
                    <a:pt x="762" y="2309"/>
                    <a:pt x="750" y="2383"/>
                  </a:cubicBezTo>
                  <a:cubicBezTo>
                    <a:pt x="741" y="2347"/>
                    <a:pt x="741" y="2320"/>
                    <a:pt x="750" y="2293"/>
                  </a:cubicBezTo>
                  <a:cubicBezTo>
                    <a:pt x="761" y="2268"/>
                    <a:pt x="767" y="2257"/>
                    <a:pt x="770" y="2257"/>
                  </a:cubicBezTo>
                  <a:close/>
                  <a:moveTo>
                    <a:pt x="65843" y="2183"/>
                  </a:moveTo>
                  <a:cubicBezTo>
                    <a:pt x="65858" y="2183"/>
                    <a:pt x="65834" y="2282"/>
                    <a:pt x="65776" y="2481"/>
                  </a:cubicBezTo>
                  <a:cubicBezTo>
                    <a:pt x="65722" y="2409"/>
                    <a:pt x="65722" y="2338"/>
                    <a:pt x="65785" y="2267"/>
                  </a:cubicBezTo>
                  <a:cubicBezTo>
                    <a:pt x="65816" y="2211"/>
                    <a:pt x="65835" y="2183"/>
                    <a:pt x="65843" y="2183"/>
                  </a:cubicBezTo>
                  <a:close/>
                  <a:moveTo>
                    <a:pt x="1361" y="2684"/>
                  </a:moveTo>
                  <a:cubicBezTo>
                    <a:pt x="1414" y="2684"/>
                    <a:pt x="1455" y="2696"/>
                    <a:pt x="1455" y="2731"/>
                  </a:cubicBezTo>
                  <a:cubicBezTo>
                    <a:pt x="1455" y="2780"/>
                    <a:pt x="1352" y="2811"/>
                    <a:pt x="1261" y="2811"/>
                  </a:cubicBezTo>
                  <a:cubicBezTo>
                    <a:pt x="1189" y="2811"/>
                    <a:pt x="1125" y="2792"/>
                    <a:pt x="1125" y="2748"/>
                  </a:cubicBezTo>
                  <a:cubicBezTo>
                    <a:pt x="1125" y="2725"/>
                    <a:pt x="1263" y="2684"/>
                    <a:pt x="1361" y="2684"/>
                  </a:cubicBezTo>
                  <a:close/>
                  <a:moveTo>
                    <a:pt x="65383" y="2757"/>
                  </a:moveTo>
                  <a:lnTo>
                    <a:pt x="65383" y="2757"/>
                  </a:lnTo>
                  <a:cubicBezTo>
                    <a:pt x="65428" y="2766"/>
                    <a:pt x="65464" y="2784"/>
                    <a:pt x="65517" y="2811"/>
                  </a:cubicBezTo>
                  <a:cubicBezTo>
                    <a:pt x="65479" y="2839"/>
                    <a:pt x="65456" y="2849"/>
                    <a:pt x="65441" y="2849"/>
                  </a:cubicBezTo>
                  <a:cubicBezTo>
                    <a:pt x="65405" y="2849"/>
                    <a:pt x="65421" y="2783"/>
                    <a:pt x="65383" y="2757"/>
                  </a:cubicBezTo>
                  <a:close/>
                  <a:moveTo>
                    <a:pt x="750" y="2383"/>
                  </a:moveTo>
                  <a:lnTo>
                    <a:pt x="750" y="2383"/>
                  </a:lnTo>
                  <a:cubicBezTo>
                    <a:pt x="779" y="2621"/>
                    <a:pt x="959" y="2864"/>
                    <a:pt x="736" y="2864"/>
                  </a:cubicBezTo>
                  <a:cubicBezTo>
                    <a:pt x="682" y="2864"/>
                    <a:pt x="607" y="2851"/>
                    <a:pt x="500" y="2820"/>
                  </a:cubicBezTo>
                  <a:cubicBezTo>
                    <a:pt x="519" y="2675"/>
                    <a:pt x="539" y="2601"/>
                    <a:pt x="562" y="2601"/>
                  </a:cubicBezTo>
                  <a:cubicBezTo>
                    <a:pt x="584" y="2601"/>
                    <a:pt x="608" y="2670"/>
                    <a:pt x="634" y="2811"/>
                  </a:cubicBezTo>
                  <a:cubicBezTo>
                    <a:pt x="679" y="2668"/>
                    <a:pt x="715" y="2525"/>
                    <a:pt x="750" y="2383"/>
                  </a:cubicBezTo>
                  <a:close/>
                  <a:moveTo>
                    <a:pt x="65223" y="3346"/>
                  </a:moveTo>
                  <a:cubicBezTo>
                    <a:pt x="65222" y="3346"/>
                    <a:pt x="65221" y="3347"/>
                    <a:pt x="65221" y="3347"/>
                  </a:cubicBezTo>
                  <a:lnTo>
                    <a:pt x="65221" y="3347"/>
                  </a:lnTo>
                  <a:cubicBezTo>
                    <a:pt x="65221" y="3347"/>
                    <a:pt x="65222" y="3347"/>
                    <a:pt x="65223" y="3346"/>
                  </a:cubicBezTo>
                  <a:close/>
                  <a:moveTo>
                    <a:pt x="65731" y="3275"/>
                  </a:moveTo>
                  <a:cubicBezTo>
                    <a:pt x="65764" y="3433"/>
                    <a:pt x="65710" y="3498"/>
                    <a:pt x="65671" y="3498"/>
                  </a:cubicBezTo>
                  <a:cubicBezTo>
                    <a:pt x="65647" y="3498"/>
                    <a:pt x="65628" y="3471"/>
                    <a:pt x="65642" y="3426"/>
                  </a:cubicBezTo>
                  <a:cubicBezTo>
                    <a:pt x="65606" y="3337"/>
                    <a:pt x="65633" y="3284"/>
                    <a:pt x="65731" y="3275"/>
                  </a:cubicBezTo>
                  <a:close/>
                  <a:moveTo>
                    <a:pt x="774" y="3288"/>
                  </a:moveTo>
                  <a:cubicBezTo>
                    <a:pt x="782" y="3288"/>
                    <a:pt x="786" y="3295"/>
                    <a:pt x="786" y="3310"/>
                  </a:cubicBezTo>
                  <a:cubicBezTo>
                    <a:pt x="786" y="3507"/>
                    <a:pt x="599" y="3533"/>
                    <a:pt x="536" y="3542"/>
                  </a:cubicBezTo>
                  <a:cubicBezTo>
                    <a:pt x="525" y="3553"/>
                    <a:pt x="517" y="3561"/>
                    <a:pt x="515" y="3561"/>
                  </a:cubicBezTo>
                  <a:cubicBezTo>
                    <a:pt x="514" y="3561"/>
                    <a:pt x="515" y="3558"/>
                    <a:pt x="518" y="3551"/>
                  </a:cubicBezTo>
                  <a:cubicBezTo>
                    <a:pt x="518" y="3542"/>
                    <a:pt x="527" y="3542"/>
                    <a:pt x="536" y="3542"/>
                  </a:cubicBezTo>
                  <a:cubicBezTo>
                    <a:pt x="596" y="3482"/>
                    <a:pt x="733" y="3288"/>
                    <a:pt x="774" y="3288"/>
                  </a:cubicBezTo>
                  <a:close/>
                  <a:moveTo>
                    <a:pt x="412" y="3707"/>
                  </a:moveTo>
                  <a:cubicBezTo>
                    <a:pt x="422" y="3707"/>
                    <a:pt x="444" y="3729"/>
                    <a:pt x="483" y="3783"/>
                  </a:cubicBezTo>
                  <a:cubicBezTo>
                    <a:pt x="492" y="3801"/>
                    <a:pt x="634" y="3980"/>
                    <a:pt x="518" y="3980"/>
                  </a:cubicBezTo>
                  <a:cubicBezTo>
                    <a:pt x="490" y="3980"/>
                    <a:pt x="375" y="3707"/>
                    <a:pt x="412" y="3707"/>
                  </a:cubicBezTo>
                  <a:close/>
                  <a:moveTo>
                    <a:pt x="340" y="4390"/>
                  </a:moveTo>
                  <a:lnTo>
                    <a:pt x="340" y="4390"/>
                  </a:lnTo>
                  <a:cubicBezTo>
                    <a:pt x="357" y="4407"/>
                    <a:pt x="324" y="4452"/>
                    <a:pt x="315" y="4452"/>
                  </a:cubicBezTo>
                  <a:cubicBezTo>
                    <a:pt x="310" y="4452"/>
                    <a:pt x="313" y="4436"/>
                    <a:pt x="340" y="4390"/>
                  </a:cubicBezTo>
                  <a:close/>
                  <a:moveTo>
                    <a:pt x="65187" y="5121"/>
                  </a:moveTo>
                  <a:cubicBezTo>
                    <a:pt x="65205" y="5130"/>
                    <a:pt x="65205" y="5139"/>
                    <a:pt x="65196" y="5139"/>
                  </a:cubicBezTo>
                  <a:cubicBezTo>
                    <a:pt x="65187" y="5139"/>
                    <a:pt x="65187" y="5130"/>
                    <a:pt x="65187" y="5121"/>
                  </a:cubicBezTo>
                  <a:close/>
                  <a:moveTo>
                    <a:pt x="337" y="5085"/>
                  </a:moveTo>
                  <a:cubicBezTo>
                    <a:pt x="353" y="5085"/>
                    <a:pt x="378" y="5097"/>
                    <a:pt x="411" y="5130"/>
                  </a:cubicBezTo>
                  <a:cubicBezTo>
                    <a:pt x="445" y="5170"/>
                    <a:pt x="443" y="5191"/>
                    <a:pt x="406" y="5191"/>
                  </a:cubicBezTo>
                  <a:cubicBezTo>
                    <a:pt x="394" y="5191"/>
                    <a:pt x="378" y="5188"/>
                    <a:pt x="358" y="5184"/>
                  </a:cubicBezTo>
                  <a:cubicBezTo>
                    <a:pt x="305" y="5177"/>
                    <a:pt x="291" y="5085"/>
                    <a:pt x="337" y="5085"/>
                  </a:cubicBezTo>
                  <a:close/>
                  <a:moveTo>
                    <a:pt x="1178" y="5612"/>
                  </a:moveTo>
                  <a:lnTo>
                    <a:pt x="1178" y="5612"/>
                  </a:lnTo>
                  <a:cubicBezTo>
                    <a:pt x="1178" y="5612"/>
                    <a:pt x="1178" y="5612"/>
                    <a:pt x="1178" y="5612"/>
                  </a:cubicBezTo>
                  <a:lnTo>
                    <a:pt x="1178" y="5612"/>
                  </a:lnTo>
                  <a:cubicBezTo>
                    <a:pt x="1178" y="5612"/>
                    <a:pt x="1178" y="5612"/>
                    <a:pt x="1178" y="5612"/>
                  </a:cubicBezTo>
                  <a:close/>
                  <a:moveTo>
                    <a:pt x="65609" y="5252"/>
                  </a:moveTo>
                  <a:cubicBezTo>
                    <a:pt x="65636" y="5252"/>
                    <a:pt x="65645" y="5375"/>
                    <a:pt x="65633" y="5621"/>
                  </a:cubicBezTo>
                  <a:cubicBezTo>
                    <a:pt x="65517" y="5550"/>
                    <a:pt x="65499" y="5443"/>
                    <a:pt x="65562" y="5327"/>
                  </a:cubicBezTo>
                  <a:cubicBezTo>
                    <a:pt x="65581" y="5277"/>
                    <a:pt x="65597" y="5252"/>
                    <a:pt x="65609" y="5252"/>
                  </a:cubicBezTo>
                  <a:close/>
                  <a:moveTo>
                    <a:pt x="65214" y="5826"/>
                  </a:moveTo>
                  <a:lnTo>
                    <a:pt x="65214" y="5826"/>
                  </a:lnTo>
                  <a:cubicBezTo>
                    <a:pt x="65214" y="5826"/>
                    <a:pt x="65214" y="5826"/>
                    <a:pt x="65215" y="5827"/>
                  </a:cubicBezTo>
                  <a:lnTo>
                    <a:pt x="65215" y="5827"/>
                  </a:lnTo>
                  <a:cubicBezTo>
                    <a:pt x="65214" y="5826"/>
                    <a:pt x="65214" y="5826"/>
                    <a:pt x="65214" y="5826"/>
                  </a:cubicBezTo>
                  <a:close/>
                  <a:moveTo>
                    <a:pt x="65669" y="5933"/>
                  </a:moveTo>
                  <a:cubicBezTo>
                    <a:pt x="65657" y="5978"/>
                    <a:pt x="65649" y="5993"/>
                    <a:pt x="65645" y="5993"/>
                  </a:cubicBezTo>
                  <a:cubicBezTo>
                    <a:pt x="65637" y="5993"/>
                    <a:pt x="65645" y="5933"/>
                    <a:pt x="65669" y="5933"/>
                  </a:cubicBezTo>
                  <a:close/>
                  <a:moveTo>
                    <a:pt x="553" y="6041"/>
                  </a:moveTo>
                  <a:cubicBezTo>
                    <a:pt x="580" y="6041"/>
                    <a:pt x="633" y="6113"/>
                    <a:pt x="732" y="6326"/>
                  </a:cubicBezTo>
                  <a:cubicBezTo>
                    <a:pt x="679" y="6281"/>
                    <a:pt x="634" y="6237"/>
                    <a:pt x="581" y="6192"/>
                  </a:cubicBezTo>
                  <a:cubicBezTo>
                    <a:pt x="572" y="6245"/>
                    <a:pt x="563" y="6299"/>
                    <a:pt x="554" y="6344"/>
                  </a:cubicBezTo>
                  <a:cubicBezTo>
                    <a:pt x="554" y="6344"/>
                    <a:pt x="497" y="6041"/>
                    <a:pt x="553" y="6041"/>
                  </a:cubicBezTo>
                  <a:close/>
                  <a:moveTo>
                    <a:pt x="65552" y="6334"/>
                  </a:moveTo>
                  <a:cubicBezTo>
                    <a:pt x="65552" y="6334"/>
                    <a:pt x="65552" y="6334"/>
                    <a:pt x="65553" y="6335"/>
                  </a:cubicBezTo>
                  <a:cubicBezTo>
                    <a:pt x="65544" y="6402"/>
                    <a:pt x="65539" y="6424"/>
                    <a:pt x="65537" y="6424"/>
                  </a:cubicBezTo>
                  <a:cubicBezTo>
                    <a:pt x="65533" y="6424"/>
                    <a:pt x="65540" y="6334"/>
                    <a:pt x="65552" y="6334"/>
                  </a:cubicBezTo>
                  <a:close/>
                  <a:moveTo>
                    <a:pt x="358" y="6397"/>
                  </a:moveTo>
                  <a:lnTo>
                    <a:pt x="500" y="6477"/>
                  </a:lnTo>
                  <a:cubicBezTo>
                    <a:pt x="509" y="6611"/>
                    <a:pt x="474" y="6727"/>
                    <a:pt x="384" y="6825"/>
                  </a:cubicBezTo>
                  <a:cubicBezTo>
                    <a:pt x="358" y="6683"/>
                    <a:pt x="349" y="6540"/>
                    <a:pt x="358" y="6397"/>
                  </a:cubicBezTo>
                  <a:close/>
                  <a:moveTo>
                    <a:pt x="674" y="6753"/>
                  </a:moveTo>
                  <a:cubicBezTo>
                    <a:pt x="686" y="6753"/>
                    <a:pt x="699" y="6753"/>
                    <a:pt x="713" y="6754"/>
                  </a:cubicBezTo>
                  <a:lnTo>
                    <a:pt x="713" y="6754"/>
                  </a:lnTo>
                  <a:cubicBezTo>
                    <a:pt x="689" y="6760"/>
                    <a:pt x="714" y="7149"/>
                    <a:pt x="679" y="7298"/>
                  </a:cubicBezTo>
                  <a:lnTo>
                    <a:pt x="679" y="7298"/>
                  </a:lnTo>
                  <a:cubicBezTo>
                    <a:pt x="680" y="7274"/>
                    <a:pt x="139" y="6753"/>
                    <a:pt x="674" y="6753"/>
                  </a:cubicBezTo>
                  <a:close/>
                  <a:moveTo>
                    <a:pt x="762" y="7363"/>
                  </a:moveTo>
                  <a:cubicBezTo>
                    <a:pt x="766" y="7363"/>
                    <a:pt x="768" y="7365"/>
                    <a:pt x="768" y="7369"/>
                  </a:cubicBezTo>
                  <a:lnTo>
                    <a:pt x="750" y="7369"/>
                  </a:lnTo>
                  <a:cubicBezTo>
                    <a:pt x="755" y="7365"/>
                    <a:pt x="759" y="7363"/>
                    <a:pt x="762" y="7363"/>
                  </a:cubicBezTo>
                  <a:close/>
                  <a:moveTo>
                    <a:pt x="420" y="7227"/>
                  </a:moveTo>
                  <a:lnTo>
                    <a:pt x="420" y="7227"/>
                  </a:lnTo>
                  <a:cubicBezTo>
                    <a:pt x="483" y="7298"/>
                    <a:pt x="483" y="7369"/>
                    <a:pt x="438" y="7459"/>
                  </a:cubicBezTo>
                  <a:cubicBezTo>
                    <a:pt x="438" y="7378"/>
                    <a:pt x="429" y="7298"/>
                    <a:pt x="420" y="7227"/>
                  </a:cubicBezTo>
                  <a:close/>
                  <a:moveTo>
                    <a:pt x="492" y="7923"/>
                  </a:moveTo>
                  <a:cubicBezTo>
                    <a:pt x="599" y="7967"/>
                    <a:pt x="625" y="8030"/>
                    <a:pt x="554" y="8137"/>
                  </a:cubicBezTo>
                  <a:cubicBezTo>
                    <a:pt x="525" y="8154"/>
                    <a:pt x="503" y="8162"/>
                    <a:pt x="487" y="8162"/>
                  </a:cubicBezTo>
                  <a:cubicBezTo>
                    <a:pt x="395" y="8162"/>
                    <a:pt x="469" y="7930"/>
                    <a:pt x="492" y="7923"/>
                  </a:cubicBezTo>
                  <a:close/>
                  <a:moveTo>
                    <a:pt x="64884" y="8083"/>
                  </a:moveTo>
                  <a:lnTo>
                    <a:pt x="64884" y="8083"/>
                  </a:lnTo>
                  <a:cubicBezTo>
                    <a:pt x="64900" y="8149"/>
                    <a:pt x="64917" y="8215"/>
                    <a:pt x="64933" y="8225"/>
                  </a:cubicBezTo>
                  <a:lnTo>
                    <a:pt x="64933" y="8225"/>
                  </a:lnTo>
                  <a:cubicBezTo>
                    <a:pt x="64875" y="8206"/>
                    <a:pt x="64875" y="8153"/>
                    <a:pt x="64884" y="8083"/>
                  </a:cubicBezTo>
                  <a:close/>
                  <a:moveTo>
                    <a:pt x="706" y="8128"/>
                  </a:moveTo>
                  <a:lnTo>
                    <a:pt x="706" y="8128"/>
                  </a:lnTo>
                  <a:cubicBezTo>
                    <a:pt x="768" y="8155"/>
                    <a:pt x="777" y="8190"/>
                    <a:pt x="741" y="8244"/>
                  </a:cubicBezTo>
                  <a:cubicBezTo>
                    <a:pt x="670" y="8217"/>
                    <a:pt x="661" y="8181"/>
                    <a:pt x="706" y="8128"/>
                  </a:cubicBezTo>
                  <a:close/>
                  <a:moveTo>
                    <a:pt x="65009" y="8128"/>
                  </a:moveTo>
                  <a:cubicBezTo>
                    <a:pt x="65053" y="8163"/>
                    <a:pt x="65356" y="8217"/>
                    <a:pt x="65374" y="8253"/>
                  </a:cubicBezTo>
                  <a:cubicBezTo>
                    <a:pt x="65428" y="8395"/>
                    <a:pt x="65160" y="8342"/>
                    <a:pt x="65133" y="8369"/>
                  </a:cubicBezTo>
                  <a:cubicBezTo>
                    <a:pt x="65089" y="8288"/>
                    <a:pt x="65053" y="8208"/>
                    <a:pt x="65009" y="8128"/>
                  </a:cubicBezTo>
                  <a:close/>
                  <a:moveTo>
                    <a:pt x="680" y="8325"/>
                  </a:moveTo>
                  <a:cubicBezTo>
                    <a:pt x="717" y="8325"/>
                    <a:pt x="749" y="8337"/>
                    <a:pt x="768" y="8378"/>
                  </a:cubicBezTo>
                  <a:cubicBezTo>
                    <a:pt x="741" y="8422"/>
                    <a:pt x="723" y="8467"/>
                    <a:pt x="697" y="8502"/>
                  </a:cubicBezTo>
                  <a:cubicBezTo>
                    <a:pt x="643" y="8529"/>
                    <a:pt x="581" y="8547"/>
                    <a:pt x="527" y="8565"/>
                  </a:cubicBezTo>
                  <a:cubicBezTo>
                    <a:pt x="563" y="8538"/>
                    <a:pt x="599" y="8502"/>
                    <a:pt x="616" y="8458"/>
                  </a:cubicBezTo>
                  <a:cubicBezTo>
                    <a:pt x="563" y="8431"/>
                    <a:pt x="518" y="8395"/>
                    <a:pt x="483" y="8351"/>
                  </a:cubicBezTo>
                  <a:lnTo>
                    <a:pt x="483" y="8351"/>
                  </a:lnTo>
                  <a:cubicBezTo>
                    <a:pt x="489" y="8354"/>
                    <a:pt x="498" y="8355"/>
                    <a:pt x="507" y="8355"/>
                  </a:cubicBezTo>
                  <a:cubicBezTo>
                    <a:pt x="552" y="8355"/>
                    <a:pt x="621" y="8325"/>
                    <a:pt x="680" y="8325"/>
                  </a:cubicBezTo>
                  <a:close/>
                  <a:moveTo>
                    <a:pt x="715" y="8654"/>
                  </a:moveTo>
                  <a:lnTo>
                    <a:pt x="715" y="8654"/>
                  </a:lnTo>
                  <a:cubicBezTo>
                    <a:pt x="688" y="8699"/>
                    <a:pt x="661" y="8743"/>
                    <a:pt x="625" y="8788"/>
                  </a:cubicBezTo>
                  <a:cubicBezTo>
                    <a:pt x="563" y="8690"/>
                    <a:pt x="634" y="8699"/>
                    <a:pt x="715" y="8654"/>
                  </a:cubicBezTo>
                  <a:close/>
                  <a:moveTo>
                    <a:pt x="265" y="8546"/>
                  </a:moveTo>
                  <a:cubicBezTo>
                    <a:pt x="425" y="8546"/>
                    <a:pt x="402" y="8819"/>
                    <a:pt x="271" y="8819"/>
                  </a:cubicBezTo>
                  <a:cubicBezTo>
                    <a:pt x="262" y="8819"/>
                    <a:pt x="252" y="8818"/>
                    <a:pt x="242" y="8815"/>
                  </a:cubicBezTo>
                  <a:cubicBezTo>
                    <a:pt x="251" y="8743"/>
                    <a:pt x="349" y="8734"/>
                    <a:pt x="349" y="8681"/>
                  </a:cubicBezTo>
                  <a:lnTo>
                    <a:pt x="349" y="8681"/>
                  </a:lnTo>
                  <a:cubicBezTo>
                    <a:pt x="349" y="8681"/>
                    <a:pt x="349" y="8681"/>
                    <a:pt x="348" y="8681"/>
                  </a:cubicBezTo>
                  <a:cubicBezTo>
                    <a:pt x="341" y="8681"/>
                    <a:pt x="216" y="8547"/>
                    <a:pt x="251" y="8547"/>
                  </a:cubicBezTo>
                  <a:cubicBezTo>
                    <a:pt x="256" y="8547"/>
                    <a:pt x="260" y="8546"/>
                    <a:pt x="265" y="8546"/>
                  </a:cubicBezTo>
                  <a:close/>
                  <a:moveTo>
                    <a:pt x="581" y="9002"/>
                  </a:moveTo>
                  <a:cubicBezTo>
                    <a:pt x="581" y="9002"/>
                    <a:pt x="590" y="9011"/>
                    <a:pt x="590" y="9011"/>
                  </a:cubicBezTo>
                  <a:cubicBezTo>
                    <a:pt x="581" y="9011"/>
                    <a:pt x="581" y="9002"/>
                    <a:pt x="581" y="9002"/>
                  </a:cubicBezTo>
                  <a:close/>
                  <a:moveTo>
                    <a:pt x="590" y="9011"/>
                  </a:moveTo>
                  <a:cubicBezTo>
                    <a:pt x="593" y="9014"/>
                    <a:pt x="598" y="9019"/>
                    <a:pt x="604" y="9023"/>
                  </a:cubicBezTo>
                  <a:lnTo>
                    <a:pt x="604" y="9023"/>
                  </a:lnTo>
                  <a:cubicBezTo>
                    <a:pt x="602" y="9022"/>
                    <a:pt x="601" y="9021"/>
                    <a:pt x="599" y="9020"/>
                  </a:cubicBezTo>
                  <a:cubicBezTo>
                    <a:pt x="591" y="9012"/>
                    <a:pt x="590" y="9011"/>
                    <a:pt x="590" y="9011"/>
                  </a:cubicBezTo>
                  <a:close/>
                  <a:moveTo>
                    <a:pt x="956" y="9404"/>
                  </a:moveTo>
                  <a:cubicBezTo>
                    <a:pt x="976" y="9404"/>
                    <a:pt x="994" y="9433"/>
                    <a:pt x="1009" y="9493"/>
                  </a:cubicBezTo>
                  <a:cubicBezTo>
                    <a:pt x="990" y="9527"/>
                    <a:pt x="973" y="9543"/>
                    <a:pt x="957" y="9543"/>
                  </a:cubicBezTo>
                  <a:cubicBezTo>
                    <a:pt x="936" y="9543"/>
                    <a:pt x="917" y="9513"/>
                    <a:pt x="902" y="9457"/>
                  </a:cubicBezTo>
                  <a:cubicBezTo>
                    <a:pt x="922" y="9422"/>
                    <a:pt x="939" y="9404"/>
                    <a:pt x="956" y="9404"/>
                  </a:cubicBezTo>
                  <a:close/>
                  <a:moveTo>
                    <a:pt x="379" y="9460"/>
                  </a:moveTo>
                  <a:cubicBezTo>
                    <a:pt x="395" y="9460"/>
                    <a:pt x="414" y="9465"/>
                    <a:pt x="438" y="9475"/>
                  </a:cubicBezTo>
                  <a:cubicBezTo>
                    <a:pt x="483" y="9537"/>
                    <a:pt x="447" y="9582"/>
                    <a:pt x="322" y="9600"/>
                  </a:cubicBezTo>
                  <a:cubicBezTo>
                    <a:pt x="308" y="9542"/>
                    <a:pt x="311" y="9460"/>
                    <a:pt x="379" y="9460"/>
                  </a:cubicBezTo>
                  <a:close/>
                  <a:moveTo>
                    <a:pt x="65453" y="9843"/>
                  </a:moveTo>
                  <a:cubicBezTo>
                    <a:pt x="65468" y="9843"/>
                    <a:pt x="65486" y="9863"/>
                    <a:pt x="65508" y="9903"/>
                  </a:cubicBezTo>
                  <a:cubicBezTo>
                    <a:pt x="65499" y="9939"/>
                    <a:pt x="65488" y="9957"/>
                    <a:pt x="65474" y="9957"/>
                  </a:cubicBezTo>
                  <a:cubicBezTo>
                    <a:pt x="65459" y="9957"/>
                    <a:pt x="65441" y="9939"/>
                    <a:pt x="65419" y="9903"/>
                  </a:cubicBezTo>
                  <a:cubicBezTo>
                    <a:pt x="65428" y="9863"/>
                    <a:pt x="65439" y="9843"/>
                    <a:pt x="65453" y="9843"/>
                  </a:cubicBezTo>
                  <a:close/>
                  <a:moveTo>
                    <a:pt x="65664" y="10007"/>
                  </a:moveTo>
                  <a:cubicBezTo>
                    <a:pt x="65691" y="10007"/>
                    <a:pt x="65676" y="10039"/>
                    <a:pt x="65615" y="10099"/>
                  </a:cubicBezTo>
                  <a:cubicBezTo>
                    <a:pt x="65584" y="10110"/>
                    <a:pt x="65562" y="10115"/>
                    <a:pt x="65548" y="10115"/>
                  </a:cubicBezTo>
                  <a:cubicBezTo>
                    <a:pt x="65516" y="10115"/>
                    <a:pt x="65534" y="10085"/>
                    <a:pt x="65597" y="10028"/>
                  </a:cubicBezTo>
                  <a:cubicBezTo>
                    <a:pt x="65629" y="10014"/>
                    <a:pt x="65651" y="10007"/>
                    <a:pt x="65664" y="10007"/>
                  </a:cubicBezTo>
                  <a:close/>
                  <a:moveTo>
                    <a:pt x="697" y="10260"/>
                  </a:moveTo>
                  <a:cubicBezTo>
                    <a:pt x="692" y="10264"/>
                    <a:pt x="690" y="10267"/>
                    <a:pt x="689" y="10267"/>
                  </a:cubicBezTo>
                  <a:cubicBezTo>
                    <a:pt x="688" y="10267"/>
                    <a:pt x="688" y="10264"/>
                    <a:pt x="688" y="10260"/>
                  </a:cubicBezTo>
                  <a:close/>
                  <a:moveTo>
                    <a:pt x="536" y="10180"/>
                  </a:moveTo>
                  <a:cubicBezTo>
                    <a:pt x="550" y="10180"/>
                    <a:pt x="567" y="10206"/>
                    <a:pt x="590" y="10260"/>
                  </a:cubicBezTo>
                  <a:cubicBezTo>
                    <a:pt x="585" y="10318"/>
                    <a:pt x="576" y="10347"/>
                    <a:pt x="563" y="10347"/>
                  </a:cubicBezTo>
                  <a:cubicBezTo>
                    <a:pt x="550" y="10347"/>
                    <a:pt x="532" y="10318"/>
                    <a:pt x="509" y="10260"/>
                  </a:cubicBezTo>
                  <a:cubicBezTo>
                    <a:pt x="514" y="10206"/>
                    <a:pt x="523" y="10180"/>
                    <a:pt x="536" y="10180"/>
                  </a:cubicBezTo>
                  <a:close/>
                  <a:moveTo>
                    <a:pt x="332" y="10418"/>
                  </a:moveTo>
                  <a:cubicBezTo>
                    <a:pt x="342" y="10418"/>
                    <a:pt x="358" y="10447"/>
                    <a:pt x="367" y="10474"/>
                  </a:cubicBezTo>
                  <a:cubicBezTo>
                    <a:pt x="374" y="10463"/>
                    <a:pt x="380" y="10456"/>
                    <a:pt x="383" y="10456"/>
                  </a:cubicBezTo>
                  <a:lnTo>
                    <a:pt x="383" y="10456"/>
                  </a:lnTo>
                  <a:cubicBezTo>
                    <a:pt x="387" y="10456"/>
                    <a:pt x="386" y="10469"/>
                    <a:pt x="376" y="10501"/>
                  </a:cubicBezTo>
                  <a:cubicBezTo>
                    <a:pt x="376" y="10492"/>
                    <a:pt x="376" y="10483"/>
                    <a:pt x="367" y="10474"/>
                  </a:cubicBezTo>
                  <a:cubicBezTo>
                    <a:pt x="358" y="10483"/>
                    <a:pt x="349" y="10510"/>
                    <a:pt x="331" y="10536"/>
                  </a:cubicBezTo>
                  <a:cubicBezTo>
                    <a:pt x="318" y="10447"/>
                    <a:pt x="322" y="10418"/>
                    <a:pt x="332" y="10418"/>
                  </a:cubicBezTo>
                  <a:close/>
                  <a:moveTo>
                    <a:pt x="1095" y="10405"/>
                  </a:moveTo>
                  <a:cubicBezTo>
                    <a:pt x="1054" y="10538"/>
                    <a:pt x="1033" y="10587"/>
                    <a:pt x="1023" y="10587"/>
                  </a:cubicBezTo>
                  <a:cubicBezTo>
                    <a:pt x="1013" y="10587"/>
                    <a:pt x="1014" y="10546"/>
                    <a:pt x="1018" y="10492"/>
                  </a:cubicBezTo>
                  <a:cubicBezTo>
                    <a:pt x="1054" y="10456"/>
                    <a:pt x="1085" y="10425"/>
                    <a:pt x="1095" y="10405"/>
                  </a:cubicBezTo>
                  <a:close/>
                  <a:moveTo>
                    <a:pt x="615" y="10426"/>
                  </a:moveTo>
                  <a:cubicBezTo>
                    <a:pt x="658" y="10426"/>
                    <a:pt x="679" y="10472"/>
                    <a:pt x="679" y="10554"/>
                  </a:cubicBezTo>
                  <a:cubicBezTo>
                    <a:pt x="679" y="10597"/>
                    <a:pt x="673" y="10613"/>
                    <a:pt x="665" y="10613"/>
                  </a:cubicBezTo>
                  <a:cubicBezTo>
                    <a:pt x="637" y="10613"/>
                    <a:pt x="579" y="10445"/>
                    <a:pt x="572" y="10438"/>
                  </a:cubicBezTo>
                  <a:cubicBezTo>
                    <a:pt x="588" y="10430"/>
                    <a:pt x="602" y="10426"/>
                    <a:pt x="615" y="10426"/>
                  </a:cubicBezTo>
                  <a:close/>
                  <a:moveTo>
                    <a:pt x="786" y="10073"/>
                  </a:moveTo>
                  <a:lnTo>
                    <a:pt x="786" y="10073"/>
                  </a:lnTo>
                  <a:cubicBezTo>
                    <a:pt x="789" y="10123"/>
                    <a:pt x="833" y="10138"/>
                    <a:pt x="890" y="10138"/>
                  </a:cubicBezTo>
                  <a:cubicBezTo>
                    <a:pt x="971" y="10138"/>
                    <a:pt x="1079" y="10106"/>
                    <a:pt x="1127" y="10106"/>
                  </a:cubicBezTo>
                  <a:cubicBezTo>
                    <a:pt x="1133" y="10106"/>
                    <a:pt x="1139" y="10107"/>
                    <a:pt x="1143" y="10108"/>
                  </a:cubicBezTo>
                  <a:lnTo>
                    <a:pt x="1143" y="10108"/>
                  </a:lnTo>
                  <a:cubicBezTo>
                    <a:pt x="1143" y="10108"/>
                    <a:pt x="1142" y="10108"/>
                    <a:pt x="1142" y="10108"/>
                  </a:cubicBezTo>
                  <a:cubicBezTo>
                    <a:pt x="1114" y="10108"/>
                    <a:pt x="998" y="10679"/>
                    <a:pt x="777" y="10679"/>
                  </a:cubicBezTo>
                  <a:cubicBezTo>
                    <a:pt x="652" y="10679"/>
                    <a:pt x="848" y="10331"/>
                    <a:pt x="848" y="10313"/>
                  </a:cubicBezTo>
                  <a:cubicBezTo>
                    <a:pt x="616" y="10135"/>
                    <a:pt x="795" y="10206"/>
                    <a:pt x="786" y="10073"/>
                  </a:cubicBezTo>
                  <a:close/>
                  <a:moveTo>
                    <a:pt x="1285" y="10492"/>
                  </a:moveTo>
                  <a:lnTo>
                    <a:pt x="1285" y="10492"/>
                  </a:lnTo>
                  <a:cubicBezTo>
                    <a:pt x="1496" y="10601"/>
                    <a:pt x="1048" y="10838"/>
                    <a:pt x="864" y="10838"/>
                  </a:cubicBezTo>
                  <a:cubicBezTo>
                    <a:pt x="838" y="10838"/>
                    <a:pt x="816" y="10833"/>
                    <a:pt x="804" y="10822"/>
                  </a:cubicBezTo>
                  <a:cubicBezTo>
                    <a:pt x="759" y="10777"/>
                    <a:pt x="1285" y="10492"/>
                    <a:pt x="1285" y="10492"/>
                  </a:cubicBezTo>
                  <a:close/>
                  <a:moveTo>
                    <a:pt x="65565" y="10728"/>
                  </a:moveTo>
                  <a:lnTo>
                    <a:pt x="65565" y="10728"/>
                  </a:lnTo>
                  <a:cubicBezTo>
                    <a:pt x="65591" y="10728"/>
                    <a:pt x="65757" y="10893"/>
                    <a:pt x="65704" y="10893"/>
                  </a:cubicBezTo>
                  <a:cubicBezTo>
                    <a:pt x="65669" y="10867"/>
                    <a:pt x="65642" y="10831"/>
                    <a:pt x="65606" y="10804"/>
                  </a:cubicBezTo>
                  <a:cubicBezTo>
                    <a:pt x="65564" y="10748"/>
                    <a:pt x="65556" y="10728"/>
                    <a:pt x="65565" y="10728"/>
                  </a:cubicBezTo>
                  <a:close/>
                  <a:moveTo>
                    <a:pt x="866" y="11009"/>
                  </a:moveTo>
                  <a:cubicBezTo>
                    <a:pt x="848" y="11045"/>
                    <a:pt x="831" y="11090"/>
                    <a:pt x="804" y="11152"/>
                  </a:cubicBezTo>
                  <a:cubicBezTo>
                    <a:pt x="688" y="11054"/>
                    <a:pt x="768" y="11018"/>
                    <a:pt x="866" y="11009"/>
                  </a:cubicBezTo>
                  <a:close/>
                  <a:moveTo>
                    <a:pt x="65586" y="10956"/>
                  </a:moveTo>
                  <a:cubicBezTo>
                    <a:pt x="65803" y="10956"/>
                    <a:pt x="65602" y="11309"/>
                    <a:pt x="65499" y="11309"/>
                  </a:cubicBezTo>
                  <a:cubicBezTo>
                    <a:pt x="65468" y="11309"/>
                    <a:pt x="65446" y="11278"/>
                    <a:pt x="65446" y="11197"/>
                  </a:cubicBezTo>
                  <a:cubicBezTo>
                    <a:pt x="65446" y="11197"/>
                    <a:pt x="65704" y="10956"/>
                    <a:pt x="65579" y="10956"/>
                  </a:cubicBezTo>
                  <a:cubicBezTo>
                    <a:pt x="65582" y="10956"/>
                    <a:pt x="65584" y="10956"/>
                    <a:pt x="65586" y="10956"/>
                  </a:cubicBezTo>
                  <a:close/>
                  <a:moveTo>
                    <a:pt x="514" y="11087"/>
                  </a:moveTo>
                  <a:cubicBezTo>
                    <a:pt x="590" y="11087"/>
                    <a:pt x="667" y="11139"/>
                    <a:pt x="643" y="11232"/>
                  </a:cubicBezTo>
                  <a:cubicBezTo>
                    <a:pt x="581" y="11277"/>
                    <a:pt x="527" y="11321"/>
                    <a:pt x="474" y="11366"/>
                  </a:cubicBezTo>
                  <a:cubicBezTo>
                    <a:pt x="460" y="11339"/>
                    <a:pt x="499" y="11165"/>
                    <a:pt x="454" y="11165"/>
                  </a:cubicBezTo>
                  <a:cubicBezTo>
                    <a:pt x="440" y="11165"/>
                    <a:pt x="418" y="11181"/>
                    <a:pt x="384" y="11223"/>
                  </a:cubicBezTo>
                  <a:cubicBezTo>
                    <a:pt x="376" y="11130"/>
                    <a:pt x="444" y="11087"/>
                    <a:pt x="514" y="11087"/>
                  </a:cubicBezTo>
                  <a:close/>
                  <a:moveTo>
                    <a:pt x="65457" y="11478"/>
                  </a:moveTo>
                  <a:cubicBezTo>
                    <a:pt x="65472" y="11478"/>
                    <a:pt x="65491" y="11479"/>
                    <a:pt x="65517" y="11482"/>
                  </a:cubicBezTo>
                  <a:cubicBezTo>
                    <a:pt x="65571" y="11500"/>
                    <a:pt x="65624" y="11509"/>
                    <a:pt x="65678" y="11518"/>
                  </a:cubicBezTo>
                  <a:cubicBezTo>
                    <a:pt x="65702" y="11551"/>
                    <a:pt x="65685" y="11564"/>
                    <a:pt x="65649" y="11564"/>
                  </a:cubicBezTo>
                  <a:cubicBezTo>
                    <a:pt x="65556" y="11564"/>
                    <a:pt x="65339" y="11478"/>
                    <a:pt x="65457" y="11478"/>
                  </a:cubicBezTo>
                  <a:close/>
                  <a:moveTo>
                    <a:pt x="653" y="11544"/>
                  </a:moveTo>
                  <a:cubicBezTo>
                    <a:pt x="668" y="11544"/>
                    <a:pt x="679" y="11571"/>
                    <a:pt x="679" y="11643"/>
                  </a:cubicBezTo>
                  <a:cubicBezTo>
                    <a:pt x="661" y="11678"/>
                    <a:pt x="643" y="11714"/>
                    <a:pt x="625" y="11759"/>
                  </a:cubicBezTo>
                  <a:cubicBezTo>
                    <a:pt x="614" y="11765"/>
                    <a:pt x="606" y="11767"/>
                    <a:pt x="598" y="11767"/>
                  </a:cubicBezTo>
                  <a:cubicBezTo>
                    <a:pt x="534" y="11767"/>
                    <a:pt x="610" y="11544"/>
                    <a:pt x="653" y="11544"/>
                  </a:cubicBezTo>
                  <a:close/>
                  <a:moveTo>
                    <a:pt x="1101" y="11437"/>
                  </a:moveTo>
                  <a:cubicBezTo>
                    <a:pt x="1129" y="11437"/>
                    <a:pt x="1145" y="11459"/>
                    <a:pt x="1135" y="11513"/>
                  </a:cubicBezTo>
                  <a:lnTo>
                    <a:pt x="1135" y="11513"/>
                  </a:lnTo>
                  <a:cubicBezTo>
                    <a:pt x="1135" y="11511"/>
                    <a:pt x="1134" y="11510"/>
                    <a:pt x="1133" y="11510"/>
                  </a:cubicBezTo>
                  <a:cubicBezTo>
                    <a:pt x="1112" y="11510"/>
                    <a:pt x="898" y="11803"/>
                    <a:pt x="884" y="11803"/>
                  </a:cubicBezTo>
                  <a:cubicBezTo>
                    <a:pt x="884" y="11803"/>
                    <a:pt x="884" y="11803"/>
                    <a:pt x="884" y="11803"/>
                  </a:cubicBezTo>
                  <a:cubicBezTo>
                    <a:pt x="709" y="11740"/>
                    <a:pt x="994" y="11437"/>
                    <a:pt x="1101" y="11437"/>
                  </a:cubicBezTo>
                  <a:close/>
                  <a:moveTo>
                    <a:pt x="64884" y="12089"/>
                  </a:moveTo>
                  <a:lnTo>
                    <a:pt x="64884" y="12089"/>
                  </a:lnTo>
                  <a:cubicBezTo>
                    <a:pt x="64937" y="12124"/>
                    <a:pt x="64946" y="12267"/>
                    <a:pt x="65026" y="12267"/>
                  </a:cubicBezTo>
                  <a:cubicBezTo>
                    <a:pt x="64910" y="12267"/>
                    <a:pt x="64875" y="12187"/>
                    <a:pt x="64884" y="12089"/>
                  </a:cubicBezTo>
                  <a:close/>
                  <a:moveTo>
                    <a:pt x="639" y="12099"/>
                  </a:moveTo>
                  <a:cubicBezTo>
                    <a:pt x="685" y="12099"/>
                    <a:pt x="732" y="12143"/>
                    <a:pt x="732" y="12169"/>
                  </a:cubicBezTo>
                  <a:cubicBezTo>
                    <a:pt x="716" y="12259"/>
                    <a:pt x="670" y="12304"/>
                    <a:pt x="586" y="12304"/>
                  </a:cubicBezTo>
                  <a:cubicBezTo>
                    <a:pt x="579" y="12304"/>
                    <a:pt x="571" y="12304"/>
                    <a:pt x="563" y="12303"/>
                  </a:cubicBezTo>
                  <a:cubicBezTo>
                    <a:pt x="549" y="12145"/>
                    <a:pt x="593" y="12099"/>
                    <a:pt x="639" y="12099"/>
                  </a:cubicBezTo>
                  <a:close/>
                  <a:moveTo>
                    <a:pt x="1232" y="12606"/>
                  </a:moveTo>
                  <a:lnTo>
                    <a:pt x="1232" y="12606"/>
                  </a:lnTo>
                  <a:cubicBezTo>
                    <a:pt x="1232" y="12608"/>
                    <a:pt x="1232" y="12610"/>
                    <a:pt x="1233" y="12612"/>
                  </a:cubicBezTo>
                  <a:lnTo>
                    <a:pt x="1233" y="12612"/>
                  </a:lnTo>
                  <a:cubicBezTo>
                    <a:pt x="1232" y="12610"/>
                    <a:pt x="1232" y="12608"/>
                    <a:pt x="1232" y="12606"/>
                  </a:cubicBezTo>
                  <a:close/>
                  <a:moveTo>
                    <a:pt x="581" y="12392"/>
                  </a:moveTo>
                  <a:lnTo>
                    <a:pt x="581" y="12392"/>
                  </a:lnTo>
                  <a:cubicBezTo>
                    <a:pt x="607" y="12428"/>
                    <a:pt x="625" y="12463"/>
                    <a:pt x="652" y="12499"/>
                  </a:cubicBezTo>
                  <a:lnTo>
                    <a:pt x="590" y="12660"/>
                  </a:lnTo>
                  <a:cubicBezTo>
                    <a:pt x="474" y="12553"/>
                    <a:pt x="474" y="12463"/>
                    <a:pt x="581" y="12392"/>
                  </a:cubicBezTo>
                  <a:close/>
                  <a:moveTo>
                    <a:pt x="1036" y="12704"/>
                  </a:moveTo>
                  <a:cubicBezTo>
                    <a:pt x="1036" y="12704"/>
                    <a:pt x="1036" y="12713"/>
                    <a:pt x="1027" y="12713"/>
                  </a:cubicBezTo>
                  <a:cubicBezTo>
                    <a:pt x="1027" y="12713"/>
                    <a:pt x="1027" y="12704"/>
                    <a:pt x="1036" y="12704"/>
                  </a:cubicBezTo>
                  <a:close/>
                  <a:moveTo>
                    <a:pt x="65308" y="12365"/>
                  </a:moveTo>
                  <a:cubicBezTo>
                    <a:pt x="65309" y="12365"/>
                    <a:pt x="65310" y="12365"/>
                    <a:pt x="65312" y="12365"/>
                  </a:cubicBezTo>
                  <a:cubicBezTo>
                    <a:pt x="65575" y="12382"/>
                    <a:pt x="65459" y="12779"/>
                    <a:pt x="65339" y="12779"/>
                  </a:cubicBezTo>
                  <a:cubicBezTo>
                    <a:pt x="65333" y="12779"/>
                    <a:pt x="65327" y="12778"/>
                    <a:pt x="65321" y="12776"/>
                  </a:cubicBezTo>
                  <a:cubicBezTo>
                    <a:pt x="65312" y="12731"/>
                    <a:pt x="65312" y="12686"/>
                    <a:pt x="65312" y="12642"/>
                  </a:cubicBezTo>
                  <a:cubicBezTo>
                    <a:pt x="65321" y="12624"/>
                    <a:pt x="65226" y="12365"/>
                    <a:pt x="65308" y="12365"/>
                  </a:cubicBezTo>
                  <a:close/>
                  <a:moveTo>
                    <a:pt x="64732" y="13570"/>
                  </a:moveTo>
                  <a:lnTo>
                    <a:pt x="64732" y="13570"/>
                  </a:lnTo>
                  <a:cubicBezTo>
                    <a:pt x="64848" y="13632"/>
                    <a:pt x="64857" y="13694"/>
                    <a:pt x="64741" y="13766"/>
                  </a:cubicBezTo>
                  <a:cubicBezTo>
                    <a:pt x="64616" y="13703"/>
                    <a:pt x="64616" y="13641"/>
                    <a:pt x="64732" y="13570"/>
                  </a:cubicBezTo>
                  <a:close/>
                  <a:moveTo>
                    <a:pt x="65472" y="13775"/>
                  </a:moveTo>
                  <a:cubicBezTo>
                    <a:pt x="65551" y="13775"/>
                    <a:pt x="65311" y="14052"/>
                    <a:pt x="65243" y="14052"/>
                  </a:cubicBezTo>
                  <a:cubicBezTo>
                    <a:pt x="65242" y="14052"/>
                    <a:pt x="65241" y="14051"/>
                    <a:pt x="65240" y="14051"/>
                  </a:cubicBezTo>
                  <a:cubicBezTo>
                    <a:pt x="65125" y="14025"/>
                    <a:pt x="65437" y="13775"/>
                    <a:pt x="65472" y="13775"/>
                  </a:cubicBezTo>
                  <a:close/>
                  <a:moveTo>
                    <a:pt x="65310" y="14142"/>
                  </a:moveTo>
                  <a:cubicBezTo>
                    <a:pt x="65375" y="14142"/>
                    <a:pt x="65446" y="14444"/>
                    <a:pt x="65339" y="14444"/>
                  </a:cubicBezTo>
                  <a:cubicBezTo>
                    <a:pt x="65249" y="14390"/>
                    <a:pt x="65232" y="14310"/>
                    <a:pt x="65267" y="14203"/>
                  </a:cubicBezTo>
                  <a:cubicBezTo>
                    <a:pt x="65279" y="14160"/>
                    <a:pt x="65294" y="14142"/>
                    <a:pt x="65310" y="14142"/>
                  </a:cubicBezTo>
                  <a:close/>
                  <a:moveTo>
                    <a:pt x="866" y="14497"/>
                  </a:moveTo>
                  <a:cubicBezTo>
                    <a:pt x="866" y="14502"/>
                    <a:pt x="866" y="14506"/>
                    <a:pt x="866" y="14509"/>
                  </a:cubicBezTo>
                  <a:lnTo>
                    <a:pt x="866" y="14509"/>
                  </a:lnTo>
                  <a:cubicBezTo>
                    <a:pt x="866" y="14505"/>
                    <a:pt x="866" y="14501"/>
                    <a:pt x="866" y="14497"/>
                  </a:cubicBezTo>
                  <a:close/>
                  <a:moveTo>
                    <a:pt x="65598" y="14442"/>
                  </a:moveTo>
                  <a:cubicBezTo>
                    <a:pt x="65689" y="14442"/>
                    <a:pt x="65690" y="14468"/>
                    <a:pt x="65588" y="14515"/>
                  </a:cubicBezTo>
                  <a:cubicBezTo>
                    <a:pt x="65446" y="14515"/>
                    <a:pt x="65437" y="14488"/>
                    <a:pt x="65553" y="14444"/>
                  </a:cubicBezTo>
                  <a:cubicBezTo>
                    <a:pt x="65570" y="14443"/>
                    <a:pt x="65585" y="14442"/>
                    <a:pt x="65598" y="14442"/>
                  </a:cubicBezTo>
                  <a:close/>
                  <a:moveTo>
                    <a:pt x="64649" y="14850"/>
                  </a:moveTo>
                  <a:cubicBezTo>
                    <a:pt x="64651" y="14850"/>
                    <a:pt x="64649" y="14854"/>
                    <a:pt x="64643" y="14854"/>
                  </a:cubicBezTo>
                  <a:cubicBezTo>
                    <a:pt x="64646" y="14851"/>
                    <a:pt x="64648" y="14850"/>
                    <a:pt x="64649" y="14850"/>
                  </a:cubicBezTo>
                  <a:close/>
                  <a:moveTo>
                    <a:pt x="65344" y="14566"/>
                  </a:moveTo>
                  <a:cubicBezTo>
                    <a:pt x="65397" y="14566"/>
                    <a:pt x="65475" y="14612"/>
                    <a:pt x="65571" y="14720"/>
                  </a:cubicBezTo>
                  <a:cubicBezTo>
                    <a:pt x="65567" y="14720"/>
                    <a:pt x="65562" y="14720"/>
                    <a:pt x="65558" y="14720"/>
                  </a:cubicBezTo>
                  <a:cubicBezTo>
                    <a:pt x="65466" y="14720"/>
                    <a:pt x="65266" y="14801"/>
                    <a:pt x="65375" y="14801"/>
                  </a:cubicBezTo>
                  <a:cubicBezTo>
                    <a:pt x="65380" y="14801"/>
                    <a:pt x="65386" y="14801"/>
                    <a:pt x="65392" y="14801"/>
                  </a:cubicBezTo>
                  <a:lnTo>
                    <a:pt x="65392" y="14801"/>
                  </a:lnTo>
                  <a:cubicBezTo>
                    <a:pt x="65374" y="14836"/>
                    <a:pt x="65348" y="14872"/>
                    <a:pt x="65321" y="14908"/>
                  </a:cubicBezTo>
                  <a:cubicBezTo>
                    <a:pt x="65229" y="14713"/>
                    <a:pt x="65248" y="14566"/>
                    <a:pt x="65344" y="14566"/>
                  </a:cubicBezTo>
                  <a:close/>
                  <a:moveTo>
                    <a:pt x="1312" y="15354"/>
                  </a:moveTo>
                  <a:cubicBezTo>
                    <a:pt x="1312" y="15354"/>
                    <a:pt x="1312" y="15354"/>
                    <a:pt x="1312" y="15354"/>
                  </a:cubicBezTo>
                  <a:lnTo>
                    <a:pt x="1312" y="15354"/>
                  </a:lnTo>
                  <a:cubicBezTo>
                    <a:pt x="1312" y="15354"/>
                    <a:pt x="1312" y="15354"/>
                    <a:pt x="1312" y="15354"/>
                  </a:cubicBezTo>
                  <a:close/>
                  <a:moveTo>
                    <a:pt x="797" y="18243"/>
                  </a:moveTo>
                  <a:cubicBezTo>
                    <a:pt x="840" y="18243"/>
                    <a:pt x="882" y="18273"/>
                    <a:pt x="920" y="18333"/>
                  </a:cubicBezTo>
                  <a:cubicBezTo>
                    <a:pt x="1038" y="18377"/>
                    <a:pt x="973" y="18410"/>
                    <a:pt x="885" y="18410"/>
                  </a:cubicBezTo>
                  <a:cubicBezTo>
                    <a:pt x="794" y="18410"/>
                    <a:pt x="678" y="18375"/>
                    <a:pt x="715" y="18280"/>
                  </a:cubicBezTo>
                  <a:cubicBezTo>
                    <a:pt x="742" y="18256"/>
                    <a:pt x="770" y="18243"/>
                    <a:pt x="797" y="18243"/>
                  </a:cubicBezTo>
                  <a:close/>
                  <a:moveTo>
                    <a:pt x="65547" y="18126"/>
                  </a:moveTo>
                  <a:cubicBezTo>
                    <a:pt x="65647" y="18126"/>
                    <a:pt x="65629" y="18610"/>
                    <a:pt x="65625" y="18610"/>
                  </a:cubicBezTo>
                  <a:cubicBezTo>
                    <a:pt x="65624" y="18610"/>
                    <a:pt x="65624" y="18605"/>
                    <a:pt x="65624" y="18592"/>
                  </a:cubicBezTo>
                  <a:cubicBezTo>
                    <a:pt x="65535" y="18521"/>
                    <a:pt x="65446" y="18467"/>
                    <a:pt x="65339" y="18432"/>
                  </a:cubicBezTo>
                  <a:cubicBezTo>
                    <a:pt x="65339" y="18414"/>
                    <a:pt x="65517" y="18137"/>
                    <a:pt x="65535" y="18128"/>
                  </a:cubicBezTo>
                  <a:cubicBezTo>
                    <a:pt x="65539" y="18127"/>
                    <a:pt x="65543" y="18126"/>
                    <a:pt x="65547" y="18126"/>
                  </a:cubicBezTo>
                  <a:close/>
                  <a:moveTo>
                    <a:pt x="65600" y="18666"/>
                  </a:moveTo>
                  <a:cubicBezTo>
                    <a:pt x="65606" y="18666"/>
                    <a:pt x="65614" y="18668"/>
                    <a:pt x="65624" y="18672"/>
                  </a:cubicBezTo>
                  <a:cubicBezTo>
                    <a:pt x="65624" y="18726"/>
                    <a:pt x="65624" y="18788"/>
                    <a:pt x="65633" y="18842"/>
                  </a:cubicBezTo>
                  <a:cubicBezTo>
                    <a:pt x="65617" y="18826"/>
                    <a:pt x="65543" y="18666"/>
                    <a:pt x="65600" y="18666"/>
                  </a:cubicBezTo>
                  <a:close/>
                  <a:moveTo>
                    <a:pt x="64893" y="18851"/>
                  </a:moveTo>
                  <a:cubicBezTo>
                    <a:pt x="64893" y="18851"/>
                    <a:pt x="64893" y="18851"/>
                    <a:pt x="64893" y="18851"/>
                  </a:cubicBezTo>
                  <a:lnTo>
                    <a:pt x="64893" y="18851"/>
                  </a:lnTo>
                  <a:cubicBezTo>
                    <a:pt x="64893" y="18851"/>
                    <a:pt x="64893" y="18851"/>
                    <a:pt x="64893" y="18851"/>
                  </a:cubicBezTo>
                  <a:close/>
                  <a:moveTo>
                    <a:pt x="1294" y="18949"/>
                  </a:moveTo>
                  <a:lnTo>
                    <a:pt x="1294" y="18949"/>
                  </a:lnTo>
                  <a:cubicBezTo>
                    <a:pt x="1285" y="18953"/>
                    <a:pt x="1279" y="18956"/>
                    <a:pt x="1274" y="18956"/>
                  </a:cubicBezTo>
                  <a:cubicBezTo>
                    <a:pt x="1270" y="18956"/>
                    <a:pt x="1268" y="18953"/>
                    <a:pt x="1268" y="18949"/>
                  </a:cubicBezTo>
                  <a:lnTo>
                    <a:pt x="1268" y="18949"/>
                  </a:lnTo>
                  <a:cubicBezTo>
                    <a:pt x="1271" y="18952"/>
                    <a:pt x="1274" y="18953"/>
                    <a:pt x="1277" y="18953"/>
                  </a:cubicBezTo>
                  <a:cubicBezTo>
                    <a:pt x="1283" y="18953"/>
                    <a:pt x="1288" y="18949"/>
                    <a:pt x="1294" y="18949"/>
                  </a:cubicBezTo>
                  <a:close/>
                  <a:moveTo>
                    <a:pt x="634" y="19154"/>
                  </a:moveTo>
                  <a:cubicBezTo>
                    <a:pt x="634" y="19154"/>
                    <a:pt x="634" y="19154"/>
                    <a:pt x="625" y="19163"/>
                  </a:cubicBezTo>
                  <a:cubicBezTo>
                    <a:pt x="625" y="19154"/>
                    <a:pt x="625" y="19154"/>
                    <a:pt x="634" y="19154"/>
                  </a:cubicBezTo>
                  <a:close/>
                  <a:moveTo>
                    <a:pt x="65547" y="19011"/>
                  </a:moveTo>
                  <a:cubicBezTo>
                    <a:pt x="65623" y="19011"/>
                    <a:pt x="65635" y="19160"/>
                    <a:pt x="65642" y="19181"/>
                  </a:cubicBezTo>
                  <a:cubicBezTo>
                    <a:pt x="65571" y="19154"/>
                    <a:pt x="65508" y="19110"/>
                    <a:pt x="65464" y="19056"/>
                  </a:cubicBezTo>
                  <a:cubicBezTo>
                    <a:pt x="65498" y="19024"/>
                    <a:pt x="65525" y="19011"/>
                    <a:pt x="65547" y="19011"/>
                  </a:cubicBezTo>
                  <a:close/>
                  <a:moveTo>
                    <a:pt x="492" y="18690"/>
                  </a:moveTo>
                  <a:lnTo>
                    <a:pt x="492" y="18690"/>
                  </a:lnTo>
                  <a:cubicBezTo>
                    <a:pt x="498" y="18753"/>
                    <a:pt x="554" y="18788"/>
                    <a:pt x="612" y="18788"/>
                  </a:cubicBezTo>
                  <a:cubicBezTo>
                    <a:pt x="629" y="18788"/>
                    <a:pt x="645" y="18785"/>
                    <a:pt x="661" y="18779"/>
                  </a:cubicBezTo>
                  <a:cubicBezTo>
                    <a:pt x="661" y="18779"/>
                    <a:pt x="661" y="18779"/>
                    <a:pt x="662" y="18779"/>
                  </a:cubicBezTo>
                  <a:cubicBezTo>
                    <a:pt x="686" y="18779"/>
                    <a:pt x="1125" y="19020"/>
                    <a:pt x="1125" y="19029"/>
                  </a:cubicBezTo>
                  <a:cubicBezTo>
                    <a:pt x="1125" y="19083"/>
                    <a:pt x="955" y="19270"/>
                    <a:pt x="929" y="19315"/>
                  </a:cubicBezTo>
                  <a:cubicBezTo>
                    <a:pt x="871" y="19173"/>
                    <a:pt x="837" y="19150"/>
                    <a:pt x="811" y="19150"/>
                  </a:cubicBezTo>
                  <a:cubicBezTo>
                    <a:pt x="799" y="19150"/>
                    <a:pt x="788" y="19156"/>
                    <a:pt x="778" y="19156"/>
                  </a:cubicBezTo>
                  <a:cubicBezTo>
                    <a:pt x="753" y="19156"/>
                    <a:pt x="731" y="19124"/>
                    <a:pt x="688" y="18913"/>
                  </a:cubicBezTo>
                  <a:cubicBezTo>
                    <a:pt x="556" y="18928"/>
                    <a:pt x="501" y="18950"/>
                    <a:pt x="481" y="18950"/>
                  </a:cubicBezTo>
                  <a:cubicBezTo>
                    <a:pt x="452" y="18950"/>
                    <a:pt x="502" y="18899"/>
                    <a:pt x="492" y="18690"/>
                  </a:cubicBezTo>
                  <a:close/>
                  <a:moveTo>
                    <a:pt x="929" y="19315"/>
                  </a:moveTo>
                  <a:cubicBezTo>
                    <a:pt x="938" y="19324"/>
                    <a:pt x="929" y="19333"/>
                    <a:pt x="920" y="19333"/>
                  </a:cubicBezTo>
                  <a:cubicBezTo>
                    <a:pt x="920" y="19333"/>
                    <a:pt x="929" y="19324"/>
                    <a:pt x="929" y="19315"/>
                  </a:cubicBezTo>
                  <a:close/>
                  <a:moveTo>
                    <a:pt x="559" y="19311"/>
                  </a:moveTo>
                  <a:cubicBezTo>
                    <a:pt x="601" y="19311"/>
                    <a:pt x="641" y="19327"/>
                    <a:pt x="679" y="19359"/>
                  </a:cubicBezTo>
                  <a:cubicBezTo>
                    <a:pt x="679" y="19378"/>
                    <a:pt x="624" y="19396"/>
                    <a:pt x="571" y="19396"/>
                  </a:cubicBezTo>
                  <a:cubicBezTo>
                    <a:pt x="522" y="19396"/>
                    <a:pt x="474" y="19380"/>
                    <a:pt x="474" y="19333"/>
                  </a:cubicBezTo>
                  <a:cubicBezTo>
                    <a:pt x="502" y="19318"/>
                    <a:pt x="531" y="19311"/>
                    <a:pt x="559" y="19311"/>
                  </a:cubicBezTo>
                  <a:close/>
                  <a:moveTo>
                    <a:pt x="767" y="19517"/>
                  </a:moveTo>
                  <a:cubicBezTo>
                    <a:pt x="767" y="19517"/>
                    <a:pt x="768" y="19518"/>
                    <a:pt x="768" y="19520"/>
                  </a:cubicBezTo>
                  <a:cubicBezTo>
                    <a:pt x="777" y="19529"/>
                    <a:pt x="938" y="19627"/>
                    <a:pt x="938" y="19627"/>
                  </a:cubicBezTo>
                  <a:cubicBezTo>
                    <a:pt x="912" y="19651"/>
                    <a:pt x="890" y="19660"/>
                    <a:pt x="870" y="19660"/>
                  </a:cubicBezTo>
                  <a:cubicBezTo>
                    <a:pt x="795" y="19660"/>
                    <a:pt x="766" y="19517"/>
                    <a:pt x="767" y="19517"/>
                  </a:cubicBezTo>
                  <a:close/>
                  <a:moveTo>
                    <a:pt x="652" y="20796"/>
                  </a:moveTo>
                  <a:cubicBezTo>
                    <a:pt x="652" y="20840"/>
                    <a:pt x="741" y="21170"/>
                    <a:pt x="750" y="21224"/>
                  </a:cubicBezTo>
                  <a:lnTo>
                    <a:pt x="759" y="21215"/>
                  </a:lnTo>
                  <a:lnTo>
                    <a:pt x="759" y="21215"/>
                  </a:lnTo>
                  <a:cubicBezTo>
                    <a:pt x="759" y="21224"/>
                    <a:pt x="759" y="21226"/>
                    <a:pt x="758" y="21226"/>
                  </a:cubicBezTo>
                  <a:cubicBezTo>
                    <a:pt x="757" y="21226"/>
                    <a:pt x="755" y="21224"/>
                    <a:pt x="750" y="21224"/>
                  </a:cubicBezTo>
                  <a:cubicBezTo>
                    <a:pt x="688" y="21242"/>
                    <a:pt x="625" y="21259"/>
                    <a:pt x="554" y="21277"/>
                  </a:cubicBezTo>
                  <a:cubicBezTo>
                    <a:pt x="518" y="20956"/>
                    <a:pt x="634" y="21036"/>
                    <a:pt x="652" y="20796"/>
                  </a:cubicBezTo>
                  <a:close/>
                  <a:moveTo>
                    <a:pt x="777" y="21367"/>
                  </a:moveTo>
                  <a:lnTo>
                    <a:pt x="777" y="21367"/>
                  </a:lnTo>
                  <a:cubicBezTo>
                    <a:pt x="786" y="21474"/>
                    <a:pt x="786" y="21581"/>
                    <a:pt x="786" y="21697"/>
                  </a:cubicBezTo>
                  <a:cubicBezTo>
                    <a:pt x="795" y="21759"/>
                    <a:pt x="795" y="21821"/>
                    <a:pt x="804" y="21893"/>
                  </a:cubicBezTo>
                  <a:cubicBezTo>
                    <a:pt x="679" y="21643"/>
                    <a:pt x="581" y="21465"/>
                    <a:pt x="777" y="21367"/>
                  </a:cubicBezTo>
                  <a:close/>
                  <a:moveTo>
                    <a:pt x="1062" y="21893"/>
                  </a:moveTo>
                  <a:lnTo>
                    <a:pt x="1062" y="21893"/>
                  </a:lnTo>
                  <a:cubicBezTo>
                    <a:pt x="1080" y="21920"/>
                    <a:pt x="1098" y="21964"/>
                    <a:pt x="1107" y="22000"/>
                  </a:cubicBezTo>
                  <a:cubicBezTo>
                    <a:pt x="1080" y="21982"/>
                    <a:pt x="1062" y="21946"/>
                    <a:pt x="1062" y="21893"/>
                  </a:cubicBezTo>
                  <a:close/>
                  <a:moveTo>
                    <a:pt x="894" y="22993"/>
                  </a:moveTo>
                  <a:cubicBezTo>
                    <a:pt x="896" y="22993"/>
                    <a:pt x="890" y="23017"/>
                    <a:pt x="884" y="23017"/>
                  </a:cubicBezTo>
                  <a:cubicBezTo>
                    <a:pt x="890" y="22999"/>
                    <a:pt x="893" y="22993"/>
                    <a:pt x="894" y="22993"/>
                  </a:cubicBezTo>
                  <a:close/>
                  <a:moveTo>
                    <a:pt x="1080" y="23195"/>
                  </a:moveTo>
                  <a:cubicBezTo>
                    <a:pt x="1107" y="23231"/>
                    <a:pt x="1143" y="23267"/>
                    <a:pt x="1170" y="23302"/>
                  </a:cubicBezTo>
                  <a:cubicBezTo>
                    <a:pt x="1107" y="23302"/>
                    <a:pt x="1080" y="23267"/>
                    <a:pt x="1080" y="23195"/>
                  </a:cubicBezTo>
                  <a:close/>
                  <a:moveTo>
                    <a:pt x="1213" y="23409"/>
                  </a:moveTo>
                  <a:cubicBezTo>
                    <a:pt x="1216" y="23409"/>
                    <a:pt x="1220" y="23409"/>
                    <a:pt x="1223" y="23409"/>
                  </a:cubicBezTo>
                  <a:cubicBezTo>
                    <a:pt x="1312" y="23436"/>
                    <a:pt x="1089" y="23641"/>
                    <a:pt x="1080" y="23650"/>
                  </a:cubicBezTo>
                  <a:cubicBezTo>
                    <a:pt x="1068" y="23624"/>
                    <a:pt x="1060" y="23614"/>
                    <a:pt x="1054" y="23614"/>
                  </a:cubicBezTo>
                  <a:cubicBezTo>
                    <a:pt x="1036" y="23614"/>
                    <a:pt x="1030" y="23686"/>
                    <a:pt x="991" y="23686"/>
                  </a:cubicBezTo>
                  <a:cubicBezTo>
                    <a:pt x="1000" y="23686"/>
                    <a:pt x="1101" y="23409"/>
                    <a:pt x="1213" y="23409"/>
                  </a:cubicBezTo>
                  <a:close/>
                  <a:moveTo>
                    <a:pt x="1163" y="23767"/>
                  </a:moveTo>
                  <a:lnTo>
                    <a:pt x="1163" y="23767"/>
                  </a:lnTo>
                  <a:cubicBezTo>
                    <a:pt x="1165" y="23767"/>
                    <a:pt x="1171" y="23773"/>
                    <a:pt x="1178" y="23784"/>
                  </a:cubicBezTo>
                  <a:cubicBezTo>
                    <a:pt x="1174" y="23788"/>
                    <a:pt x="1172" y="23793"/>
                    <a:pt x="1172" y="23797"/>
                  </a:cubicBezTo>
                  <a:lnTo>
                    <a:pt x="1172" y="23797"/>
                  </a:lnTo>
                  <a:cubicBezTo>
                    <a:pt x="1162" y="23776"/>
                    <a:pt x="1160" y="23767"/>
                    <a:pt x="1163" y="23767"/>
                  </a:cubicBezTo>
                  <a:close/>
                  <a:moveTo>
                    <a:pt x="1723" y="23695"/>
                  </a:moveTo>
                  <a:lnTo>
                    <a:pt x="1723" y="23695"/>
                  </a:lnTo>
                  <a:cubicBezTo>
                    <a:pt x="1839" y="23757"/>
                    <a:pt x="1839" y="23829"/>
                    <a:pt x="1732" y="23891"/>
                  </a:cubicBezTo>
                  <a:cubicBezTo>
                    <a:pt x="1607" y="23829"/>
                    <a:pt x="1607" y="23766"/>
                    <a:pt x="1723" y="23695"/>
                  </a:cubicBezTo>
                  <a:close/>
                  <a:moveTo>
                    <a:pt x="1134" y="24685"/>
                  </a:moveTo>
                  <a:lnTo>
                    <a:pt x="1134" y="24685"/>
                  </a:lnTo>
                  <a:cubicBezTo>
                    <a:pt x="1143" y="24730"/>
                    <a:pt x="1223" y="25096"/>
                    <a:pt x="1152" y="25096"/>
                  </a:cubicBezTo>
                  <a:cubicBezTo>
                    <a:pt x="982" y="24988"/>
                    <a:pt x="982" y="24846"/>
                    <a:pt x="1134" y="24685"/>
                  </a:cubicBezTo>
                  <a:close/>
                  <a:moveTo>
                    <a:pt x="814" y="25897"/>
                  </a:moveTo>
                  <a:cubicBezTo>
                    <a:pt x="907" y="25897"/>
                    <a:pt x="1123" y="25983"/>
                    <a:pt x="1000" y="25983"/>
                  </a:cubicBezTo>
                  <a:cubicBezTo>
                    <a:pt x="984" y="25983"/>
                    <a:pt x="964" y="25982"/>
                    <a:pt x="938" y="25979"/>
                  </a:cubicBezTo>
                  <a:lnTo>
                    <a:pt x="786" y="25943"/>
                  </a:lnTo>
                  <a:cubicBezTo>
                    <a:pt x="761" y="25909"/>
                    <a:pt x="779" y="25897"/>
                    <a:pt x="814" y="25897"/>
                  </a:cubicBezTo>
                  <a:close/>
                  <a:moveTo>
                    <a:pt x="65579" y="25657"/>
                  </a:moveTo>
                  <a:cubicBezTo>
                    <a:pt x="65579" y="25657"/>
                    <a:pt x="65579" y="25657"/>
                    <a:pt x="65579" y="25658"/>
                  </a:cubicBezTo>
                  <a:cubicBezTo>
                    <a:pt x="65754" y="25720"/>
                    <a:pt x="65465" y="26028"/>
                    <a:pt x="65356" y="26028"/>
                  </a:cubicBezTo>
                  <a:cubicBezTo>
                    <a:pt x="65326" y="26028"/>
                    <a:pt x="65309" y="26004"/>
                    <a:pt x="65321" y="25943"/>
                  </a:cubicBezTo>
                  <a:lnTo>
                    <a:pt x="65321" y="25943"/>
                  </a:lnTo>
                  <a:cubicBezTo>
                    <a:pt x="65320" y="25948"/>
                    <a:pt x="65321" y="25950"/>
                    <a:pt x="65323" y="25950"/>
                  </a:cubicBezTo>
                  <a:cubicBezTo>
                    <a:pt x="65350" y="25950"/>
                    <a:pt x="65557" y="25657"/>
                    <a:pt x="65579" y="25657"/>
                  </a:cubicBezTo>
                  <a:close/>
                  <a:moveTo>
                    <a:pt x="65651" y="26318"/>
                  </a:moveTo>
                  <a:cubicBezTo>
                    <a:pt x="65651" y="26389"/>
                    <a:pt x="65624" y="26425"/>
                    <a:pt x="65579" y="26434"/>
                  </a:cubicBezTo>
                  <a:cubicBezTo>
                    <a:pt x="65615" y="26398"/>
                    <a:pt x="65633" y="26362"/>
                    <a:pt x="65651" y="26318"/>
                  </a:cubicBezTo>
                  <a:close/>
                  <a:moveTo>
                    <a:pt x="956" y="26152"/>
                  </a:moveTo>
                  <a:cubicBezTo>
                    <a:pt x="987" y="26152"/>
                    <a:pt x="1009" y="26183"/>
                    <a:pt x="1009" y="26264"/>
                  </a:cubicBezTo>
                  <a:cubicBezTo>
                    <a:pt x="1009" y="26264"/>
                    <a:pt x="776" y="26497"/>
                    <a:pt x="873" y="26505"/>
                  </a:cubicBezTo>
                  <a:lnTo>
                    <a:pt x="873" y="26505"/>
                  </a:lnTo>
                  <a:cubicBezTo>
                    <a:pt x="656" y="26500"/>
                    <a:pt x="854" y="26152"/>
                    <a:pt x="956" y="26152"/>
                  </a:cubicBezTo>
                  <a:close/>
                  <a:moveTo>
                    <a:pt x="761" y="26562"/>
                  </a:moveTo>
                  <a:cubicBezTo>
                    <a:pt x="799" y="26562"/>
                    <a:pt x="827" y="26594"/>
                    <a:pt x="848" y="26666"/>
                  </a:cubicBezTo>
                  <a:cubicBezTo>
                    <a:pt x="885" y="26709"/>
                    <a:pt x="894" y="26726"/>
                    <a:pt x="888" y="26726"/>
                  </a:cubicBezTo>
                  <a:cubicBezTo>
                    <a:pt x="872" y="26726"/>
                    <a:pt x="745" y="26606"/>
                    <a:pt x="732" y="26567"/>
                  </a:cubicBezTo>
                  <a:cubicBezTo>
                    <a:pt x="743" y="26564"/>
                    <a:pt x="752" y="26562"/>
                    <a:pt x="761" y="26562"/>
                  </a:cubicBezTo>
                  <a:close/>
                  <a:moveTo>
                    <a:pt x="64991" y="27103"/>
                  </a:moveTo>
                  <a:cubicBezTo>
                    <a:pt x="64990" y="27105"/>
                    <a:pt x="64990" y="27107"/>
                    <a:pt x="64989" y="27110"/>
                  </a:cubicBezTo>
                  <a:lnTo>
                    <a:pt x="64989" y="27110"/>
                  </a:lnTo>
                  <a:cubicBezTo>
                    <a:pt x="64990" y="27107"/>
                    <a:pt x="64990" y="27105"/>
                    <a:pt x="64991" y="27103"/>
                  </a:cubicBezTo>
                  <a:close/>
                  <a:moveTo>
                    <a:pt x="65669" y="26790"/>
                  </a:moveTo>
                  <a:cubicBezTo>
                    <a:pt x="65669" y="26987"/>
                    <a:pt x="65678" y="27174"/>
                    <a:pt x="65687" y="27370"/>
                  </a:cubicBezTo>
                  <a:cubicBezTo>
                    <a:pt x="65615" y="27361"/>
                    <a:pt x="65544" y="27353"/>
                    <a:pt x="65472" y="27344"/>
                  </a:cubicBezTo>
                  <a:cubicBezTo>
                    <a:pt x="65434" y="27366"/>
                    <a:pt x="65401" y="27377"/>
                    <a:pt x="65373" y="27377"/>
                  </a:cubicBezTo>
                  <a:cubicBezTo>
                    <a:pt x="65325" y="27377"/>
                    <a:pt x="65293" y="27344"/>
                    <a:pt x="65276" y="27281"/>
                  </a:cubicBezTo>
                  <a:cubicBezTo>
                    <a:pt x="65339" y="27219"/>
                    <a:pt x="65410" y="27183"/>
                    <a:pt x="65490" y="27156"/>
                  </a:cubicBezTo>
                  <a:cubicBezTo>
                    <a:pt x="65232" y="27049"/>
                    <a:pt x="65535" y="26871"/>
                    <a:pt x="65669" y="26790"/>
                  </a:cubicBezTo>
                  <a:close/>
                  <a:moveTo>
                    <a:pt x="65687" y="27370"/>
                  </a:moveTo>
                  <a:cubicBezTo>
                    <a:pt x="65713" y="27379"/>
                    <a:pt x="65722" y="27397"/>
                    <a:pt x="65695" y="27433"/>
                  </a:cubicBezTo>
                  <a:cubicBezTo>
                    <a:pt x="65687" y="27406"/>
                    <a:pt x="65687" y="27388"/>
                    <a:pt x="65687" y="27370"/>
                  </a:cubicBezTo>
                  <a:close/>
                  <a:moveTo>
                    <a:pt x="65508" y="27923"/>
                  </a:moveTo>
                  <a:cubicBezTo>
                    <a:pt x="65529" y="27923"/>
                    <a:pt x="65547" y="27950"/>
                    <a:pt x="65562" y="28004"/>
                  </a:cubicBezTo>
                  <a:cubicBezTo>
                    <a:pt x="65538" y="28040"/>
                    <a:pt x="65517" y="28058"/>
                    <a:pt x="65499" y="28058"/>
                  </a:cubicBezTo>
                  <a:cubicBezTo>
                    <a:pt x="65478" y="28058"/>
                    <a:pt x="65460" y="28031"/>
                    <a:pt x="65446" y="27977"/>
                  </a:cubicBezTo>
                  <a:cubicBezTo>
                    <a:pt x="65470" y="27941"/>
                    <a:pt x="65490" y="27923"/>
                    <a:pt x="65508" y="27923"/>
                  </a:cubicBezTo>
                  <a:close/>
                  <a:moveTo>
                    <a:pt x="1268" y="28601"/>
                  </a:moveTo>
                  <a:cubicBezTo>
                    <a:pt x="1268" y="28601"/>
                    <a:pt x="1277" y="28601"/>
                    <a:pt x="1277" y="28610"/>
                  </a:cubicBezTo>
                  <a:cubicBezTo>
                    <a:pt x="1268" y="28610"/>
                    <a:pt x="1268" y="28601"/>
                    <a:pt x="1268" y="28601"/>
                  </a:cubicBezTo>
                  <a:close/>
                  <a:moveTo>
                    <a:pt x="1357" y="29190"/>
                  </a:moveTo>
                  <a:cubicBezTo>
                    <a:pt x="1377" y="29211"/>
                    <a:pt x="1466" y="29367"/>
                    <a:pt x="1430" y="29367"/>
                  </a:cubicBezTo>
                  <a:cubicBezTo>
                    <a:pt x="1419" y="29367"/>
                    <a:pt x="1397" y="29353"/>
                    <a:pt x="1357" y="29315"/>
                  </a:cubicBezTo>
                  <a:cubicBezTo>
                    <a:pt x="1223" y="29271"/>
                    <a:pt x="1232" y="29226"/>
                    <a:pt x="1357" y="29190"/>
                  </a:cubicBezTo>
                  <a:close/>
                  <a:moveTo>
                    <a:pt x="1571" y="29377"/>
                  </a:moveTo>
                  <a:cubicBezTo>
                    <a:pt x="1571" y="29377"/>
                    <a:pt x="1571" y="29377"/>
                    <a:pt x="1571" y="29378"/>
                  </a:cubicBezTo>
                  <a:cubicBezTo>
                    <a:pt x="1571" y="29377"/>
                    <a:pt x="1571" y="29377"/>
                    <a:pt x="1571" y="29377"/>
                  </a:cubicBezTo>
                  <a:close/>
                  <a:moveTo>
                    <a:pt x="65704" y="30091"/>
                  </a:moveTo>
                  <a:cubicBezTo>
                    <a:pt x="65700" y="30096"/>
                    <a:pt x="65698" y="30098"/>
                    <a:pt x="65695" y="30098"/>
                  </a:cubicBezTo>
                  <a:cubicBezTo>
                    <a:pt x="65693" y="30098"/>
                    <a:pt x="65691" y="30096"/>
                    <a:pt x="65687" y="30091"/>
                  </a:cubicBezTo>
                  <a:close/>
                  <a:moveTo>
                    <a:pt x="65776" y="30163"/>
                  </a:moveTo>
                  <a:cubicBezTo>
                    <a:pt x="65892" y="30234"/>
                    <a:pt x="65892" y="30359"/>
                    <a:pt x="65776" y="30555"/>
                  </a:cubicBezTo>
                  <a:cubicBezTo>
                    <a:pt x="65776" y="30421"/>
                    <a:pt x="65776" y="30296"/>
                    <a:pt x="65776" y="30163"/>
                  </a:cubicBezTo>
                  <a:close/>
                  <a:moveTo>
                    <a:pt x="65339" y="30831"/>
                  </a:moveTo>
                  <a:cubicBezTo>
                    <a:pt x="65339" y="30831"/>
                    <a:pt x="65339" y="30831"/>
                    <a:pt x="65339" y="30832"/>
                  </a:cubicBezTo>
                  <a:cubicBezTo>
                    <a:pt x="65339" y="30832"/>
                    <a:pt x="65339" y="30831"/>
                    <a:pt x="65339" y="30831"/>
                  </a:cubicBezTo>
                  <a:close/>
                  <a:moveTo>
                    <a:pt x="955" y="31050"/>
                  </a:moveTo>
                  <a:cubicBezTo>
                    <a:pt x="991" y="31050"/>
                    <a:pt x="1027" y="31064"/>
                    <a:pt x="1062" y="31090"/>
                  </a:cubicBezTo>
                  <a:cubicBezTo>
                    <a:pt x="1027" y="31122"/>
                    <a:pt x="991" y="31137"/>
                    <a:pt x="955" y="31137"/>
                  </a:cubicBezTo>
                  <a:cubicBezTo>
                    <a:pt x="920" y="31137"/>
                    <a:pt x="884" y="31122"/>
                    <a:pt x="848" y="31090"/>
                  </a:cubicBezTo>
                  <a:cubicBezTo>
                    <a:pt x="884" y="31064"/>
                    <a:pt x="920" y="31050"/>
                    <a:pt x="955" y="31050"/>
                  </a:cubicBezTo>
                  <a:close/>
                  <a:moveTo>
                    <a:pt x="837" y="31390"/>
                  </a:moveTo>
                  <a:cubicBezTo>
                    <a:pt x="864" y="31390"/>
                    <a:pt x="884" y="31401"/>
                    <a:pt x="884" y="31420"/>
                  </a:cubicBezTo>
                  <a:cubicBezTo>
                    <a:pt x="878" y="31507"/>
                    <a:pt x="838" y="31525"/>
                    <a:pt x="784" y="31525"/>
                  </a:cubicBezTo>
                  <a:cubicBezTo>
                    <a:pt x="760" y="31525"/>
                    <a:pt x="733" y="31521"/>
                    <a:pt x="706" y="31519"/>
                  </a:cubicBezTo>
                  <a:cubicBezTo>
                    <a:pt x="717" y="31427"/>
                    <a:pt x="788" y="31390"/>
                    <a:pt x="837" y="31390"/>
                  </a:cubicBezTo>
                  <a:close/>
                  <a:moveTo>
                    <a:pt x="1259" y="32330"/>
                  </a:moveTo>
                  <a:cubicBezTo>
                    <a:pt x="1277" y="32330"/>
                    <a:pt x="1277" y="32348"/>
                    <a:pt x="1268" y="32375"/>
                  </a:cubicBezTo>
                  <a:cubicBezTo>
                    <a:pt x="1259" y="32366"/>
                    <a:pt x="1259" y="32348"/>
                    <a:pt x="1259" y="32330"/>
                  </a:cubicBezTo>
                  <a:close/>
                  <a:moveTo>
                    <a:pt x="982" y="32366"/>
                  </a:moveTo>
                  <a:lnTo>
                    <a:pt x="982" y="32366"/>
                  </a:lnTo>
                  <a:cubicBezTo>
                    <a:pt x="970" y="32403"/>
                    <a:pt x="958" y="32427"/>
                    <a:pt x="940" y="32427"/>
                  </a:cubicBezTo>
                  <a:cubicBezTo>
                    <a:pt x="931" y="32427"/>
                    <a:pt x="922" y="32422"/>
                    <a:pt x="911" y="32411"/>
                  </a:cubicBezTo>
                  <a:lnTo>
                    <a:pt x="911" y="32411"/>
                  </a:lnTo>
                  <a:cubicBezTo>
                    <a:pt x="912" y="32412"/>
                    <a:pt x="914" y="32413"/>
                    <a:pt x="917" y="32413"/>
                  </a:cubicBezTo>
                  <a:cubicBezTo>
                    <a:pt x="929" y="32413"/>
                    <a:pt x="953" y="32396"/>
                    <a:pt x="982" y="32366"/>
                  </a:cubicBezTo>
                  <a:close/>
                  <a:moveTo>
                    <a:pt x="806" y="31839"/>
                  </a:moveTo>
                  <a:cubicBezTo>
                    <a:pt x="828" y="31839"/>
                    <a:pt x="928" y="32091"/>
                    <a:pt x="902" y="32143"/>
                  </a:cubicBezTo>
                  <a:cubicBezTo>
                    <a:pt x="866" y="32241"/>
                    <a:pt x="831" y="32348"/>
                    <a:pt x="795" y="32446"/>
                  </a:cubicBezTo>
                  <a:cubicBezTo>
                    <a:pt x="813" y="32259"/>
                    <a:pt x="688" y="32018"/>
                    <a:pt x="804" y="31840"/>
                  </a:cubicBezTo>
                  <a:cubicBezTo>
                    <a:pt x="804" y="31839"/>
                    <a:pt x="805" y="31839"/>
                    <a:pt x="806" y="31839"/>
                  </a:cubicBezTo>
                  <a:close/>
                  <a:moveTo>
                    <a:pt x="669" y="32711"/>
                  </a:moveTo>
                  <a:cubicBezTo>
                    <a:pt x="666" y="32712"/>
                    <a:pt x="664" y="32713"/>
                    <a:pt x="661" y="32714"/>
                  </a:cubicBezTo>
                  <a:cubicBezTo>
                    <a:pt x="661" y="32715"/>
                    <a:pt x="661" y="32716"/>
                    <a:pt x="661" y="32717"/>
                  </a:cubicBezTo>
                  <a:lnTo>
                    <a:pt x="661" y="32717"/>
                  </a:lnTo>
                  <a:cubicBezTo>
                    <a:pt x="664" y="32715"/>
                    <a:pt x="667" y="32713"/>
                    <a:pt x="669" y="32711"/>
                  </a:cubicBezTo>
                  <a:close/>
                  <a:moveTo>
                    <a:pt x="713" y="33002"/>
                  </a:moveTo>
                  <a:cubicBezTo>
                    <a:pt x="714" y="33004"/>
                    <a:pt x="715" y="33004"/>
                    <a:pt x="716" y="33004"/>
                  </a:cubicBezTo>
                  <a:lnTo>
                    <a:pt x="716" y="33004"/>
                  </a:lnTo>
                  <a:cubicBezTo>
                    <a:pt x="715" y="33004"/>
                    <a:pt x="714" y="33003"/>
                    <a:pt x="713" y="33002"/>
                  </a:cubicBezTo>
                  <a:close/>
                  <a:moveTo>
                    <a:pt x="634" y="33383"/>
                  </a:moveTo>
                  <a:lnTo>
                    <a:pt x="634" y="33383"/>
                  </a:lnTo>
                  <a:cubicBezTo>
                    <a:pt x="715" y="33517"/>
                    <a:pt x="750" y="33535"/>
                    <a:pt x="813" y="33704"/>
                  </a:cubicBezTo>
                  <a:cubicBezTo>
                    <a:pt x="804" y="33709"/>
                    <a:pt x="795" y="33711"/>
                    <a:pt x="787" y="33711"/>
                  </a:cubicBezTo>
                  <a:cubicBezTo>
                    <a:pt x="699" y="33711"/>
                    <a:pt x="626" y="33481"/>
                    <a:pt x="634" y="33383"/>
                  </a:cubicBezTo>
                  <a:close/>
                  <a:moveTo>
                    <a:pt x="1229" y="33800"/>
                  </a:moveTo>
                  <a:cubicBezTo>
                    <a:pt x="1230" y="33800"/>
                    <a:pt x="1231" y="33801"/>
                    <a:pt x="1232" y="33802"/>
                  </a:cubicBezTo>
                  <a:cubicBezTo>
                    <a:pt x="1241" y="33865"/>
                    <a:pt x="1241" y="33918"/>
                    <a:pt x="1241" y="33954"/>
                  </a:cubicBezTo>
                  <a:cubicBezTo>
                    <a:pt x="1225" y="33866"/>
                    <a:pt x="1223" y="33800"/>
                    <a:pt x="1229" y="33800"/>
                  </a:cubicBezTo>
                  <a:close/>
                  <a:moveTo>
                    <a:pt x="65794" y="33927"/>
                  </a:moveTo>
                  <a:lnTo>
                    <a:pt x="65794" y="33927"/>
                  </a:lnTo>
                  <a:cubicBezTo>
                    <a:pt x="65811" y="34071"/>
                    <a:pt x="65683" y="34151"/>
                    <a:pt x="65670" y="34151"/>
                  </a:cubicBezTo>
                  <a:cubicBezTo>
                    <a:pt x="65669" y="34151"/>
                    <a:pt x="65669" y="34151"/>
                    <a:pt x="65669" y="34150"/>
                  </a:cubicBezTo>
                  <a:cubicBezTo>
                    <a:pt x="65713" y="34070"/>
                    <a:pt x="65749" y="33999"/>
                    <a:pt x="65794" y="33927"/>
                  </a:cubicBezTo>
                  <a:close/>
                  <a:moveTo>
                    <a:pt x="911" y="34150"/>
                  </a:moveTo>
                  <a:cubicBezTo>
                    <a:pt x="938" y="34150"/>
                    <a:pt x="1071" y="34195"/>
                    <a:pt x="1009" y="34204"/>
                  </a:cubicBezTo>
                  <a:cubicBezTo>
                    <a:pt x="988" y="34216"/>
                    <a:pt x="970" y="34222"/>
                    <a:pt x="956" y="34222"/>
                  </a:cubicBezTo>
                  <a:cubicBezTo>
                    <a:pt x="927" y="34222"/>
                    <a:pt x="911" y="34198"/>
                    <a:pt x="911" y="34150"/>
                  </a:cubicBezTo>
                  <a:close/>
                  <a:moveTo>
                    <a:pt x="65820" y="34686"/>
                  </a:moveTo>
                  <a:cubicBezTo>
                    <a:pt x="65820" y="34695"/>
                    <a:pt x="65829" y="34712"/>
                    <a:pt x="65838" y="34757"/>
                  </a:cubicBezTo>
                  <a:cubicBezTo>
                    <a:pt x="65829" y="34730"/>
                    <a:pt x="65820" y="34712"/>
                    <a:pt x="65820" y="34686"/>
                  </a:cubicBezTo>
                  <a:close/>
                  <a:moveTo>
                    <a:pt x="1518" y="35050"/>
                  </a:moveTo>
                  <a:cubicBezTo>
                    <a:pt x="1520" y="35050"/>
                    <a:pt x="1520" y="35050"/>
                    <a:pt x="1517" y="35051"/>
                  </a:cubicBezTo>
                  <a:cubicBezTo>
                    <a:pt x="1485" y="35059"/>
                    <a:pt x="1472" y="35061"/>
                    <a:pt x="1470" y="35061"/>
                  </a:cubicBezTo>
                  <a:cubicBezTo>
                    <a:pt x="1466" y="35061"/>
                    <a:pt x="1511" y="35050"/>
                    <a:pt x="1518" y="35050"/>
                  </a:cubicBezTo>
                  <a:close/>
                  <a:moveTo>
                    <a:pt x="65794" y="34614"/>
                  </a:moveTo>
                  <a:lnTo>
                    <a:pt x="65820" y="34686"/>
                  </a:lnTo>
                  <a:cubicBezTo>
                    <a:pt x="65819" y="34685"/>
                    <a:pt x="65818" y="34684"/>
                    <a:pt x="65816" y="34684"/>
                  </a:cubicBezTo>
                  <a:cubicBezTo>
                    <a:pt x="65772" y="34684"/>
                    <a:pt x="65713" y="35071"/>
                    <a:pt x="65704" y="35132"/>
                  </a:cubicBezTo>
                  <a:cubicBezTo>
                    <a:pt x="65704" y="35158"/>
                    <a:pt x="65704" y="35167"/>
                    <a:pt x="65704" y="35176"/>
                  </a:cubicBezTo>
                  <a:cubicBezTo>
                    <a:pt x="65695" y="35199"/>
                    <a:pt x="65690" y="35208"/>
                    <a:pt x="65688" y="35208"/>
                  </a:cubicBezTo>
                  <a:cubicBezTo>
                    <a:pt x="65685" y="35208"/>
                    <a:pt x="65693" y="35177"/>
                    <a:pt x="65704" y="35132"/>
                  </a:cubicBezTo>
                  <a:cubicBezTo>
                    <a:pt x="65695" y="35114"/>
                    <a:pt x="65588" y="34703"/>
                    <a:pt x="65544" y="34694"/>
                  </a:cubicBezTo>
                  <a:cubicBezTo>
                    <a:pt x="65633" y="34668"/>
                    <a:pt x="65713" y="34641"/>
                    <a:pt x="65794" y="34614"/>
                  </a:cubicBezTo>
                  <a:close/>
                  <a:moveTo>
                    <a:pt x="1748" y="35236"/>
                  </a:moveTo>
                  <a:lnTo>
                    <a:pt x="1748" y="35236"/>
                  </a:lnTo>
                  <a:cubicBezTo>
                    <a:pt x="1749" y="35238"/>
                    <a:pt x="1749" y="35239"/>
                    <a:pt x="1749" y="35239"/>
                  </a:cubicBezTo>
                  <a:cubicBezTo>
                    <a:pt x="1749" y="35238"/>
                    <a:pt x="1749" y="35237"/>
                    <a:pt x="1748" y="35236"/>
                  </a:cubicBezTo>
                  <a:close/>
                  <a:moveTo>
                    <a:pt x="65107" y="35810"/>
                  </a:moveTo>
                  <a:cubicBezTo>
                    <a:pt x="65169" y="35827"/>
                    <a:pt x="65160" y="35845"/>
                    <a:pt x="65107" y="35890"/>
                  </a:cubicBezTo>
                  <a:cubicBezTo>
                    <a:pt x="65107" y="35863"/>
                    <a:pt x="65107" y="35836"/>
                    <a:pt x="65107" y="35810"/>
                  </a:cubicBezTo>
                  <a:close/>
                  <a:moveTo>
                    <a:pt x="10743" y="35897"/>
                  </a:moveTo>
                  <a:cubicBezTo>
                    <a:pt x="10752" y="35897"/>
                    <a:pt x="10763" y="35898"/>
                    <a:pt x="10777" y="35899"/>
                  </a:cubicBezTo>
                  <a:cubicBezTo>
                    <a:pt x="10777" y="35906"/>
                    <a:pt x="10767" y="35909"/>
                    <a:pt x="10756" y="35909"/>
                  </a:cubicBezTo>
                  <a:cubicBezTo>
                    <a:pt x="10732" y="35909"/>
                    <a:pt x="10700" y="35897"/>
                    <a:pt x="10743" y="35897"/>
                  </a:cubicBezTo>
                  <a:close/>
                  <a:moveTo>
                    <a:pt x="65521" y="35492"/>
                  </a:moveTo>
                  <a:cubicBezTo>
                    <a:pt x="65532" y="35492"/>
                    <a:pt x="65545" y="35496"/>
                    <a:pt x="65562" y="35506"/>
                  </a:cubicBezTo>
                  <a:cubicBezTo>
                    <a:pt x="65722" y="35604"/>
                    <a:pt x="65535" y="35979"/>
                    <a:pt x="65472" y="36086"/>
                  </a:cubicBezTo>
                  <a:cubicBezTo>
                    <a:pt x="65276" y="35899"/>
                    <a:pt x="65508" y="36042"/>
                    <a:pt x="65508" y="35872"/>
                  </a:cubicBezTo>
                  <a:cubicBezTo>
                    <a:pt x="65508" y="35848"/>
                    <a:pt x="65422" y="35492"/>
                    <a:pt x="65521" y="35492"/>
                  </a:cubicBezTo>
                  <a:close/>
                  <a:moveTo>
                    <a:pt x="27299" y="36120"/>
                  </a:moveTo>
                  <a:cubicBezTo>
                    <a:pt x="27299" y="36120"/>
                    <a:pt x="27299" y="36121"/>
                    <a:pt x="27299" y="36122"/>
                  </a:cubicBezTo>
                  <a:cubicBezTo>
                    <a:pt x="27300" y="36121"/>
                    <a:pt x="27300" y="36121"/>
                    <a:pt x="27299" y="36120"/>
                  </a:cubicBezTo>
                  <a:close/>
                  <a:moveTo>
                    <a:pt x="13873" y="36158"/>
                  </a:moveTo>
                  <a:cubicBezTo>
                    <a:pt x="13971" y="36158"/>
                    <a:pt x="14007" y="36158"/>
                    <a:pt x="13918" y="36175"/>
                  </a:cubicBezTo>
                  <a:cubicBezTo>
                    <a:pt x="13900" y="36166"/>
                    <a:pt x="13891" y="36166"/>
                    <a:pt x="13873" y="36158"/>
                  </a:cubicBezTo>
                  <a:close/>
                  <a:moveTo>
                    <a:pt x="52796" y="36184"/>
                  </a:moveTo>
                  <a:lnTo>
                    <a:pt x="52796" y="36184"/>
                  </a:lnTo>
                  <a:cubicBezTo>
                    <a:pt x="52798" y="36187"/>
                    <a:pt x="52800" y="36190"/>
                    <a:pt x="52803" y="36192"/>
                  </a:cubicBezTo>
                  <a:lnTo>
                    <a:pt x="52803" y="36192"/>
                  </a:lnTo>
                  <a:cubicBezTo>
                    <a:pt x="52802" y="36191"/>
                    <a:pt x="52800" y="36188"/>
                    <a:pt x="52796" y="36184"/>
                  </a:cubicBezTo>
                  <a:close/>
                  <a:moveTo>
                    <a:pt x="11554" y="36202"/>
                  </a:moveTo>
                  <a:lnTo>
                    <a:pt x="11554" y="36202"/>
                  </a:lnTo>
                  <a:cubicBezTo>
                    <a:pt x="11554" y="36208"/>
                    <a:pt x="11550" y="36213"/>
                    <a:pt x="11543" y="36221"/>
                  </a:cubicBezTo>
                  <a:lnTo>
                    <a:pt x="11543" y="36221"/>
                  </a:lnTo>
                  <a:cubicBezTo>
                    <a:pt x="11547" y="36214"/>
                    <a:pt x="11549" y="36207"/>
                    <a:pt x="11554" y="36202"/>
                  </a:cubicBezTo>
                  <a:close/>
                  <a:moveTo>
                    <a:pt x="38807" y="36229"/>
                  </a:moveTo>
                  <a:cubicBezTo>
                    <a:pt x="38794" y="36229"/>
                    <a:pt x="38786" y="36229"/>
                    <a:pt x="38775" y="36232"/>
                  </a:cubicBezTo>
                  <a:lnTo>
                    <a:pt x="38775" y="36232"/>
                  </a:lnTo>
                  <a:cubicBezTo>
                    <a:pt x="38786" y="36231"/>
                    <a:pt x="38797" y="36230"/>
                    <a:pt x="38807" y="36229"/>
                  </a:cubicBezTo>
                  <a:close/>
                  <a:moveTo>
                    <a:pt x="14819" y="36243"/>
                  </a:moveTo>
                  <a:cubicBezTo>
                    <a:pt x="14832" y="36246"/>
                    <a:pt x="14846" y="36249"/>
                    <a:pt x="14860" y="36250"/>
                  </a:cubicBezTo>
                  <a:lnTo>
                    <a:pt x="14860" y="36250"/>
                  </a:lnTo>
                  <a:cubicBezTo>
                    <a:pt x="14848" y="36247"/>
                    <a:pt x="14834" y="36245"/>
                    <a:pt x="14819" y="36243"/>
                  </a:cubicBezTo>
                  <a:close/>
                  <a:moveTo>
                    <a:pt x="40467" y="36238"/>
                  </a:moveTo>
                  <a:cubicBezTo>
                    <a:pt x="40476" y="36247"/>
                    <a:pt x="40476" y="36256"/>
                    <a:pt x="40458" y="36256"/>
                  </a:cubicBezTo>
                  <a:cubicBezTo>
                    <a:pt x="40467" y="36256"/>
                    <a:pt x="40467" y="36247"/>
                    <a:pt x="40467" y="36238"/>
                  </a:cubicBezTo>
                  <a:close/>
                  <a:moveTo>
                    <a:pt x="52760" y="36238"/>
                  </a:moveTo>
                  <a:cubicBezTo>
                    <a:pt x="52769" y="36247"/>
                    <a:pt x="52760" y="36256"/>
                    <a:pt x="52751" y="36256"/>
                  </a:cubicBezTo>
                  <a:cubicBezTo>
                    <a:pt x="52751" y="36256"/>
                    <a:pt x="52760" y="36247"/>
                    <a:pt x="52760" y="36238"/>
                  </a:cubicBezTo>
                  <a:close/>
                  <a:moveTo>
                    <a:pt x="18762" y="36202"/>
                  </a:moveTo>
                  <a:cubicBezTo>
                    <a:pt x="18798" y="36229"/>
                    <a:pt x="18806" y="36256"/>
                    <a:pt x="18806" y="36291"/>
                  </a:cubicBezTo>
                  <a:cubicBezTo>
                    <a:pt x="18780" y="36247"/>
                    <a:pt x="18762" y="36202"/>
                    <a:pt x="18762" y="36202"/>
                  </a:cubicBezTo>
                  <a:close/>
                  <a:moveTo>
                    <a:pt x="33136" y="36214"/>
                  </a:moveTo>
                  <a:cubicBezTo>
                    <a:pt x="33208" y="36214"/>
                    <a:pt x="33267" y="36221"/>
                    <a:pt x="33267" y="36238"/>
                  </a:cubicBezTo>
                  <a:cubicBezTo>
                    <a:pt x="33271" y="36344"/>
                    <a:pt x="33210" y="36383"/>
                    <a:pt x="33134" y="36383"/>
                  </a:cubicBezTo>
                  <a:cubicBezTo>
                    <a:pt x="33032" y="36383"/>
                    <a:pt x="32902" y="36313"/>
                    <a:pt x="32866" y="36247"/>
                  </a:cubicBezTo>
                  <a:cubicBezTo>
                    <a:pt x="32871" y="36230"/>
                    <a:pt x="33021" y="36214"/>
                    <a:pt x="33136" y="36214"/>
                  </a:cubicBezTo>
                  <a:close/>
                  <a:moveTo>
                    <a:pt x="15274" y="36383"/>
                  </a:moveTo>
                  <a:cubicBezTo>
                    <a:pt x="15290" y="36383"/>
                    <a:pt x="15259" y="36391"/>
                    <a:pt x="15236" y="36391"/>
                  </a:cubicBezTo>
                  <a:cubicBezTo>
                    <a:pt x="15230" y="36391"/>
                    <a:pt x="15224" y="36391"/>
                    <a:pt x="15220" y="36389"/>
                  </a:cubicBezTo>
                  <a:cubicBezTo>
                    <a:pt x="15251" y="36385"/>
                    <a:pt x="15267" y="36383"/>
                    <a:pt x="15274" y="36383"/>
                  </a:cubicBezTo>
                  <a:close/>
                  <a:moveTo>
                    <a:pt x="27567" y="36383"/>
                  </a:moveTo>
                  <a:cubicBezTo>
                    <a:pt x="27583" y="36383"/>
                    <a:pt x="27552" y="36391"/>
                    <a:pt x="27529" y="36391"/>
                  </a:cubicBezTo>
                  <a:cubicBezTo>
                    <a:pt x="27523" y="36391"/>
                    <a:pt x="27517" y="36391"/>
                    <a:pt x="27513" y="36389"/>
                  </a:cubicBezTo>
                  <a:cubicBezTo>
                    <a:pt x="27544" y="36385"/>
                    <a:pt x="27560" y="36383"/>
                    <a:pt x="27567" y="36383"/>
                  </a:cubicBezTo>
                  <a:close/>
                  <a:moveTo>
                    <a:pt x="14391" y="36362"/>
                  </a:moveTo>
                  <a:cubicBezTo>
                    <a:pt x="14401" y="36362"/>
                    <a:pt x="14426" y="36365"/>
                    <a:pt x="14471" y="36372"/>
                  </a:cubicBezTo>
                  <a:cubicBezTo>
                    <a:pt x="14489" y="36372"/>
                    <a:pt x="14515" y="36381"/>
                    <a:pt x="14578" y="36389"/>
                  </a:cubicBezTo>
                  <a:cubicBezTo>
                    <a:pt x="14578" y="36393"/>
                    <a:pt x="14570" y="36395"/>
                    <a:pt x="14558" y="36395"/>
                  </a:cubicBezTo>
                  <a:cubicBezTo>
                    <a:pt x="14503" y="36395"/>
                    <a:pt x="14356" y="36362"/>
                    <a:pt x="14391" y="36362"/>
                  </a:cubicBezTo>
                  <a:close/>
                  <a:moveTo>
                    <a:pt x="26684" y="36362"/>
                  </a:moveTo>
                  <a:cubicBezTo>
                    <a:pt x="26694" y="36362"/>
                    <a:pt x="26719" y="36365"/>
                    <a:pt x="26764" y="36372"/>
                  </a:cubicBezTo>
                  <a:cubicBezTo>
                    <a:pt x="26782" y="36372"/>
                    <a:pt x="26809" y="36381"/>
                    <a:pt x="26871" y="36389"/>
                  </a:cubicBezTo>
                  <a:cubicBezTo>
                    <a:pt x="26871" y="36393"/>
                    <a:pt x="26863" y="36395"/>
                    <a:pt x="26851" y="36395"/>
                  </a:cubicBezTo>
                  <a:cubicBezTo>
                    <a:pt x="26797" y="36395"/>
                    <a:pt x="26649" y="36362"/>
                    <a:pt x="26684" y="36362"/>
                  </a:cubicBezTo>
                  <a:close/>
                  <a:moveTo>
                    <a:pt x="34570" y="36398"/>
                  </a:moveTo>
                  <a:cubicBezTo>
                    <a:pt x="34570" y="36407"/>
                    <a:pt x="34570" y="36407"/>
                    <a:pt x="34570" y="36407"/>
                  </a:cubicBezTo>
                  <a:cubicBezTo>
                    <a:pt x="34561" y="36407"/>
                    <a:pt x="34561" y="36407"/>
                    <a:pt x="34570" y="36398"/>
                  </a:cubicBezTo>
                  <a:close/>
                  <a:moveTo>
                    <a:pt x="29410" y="36325"/>
                  </a:moveTo>
                  <a:cubicBezTo>
                    <a:pt x="29439" y="36325"/>
                    <a:pt x="29465" y="36352"/>
                    <a:pt x="29485" y="36407"/>
                  </a:cubicBezTo>
                  <a:cubicBezTo>
                    <a:pt x="29427" y="36417"/>
                    <a:pt x="29385" y="36422"/>
                    <a:pt x="29356" y="36422"/>
                  </a:cubicBezTo>
                  <a:cubicBezTo>
                    <a:pt x="29306" y="36422"/>
                    <a:pt x="29302" y="36406"/>
                    <a:pt x="29342" y="36372"/>
                  </a:cubicBezTo>
                  <a:cubicBezTo>
                    <a:pt x="29365" y="36341"/>
                    <a:pt x="29389" y="36325"/>
                    <a:pt x="29410" y="36325"/>
                  </a:cubicBezTo>
                  <a:close/>
                  <a:moveTo>
                    <a:pt x="32305" y="36246"/>
                  </a:moveTo>
                  <a:cubicBezTo>
                    <a:pt x="32357" y="36246"/>
                    <a:pt x="32509" y="36312"/>
                    <a:pt x="32527" y="36416"/>
                  </a:cubicBezTo>
                  <a:cubicBezTo>
                    <a:pt x="32485" y="36423"/>
                    <a:pt x="32462" y="36427"/>
                    <a:pt x="32449" y="36427"/>
                  </a:cubicBezTo>
                  <a:cubicBezTo>
                    <a:pt x="32409" y="36427"/>
                    <a:pt x="32456" y="36392"/>
                    <a:pt x="32322" y="36291"/>
                  </a:cubicBezTo>
                  <a:cubicBezTo>
                    <a:pt x="32280" y="36260"/>
                    <a:pt x="32282" y="36246"/>
                    <a:pt x="32305" y="36246"/>
                  </a:cubicBezTo>
                  <a:close/>
                  <a:moveTo>
                    <a:pt x="2409" y="36288"/>
                  </a:moveTo>
                  <a:cubicBezTo>
                    <a:pt x="2450" y="36288"/>
                    <a:pt x="2470" y="36383"/>
                    <a:pt x="2508" y="36434"/>
                  </a:cubicBezTo>
                  <a:cubicBezTo>
                    <a:pt x="2454" y="36407"/>
                    <a:pt x="2401" y="36381"/>
                    <a:pt x="2347" y="36345"/>
                  </a:cubicBezTo>
                  <a:cubicBezTo>
                    <a:pt x="2373" y="36304"/>
                    <a:pt x="2393" y="36288"/>
                    <a:pt x="2409" y="36288"/>
                  </a:cubicBezTo>
                  <a:close/>
                  <a:moveTo>
                    <a:pt x="34388" y="36374"/>
                  </a:moveTo>
                  <a:cubicBezTo>
                    <a:pt x="34420" y="36374"/>
                    <a:pt x="34448" y="36396"/>
                    <a:pt x="34472" y="36443"/>
                  </a:cubicBezTo>
                  <a:cubicBezTo>
                    <a:pt x="34418" y="36434"/>
                    <a:pt x="34356" y="36434"/>
                    <a:pt x="34293" y="36425"/>
                  </a:cubicBezTo>
                  <a:cubicBezTo>
                    <a:pt x="34327" y="36391"/>
                    <a:pt x="34359" y="36374"/>
                    <a:pt x="34388" y="36374"/>
                  </a:cubicBezTo>
                  <a:close/>
                  <a:moveTo>
                    <a:pt x="46681" y="36374"/>
                  </a:moveTo>
                  <a:cubicBezTo>
                    <a:pt x="46713" y="36374"/>
                    <a:pt x="46741" y="36396"/>
                    <a:pt x="46765" y="36443"/>
                  </a:cubicBezTo>
                  <a:cubicBezTo>
                    <a:pt x="46703" y="36434"/>
                    <a:pt x="46649" y="36434"/>
                    <a:pt x="46587" y="36425"/>
                  </a:cubicBezTo>
                  <a:cubicBezTo>
                    <a:pt x="46620" y="36391"/>
                    <a:pt x="46652" y="36374"/>
                    <a:pt x="46681" y="36374"/>
                  </a:cubicBezTo>
                  <a:close/>
                  <a:moveTo>
                    <a:pt x="34115" y="36363"/>
                  </a:moveTo>
                  <a:cubicBezTo>
                    <a:pt x="34187" y="36435"/>
                    <a:pt x="34120" y="36444"/>
                    <a:pt x="34068" y="36444"/>
                  </a:cubicBezTo>
                  <a:cubicBezTo>
                    <a:pt x="34050" y="36444"/>
                    <a:pt x="34033" y="36443"/>
                    <a:pt x="34026" y="36443"/>
                  </a:cubicBezTo>
                  <a:cubicBezTo>
                    <a:pt x="34035" y="36398"/>
                    <a:pt x="34070" y="36363"/>
                    <a:pt x="34115" y="36363"/>
                  </a:cubicBezTo>
                  <a:close/>
                  <a:moveTo>
                    <a:pt x="46408" y="36363"/>
                  </a:moveTo>
                  <a:cubicBezTo>
                    <a:pt x="46480" y="36435"/>
                    <a:pt x="46413" y="36444"/>
                    <a:pt x="46361" y="36444"/>
                  </a:cubicBezTo>
                  <a:cubicBezTo>
                    <a:pt x="46343" y="36444"/>
                    <a:pt x="46326" y="36443"/>
                    <a:pt x="46319" y="36443"/>
                  </a:cubicBezTo>
                  <a:cubicBezTo>
                    <a:pt x="46328" y="36398"/>
                    <a:pt x="46364" y="36363"/>
                    <a:pt x="46408" y="36363"/>
                  </a:cubicBezTo>
                  <a:close/>
                  <a:moveTo>
                    <a:pt x="18806" y="36291"/>
                  </a:moveTo>
                  <a:lnTo>
                    <a:pt x="18806" y="36291"/>
                  </a:lnTo>
                  <a:cubicBezTo>
                    <a:pt x="18838" y="36335"/>
                    <a:pt x="18874" y="36384"/>
                    <a:pt x="18901" y="36384"/>
                  </a:cubicBezTo>
                  <a:cubicBezTo>
                    <a:pt x="18913" y="36384"/>
                    <a:pt x="18923" y="36375"/>
                    <a:pt x="18931" y="36354"/>
                  </a:cubicBezTo>
                  <a:cubicBezTo>
                    <a:pt x="18945" y="36318"/>
                    <a:pt x="18964" y="36304"/>
                    <a:pt x="18986" y="36304"/>
                  </a:cubicBezTo>
                  <a:cubicBezTo>
                    <a:pt x="19050" y="36304"/>
                    <a:pt x="19134" y="36425"/>
                    <a:pt x="19154" y="36452"/>
                  </a:cubicBezTo>
                  <a:cubicBezTo>
                    <a:pt x="18798" y="36452"/>
                    <a:pt x="18824" y="36372"/>
                    <a:pt x="18806" y="36291"/>
                  </a:cubicBezTo>
                  <a:close/>
                  <a:moveTo>
                    <a:pt x="34619" y="36445"/>
                  </a:moveTo>
                  <a:cubicBezTo>
                    <a:pt x="34621" y="36445"/>
                    <a:pt x="34623" y="36447"/>
                    <a:pt x="34623" y="36452"/>
                  </a:cubicBezTo>
                  <a:lnTo>
                    <a:pt x="34615" y="36452"/>
                  </a:lnTo>
                  <a:cubicBezTo>
                    <a:pt x="34615" y="36447"/>
                    <a:pt x="34617" y="36445"/>
                    <a:pt x="34619" y="36445"/>
                  </a:cubicBezTo>
                  <a:close/>
                  <a:moveTo>
                    <a:pt x="43502" y="36416"/>
                  </a:moveTo>
                  <a:cubicBezTo>
                    <a:pt x="43536" y="36416"/>
                    <a:pt x="43565" y="36452"/>
                    <a:pt x="43464" y="36452"/>
                  </a:cubicBezTo>
                  <a:cubicBezTo>
                    <a:pt x="43467" y="36425"/>
                    <a:pt x="43485" y="36416"/>
                    <a:pt x="43502" y="36416"/>
                  </a:cubicBezTo>
                  <a:close/>
                  <a:moveTo>
                    <a:pt x="44341" y="36392"/>
                  </a:moveTo>
                  <a:cubicBezTo>
                    <a:pt x="44383" y="36392"/>
                    <a:pt x="44414" y="36412"/>
                    <a:pt x="44410" y="36452"/>
                  </a:cubicBezTo>
                  <a:lnTo>
                    <a:pt x="44205" y="36452"/>
                  </a:lnTo>
                  <a:cubicBezTo>
                    <a:pt x="44245" y="36412"/>
                    <a:pt x="44298" y="36392"/>
                    <a:pt x="44341" y="36392"/>
                  </a:cubicBezTo>
                  <a:close/>
                  <a:moveTo>
                    <a:pt x="46912" y="36445"/>
                  </a:moveTo>
                  <a:cubicBezTo>
                    <a:pt x="46914" y="36445"/>
                    <a:pt x="46917" y="36447"/>
                    <a:pt x="46917" y="36452"/>
                  </a:cubicBezTo>
                  <a:lnTo>
                    <a:pt x="46908" y="36452"/>
                  </a:lnTo>
                  <a:cubicBezTo>
                    <a:pt x="46908" y="36447"/>
                    <a:pt x="46910" y="36445"/>
                    <a:pt x="46912" y="36445"/>
                  </a:cubicBezTo>
                  <a:close/>
                  <a:moveTo>
                    <a:pt x="56634" y="36392"/>
                  </a:moveTo>
                  <a:cubicBezTo>
                    <a:pt x="56676" y="36392"/>
                    <a:pt x="56707" y="36412"/>
                    <a:pt x="56703" y="36452"/>
                  </a:cubicBezTo>
                  <a:lnTo>
                    <a:pt x="56498" y="36452"/>
                  </a:lnTo>
                  <a:cubicBezTo>
                    <a:pt x="56538" y="36412"/>
                    <a:pt x="56592" y="36392"/>
                    <a:pt x="56634" y="36392"/>
                  </a:cubicBezTo>
                  <a:close/>
                  <a:moveTo>
                    <a:pt x="2536" y="36441"/>
                  </a:moveTo>
                  <a:cubicBezTo>
                    <a:pt x="2554" y="36441"/>
                    <a:pt x="2567" y="36446"/>
                    <a:pt x="2552" y="36461"/>
                  </a:cubicBezTo>
                  <a:cubicBezTo>
                    <a:pt x="2445" y="36461"/>
                    <a:pt x="2501" y="36441"/>
                    <a:pt x="2536" y="36441"/>
                  </a:cubicBezTo>
                  <a:close/>
                  <a:moveTo>
                    <a:pt x="14830" y="36441"/>
                  </a:moveTo>
                  <a:cubicBezTo>
                    <a:pt x="14847" y="36441"/>
                    <a:pt x="14860" y="36446"/>
                    <a:pt x="14845" y="36461"/>
                  </a:cubicBezTo>
                  <a:cubicBezTo>
                    <a:pt x="14738" y="36461"/>
                    <a:pt x="14794" y="36441"/>
                    <a:pt x="14830" y="36441"/>
                  </a:cubicBezTo>
                  <a:close/>
                  <a:moveTo>
                    <a:pt x="32197" y="36434"/>
                  </a:moveTo>
                  <a:cubicBezTo>
                    <a:pt x="32224" y="36443"/>
                    <a:pt x="32250" y="36452"/>
                    <a:pt x="32286" y="36452"/>
                  </a:cubicBezTo>
                  <a:cubicBezTo>
                    <a:pt x="32279" y="36470"/>
                    <a:pt x="32269" y="36478"/>
                    <a:pt x="32257" y="36478"/>
                  </a:cubicBezTo>
                  <a:cubicBezTo>
                    <a:pt x="32239" y="36478"/>
                    <a:pt x="32218" y="36461"/>
                    <a:pt x="32197" y="36434"/>
                  </a:cubicBezTo>
                  <a:close/>
                  <a:moveTo>
                    <a:pt x="2287" y="36468"/>
                  </a:moveTo>
                  <a:cubicBezTo>
                    <a:pt x="2313" y="36468"/>
                    <a:pt x="2342" y="36472"/>
                    <a:pt x="2374" y="36488"/>
                  </a:cubicBezTo>
                  <a:cubicBezTo>
                    <a:pt x="2329" y="36488"/>
                    <a:pt x="2285" y="36479"/>
                    <a:pt x="2240" y="36470"/>
                  </a:cubicBezTo>
                  <a:cubicBezTo>
                    <a:pt x="2254" y="36470"/>
                    <a:pt x="2270" y="36468"/>
                    <a:pt x="2287" y="36468"/>
                  </a:cubicBezTo>
                  <a:close/>
                  <a:moveTo>
                    <a:pt x="14580" y="36468"/>
                  </a:moveTo>
                  <a:cubicBezTo>
                    <a:pt x="14606" y="36468"/>
                    <a:pt x="14635" y="36472"/>
                    <a:pt x="14667" y="36488"/>
                  </a:cubicBezTo>
                  <a:cubicBezTo>
                    <a:pt x="14622" y="36488"/>
                    <a:pt x="14578" y="36479"/>
                    <a:pt x="14533" y="36470"/>
                  </a:cubicBezTo>
                  <a:cubicBezTo>
                    <a:pt x="14548" y="36470"/>
                    <a:pt x="14563" y="36468"/>
                    <a:pt x="14580" y="36468"/>
                  </a:cubicBezTo>
                  <a:close/>
                  <a:moveTo>
                    <a:pt x="2795" y="36498"/>
                  </a:moveTo>
                  <a:cubicBezTo>
                    <a:pt x="2855" y="36498"/>
                    <a:pt x="2933" y="36511"/>
                    <a:pt x="2865" y="36541"/>
                  </a:cubicBezTo>
                  <a:cubicBezTo>
                    <a:pt x="2684" y="36513"/>
                    <a:pt x="2729" y="36498"/>
                    <a:pt x="2795" y="36498"/>
                  </a:cubicBezTo>
                  <a:close/>
                  <a:moveTo>
                    <a:pt x="15088" y="36498"/>
                  </a:moveTo>
                  <a:cubicBezTo>
                    <a:pt x="15149" y="36498"/>
                    <a:pt x="15226" y="36511"/>
                    <a:pt x="15158" y="36541"/>
                  </a:cubicBezTo>
                  <a:cubicBezTo>
                    <a:pt x="14977" y="36513"/>
                    <a:pt x="15022" y="36498"/>
                    <a:pt x="15088" y="36498"/>
                  </a:cubicBezTo>
                  <a:close/>
                  <a:moveTo>
                    <a:pt x="51556" y="36595"/>
                  </a:moveTo>
                  <a:cubicBezTo>
                    <a:pt x="51556" y="36595"/>
                    <a:pt x="51556" y="36595"/>
                    <a:pt x="51556" y="36604"/>
                  </a:cubicBezTo>
                  <a:cubicBezTo>
                    <a:pt x="51547" y="36604"/>
                    <a:pt x="51547" y="36595"/>
                    <a:pt x="51556" y="36595"/>
                  </a:cubicBezTo>
                  <a:close/>
                  <a:moveTo>
                    <a:pt x="63849" y="36595"/>
                  </a:moveTo>
                  <a:cubicBezTo>
                    <a:pt x="63849" y="36595"/>
                    <a:pt x="63849" y="36595"/>
                    <a:pt x="63849" y="36604"/>
                  </a:cubicBezTo>
                  <a:cubicBezTo>
                    <a:pt x="63840" y="36604"/>
                    <a:pt x="63840" y="36595"/>
                    <a:pt x="63849" y="36595"/>
                  </a:cubicBezTo>
                  <a:close/>
                  <a:moveTo>
                    <a:pt x="2479" y="815"/>
                  </a:moveTo>
                  <a:cubicBezTo>
                    <a:pt x="2532" y="815"/>
                    <a:pt x="2578" y="820"/>
                    <a:pt x="2615" y="830"/>
                  </a:cubicBezTo>
                  <a:cubicBezTo>
                    <a:pt x="2597" y="937"/>
                    <a:pt x="2641" y="1000"/>
                    <a:pt x="2740" y="1036"/>
                  </a:cubicBezTo>
                  <a:cubicBezTo>
                    <a:pt x="2775" y="1036"/>
                    <a:pt x="2749" y="875"/>
                    <a:pt x="2731" y="866"/>
                  </a:cubicBezTo>
                  <a:lnTo>
                    <a:pt x="2731" y="866"/>
                  </a:lnTo>
                  <a:cubicBezTo>
                    <a:pt x="2755" y="874"/>
                    <a:pt x="2949" y="912"/>
                    <a:pt x="3031" y="912"/>
                  </a:cubicBezTo>
                  <a:cubicBezTo>
                    <a:pt x="3039" y="912"/>
                    <a:pt x="3046" y="911"/>
                    <a:pt x="3052" y="911"/>
                  </a:cubicBezTo>
                  <a:cubicBezTo>
                    <a:pt x="3062" y="910"/>
                    <a:pt x="3073" y="910"/>
                    <a:pt x="3085" y="910"/>
                  </a:cubicBezTo>
                  <a:cubicBezTo>
                    <a:pt x="3261" y="910"/>
                    <a:pt x="3667" y="967"/>
                    <a:pt x="3792" y="1009"/>
                  </a:cubicBezTo>
                  <a:cubicBezTo>
                    <a:pt x="3574" y="1062"/>
                    <a:pt x="3754" y="1185"/>
                    <a:pt x="3872" y="1185"/>
                  </a:cubicBezTo>
                  <a:cubicBezTo>
                    <a:pt x="3933" y="1185"/>
                    <a:pt x="3977" y="1153"/>
                    <a:pt x="3944" y="1062"/>
                  </a:cubicBezTo>
                  <a:lnTo>
                    <a:pt x="3944" y="1062"/>
                  </a:lnTo>
                  <a:cubicBezTo>
                    <a:pt x="4078" y="1116"/>
                    <a:pt x="4096" y="1330"/>
                    <a:pt x="4069" y="1473"/>
                  </a:cubicBezTo>
                  <a:cubicBezTo>
                    <a:pt x="4328" y="1116"/>
                    <a:pt x="5282" y="991"/>
                    <a:pt x="5701" y="982"/>
                  </a:cubicBezTo>
                  <a:lnTo>
                    <a:pt x="5701" y="982"/>
                  </a:lnTo>
                  <a:cubicBezTo>
                    <a:pt x="5594" y="1089"/>
                    <a:pt x="5684" y="1116"/>
                    <a:pt x="5816" y="1116"/>
                  </a:cubicBezTo>
                  <a:cubicBezTo>
                    <a:pt x="5949" y="1116"/>
                    <a:pt x="6125" y="1089"/>
                    <a:pt x="6192" y="1089"/>
                  </a:cubicBezTo>
                  <a:cubicBezTo>
                    <a:pt x="6542" y="1089"/>
                    <a:pt x="6901" y="1102"/>
                    <a:pt x="7261" y="1102"/>
                  </a:cubicBezTo>
                  <a:cubicBezTo>
                    <a:pt x="7835" y="1102"/>
                    <a:pt x="8411" y="1069"/>
                    <a:pt x="8949" y="893"/>
                  </a:cubicBezTo>
                  <a:lnTo>
                    <a:pt x="8949" y="893"/>
                  </a:lnTo>
                  <a:cubicBezTo>
                    <a:pt x="8797" y="1044"/>
                    <a:pt x="8735" y="1178"/>
                    <a:pt x="8949" y="1312"/>
                  </a:cubicBezTo>
                  <a:cubicBezTo>
                    <a:pt x="8949" y="962"/>
                    <a:pt x="9329" y="910"/>
                    <a:pt x="9664" y="910"/>
                  </a:cubicBezTo>
                  <a:cubicBezTo>
                    <a:pt x="9808" y="910"/>
                    <a:pt x="9943" y="920"/>
                    <a:pt x="10037" y="920"/>
                  </a:cubicBezTo>
                  <a:cubicBezTo>
                    <a:pt x="9973" y="984"/>
                    <a:pt x="9907" y="1004"/>
                    <a:pt x="9841" y="1004"/>
                  </a:cubicBezTo>
                  <a:cubicBezTo>
                    <a:pt x="9736" y="1004"/>
                    <a:pt x="9627" y="955"/>
                    <a:pt x="9512" y="955"/>
                  </a:cubicBezTo>
                  <a:cubicBezTo>
                    <a:pt x="9448" y="955"/>
                    <a:pt x="9383" y="970"/>
                    <a:pt x="9314" y="1018"/>
                  </a:cubicBezTo>
                  <a:cubicBezTo>
                    <a:pt x="9225" y="1080"/>
                    <a:pt x="9609" y="1268"/>
                    <a:pt x="9627" y="1321"/>
                  </a:cubicBezTo>
                  <a:cubicBezTo>
                    <a:pt x="9660" y="1189"/>
                    <a:pt x="9687" y="1140"/>
                    <a:pt x="9709" y="1140"/>
                  </a:cubicBezTo>
                  <a:cubicBezTo>
                    <a:pt x="9753" y="1140"/>
                    <a:pt x="9778" y="1331"/>
                    <a:pt x="9796" y="1455"/>
                  </a:cubicBezTo>
                  <a:cubicBezTo>
                    <a:pt x="9876" y="1312"/>
                    <a:pt x="10340" y="1241"/>
                    <a:pt x="10117" y="920"/>
                  </a:cubicBezTo>
                  <a:lnTo>
                    <a:pt x="10421" y="920"/>
                  </a:lnTo>
                  <a:cubicBezTo>
                    <a:pt x="10323" y="1098"/>
                    <a:pt x="10376" y="1285"/>
                    <a:pt x="10608" y="1339"/>
                  </a:cubicBezTo>
                  <a:cubicBezTo>
                    <a:pt x="10623" y="1342"/>
                    <a:pt x="10638" y="1344"/>
                    <a:pt x="10652" y="1344"/>
                  </a:cubicBezTo>
                  <a:cubicBezTo>
                    <a:pt x="10862" y="1344"/>
                    <a:pt x="11019" y="1004"/>
                    <a:pt x="11161" y="929"/>
                  </a:cubicBezTo>
                  <a:cubicBezTo>
                    <a:pt x="11206" y="946"/>
                    <a:pt x="11224" y="982"/>
                    <a:pt x="11232" y="1027"/>
                  </a:cubicBezTo>
                  <a:cubicBezTo>
                    <a:pt x="11295" y="982"/>
                    <a:pt x="11366" y="946"/>
                    <a:pt x="11438" y="920"/>
                  </a:cubicBezTo>
                  <a:lnTo>
                    <a:pt x="11438" y="920"/>
                  </a:lnTo>
                  <a:cubicBezTo>
                    <a:pt x="11384" y="1080"/>
                    <a:pt x="10920" y="1482"/>
                    <a:pt x="11206" y="1660"/>
                  </a:cubicBezTo>
                  <a:cubicBezTo>
                    <a:pt x="11264" y="1562"/>
                    <a:pt x="11375" y="1524"/>
                    <a:pt x="11461" y="1524"/>
                  </a:cubicBezTo>
                  <a:cubicBezTo>
                    <a:pt x="11547" y="1524"/>
                    <a:pt x="11607" y="1562"/>
                    <a:pt x="11563" y="1615"/>
                  </a:cubicBezTo>
                  <a:cubicBezTo>
                    <a:pt x="11714" y="1553"/>
                    <a:pt x="11866" y="1517"/>
                    <a:pt x="12026" y="1517"/>
                  </a:cubicBezTo>
                  <a:cubicBezTo>
                    <a:pt x="11928" y="1357"/>
                    <a:pt x="12232" y="1508"/>
                    <a:pt x="11910" y="1339"/>
                  </a:cubicBezTo>
                  <a:cubicBezTo>
                    <a:pt x="11910" y="1268"/>
                    <a:pt x="11982" y="1248"/>
                    <a:pt x="12074" y="1248"/>
                  </a:cubicBezTo>
                  <a:cubicBezTo>
                    <a:pt x="12121" y="1248"/>
                    <a:pt x="12172" y="1253"/>
                    <a:pt x="12223" y="1259"/>
                  </a:cubicBezTo>
                  <a:cubicBezTo>
                    <a:pt x="12235" y="1256"/>
                    <a:pt x="12249" y="1255"/>
                    <a:pt x="12265" y="1255"/>
                  </a:cubicBezTo>
                  <a:cubicBezTo>
                    <a:pt x="12316" y="1255"/>
                    <a:pt x="12382" y="1267"/>
                    <a:pt x="12464" y="1294"/>
                  </a:cubicBezTo>
                  <a:cubicBezTo>
                    <a:pt x="12462" y="1296"/>
                    <a:pt x="12459" y="1296"/>
                    <a:pt x="12454" y="1296"/>
                  </a:cubicBezTo>
                  <a:cubicBezTo>
                    <a:pt x="12423" y="1296"/>
                    <a:pt x="12323" y="1274"/>
                    <a:pt x="12223" y="1259"/>
                  </a:cubicBezTo>
                  <a:cubicBezTo>
                    <a:pt x="12142" y="1268"/>
                    <a:pt x="12107" y="1321"/>
                    <a:pt x="12116" y="1419"/>
                  </a:cubicBezTo>
                  <a:cubicBezTo>
                    <a:pt x="12184" y="1480"/>
                    <a:pt x="12255" y="1504"/>
                    <a:pt x="12322" y="1504"/>
                  </a:cubicBezTo>
                  <a:cubicBezTo>
                    <a:pt x="12561" y="1504"/>
                    <a:pt x="12749" y="1203"/>
                    <a:pt x="12588" y="1196"/>
                  </a:cubicBezTo>
                  <a:lnTo>
                    <a:pt x="12588" y="1196"/>
                  </a:lnTo>
                  <a:cubicBezTo>
                    <a:pt x="12604" y="1197"/>
                    <a:pt x="12622" y="1197"/>
                    <a:pt x="12641" y="1197"/>
                  </a:cubicBezTo>
                  <a:cubicBezTo>
                    <a:pt x="12887" y="1197"/>
                    <a:pt x="13403" y="1145"/>
                    <a:pt x="13320" y="1062"/>
                  </a:cubicBezTo>
                  <a:cubicBezTo>
                    <a:pt x="13365" y="1062"/>
                    <a:pt x="13507" y="1143"/>
                    <a:pt x="13614" y="1214"/>
                  </a:cubicBezTo>
                  <a:cubicBezTo>
                    <a:pt x="13686" y="1169"/>
                    <a:pt x="13766" y="1116"/>
                    <a:pt x="13846" y="1080"/>
                  </a:cubicBezTo>
                  <a:cubicBezTo>
                    <a:pt x="13846" y="1071"/>
                    <a:pt x="13846" y="1071"/>
                    <a:pt x="13837" y="1062"/>
                  </a:cubicBezTo>
                  <a:cubicBezTo>
                    <a:pt x="13784" y="1053"/>
                    <a:pt x="13766" y="1027"/>
                    <a:pt x="13793" y="1000"/>
                  </a:cubicBezTo>
                  <a:lnTo>
                    <a:pt x="13793" y="1000"/>
                  </a:lnTo>
                  <a:cubicBezTo>
                    <a:pt x="13793" y="1000"/>
                    <a:pt x="13811" y="1027"/>
                    <a:pt x="13837" y="1062"/>
                  </a:cubicBezTo>
                  <a:cubicBezTo>
                    <a:pt x="13846" y="1062"/>
                    <a:pt x="13855" y="1062"/>
                    <a:pt x="13864" y="1071"/>
                  </a:cubicBezTo>
                  <a:cubicBezTo>
                    <a:pt x="14178" y="911"/>
                    <a:pt x="14539" y="816"/>
                    <a:pt x="14773" y="816"/>
                  </a:cubicBezTo>
                  <a:cubicBezTo>
                    <a:pt x="14825" y="816"/>
                    <a:pt x="14871" y="821"/>
                    <a:pt x="14908" y="830"/>
                  </a:cubicBezTo>
                  <a:cubicBezTo>
                    <a:pt x="14890" y="937"/>
                    <a:pt x="14926" y="1000"/>
                    <a:pt x="15033" y="1036"/>
                  </a:cubicBezTo>
                  <a:cubicBezTo>
                    <a:pt x="15033" y="1018"/>
                    <a:pt x="15042" y="1009"/>
                    <a:pt x="15051" y="1009"/>
                  </a:cubicBezTo>
                  <a:cubicBezTo>
                    <a:pt x="15060" y="955"/>
                    <a:pt x="15033" y="875"/>
                    <a:pt x="15024" y="866"/>
                  </a:cubicBezTo>
                  <a:lnTo>
                    <a:pt x="15024" y="866"/>
                  </a:lnTo>
                  <a:cubicBezTo>
                    <a:pt x="15048" y="874"/>
                    <a:pt x="15242" y="912"/>
                    <a:pt x="15324" y="912"/>
                  </a:cubicBezTo>
                  <a:cubicBezTo>
                    <a:pt x="15332" y="912"/>
                    <a:pt x="15339" y="911"/>
                    <a:pt x="15345" y="911"/>
                  </a:cubicBezTo>
                  <a:cubicBezTo>
                    <a:pt x="15355" y="910"/>
                    <a:pt x="15366" y="910"/>
                    <a:pt x="15378" y="910"/>
                  </a:cubicBezTo>
                  <a:cubicBezTo>
                    <a:pt x="15555" y="910"/>
                    <a:pt x="15960" y="967"/>
                    <a:pt x="16086" y="1009"/>
                  </a:cubicBezTo>
                  <a:cubicBezTo>
                    <a:pt x="15861" y="1062"/>
                    <a:pt x="16043" y="1185"/>
                    <a:pt x="16163" y="1185"/>
                  </a:cubicBezTo>
                  <a:cubicBezTo>
                    <a:pt x="16225" y="1185"/>
                    <a:pt x="16270" y="1153"/>
                    <a:pt x="16237" y="1062"/>
                  </a:cubicBezTo>
                  <a:lnTo>
                    <a:pt x="16237" y="1062"/>
                  </a:lnTo>
                  <a:cubicBezTo>
                    <a:pt x="16309" y="1089"/>
                    <a:pt x="16344" y="1160"/>
                    <a:pt x="16362" y="1250"/>
                  </a:cubicBezTo>
                  <a:cubicBezTo>
                    <a:pt x="16432" y="1232"/>
                    <a:pt x="16498" y="1215"/>
                    <a:pt x="16568" y="1215"/>
                  </a:cubicBezTo>
                  <a:cubicBezTo>
                    <a:pt x="16605" y="1215"/>
                    <a:pt x="16643" y="1220"/>
                    <a:pt x="16683" y="1232"/>
                  </a:cubicBezTo>
                  <a:cubicBezTo>
                    <a:pt x="16683" y="1232"/>
                    <a:pt x="16674" y="1241"/>
                    <a:pt x="16674" y="1241"/>
                  </a:cubicBezTo>
                  <a:cubicBezTo>
                    <a:pt x="16853" y="1160"/>
                    <a:pt x="17067" y="1098"/>
                    <a:pt x="17281" y="1062"/>
                  </a:cubicBezTo>
                  <a:cubicBezTo>
                    <a:pt x="17263" y="1036"/>
                    <a:pt x="17245" y="1018"/>
                    <a:pt x="17245" y="1018"/>
                  </a:cubicBezTo>
                  <a:cubicBezTo>
                    <a:pt x="17271" y="1015"/>
                    <a:pt x="17298" y="1014"/>
                    <a:pt x="17325" y="1014"/>
                  </a:cubicBezTo>
                  <a:cubicBezTo>
                    <a:pt x="17390" y="1014"/>
                    <a:pt x="17456" y="1020"/>
                    <a:pt x="17513" y="1027"/>
                  </a:cubicBezTo>
                  <a:cubicBezTo>
                    <a:pt x="17700" y="1000"/>
                    <a:pt x="17870" y="982"/>
                    <a:pt x="17995" y="982"/>
                  </a:cubicBezTo>
                  <a:cubicBezTo>
                    <a:pt x="17941" y="1036"/>
                    <a:pt x="17941" y="1062"/>
                    <a:pt x="17950" y="1080"/>
                  </a:cubicBezTo>
                  <a:cubicBezTo>
                    <a:pt x="18012" y="1098"/>
                    <a:pt x="18075" y="1107"/>
                    <a:pt x="18137" y="1116"/>
                  </a:cubicBezTo>
                  <a:cubicBezTo>
                    <a:pt x="18262" y="1116"/>
                    <a:pt x="18423" y="1089"/>
                    <a:pt x="18485" y="1089"/>
                  </a:cubicBezTo>
                  <a:cubicBezTo>
                    <a:pt x="18824" y="1089"/>
                    <a:pt x="19175" y="1101"/>
                    <a:pt x="19525" y="1101"/>
                  </a:cubicBezTo>
                  <a:cubicBezTo>
                    <a:pt x="19700" y="1101"/>
                    <a:pt x="19874" y="1098"/>
                    <a:pt x="20046" y="1089"/>
                  </a:cubicBezTo>
                  <a:cubicBezTo>
                    <a:pt x="20046" y="1080"/>
                    <a:pt x="20038" y="1053"/>
                    <a:pt x="20046" y="1018"/>
                  </a:cubicBezTo>
                  <a:cubicBezTo>
                    <a:pt x="20033" y="958"/>
                    <a:pt x="20045" y="927"/>
                    <a:pt x="20085" y="927"/>
                  </a:cubicBezTo>
                  <a:cubicBezTo>
                    <a:pt x="20099" y="927"/>
                    <a:pt x="20116" y="931"/>
                    <a:pt x="20136" y="937"/>
                  </a:cubicBezTo>
                  <a:cubicBezTo>
                    <a:pt x="20154" y="982"/>
                    <a:pt x="20118" y="1062"/>
                    <a:pt x="20091" y="1089"/>
                  </a:cubicBezTo>
                  <a:cubicBezTo>
                    <a:pt x="20484" y="1062"/>
                    <a:pt x="20867" y="1009"/>
                    <a:pt x="21242" y="893"/>
                  </a:cubicBezTo>
                  <a:lnTo>
                    <a:pt x="21242" y="893"/>
                  </a:lnTo>
                  <a:cubicBezTo>
                    <a:pt x="21171" y="955"/>
                    <a:pt x="21117" y="1027"/>
                    <a:pt x="21108" y="1089"/>
                  </a:cubicBezTo>
                  <a:cubicBezTo>
                    <a:pt x="21171" y="1089"/>
                    <a:pt x="21251" y="1098"/>
                    <a:pt x="21286" y="1134"/>
                  </a:cubicBezTo>
                  <a:cubicBezTo>
                    <a:pt x="21390" y="943"/>
                    <a:pt x="21685" y="910"/>
                    <a:pt x="21952" y="910"/>
                  </a:cubicBezTo>
                  <a:cubicBezTo>
                    <a:pt x="22098" y="910"/>
                    <a:pt x="22236" y="920"/>
                    <a:pt x="22330" y="920"/>
                  </a:cubicBezTo>
                  <a:cubicBezTo>
                    <a:pt x="22266" y="984"/>
                    <a:pt x="22201" y="1004"/>
                    <a:pt x="22134" y="1004"/>
                  </a:cubicBezTo>
                  <a:cubicBezTo>
                    <a:pt x="22029" y="1004"/>
                    <a:pt x="21920" y="955"/>
                    <a:pt x="21806" y="955"/>
                  </a:cubicBezTo>
                  <a:cubicBezTo>
                    <a:pt x="21742" y="955"/>
                    <a:pt x="21676" y="970"/>
                    <a:pt x="21608" y="1018"/>
                  </a:cubicBezTo>
                  <a:cubicBezTo>
                    <a:pt x="21518" y="1080"/>
                    <a:pt x="21902" y="1268"/>
                    <a:pt x="21920" y="1321"/>
                  </a:cubicBezTo>
                  <a:cubicBezTo>
                    <a:pt x="21952" y="1189"/>
                    <a:pt x="21977" y="1141"/>
                    <a:pt x="21998" y="1141"/>
                  </a:cubicBezTo>
                  <a:cubicBezTo>
                    <a:pt x="22013" y="1141"/>
                    <a:pt x="22025" y="1164"/>
                    <a:pt x="22036" y="1196"/>
                  </a:cubicBezTo>
                  <a:lnTo>
                    <a:pt x="22072" y="1196"/>
                  </a:lnTo>
                  <a:cubicBezTo>
                    <a:pt x="22116" y="1205"/>
                    <a:pt x="22223" y="1241"/>
                    <a:pt x="22303" y="1294"/>
                  </a:cubicBezTo>
                  <a:cubicBezTo>
                    <a:pt x="22330" y="1276"/>
                    <a:pt x="22348" y="1259"/>
                    <a:pt x="22366" y="1250"/>
                  </a:cubicBezTo>
                  <a:cubicBezTo>
                    <a:pt x="22339" y="1223"/>
                    <a:pt x="22312" y="1187"/>
                    <a:pt x="22295" y="1143"/>
                  </a:cubicBezTo>
                  <a:lnTo>
                    <a:pt x="22295" y="1143"/>
                  </a:lnTo>
                  <a:cubicBezTo>
                    <a:pt x="22312" y="1143"/>
                    <a:pt x="22366" y="1169"/>
                    <a:pt x="22411" y="1205"/>
                  </a:cubicBezTo>
                  <a:cubicBezTo>
                    <a:pt x="22428" y="1187"/>
                    <a:pt x="22437" y="1169"/>
                    <a:pt x="22446" y="1152"/>
                  </a:cubicBezTo>
                  <a:cubicBezTo>
                    <a:pt x="22446" y="1143"/>
                    <a:pt x="22437" y="1134"/>
                    <a:pt x="22428" y="1116"/>
                  </a:cubicBezTo>
                  <a:lnTo>
                    <a:pt x="22428" y="1116"/>
                  </a:lnTo>
                  <a:cubicBezTo>
                    <a:pt x="22437" y="1125"/>
                    <a:pt x="22446" y="1134"/>
                    <a:pt x="22455" y="1143"/>
                  </a:cubicBezTo>
                  <a:cubicBezTo>
                    <a:pt x="22482" y="1089"/>
                    <a:pt x="22473" y="1009"/>
                    <a:pt x="22402" y="920"/>
                  </a:cubicBezTo>
                  <a:lnTo>
                    <a:pt x="22714" y="920"/>
                  </a:lnTo>
                  <a:cubicBezTo>
                    <a:pt x="22660" y="1009"/>
                    <a:pt x="22651" y="1098"/>
                    <a:pt x="22687" y="1178"/>
                  </a:cubicBezTo>
                  <a:cubicBezTo>
                    <a:pt x="22734" y="1160"/>
                    <a:pt x="22795" y="1146"/>
                    <a:pt x="22843" y="1146"/>
                  </a:cubicBezTo>
                  <a:cubicBezTo>
                    <a:pt x="22886" y="1146"/>
                    <a:pt x="22919" y="1157"/>
                    <a:pt x="22919" y="1187"/>
                  </a:cubicBezTo>
                  <a:cubicBezTo>
                    <a:pt x="22919" y="1241"/>
                    <a:pt x="22830" y="1268"/>
                    <a:pt x="22758" y="1268"/>
                  </a:cubicBezTo>
                  <a:cubicBezTo>
                    <a:pt x="22794" y="1303"/>
                    <a:pt x="22839" y="1321"/>
                    <a:pt x="22901" y="1339"/>
                  </a:cubicBezTo>
                  <a:cubicBezTo>
                    <a:pt x="22915" y="1342"/>
                    <a:pt x="22928" y="1343"/>
                    <a:pt x="22940" y="1343"/>
                  </a:cubicBezTo>
                  <a:cubicBezTo>
                    <a:pt x="23012" y="1343"/>
                    <a:pt x="23073" y="1303"/>
                    <a:pt x="23133" y="1250"/>
                  </a:cubicBezTo>
                  <a:cubicBezTo>
                    <a:pt x="22999" y="1250"/>
                    <a:pt x="22919" y="1196"/>
                    <a:pt x="23187" y="973"/>
                  </a:cubicBezTo>
                  <a:cubicBezTo>
                    <a:pt x="23187" y="973"/>
                    <a:pt x="23187" y="1116"/>
                    <a:pt x="23205" y="1187"/>
                  </a:cubicBezTo>
                  <a:cubicBezTo>
                    <a:pt x="23294" y="1089"/>
                    <a:pt x="23374" y="964"/>
                    <a:pt x="23454" y="929"/>
                  </a:cubicBezTo>
                  <a:cubicBezTo>
                    <a:pt x="23472" y="929"/>
                    <a:pt x="23481" y="937"/>
                    <a:pt x="23490" y="955"/>
                  </a:cubicBezTo>
                  <a:cubicBezTo>
                    <a:pt x="23516" y="940"/>
                    <a:pt x="23545" y="930"/>
                    <a:pt x="23582" y="930"/>
                  </a:cubicBezTo>
                  <a:cubicBezTo>
                    <a:pt x="23609" y="930"/>
                    <a:pt x="23640" y="935"/>
                    <a:pt x="23677" y="946"/>
                  </a:cubicBezTo>
                  <a:cubicBezTo>
                    <a:pt x="23695" y="937"/>
                    <a:pt x="23713" y="929"/>
                    <a:pt x="23731" y="920"/>
                  </a:cubicBezTo>
                  <a:lnTo>
                    <a:pt x="23731" y="920"/>
                  </a:lnTo>
                  <a:cubicBezTo>
                    <a:pt x="23722" y="964"/>
                    <a:pt x="23668" y="1027"/>
                    <a:pt x="23615" y="1098"/>
                  </a:cubicBezTo>
                  <a:cubicBezTo>
                    <a:pt x="23633" y="1160"/>
                    <a:pt x="23695" y="1223"/>
                    <a:pt x="23758" y="1259"/>
                  </a:cubicBezTo>
                  <a:cubicBezTo>
                    <a:pt x="23811" y="1268"/>
                    <a:pt x="23865" y="1268"/>
                    <a:pt x="23918" y="1285"/>
                  </a:cubicBezTo>
                  <a:cubicBezTo>
                    <a:pt x="23927" y="1285"/>
                    <a:pt x="23927" y="1276"/>
                    <a:pt x="23927" y="1276"/>
                  </a:cubicBezTo>
                  <a:lnTo>
                    <a:pt x="23927" y="1276"/>
                  </a:lnTo>
                  <a:cubicBezTo>
                    <a:pt x="23926" y="1277"/>
                    <a:pt x="23925" y="1278"/>
                    <a:pt x="23924" y="1278"/>
                  </a:cubicBezTo>
                  <a:cubicBezTo>
                    <a:pt x="23895" y="1278"/>
                    <a:pt x="23827" y="955"/>
                    <a:pt x="23775" y="955"/>
                  </a:cubicBezTo>
                  <a:cubicBezTo>
                    <a:pt x="23820" y="955"/>
                    <a:pt x="23874" y="955"/>
                    <a:pt x="23927" y="946"/>
                  </a:cubicBezTo>
                  <a:cubicBezTo>
                    <a:pt x="23927" y="946"/>
                    <a:pt x="23927" y="937"/>
                    <a:pt x="23936" y="937"/>
                  </a:cubicBezTo>
                  <a:cubicBezTo>
                    <a:pt x="23954" y="937"/>
                    <a:pt x="23963" y="946"/>
                    <a:pt x="23972" y="946"/>
                  </a:cubicBezTo>
                  <a:cubicBezTo>
                    <a:pt x="24042" y="943"/>
                    <a:pt x="24117" y="941"/>
                    <a:pt x="24190" y="941"/>
                  </a:cubicBezTo>
                  <a:cubicBezTo>
                    <a:pt x="24293" y="941"/>
                    <a:pt x="24393" y="945"/>
                    <a:pt x="24471" y="955"/>
                  </a:cubicBezTo>
                  <a:cubicBezTo>
                    <a:pt x="24609" y="972"/>
                    <a:pt x="24539" y="1197"/>
                    <a:pt x="24670" y="1197"/>
                  </a:cubicBezTo>
                  <a:cubicBezTo>
                    <a:pt x="24675" y="1197"/>
                    <a:pt x="24680" y="1197"/>
                    <a:pt x="24685" y="1196"/>
                  </a:cubicBezTo>
                  <a:cubicBezTo>
                    <a:pt x="24730" y="1187"/>
                    <a:pt x="24917" y="1071"/>
                    <a:pt x="24908" y="1062"/>
                  </a:cubicBezTo>
                  <a:cubicBezTo>
                    <a:pt x="24882" y="1046"/>
                    <a:pt x="24859" y="1039"/>
                    <a:pt x="24840" y="1039"/>
                  </a:cubicBezTo>
                  <a:cubicBezTo>
                    <a:pt x="24780" y="1039"/>
                    <a:pt x="24748" y="1098"/>
                    <a:pt x="24717" y="1098"/>
                  </a:cubicBezTo>
                  <a:cubicBezTo>
                    <a:pt x="24692" y="1098"/>
                    <a:pt x="24668" y="1063"/>
                    <a:pt x="24632" y="937"/>
                  </a:cubicBezTo>
                  <a:cubicBezTo>
                    <a:pt x="24694" y="937"/>
                    <a:pt x="24775" y="929"/>
                    <a:pt x="24846" y="929"/>
                  </a:cubicBezTo>
                  <a:cubicBezTo>
                    <a:pt x="24828" y="911"/>
                    <a:pt x="24801" y="893"/>
                    <a:pt x="24766" y="884"/>
                  </a:cubicBezTo>
                  <a:cubicBezTo>
                    <a:pt x="24930" y="847"/>
                    <a:pt x="25026" y="833"/>
                    <a:pt x="25078" y="833"/>
                  </a:cubicBezTo>
                  <a:cubicBezTo>
                    <a:pt x="25179" y="833"/>
                    <a:pt x="25116" y="888"/>
                    <a:pt x="25069" y="946"/>
                  </a:cubicBezTo>
                  <a:cubicBezTo>
                    <a:pt x="25158" y="955"/>
                    <a:pt x="25230" y="973"/>
                    <a:pt x="25301" y="1018"/>
                  </a:cubicBezTo>
                  <a:cubicBezTo>
                    <a:pt x="25285" y="1026"/>
                    <a:pt x="25103" y="1192"/>
                    <a:pt x="25073" y="1192"/>
                  </a:cubicBezTo>
                  <a:cubicBezTo>
                    <a:pt x="25070" y="1192"/>
                    <a:pt x="25069" y="1190"/>
                    <a:pt x="25069" y="1187"/>
                  </a:cubicBezTo>
                  <a:cubicBezTo>
                    <a:pt x="25069" y="1196"/>
                    <a:pt x="25069" y="1196"/>
                    <a:pt x="25069" y="1196"/>
                  </a:cubicBezTo>
                  <a:cubicBezTo>
                    <a:pt x="25123" y="1196"/>
                    <a:pt x="25185" y="1187"/>
                    <a:pt x="25247" y="1178"/>
                  </a:cubicBezTo>
                  <a:cubicBezTo>
                    <a:pt x="25301" y="1134"/>
                    <a:pt x="25354" y="1071"/>
                    <a:pt x="25363" y="1062"/>
                  </a:cubicBezTo>
                  <a:cubicBezTo>
                    <a:pt x="25399" y="1089"/>
                    <a:pt x="25426" y="1116"/>
                    <a:pt x="25453" y="1152"/>
                  </a:cubicBezTo>
                  <a:cubicBezTo>
                    <a:pt x="25569" y="1125"/>
                    <a:pt x="25649" y="1098"/>
                    <a:pt x="25613" y="1062"/>
                  </a:cubicBezTo>
                  <a:lnTo>
                    <a:pt x="25613" y="1062"/>
                  </a:lnTo>
                  <a:cubicBezTo>
                    <a:pt x="25631" y="1062"/>
                    <a:pt x="25693" y="1089"/>
                    <a:pt x="25756" y="1125"/>
                  </a:cubicBezTo>
                  <a:cubicBezTo>
                    <a:pt x="25756" y="1107"/>
                    <a:pt x="25756" y="1080"/>
                    <a:pt x="25747" y="1062"/>
                  </a:cubicBezTo>
                  <a:lnTo>
                    <a:pt x="25747" y="1062"/>
                  </a:lnTo>
                  <a:cubicBezTo>
                    <a:pt x="25809" y="1080"/>
                    <a:pt x="25997" y="1116"/>
                    <a:pt x="26220" y="1160"/>
                  </a:cubicBezTo>
                  <a:cubicBezTo>
                    <a:pt x="26184" y="1125"/>
                    <a:pt x="26157" y="1089"/>
                    <a:pt x="26131" y="1062"/>
                  </a:cubicBezTo>
                  <a:lnTo>
                    <a:pt x="26131" y="1062"/>
                  </a:lnTo>
                  <a:cubicBezTo>
                    <a:pt x="26191" y="1077"/>
                    <a:pt x="26723" y="1131"/>
                    <a:pt x="26908" y="1131"/>
                  </a:cubicBezTo>
                  <a:cubicBezTo>
                    <a:pt x="26935" y="1131"/>
                    <a:pt x="26955" y="1130"/>
                    <a:pt x="26965" y="1127"/>
                  </a:cubicBezTo>
                  <a:lnTo>
                    <a:pt x="26965" y="1127"/>
                  </a:lnTo>
                  <a:cubicBezTo>
                    <a:pt x="26905" y="1154"/>
                    <a:pt x="26871" y="1207"/>
                    <a:pt x="26871" y="1276"/>
                  </a:cubicBezTo>
                  <a:cubicBezTo>
                    <a:pt x="26871" y="1268"/>
                    <a:pt x="26880" y="1268"/>
                    <a:pt x="26880" y="1268"/>
                  </a:cubicBezTo>
                  <a:cubicBezTo>
                    <a:pt x="26880" y="1259"/>
                    <a:pt x="26880" y="1250"/>
                    <a:pt x="26880" y="1241"/>
                  </a:cubicBezTo>
                  <a:cubicBezTo>
                    <a:pt x="26886" y="1205"/>
                    <a:pt x="27134" y="1124"/>
                    <a:pt x="27244" y="1124"/>
                  </a:cubicBezTo>
                  <a:cubicBezTo>
                    <a:pt x="27298" y="1124"/>
                    <a:pt x="27319" y="1144"/>
                    <a:pt x="27264" y="1196"/>
                  </a:cubicBezTo>
                  <a:cubicBezTo>
                    <a:pt x="27371" y="1160"/>
                    <a:pt x="27469" y="1125"/>
                    <a:pt x="27576" y="1107"/>
                  </a:cubicBezTo>
                  <a:cubicBezTo>
                    <a:pt x="27567" y="1080"/>
                    <a:pt x="27549" y="1053"/>
                    <a:pt x="27522" y="1027"/>
                  </a:cubicBezTo>
                  <a:cubicBezTo>
                    <a:pt x="27683" y="1027"/>
                    <a:pt x="27754" y="1044"/>
                    <a:pt x="27772" y="1071"/>
                  </a:cubicBezTo>
                  <a:cubicBezTo>
                    <a:pt x="27844" y="1058"/>
                    <a:pt x="27921" y="1050"/>
                    <a:pt x="27995" y="1050"/>
                  </a:cubicBezTo>
                  <a:cubicBezTo>
                    <a:pt x="28022" y="1050"/>
                    <a:pt x="28049" y="1051"/>
                    <a:pt x="28075" y="1053"/>
                  </a:cubicBezTo>
                  <a:cubicBezTo>
                    <a:pt x="28066" y="1027"/>
                    <a:pt x="28058" y="1018"/>
                    <a:pt x="28058" y="1009"/>
                  </a:cubicBezTo>
                  <a:cubicBezTo>
                    <a:pt x="28147" y="1009"/>
                    <a:pt x="28191" y="1027"/>
                    <a:pt x="28218" y="1053"/>
                  </a:cubicBezTo>
                  <a:cubicBezTo>
                    <a:pt x="28352" y="1071"/>
                    <a:pt x="28486" y="1107"/>
                    <a:pt x="28602" y="1169"/>
                  </a:cubicBezTo>
                  <a:cubicBezTo>
                    <a:pt x="28718" y="1169"/>
                    <a:pt x="28539" y="1009"/>
                    <a:pt x="28530" y="1000"/>
                  </a:cubicBezTo>
                  <a:lnTo>
                    <a:pt x="28530" y="1000"/>
                  </a:lnTo>
                  <a:cubicBezTo>
                    <a:pt x="28682" y="1009"/>
                    <a:pt x="28780" y="1089"/>
                    <a:pt x="28825" y="1214"/>
                  </a:cubicBezTo>
                  <a:cubicBezTo>
                    <a:pt x="28825" y="1056"/>
                    <a:pt x="28784" y="1020"/>
                    <a:pt x="28802" y="1020"/>
                  </a:cubicBezTo>
                  <a:cubicBezTo>
                    <a:pt x="28816" y="1020"/>
                    <a:pt x="28863" y="1041"/>
                    <a:pt x="28985" y="1044"/>
                  </a:cubicBezTo>
                  <a:cubicBezTo>
                    <a:pt x="29039" y="1044"/>
                    <a:pt x="29280" y="1089"/>
                    <a:pt x="29342" y="1116"/>
                  </a:cubicBezTo>
                  <a:cubicBezTo>
                    <a:pt x="29342" y="1116"/>
                    <a:pt x="29341" y="1116"/>
                    <a:pt x="29341" y="1116"/>
                  </a:cubicBezTo>
                  <a:lnTo>
                    <a:pt x="29341" y="1116"/>
                  </a:lnTo>
                  <a:cubicBezTo>
                    <a:pt x="29309" y="1116"/>
                    <a:pt x="29690" y="1420"/>
                    <a:pt x="29690" y="1455"/>
                  </a:cubicBezTo>
                  <a:cubicBezTo>
                    <a:pt x="29748" y="1404"/>
                    <a:pt x="29805" y="1362"/>
                    <a:pt x="29863" y="1362"/>
                  </a:cubicBezTo>
                  <a:cubicBezTo>
                    <a:pt x="29885" y="1362"/>
                    <a:pt x="29908" y="1368"/>
                    <a:pt x="29931" y="1383"/>
                  </a:cubicBezTo>
                  <a:cubicBezTo>
                    <a:pt x="30000" y="1275"/>
                    <a:pt x="29971" y="1210"/>
                    <a:pt x="29917" y="1210"/>
                  </a:cubicBezTo>
                  <a:cubicBezTo>
                    <a:pt x="29874" y="1210"/>
                    <a:pt x="29815" y="1252"/>
                    <a:pt x="29780" y="1347"/>
                  </a:cubicBezTo>
                  <a:lnTo>
                    <a:pt x="29780" y="1347"/>
                  </a:lnTo>
                  <a:cubicBezTo>
                    <a:pt x="29781" y="1329"/>
                    <a:pt x="29547" y="1027"/>
                    <a:pt x="29538" y="1018"/>
                  </a:cubicBezTo>
                  <a:cubicBezTo>
                    <a:pt x="29566" y="1017"/>
                    <a:pt x="29594" y="1016"/>
                    <a:pt x="29622" y="1016"/>
                  </a:cubicBezTo>
                  <a:cubicBezTo>
                    <a:pt x="29858" y="1016"/>
                    <a:pt x="30082" y="1049"/>
                    <a:pt x="30306" y="1089"/>
                  </a:cubicBezTo>
                  <a:cubicBezTo>
                    <a:pt x="30406" y="1029"/>
                    <a:pt x="30532" y="951"/>
                    <a:pt x="30583" y="951"/>
                  </a:cubicBezTo>
                  <a:cubicBezTo>
                    <a:pt x="30623" y="951"/>
                    <a:pt x="30617" y="998"/>
                    <a:pt x="30520" y="1134"/>
                  </a:cubicBezTo>
                  <a:cubicBezTo>
                    <a:pt x="30538" y="1134"/>
                    <a:pt x="30547" y="1134"/>
                    <a:pt x="30564" y="1143"/>
                  </a:cubicBezTo>
                  <a:cubicBezTo>
                    <a:pt x="30707" y="1044"/>
                    <a:pt x="30957" y="902"/>
                    <a:pt x="31064" y="902"/>
                  </a:cubicBezTo>
                  <a:cubicBezTo>
                    <a:pt x="31260" y="902"/>
                    <a:pt x="31403" y="1036"/>
                    <a:pt x="31537" y="1160"/>
                  </a:cubicBezTo>
                  <a:cubicBezTo>
                    <a:pt x="31568" y="1159"/>
                    <a:pt x="31598" y="1158"/>
                    <a:pt x="31627" y="1158"/>
                  </a:cubicBezTo>
                  <a:cubicBezTo>
                    <a:pt x="31736" y="1158"/>
                    <a:pt x="31825" y="1173"/>
                    <a:pt x="31903" y="1223"/>
                  </a:cubicBezTo>
                  <a:cubicBezTo>
                    <a:pt x="31903" y="1147"/>
                    <a:pt x="31909" y="1064"/>
                    <a:pt x="31894" y="1064"/>
                  </a:cubicBezTo>
                  <a:cubicBezTo>
                    <a:pt x="31892" y="1064"/>
                    <a:pt x="31889" y="1066"/>
                    <a:pt x="31885" y="1071"/>
                  </a:cubicBezTo>
                  <a:cubicBezTo>
                    <a:pt x="31941" y="936"/>
                    <a:pt x="32037" y="890"/>
                    <a:pt x="32149" y="890"/>
                  </a:cubicBezTo>
                  <a:cubicBezTo>
                    <a:pt x="32214" y="890"/>
                    <a:pt x="32285" y="906"/>
                    <a:pt x="32357" y="929"/>
                  </a:cubicBezTo>
                  <a:cubicBezTo>
                    <a:pt x="32375" y="929"/>
                    <a:pt x="32393" y="929"/>
                    <a:pt x="32420" y="937"/>
                  </a:cubicBezTo>
                  <a:cubicBezTo>
                    <a:pt x="32429" y="946"/>
                    <a:pt x="32429" y="946"/>
                    <a:pt x="32429" y="955"/>
                  </a:cubicBezTo>
                  <a:cubicBezTo>
                    <a:pt x="32583" y="1012"/>
                    <a:pt x="32731" y="1091"/>
                    <a:pt x="32836" y="1091"/>
                  </a:cubicBezTo>
                  <a:cubicBezTo>
                    <a:pt x="32847" y="1091"/>
                    <a:pt x="32857" y="1091"/>
                    <a:pt x="32866" y="1089"/>
                  </a:cubicBezTo>
                  <a:lnTo>
                    <a:pt x="32866" y="1089"/>
                  </a:lnTo>
                  <a:cubicBezTo>
                    <a:pt x="32875" y="1125"/>
                    <a:pt x="32866" y="1143"/>
                    <a:pt x="32848" y="1152"/>
                  </a:cubicBezTo>
                  <a:cubicBezTo>
                    <a:pt x="32973" y="1178"/>
                    <a:pt x="32732" y="1232"/>
                    <a:pt x="32920" y="1250"/>
                  </a:cubicBezTo>
                  <a:cubicBezTo>
                    <a:pt x="32732" y="1348"/>
                    <a:pt x="32804" y="1428"/>
                    <a:pt x="32777" y="1598"/>
                  </a:cubicBezTo>
                  <a:cubicBezTo>
                    <a:pt x="32777" y="1598"/>
                    <a:pt x="32771" y="1598"/>
                    <a:pt x="32765" y="1594"/>
                  </a:cubicBezTo>
                  <a:lnTo>
                    <a:pt x="32765" y="1594"/>
                  </a:lnTo>
                  <a:cubicBezTo>
                    <a:pt x="32808" y="1628"/>
                    <a:pt x="32859" y="1671"/>
                    <a:pt x="32911" y="1705"/>
                  </a:cubicBezTo>
                  <a:cubicBezTo>
                    <a:pt x="32920" y="1700"/>
                    <a:pt x="32928" y="1698"/>
                    <a:pt x="32937" y="1698"/>
                  </a:cubicBezTo>
                  <a:cubicBezTo>
                    <a:pt x="32946" y="1698"/>
                    <a:pt x="32955" y="1700"/>
                    <a:pt x="32964" y="1705"/>
                  </a:cubicBezTo>
                  <a:cubicBezTo>
                    <a:pt x="32946" y="1678"/>
                    <a:pt x="32937" y="1651"/>
                    <a:pt x="32928" y="1633"/>
                  </a:cubicBezTo>
                  <a:cubicBezTo>
                    <a:pt x="32928" y="1633"/>
                    <a:pt x="32928" y="1633"/>
                    <a:pt x="32928" y="1624"/>
                  </a:cubicBezTo>
                  <a:cubicBezTo>
                    <a:pt x="32848" y="1339"/>
                    <a:pt x="33232" y="1410"/>
                    <a:pt x="33294" y="1303"/>
                  </a:cubicBezTo>
                  <a:cubicBezTo>
                    <a:pt x="33303" y="1285"/>
                    <a:pt x="33303" y="1276"/>
                    <a:pt x="33303" y="1268"/>
                  </a:cubicBezTo>
                  <a:cubicBezTo>
                    <a:pt x="33232" y="1268"/>
                    <a:pt x="33178" y="1250"/>
                    <a:pt x="33205" y="1196"/>
                  </a:cubicBezTo>
                  <a:cubicBezTo>
                    <a:pt x="33134" y="1169"/>
                    <a:pt x="33053" y="1143"/>
                    <a:pt x="33062" y="1116"/>
                  </a:cubicBezTo>
                  <a:cubicBezTo>
                    <a:pt x="33072" y="1083"/>
                    <a:pt x="33128" y="1072"/>
                    <a:pt x="33196" y="1072"/>
                  </a:cubicBezTo>
                  <a:cubicBezTo>
                    <a:pt x="33256" y="1072"/>
                    <a:pt x="33324" y="1081"/>
                    <a:pt x="33374" y="1089"/>
                  </a:cubicBezTo>
                  <a:lnTo>
                    <a:pt x="33419" y="1089"/>
                  </a:lnTo>
                  <a:cubicBezTo>
                    <a:pt x="33355" y="1008"/>
                    <a:pt x="33344" y="977"/>
                    <a:pt x="33366" y="977"/>
                  </a:cubicBezTo>
                  <a:cubicBezTo>
                    <a:pt x="33439" y="977"/>
                    <a:pt x="33869" y="1302"/>
                    <a:pt x="34033" y="1302"/>
                  </a:cubicBezTo>
                  <a:cubicBezTo>
                    <a:pt x="34059" y="1302"/>
                    <a:pt x="34078" y="1294"/>
                    <a:pt x="34088" y="1276"/>
                  </a:cubicBezTo>
                  <a:cubicBezTo>
                    <a:pt x="34140" y="1430"/>
                    <a:pt x="34186" y="1488"/>
                    <a:pt x="34225" y="1488"/>
                  </a:cubicBezTo>
                  <a:cubicBezTo>
                    <a:pt x="34240" y="1488"/>
                    <a:pt x="34254" y="1479"/>
                    <a:pt x="34267" y="1464"/>
                  </a:cubicBezTo>
                  <a:cubicBezTo>
                    <a:pt x="34222" y="1428"/>
                    <a:pt x="34195" y="1392"/>
                    <a:pt x="34195" y="1357"/>
                  </a:cubicBezTo>
                  <a:lnTo>
                    <a:pt x="34195" y="1357"/>
                  </a:lnTo>
                  <a:cubicBezTo>
                    <a:pt x="34241" y="1370"/>
                    <a:pt x="34272" y="1378"/>
                    <a:pt x="34293" y="1378"/>
                  </a:cubicBezTo>
                  <a:cubicBezTo>
                    <a:pt x="34300" y="1378"/>
                    <a:pt x="34306" y="1377"/>
                    <a:pt x="34311" y="1375"/>
                  </a:cubicBezTo>
                  <a:cubicBezTo>
                    <a:pt x="34320" y="1366"/>
                    <a:pt x="34320" y="1357"/>
                    <a:pt x="34320" y="1339"/>
                  </a:cubicBezTo>
                  <a:cubicBezTo>
                    <a:pt x="34303" y="1288"/>
                    <a:pt x="34221" y="1196"/>
                    <a:pt x="34323" y="1196"/>
                  </a:cubicBezTo>
                  <a:cubicBezTo>
                    <a:pt x="34328" y="1196"/>
                    <a:pt x="34333" y="1196"/>
                    <a:pt x="34338" y="1196"/>
                  </a:cubicBezTo>
                  <a:cubicBezTo>
                    <a:pt x="34338" y="1125"/>
                    <a:pt x="34320" y="1053"/>
                    <a:pt x="34293" y="1009"/>
                  </a:cubicBezTo>
                  <a:lnTo>
                    <a:pt x="34293" y="1009"/>
                  </a:lnTo>
                  <a:cubicBezTo>
                    <a:pt x="34366" y="1051"/>
                    <a:pt x="34455" y="1105"/>
                    <a:pt x="34512" y="1105"/>
                  </a:cubicBezTo>
                  <a:cubicBezTo>
                    <a:pt x="34551" y="1105"/>
                    <a:pt x="34575" y="1080"/>
                    <a:pt x="34571" y="1010"/>
                  </a:cubicBezTo>
                  <a:lnTo>
                    <a:pt x="34571" y="1010"/>
                  </a:lnTo>
                  <a:cubicBezTo>
                    <a:pt x="34573" y="1024"/>
                    <a:pt x="34579" y="1039"/>
                    <a:pt x="34579" y="1053"/>
                  </a:cubicBezTo>
                  <a:cubicBezTo>
                    <a:pt x="34584" y="1046"/>
                    <a:pt x="34593" y="1043"/>
                    <a:pt x="34604" y="1043"/>
                  </a:cubicBezTo>
                  <a:cubicBezTo>
                    <a:pt x="34633" y="1043"/>
                    <a:pt x="34678" y="1066"/>
                    <a:pt x="34704" y="1098"/>
                  </a:cubicBezTo>
                  <a:cubicBezTo>
                    <a:pt x="34668" y="1107"/>
                    <a:pt x="34623" y="1125"/>
                    <a:pt x="34579" y="1134"/>
                  </a:cubicBezTo>
                  <a:lnTo>
                    <a:pt x="34579" y="1134"/>
                  </a:lnTo>
                  <a:cubicBezTo>
                    <a:pt x="34579" y="1131"/>
                    <a:pt x="34579" y="1128"/>
                    <a:pt x="34579" y="1125"/>
                  </a:cubicBezTo>
                  <a:cubicBezTo>
                    <a:pt x="34579" y="1125"/>
                    <a:pt x="34579" y="1134"/>
                    <a:pt x="34579" y="1134"/>
                  </a:cubicBezTo>
                  <a:cubicBezTo>
                    <a:pt x="34579" y="1134"/>
                    <a:pt x="34579" y="1134"/>
                    <a:pt x="34579" y="1134"/>
                  </a:cubicBezTo>
                  <a:lnTo>
                    <a:pt x="34579" y="1134"/>
                  </a:lnTo>
                  <a:cubicBezTo>
                    <a:pt x="34579" y="1137"/>
                    <a:pt x="34579" y="1140"/>
                    <a:pt x="34579" y="1143"/>
                  </a:cubicBezTo>
                  <a:lnTo>
                    <a:pt x="34579" y="1143"/>
                  </a:lnTo>
                  <a:cubicBezTo>
                    <a:pt x="34632" y="1143"/>
                    <a:pt x="34855" y="1303"/>
                    <a:pt x="34766" y="1303"/>
                  </a:cubicBezTo>
                  <a:cubicBezTo>
                    <a:pt x="34677" y="1276"/>
                    <a:pt x="34623" y="1223"/>
                    <a:pt x="34579" y="1143"/>
                  </a:cubicBezTo>
                  <a:lnTo>
                    <a:pt x="34579" y="1143"/>
                  </a:lnTo>
                  <a:cubicBezTo>
                    <a:pt x="34579" y="1197"/>
                    <a:pt x="34580" y="1245"/>
                    <a:pt x="34588" y="1285"/>
                  </a:cubicBezTo>
                  <a:cubicBezTo>
                    <a:pt x="34668" y="1330"/>
                    <a:pt x="34722" y="1375"/>
                    <a:pt x="34722" y="1410"/>
                  </a:cubicBezTo>
                  <a:cubicBezTo>
                    <a:pt x="34722" y="1419"/>
                    <a:pt x="34722" y="1428"/>
                    <a:pt x="34722" y="1437"/>
                  </a:cubicBezTo>
                  <a:cubicBezTo>
                    <a:pt x="34748" y="1446"/>
                    <a:pt x="34766" y="1446"/>
                    <a:pt x="34793" y="1455"/>
                  </a:cubicBezTo>
                  <a:lnTo>
                    <a:pt x="34882" y="1455"/>
                  </a:lnTo>
                  <a:cubicBezTo>
                    <a:pt x="34936" y="1455"/>
                    <a:pt x="34757" y="964"/>
                    <a:pt x="34757" y="920"/>
                  </a:cubicBezTo>
                  <a:lnTo>
                    <a:pt x="34757" y="920"/>
                  </a:lnTo>
                  <a:cubicBezTo>
                    <a:pt x="34864" y="920"/>
                    <a:pt x="34927" y="1053"/>
                    <a:pt x="34980" y="1178"/>
                  </a:cubicBezTo>
                  <a:cubicBezTo>
                    <a:pt x="35007" y="1160"/>
                    <a:pt x="35043" y="1152"/>
                    <a:pt x="35078" y="1152"/>
                  </a:cubicBezTo>
                  <a:cubicBezTo>
                    <a:pt x="35034" y="1107"/>
                    <a:pt x="34989" y="1036"/>
                    <a:pt x="34936" y="920"/>
                  </a:cubicBezTo>
                  <a:cubicBezTo>
                    <a:pt x="34979" y="920"/>
                    <a:pt x="35105" y="896"/>
                    <a:pt x="35207" y="896"/>
                  </a:cubicBezTo>
                  <a:cubicBezTo>
                    <a:pt x="35273" y="896"/>
                    <a:pt x="35329" y="906"/>
                    <a:pt x="35346" y="937"/>
                  </a:cubicBezTo>
                  <a:cubicBezTo>
                    <a:pt x="35364" y="955"/>
                    <a:pt x="35391" y="991"/>
                    <a:pt x="35417" y="1027"/>
                  </a:cubicBezTo>
                  <a:cubicBezTo>
                    <a:pt x="35435" y="1009"/>
                    <a:pt x="35453" y="991"/>
                    <a:pt x="35480" y="973"/>
                  </a:cubicBezTo>
                  <a:lnTo>
                    <a:pt x="35480" y="973"/>
                  </a:lnTo>
                  <a:cubicBezTo>
                    <a:pt x="35480" y="973"/>
                    <a:pt x="35472" y="1226"/>
                    <a:pt x="35523" y="1226"/>
                  </a:cubicBezTo>
                  <a:cubicBezTo>
                    <a:pt x="35526" y="1226"/>
                    <a:pt x="35530" y="1225"/>
                    <a:pt x="35533" y="1223"/>
                  </a:cubicBezTo>
                  <a:cubicBezTo>
                    <a:pt x="35542" y="1214"/>
                    <a:pt x="35551" y="1214"/>
                    <a:pt x="35551" y="1205"/>
                  </a:cubicBezTo>
                  <a:cubicBezTo>
                    <a:pt x="35524" y="1080"/>
                    <a:pt x="35507" y="982"/>
                    <a:pt x="35516" y="982"/>
                  </a:cubicBezTo>
                  <a:cubicBezTo>
                    <a:pt x="35522" y="979"/>
                    <a:pt x="35530" y="977"/>
                    <a:pt x="35538" y="977"/>
                  </a:cubicBezTo>
                  <a:cubicBezTo>
                    <a:pt x="35577" y="977"/>
                    <a:pt x="35635" y="1008"/>
                    <a:pt x="35694" y="1044"/>
                  </a:cubicBezTo>
                  <a:cubicBezTo>
                    <a:pt x="35735" y="983"/>
                    <a:pt x="35782" y="931"/>
                    <a:pt x="35878" y="931"/>
                  </a:cubicBezTo>
                  <a:cubicBezTo>
                    <a:pt x="35907" y="931"/>
                    <a:pt x="35940" y="936"/>
                    <a:pt x="35979" y="946"/>
                  </a:cubicBezTo>
                  <a:cubicBezTo>
                    <a:pt x="35819" y="1053"/>
                    <a:pt x="35953" y="1214"/>
                    <a:pt x="36078" y="1276"/>
                  </a:cubicBezTo>
                  <a:cubicBezTo>
                    <a:pt x="36122" y="1276"/>
                    <a:pt x="36167" y="1276"/>
                    <a:pt x="36202" y="1268"/>
                  </a:cubicBezTo>
                  <a:cubicBezTo>
                    <a:pt x="36176" y="1214"/>
                    <a:pt x="36113" y="955"/>
                    <a:pt x="36069" y="955"/>
                  </a:cubicBezTo>
                  <a:cubicBezTo>
                    <a:pt x="36188" y="950"/>
                    <a:pt x="36350" y="941"/>
                    <a:pt x="36501" y="941"/>
                  </a:cubicBezTo>
                  <a:cubicBezTo>
                    <a:pt x="36598" y="941"/>
                    <a:pt x="36691" y="945"/>
                    <a:pt x="36764" y="955"/>
                  </a:cubicBezTo>
                  <a:cubicBezTo>
                    <a:pt x="36809" y="955"/>
                    <a:pt x="36827" y="991"/>
                    <a:pt x="36845" y="1027"/>
                  </a:cubicBezTo>
                  <a:cubicBezTo>
                    <a:pt x="36872" y="1009"/>
                    <a:pt x="36898" y="982"/>
                    <a:pt x="36925" y="964"/>
                  </a:cubicBezTo>
                  <a:cubicBezTo>
                    <a:pt x="36925" y="955"/>
                    <a:pt x="36925" y="946"/>
                    <a:pt x="36925" y="937"/>
                  </a:cubicBezTo>
                  <a:cubicBezTo>
                    <a:pt x="36993" y="934"/>
                    <a:pt x="37070" y="931"/>
                    <a:pt x="37148" y="931"/>
                  </a:cubicBezTo>
                  <a:cubicBezTo>
                    <a:pt x="37305" y="931"/>
                    <a:pt x="37469" y="946"/>
                    <a:pt x="37594" y="1017"/>
                  </a:cubicBezTo>
                  <a:lnTo>
                    <a:pt x="37594" y="1017"/>
                  </a:lnTo>
                  <a:cubicBezTo>
                    <a:pt x="37617" y="1016"/>
                    <a:pt x="37640" y="1009"/>
                    <a:pt x="37648" y="1009"/>
                  </a:cubicBezTo>
                  <a:cubicBezTo>
                    <a:pt x="37760" y="998"/>
                    <a:pt x="37867" y="993"/>
                    <a:pt x="37974" y="993"/>
                  </a:cubicBezTo>
                  <a:cubicBezTo>
                    <a:pt x="38122" y="993"/>
                    <a:pt x="38268" y="1002"/>
                    <a:pt x="38424" y="1018"/>
                  </a:cubicBezTo>
                  <a:cubicBezTo>
                    <a:pt x="38567" y="1071"/>
                    <a:pt x="38700" y="1125"/>
                    <a:pt x="38834" y="1196"/>
                  </a:cubicBezTo>
                  <a:cubicBezTo>
                    <a:pt x="38906" y="1116"/>
                    <a:pt x="38977" y="1062"/>
                    <a:pt x="39075" y="1027"/>
                  </a:cubicBezTo>
                  <a:lnTo>
                    <a:pt x="39075" y="1027"/>
                  </a:lnTo>
                  <a:cubicBezTo>
                    <a:pt x="39007" y="1191"/>
                    <a:pt x="39033" y="1245"/>
                    <a:pt x="39105" y="1245"/>
                  </a:cubicBezTo>
                  <a:cubicBezTo>
                    <a:pt x="39127" y="1245"/>
                    <a:pt x="39153" y="1240"/>
                    <a:pt x="39182" y="1232"/>
                  </a:cubicBezTo>
                  <a:cubicBezTo>
                    <a:pt x="39209" y="1205"/>
                    <a:pt x="39307" y="1169"/>
                    <a:pt x="39405" y="1143"/>
                  </a:cubicBezTo>
                  <a:cubicBezTo>
                    <a:pt x="39521" y="1089"/>
                    <a:pt x="39637" y="1036"/>
                    <a:pt x="39700" y="1027"/>
                  </a:cubicBezTo>
                  <a:cubicBezTo>
                    <a:pt x="39747" y="1021"/>
                    <a:pt x="39800" y="1018"/>
                    <a:pt x="39855" y="1018"/>
                  </a:cubicBezTo>
                  <a:cubicBezTo>
                    <a:pt x="39967" y="1018"/>
                    <a:pt x="40092" y="1030"/>
                    <a:pt x="40217" y="1053"/>
                  </a:cubicBezTo>
                  <a:cubicBezTo>
                    <a:pt x="40257" y="1051"/>
                    <a:pt x="40296" y="1050"/>
                    <a:pt x="40334" y="1050"/>
                  </a:cubicBezTo>
                  <a:cubicBezTo>
                    <a:pt x="40458" y="1050"/>
                    <a:pt x="40572" y="1062"/>
                    <a:pt x="40681" y="1089"/>
                  </a:cubicBezTo>
                  <a:cubicBezTo>
                    <a:pt x="40672" y="1062"/>
                    <a:pt x="40654" y="1036"/>
                    <a:pt x="40636" y="1009"/>
                  </a:cubicBezTo>
                  <a:cubicBezTo>
                    <a:pt x="40668" y="998"/>
                    <a:pt x="41089" y="984"/>
                    <a:pt x="41456" y="984"/>
                  </a:cubicBezTo>
                  <a:cubicBezTo>
                    <a:pt x="41706" y="984"/>
                    <a:pt x="41931" y="991"/>
                    <a:pt x="41992" y="1009"/>
                  </a:cubicBezTo>
                  <a:cubicBezTo>
                    <a:pt x="42206" y="1080"/>
                    <a:pt x="42278" y="1259"/>
                    <a:pt x="42403" y="1401"/>
                  </a:cubicBezTo>
                  <a:cubicBezTo>
                    <a:pt x="42409" y="1341"/>
                    <a:pt x="42427" y="1305"/>
                    <a:pt x="42472" y="1305"/>
                  </a:cubicBezTo>
                  <a:cubicBezTo>
                    <a:pt x="42493" y="1305"/>
                    <a:pt x="42520" y="1313"/>
                    <a:pt x="42554" y="1330"/>
                  </a:cubicBezTo>
                  <a:cubicBezTo>
                    <a:pt x="42581" y="1294"/>
                    <a:pt x="42608" y="1259"/>
                    <a:pt x="42626" y="1241"/>
                  </a:cubicBezTo>
                  <a:cubicBezTo>
                    <a:pt x="42590" y="1178"/>
                    <a:pt x="42545" y="1116"/>
                    <a:pt x="42554" y="1116"/>
                  </a:cubicBezTo>
                  <a:cubicBezTo>
                    <a:pt x="42665" y="1056"/>
                    <a:pt x="42821" y="953"/>
                    <a:pt x="42877" y="953"/>
                  </a:cubicBezTo>
                  <a:cubicBezTo>
                    <a:pt x="42920" y="953"/>
                    <a:pt x="42903" y="1014"/>
                    <a:pt x="42759" y="1205"/>
                  </a:cubicBezTo>
                  <a:cubicBezTo>
                    <a:pt x="42866" y="1125"/>
                    <a:pt x="43214" y="902"/>
                    <a:pt x="43357" y="902"/>
                  </a:cubicBezTo>
                  <a:cubicBezTo>
                    <a:pt x="43562" y="902"/>
                    <a:pt x="43705" y="1053"/>
                    <a:pt x="43857" y="1178"/>
                  </a:cubicBezTo>
                  <a:cubicBezTo>
                    <a:pt x="43973" y="1205"/>
                    <a:pt x="44089" y="1223"/>
                    <a:pt x="44196" y="1241"/>
                  </a:cubicBezTo>
                  <a:cubicBezTo>
                    <a:pt x="44196" y="1163"/>
                    <a:pt x="44203" y="1065"/>
                    <a:pt x="44186" y="1065"/>
                  </a:cubicBezTo>
                  <a:cubicBezTo>
                    <a:pt x="44184" y="1065"/>
                    <a:pt x="44181" y="1067"/>
                    <a:pt x="44178" y="1071"/>
                  </a:cubicBezTo>
                  <a:cubicBezTo>
                    <a:pt x="44229" y="937"/>
                    <a:pt x="44322" y="892"/>
                    <a:pt x="44432" y="892"/>
                  </a:cubicBezTo>
                  <a:cubicBezTo>
                    <a:pt x="44608" y="892"/>
                    <a:pt x="44829" y="1007"/>
                    <a:pt x="44999" y="1062"/>
                  </a:cubicBezTo>
                  <a:cubicBezTo>
                    <a:pt x="45033" y="1055"/>
                    <a:pt x="45067" y="1052"/>
                    <a:pt x="45100" y="1052"/>
                  </a:cubicBezTo>
                  <a:cubicBezTo>
                    <a:pt x="45187" y="1052"/>
                    <a:pt x="45271" y="1075"/>
                    <a:pt x="45355" y="1107"/>
                  </a:cubicBezTo>
                  <a:cubicBezTo>
                    <a:pt x="45366" y="1080"/>
                    <a:pt x="45415" y="1071"/>
                    <a:pt x="45475" y="1071"/>
                  </a:cubicBezTo>
                  <a:cubicBezTo>
                    <a:pt x="45573" y="1071"/>
                    <a:pt x="45699" y="1096"/>
                    <a:pt x="45721" y="1107"/>
                  </a:cubicBezTo>
                  <a:cubicBezTo>
                    <a:pt x="45643" y="1011"/>
                    <a:pt x="45628" y="975"/>
                    <a:pt x="45652" y="975"/>
                  </a:cubicBezTo>
                  <a:cubicBezTo>
                    <a:pt x="45726" y="975"/>
                    <a:pt x="46158" y="1301"/>
                    <a:pt x="46326" y="1301"/>
                  </a:cubicBezTo>
                  <a:cubicBezTo>
                    <a:pt x="46351" y="1301"/>
                    <a:pt x="46370" y="1294"/>
                    <a:pt x="46381" y="1276"/>
                  </a:cubicBezTo>
                  <a:cubicBezTo>
                    <a:pt x="46399" y="1321"/>
                    <a:pt x="46408" y="1366"/>
                    <a:pt x="46426" y="1392"/>
                  </a:cubicBezTo>
                  <a:cubicBezTo>
                    <a:pt x="46480" y="1392"/>
                    <a:pt x="46542" y="1383"/>
                    <a:pt x="46613" y="1366"/>
                  </a:cubicBezTo>
                  <a:cubicBezTo>
                    <a:pt x="46640" y="1250"/>
                    <a:pt x="46640" y="1089"/>
                    <a:pt x="46587" y="1009"/>
                  </a:cubicBezTo>
                  <a:lnTo>
                    <a:pt x="46587" y="1009"/>
                  </a:lnTo>
                  <a:cubicBezTo>
                    <a:pt x="46660" y="1051"/>
                    <a:pt x="46748" y="1105"/>
                    <a:pt x="46805" y="1105"/>
                  </a:cubicBezTo>
                  <a:cubicBezTo>
                    <a:pt x="46844" y="1105"/>
                    <a:pt x="46868" y="1080"/>
                    <a:pt x="46864" y="1011"/>
                  </a:cubicBezTo>
                  <a:lnTo>
                    <a:pt x="46864" y="1011"/>
                  </a:lnTo>
                  <a:cubicBezTo>
                    <a:pt x="46871" y="1113"/>
                    <a:pt x="46864" y="1208"/>
                    <a:pt x="46881" y="1294"/>
                  </a:cubicBezTo>
                  <a:cubicBezTo>
                    <a:pt x="46979" y="1259"/>
                    <a:pt x="47059" y="1232"/>
                    <a:pt x="47140" y="1214"/>
                  </a:cubicBezTo>
                  <a:cubicBezTo>
                    <a:pt x="47095" y="1080"/>
                    <a:pt x="47050" y="946"/>
                    <a:pt x="47050" y="920"/>
                  </a:cubicBezTo>
                  <a:lnTo>
                    <a:pt x="47050" y="920"/>
                  </a:lnTo>
                  <a:cubicBezTo>
                    <a:pt x="47166" y="920"/>
                    <a:pt x="47229" y="1071"/>
                    <a:pt x="47282" y="1196"/>
                  </a:cubicBezTo>
                  <a:cubicBezTo>
                    <a:pt x="47416" y="1205"/>
                    <a:pt x="47550" y="1285"/>
                    <a:pt x="47737" y="1535"/>
                  </a:cubicBezTo>
                  <a:cubicBezTo>
                    <a:pt x="47711" y="1499"/>
                    <a:pt x="47728" y="1357"/>
                    <a:pt x="47755" y="1232"/>
                  </a:cubicBezTo>
                  <a:lnTo>
                    <a:pt x="47755" y="1232"/>
                  </a:lnTo>
                  <a:cubicBezTo>
                    <a:pt x="47737" y="1241"/>
                    <a:pt x="47711" y="1250"/>
                    <a:pt x="47675" y="1250"/>
                  </a:cubicBezTo>
                  <a:cubicBezTo>
                    <a:pt x="47639" y="1178"/>
                    <a:pt x="47604" y="1116"/>
                    <a:pt x="47559" y="1044"/>
                  </a:cubicBezTo>
                  <a:cubicBezTo>
                    <a:pt x="47522" y="1138"/>
                    <a:pt x="47481" y="1185"/>
                    <a:pt x="47437" y="1185"/>
                  </a:cubicBezTo>
                  <a:cubicBezTo>
                    <a:pt x="47375" y="1185"/>
                    <a:pt x="47307" y="1096"/>
                    <a:pt x="47229" y="920"/>
                  </a:cubicBezTo>
                  <a:cubicBezTo>
                    <a:pt x="47272" y="920"/>
                    <a:pt x="47395" y="896"/>
                    <a:pt x="47497" y="896"/>
                  </a:cubicBezTo>
                  <a:cubicBezTo>
                    <a:pt x="47562" y="896"/>
                    <a:pt x="47618" y="906"/>
                    <a:pt x="47639" y="937"/>
                  </a:cubicBezTo>
                  <a:cubicBezTo>
                    <a:pt x="47666" y="973"/>
                    <a:pt x="47746" y="1071"/>
                    <a:pt x="47773" y="1152"/>
                  </a:cubicBezTo>
                  <a:cubicBezTo>
                    <a:pt x="47782" y="1116"/>
                    <a:pt x="47782" y="1098"/>
                    <a:pt x="47791" y="1080"/>
                  </a:cubicBezTo>
                  <a:cubicBezTo>
                    <a:pt x="47800" y="1089"/>
                    <a:pt x="47809" y="1089"/>
                    <a:pt x="47818" y="1089"/>
                  </a:cubicBezTo>
                  <a:cubicBezTo>
                    <a:pt x="47809" y="1027"/>
                    <a:pt x="47800" y="982"/>
                    <a:pt x="47800" y="982"/>
                  </a:cubicBezTo>
                  <a:cubicBezTo>
                    <a:pt x="47809" y="978"/>
                    <a:pt x="47820" y="976"/>
                    <a:pt x="47832" y="976"/>
                  </a:cubicBezTo>
                  <a:cubicBezTo>
                    <a:pt x="47917" y="976"/>
                    <a:pt x="48050" y="1082"/>
                    <a:pt x="48121" y="1160"/>
                  </a:cubicBezTo>
                  <a:cubicBezTo>
                    <a:pt x="48255" y="1196"/>
                    <a:pt x="48398" y="1232"/>
                    <a:pt x="48540" y="1268"/>
                  </a:cubicBezTo>
                  <a:cubicBezTo>
                    <a:pt x="48781" y="1232"/>
                    <a:pt x="49031" y="1125"/>
                    <a:pt x="49236" y="955"/>
                  </a:cubicBezTo>
                  <a:lnTo>
                    <a:pt x="49236" y="955"/>
                  </a:lnTo>
                  <a:cubicBezTo>
                    <a:pt x="49236" y="982"/>
                    <a:pt x="49084" y="1178"/>
                    <a:pt x="48933" y="1375"/>
                  </a:cubicBezTo>
                  <a:cubicBezTo>
                    <a:pt x="49022" y="1401"/>
                    <a:pt x="49102" y="1437"/>
                    <a:pt x="49183" y="1464"/>
                  </a:cubicBezTo>
                  <a:cubicBezTo>
                    <a:pt x="49290" y="1375"/>
                    <a:pt x="49379" y="1303"/>
                    <a:pt x="49379" y="1294"/>
                  </a:cubicBezTo>
                  <a:cubicBezTo>
                    <a:pt x="49022" y="1223"/>
                    <a:pt x="49870" y="1018"/>
                    <a:pt x="49941" y="1009"/>
                  </a:cubicBezTo>
                  <a:cubicBezTo>
                    <a:pt x="50053" y="998"/>
                    <a:pt x="50160" y="993"/>
                    <a:pt x="50267" y="993"/>
                  </a:cubicBezTo>
                  <a:cubicBezTo>
                    <a:pt x="50415" y="993"/>
                    <a:pt x="50561" y="1002"/>
                    <a:pt x="50717" y="1018"/>
                  </a:cubicBezTo>
                  <a:cubicBezTo>
                    <a:pt x="50860" y="1071"/>
                    <a:pt x="50994" y="1125"/>
                    <a:pt x="51127" y="1196"/>
                  </a:cubicBezTo>
                  <a:cubicBezTo>
                    <a:pt x="51199" y="1116"/>
                    <a:pt x="51270" y="1062"/>
                    <a:pt x="51368" y="1027"/>
                  </a:cubicBezTo>
                  <a:lnTo>
                    <a:pt x="51368" y="1027"/>
                  </a:lnTo>
                  <a:cubicBezTo>
                    <a:pt x="51298" y="1192"/>
                    <a:pt x="51326" y="1247"/>
                    <a:pt x="51401" y="1247"/>
                  </a:cubicBezTo>
                  <a:cubicBezTo>
                    <a:pt x="51546" y="1247"/>
                    <a:pt x="51864" y="1044"/>
                    <a:pt x="51993" y="1027"/>
                  </a:cubicBezTo>
                  <a:cubicBezTo>
                    <a:pt x="52037" y="1021"/>
                    <a:pt x="52086" y="1019"/>
                    <a:pt x="52138" y="1019"/>
                  </a:cubicBezTo>
                  <a:cubicBezTo>
                    <a:pt x="52436" y="1019"/>
                    <a:pt x="52842" y="1101"/>
                    <a:pt x="53054" y="1223"/>
                  </a:cubicBezTo>
                  <a:cubicBezTo>
                    <a:pt x="53019" y="1152"/>
                    <a:pt x="52974" y="1080"/>
                    <a:pt x="52929" y="1009"/>
                  </a:cubicBezTo>
                  <a:cubicBezTo>
                    <a:pt x="52961" y="998"/>
                    <a:pt x="53382" y="984"/>
                    <a:pt x="53750" y="984"/>
                  </a:cubicBezTo>
                  <a:cubicBezTo>
                    <a:pt x="53999" y="984"/>
                    <a:pt x="54224" y="991"/>
                    <a:pt x="54285" y="1009"/>
                  </a:cubicBezTo>
                  <a:cubicBezTo>
                    <a:pt x="54589" y="1107"/>
                    <a:pt x="54607" y="1437"/>
                    <a:pt x="54892" y="1562"/>
                  </a:cubicBezTo>
                  <a:cubicBezTo>
                    <a:pt x="54954" y="1591"/>
                    <a:pt x="55017" y="1602"/>
                    <a:pt x="55080" y="1602"/>
                  </a:cubicBezTo>
                  <a:cubicBezTo>
                    <a:pt x="55274" y="1602"/>
                    <a:pt x="55462" y="1494"/>
                    <a:pt x="55601" y="1494"/>
                  </a:cubicBezTo>
                  <a:cubicBezTo>
                    <a:pt x="55703" y="1494"/>
                    <a:pt x="55779" y="1553"/>
                    <a:pt x="55811" y="1758"/>
                  </a:cubicBezTo>
                  <a:cubicBezTo>
                    <a:pt x="55815" y="1764"/>
                    <a:pt x="55819" y="1766"/>
                    <a:pt x="55824" y="1766"/>
                  </a:cubicBezTo>
                  <a:cubicBezTo>
                    <a:pt x="55880" y="1766"/>
                    <a:pt x="55972" y="1392"/>
                    <a:pt x="55980" y="1383"/>
                  </a:cubicBezTo>
                  <a:cubicBezTo>
                    <a:pt x="56067" y="1428"/>
                    <a:pt x="56112" y="1448"/>
                    <a:pt x="56132" y="1448"/>
                  </a:cubicBezTo>
                  <a:cubicBezTo>
                    <a:pt x="56179" y="1448"/>
                    <a:pt x="56089" y="1335"/>
                    <a:pt x="56114" y="1178"/>
                  </a:cubicBezTo>
                  <a:lnTo>
                    <a:pt x="56114" y="1178"/>
                  </a:lnTo>
                  <a:cubicBezTo>
                    <a:pt x="56346" y="1214"/>
                    <a:pt x="56587" y="1259"/>
                    <a:pt x="56819" y="1312"/>
                  </a:cubicBezTo>
                  <a:cubicBezTo>
                    <a:pt x="56676" y="1580"/>
                    <a:pt x="56471" y="1847"/>
                    <a:pt x="56471" y="2169"/>
                  </a:cubicBezTo>
                  <a:cubicBezTo>
                    <a:pt x="56819" y="1963"/>
                    <a:pt x="56730" y="1508"/>
                    <a:pt x="56989" y="1250"/>
                  </a:cubicBezTo>
                  <a:cubicBezTo>
                    <a:pt x="57131" y="1107"/>
                    <a:pt x="57260" y="1057"/>
                    <a:pt x="57386" y="1057"/>
                  </a:cubicBezTo>
                  <a:cubicBezTo>
                    <a:pt x="57601" y="1057"/>
                    <a:pt x="57810" y="1201"/>
                    <a:pt x="58068" y="1285"/>
                  </a:cubicBezTo>
                  <a:cubicBezTo>
                    <a:pt x="58296" y="1360"/>
                    <a:pt x="58442" y="1402"/>
                    <a:pt x="58609" y="1402"/>
                  </a:cubicBezTo>
                  <a:cubicBezTo>
                    <a:pt x="58723" y="1402"/>
                    <a:pt x="58847" y="1382"/>
                    <a:pt x="59014" y="1339"/>
                  </a:cubicBezTo>
                  <a:cubicBezTo>
                    <a:pt x="59254" y="1276"/>
                    <a:pt x="59411" y="1196"/>
                    <a:pt x="59554" y="1196"/>
                  </a:cubicBezTo>
                  <a:cubicBezTo>
                    <a:pt x="59698" y="1196"/>
                    <a:pt x="59830" y="1276"/>
                    <a:pt x="60022" y="1535"/>
                  </a:cubicBezTo>
                  <a:cubicBezTo>
                    <a:pt x="59986" y="1482"/>
                    <a:pt x="60057" y="1143"/>
                    <a:pt x="60084" y="1080"/>
                  </a:cubicBezTo>
                  <a:cubicBezTo>
                    <a:pt x="60566" y="1205"/>
                    <a:pt x="61065" y="1303"/>
                    <a:pt x="61529" y="1482"/>
                  </a:cubicBezTo>
                  <a:cubicBezTo>
                    <a:pt x="61422" y="1589"/>
                    <a:pt x="61342" y="1696"/>
                    <a:pt x="61271" y="1830"/>
                  </a:cubicBezTo>
                  <a:cubicBezTo>
                    <a:pt x="61840" y="1760"/>
                    <a:pt x="62367" y="1133"/>
                    <a:pt x="62930" y="1133"/>
                  </a:cubicBezTo>
                  <a:cubicBezTo>
                    <a:pt x="63090" y="1133"/>
                    <a:pt x="63253" y="1184"/>
                    <a:pt x="63421" y="1312"/>
                  </a:cubicBezTo>
                  <a:cubicBezTo>
                    <a:pt x="63363" y="1293"/>
                    <a:pt x="63315" y="1285"/>
                    <a:pt x="63277" y="1285"/>
                  </a:cubicBezTo>
                  <a:cubicBezTo>
                    <a:pt x="63042" y="1285"/>
                    <a:pt x="63146" y="1592"/>
                    <a:pt x="63322" y="1669"/>
                  </a:cubicBezTo>
                  <a:cubicBezTo>
                    <a:pt x="63331" y="1669"/>
                    <a:pt x="63331" y="1669"/>
                    <a:pt x="63340" y="1678"/>
                  </a:cubicBezTo>
                  <a:lnTo>
                    <a:pt x="63501" y="1678"/>
                  </a:lnTo>
                  <a:cubicBezTo>
                    <a:pt x="63465" y="1687"/>
                    <a:pt x="63421" y="1687"/>
                    <a:pt x="63376" y="1687"/>
                  </a:cubicBezTo>
                  <a:cubicBezTo>
                    <a:pt x="63405" y="1694"/>
                    <a:pt x="63433" y="1697"/>
                    <a:pt x="63460" y="1697"/>
                  </a:cubicBezTo>
                  <a:cubicBezTo>
                    <a:pt x="63786" y="1697"/>
                    <a:pt x="64044" y="1245"/>
                    <a:pt x="64388" y="1245"/>
                  </a:cubicBezTo>
                  <a:cubicBezTo>
                    <a:pt x="64460" y="1245"/>
                    <a:pt x="64535" y="1265"/>
                    <a:pt x="64616" y="1312"/>
                  </a:cubicBezTo>
                  <a:cubicBezTo>
                    <a:pt x="64241" y="1312"/>
                    <a:pt x="64331" y="1437"/>
                    <a:pt x="64116" y="1615"/>
                  </a:cubicBezTo>
                  <a:cubicBezTo>
                    <a:pt x="64127" y="1716"/>
                    <a:pt x="64154" y="1751"/>
                    <a:pt x="64192" y="1751"/>
                  </a:cubicBezTo>
                  <a:cubicBezTo>
                    <a:pt x="64273" y="1751"/>
                    <a:pt x="64404" y="1585"/>
                    <a:pt x="64517" y="1585"/>
                  </a:cubicBezTo>
                  <a:cubicBezTo>
                    <a:pt x="64527" y="1585"/>
                    <a:pt x="64536" y="1586"/>
                    <a:pt x="64545" y="1589"/>
                  </a:cubicBezTo>
                  <a:cubicBezTo>
                    <a:pt x="64527" y="1776"/>
                    <a:pt x="64375" y="1812"/>
                    <a:pt x="64223" y="1856"/>
                  </a:cubicBezTo>
                  <a:cubicBezTo>
                    <a:pt x="64308" y="1834"/>
                    <a:pt x="64402" y="1834"/>
                    <a:pt x="64494" y="1834"/>
                  </a:cubicBezTo>
                  <a:cubicBezTo>
                    <a:pt x="64587" y="1834"/>
                    <a:pt x="64678" y="1834"/>
                    <a:pt x="64759" y="1812"/>
                  </a:cubicBezTo>
                  <a:cubicBezTo>
                    <a:pt x="64625" y="1696"/>
                    <a:pt x="64687" y="1633"/>
                    <a:pt x="64955" y="1633"/>
                  </a:cubicBezTo>
                  <a:cubicBezTo>
                    <a:pt x="65051" y="1600"/>
                    <a:pt x="65149" y="1582"/>
                    <a:pt x="65247" y="1582"/>
                  </a:cubicBezTo>
                  <a:cubicBezTo>
                    <a:pt x="65332" y="1582"/>
                    <a:pt x="65416" y="1595"/>
                    <a:pt x="65499" y="1624"/>
                  </a:cubicBezTo>
                  <a:cubicBezTo>
                    <a:pt x="65348" y="1651"/>
                    <a:pt x="65240" y="1731"/>
                    <a:pt x="65187" y="1865"/>
                  </a:cubicBezTo>
                  <a:cubicBezTo>
                    <a:pt x="65223" y="2008"/>
                    <a:pt x="65606" y="2079"/>
                    <a:pt x="65695" y="2204"/>
                  </a:cubicBezTo>
                  <a:cubicBezTo>
                    <a:pt x="65945" y="2525"/>
                    <a:pt x="64839" y="2186"/>
                    <a:pt x="65713" y="2579"/>
                  </a:cubicBezTo>
                  <a:cubicBezTo>
                    <a:pt x="65694" y="2613"/>
                    <a:pt x="65669" y="2627"/>
                    <a:pt x="65639" y="2627"/>
                  </a:cubicBezTo>
                  <a:cubicBezTo>
                    <a:pt x="65490" y="2627"/>
                    <a:pt x="65227" y="2280"/>
                    <a:pt x="65023" y="2280"/>
                  </a:cubicBezTo>
                  <a:cubicBezTo>
                    <a:pt x="64965" y="2280"/>
                    <a:pt x="64911" y="2308"/>
                    <a:pt x="64866" y="2383"/>
                  </a:cubicBezTo>
                  <a:cubicBezTo>
                    <a:pt x="65196" y="2588"/>
                    <a:pt x="64919" y="2400"/>
                    <a:pt x="65026" y="2748"/>
                  </a:cubicBezTo>
                  <a:cubicBezTo>
                    <a:pt x="65035" y="2784"/>
                    <a:pt x="65000" y="3230"/>
                    <a:pt x="65009" y="3230"/>
                  </a:cubicBezTo>
                  <a:cubicBezTo>
                    <a:pt x="65248" y="3083"/>
                    <a:pt x="65038" y="2721"/>
                    <a:pt x="65235" y="2721"/>
                  </a:cubicBezTo>
                  <a:cubicBezTo>
                    <a:pt x="65265" y="2721"/>
                    <a:pt x="65305" y="2730"/>
                    <a:pt x="65356" y="2748"/>
                  </a:cubicBezTo>
                  <a:cubicBezTo>
                    <a:pt x="65321" y="2802"/>
                    <a:pt x="65303" y="2864"/>
                    <a:pt x="65303" y="2927"/>
                  </a:cubicBezTo>
                  <a:cubicBezTo>
                    <a:pt x="65348" y="2912"/>
                    <a:pt x="65388" y="2904"/>
                    <a:pt x="65421" y="2904"/>
                  </a:cubicBezTo>
                  <a:cubicBezTo>
                    <a:pt x="65485" y="2904"/>
                    <a:pt x="65526" y="2933"/>
                    <a:pt x="65544" y="2998"/>
                  </a:cubicBezTo>
                  <a:cubicBezTo>
                    <a:pt x="65490" y="3061"/>
                    <a:pt x="65294" y="3096"/>
                    <a:pt x="65267" y="3168"/>
                  </a:cubicBezTo>
                  <a:cubicBezTo>
                    <a:pt x="65250" y="3208"/>
                    <a:pt x="65274" y="3224"/>
                    <a:pt x="65315" y="3224"/>
                  </a:cubicBezTo>
                  <a:cubicBezTo>
                    <a:pt x="65398" y="3224"/>
                    <a:pt x="65552" y="3159"/>
                    <a:pt x="65585" y="3095"/>
                  </a:cubicBezTo>
                  <a:lnTo>
                    <a:pt x="65585" y="3095"/>
                  </a:lnTo>
                  <a:cubicBezTo>
                    <a:pt x="65554" y="3169"/>
                    <a:pt x="65365" y="3686"/>
                    <a:pt x="65263" y="3686"/>
                  </a:cubicBezTo>
                  <a:cubicBezTo>
                    <a:pt x="65255" y="3686"/>
                    <a:pt x="65247" y="3683"/>
                    <a:pt x="65240" y="3676"/>
                  </a:cubicBezTo>
                  <a:cubicBezTo>
                    <a:pt x="65214" y="3650"/>
                    <a:pt x="65188" y="3375"/>
                    <a:pt x="65221" y="3347"/>
                  </a:cubicBezTo>
                  <a:lnTo>
                    <a:pt x="65221" y="3347"/>
                  </a:lnTo>
                  <a:cubicBezTo>
                    <a:pt x="64875" y="3579"/>
                    <a:pt x="64973" y="3730"/>
                    <a:pt x="65276" y="3890"/>
                  </a:cubicBezTo>
                  <a:cubicBezTo>
                    <a:pt x="65306" y="3905"/>
                    <a:pt x="65334" y="3911"/>
                    <a:pt x="65361" y="3911"/>
                  </a:cubicBezTo>
                  <a:cubicBezTo>
                    <a:pt x="65510" y="3911"/>
                    <a:pt x="65625" y="3724"/>
                    <a:pt x="65696" y="3724"/>
                  </a:cubicBezTo>
                  <a:cubicBezTo>
                    <a:pt x="65745" y="3724"/>
                    <a:pt x="65772" y="3815"/>
                    <a:pt x="65776" y="4122"/>
                  </a:cubicBezTo>
                  <a:cubicBezTo>
                    <a:pt x="65740" y="4024"/>
                    <a:pt x="65695" y="3926"/>
                    <a:pt x="65624" y="3846"/>
                  </a:cubicBezTo>
                  <a:lnTo>
                    <a:pt x="65624" y="3846"/>
                  </a:lnTo>
                  <a:cubicBezTo>
                    <a:pt x="65615" y="4069"/>
                    <a:pt x="65767" y="4247"/>
                    <a:pt x="65794" y="4470"/>
                  </a:cubicBezTo>
                  <a:cubicBezTo>
                    <a:pt x="65669" y="4406"/>
                    <a:pt x="65618" y="4380"/>
                    <a:pt x="65598" y="4380"/>
                  </a:cubicBezTo>
                  <a:cubicBezTo>
                    <a:pt x="65555" y="4380"/>
                    <a:pt x="65663" y="4510"/>
                    <a:pt x="65455" y="4657"/>
                  </a:cubicBezTo>
                  <a:cubicBezTo>
                    <a:pt x="65396" y="4699"/>
                    <a:pt x="65345" y="4837"/>
                    <a:pt x="65309" y="4837"/>
                  </a:cubicBezTo>
                  <a:cubicBezTo>
                    <a:pt x="65291" y="4837"/>
                    <a:pt x="65276" y="4800"/>
                    <a:pt x="65267" y="4693"/>
                  </a:cubicBezTo>
                  <a:cubicBezTo>
                    <a:pt x="65262" y="4798"/>
                    <a:pt x="65266" y="4841"/>
                    <a:pt x="65259" y="4841"/>
                  </a:cubicBezTo>
                  <a:cubicBezTo>
                    <a:pt x="65255" y="4841"/>
                    <a:pt x="65245" y="4819"/>
                    <a:pt x="65223" y="4782"/>
                  </a:cubicBezTo>
                  <a:lnTo>
                    <a:pt x="65223" y="4782"/>
                  </a:lnTo>
                  <a:cubicBezTo>
                    <a:pt x="65223" y="4988"/>
                    <a:pt x="65392" y="4925"/>
                    <a:pt x="65187" y="5121"/>
                  </a:cubicBezTo>
                  <a:cubicBezTo>
                    <a:pt x="65172" y="5135"/>
                    <a:pt x="65154" y="5141"/>
                    <a:pt x="65133" y="5141"/>
                  </a:cubicBezTo>
                  <a:cubicBezTo>
                    <a:pt x="65031" y="5141"/>
                    <a:pt x="64875" y="5000"/>
                    <a:pt x="64846" y="5000"/>
                  </a:cubicBezTo>
                  <a:lnTo>
                    <a:pt x="64846" y="5000"/>
                  </a:lnTo>
                  <a:cubicBezTo>
                    <a:pt x="64832" y="5000"/>
                    <a:pt x="64849" y="5035"/>
                    <a:pt x="64919" y="5139"/>
                  </a:cubicBezTo>
                  <a:cubicBezTo>
                    <a:pt x="64605" y="5244"/>
                    <a:pt x="64487" y="5524"/>
                    <a:pt x="64777" y="5524"/>
                  </a:cubicBezTo>
                  <a:cubicBezTo>
                    <a:pt x="64808" y="5524"/>
                    <a:pt x="64843" y="5521"/>
                    <a:pt x="64884" y="5514"/>
                  </a:cubicBezTo>
                  <a:cubicBezTo>
                    <a:pt x="65116" y="5478"/>
                    <a:pt x="65294" y="5050"/>
                    <a:pt x="65508" y="5041"/>
                  </a:cubicBezTo>
                  <a:lnTo>
                    <a:pt x="65508" y="5041"/>
                  </a:lnTo>
                  <a:cubicBezTo>
                    <a:pt x="65517" y="5068"/>
                    <a:pt x="65472" y="5871"/>
                    <a:pt x="65472" y="5906"/>
                  </a:cubicBezTo>
                  <a:cubicBezTo>
                    <a:pt x="65449" y="5982"/>
                    <a:pt x="65426" y="6020"/>
                    <a:pt x="65405" y="6020"/>
                  </a:cubicBezTo>
                  <a:cubicBezTo>
                    <a:pt x="65394" y="6020"/>
                    <a:pt x="65384" y="6009"/>
                    <a:pt x="65374" y="5987"/>
                  </a:cubicBezTo>
                  <a:cubicBezTo>
                    <a:pt x="65374" y="5996"/>
                    <a:pt x="65374" y="6013"/>
                    <a:pt x="65374" y="6031"/>
                  </a:cubicBezTo>
                  <a:cubicBezTo>
                    <a:pt x="65330" y="6031"/>
                    <a:pt x="65277" y="5855"/>
                    <a:pt x="65215" y="5827"/>
                  </a:cubicBezTo>
                  <a:lnTo>
                    <a:pt x="65215" y="5827"/>
                  </a:lnTo>
                  <a:cubicBezTo>
                    <a:pt x="65259" y="5851"/>
                    <a:pt x="65175" y="6594"/>
                    <a:pt x="65384" y="6594"/>
                  </a:cubicBezTo>
                  <a:cubicBezTo>
                    <a:pt x="65417" y="6594"/>
                    <a:pt x="65458" y="6575"/>
                    <a:pt x="65508" y="6531"/>
                  </a:cubicBezTo>
                  <a:lnTo>
                    <a:pt x="65508" y="6531"/>
                  </a:lnTo>
                  <a:cubicBezTo>
                    <a:pt x="65514" y="6727"/>
                    <a:pt x="65487" y="6791"/>
                    <a:pt x="65447" y="6791"/>
                  </a:cubicBezTo>
                  <a:cubicBezTo>
                    <a:pt x="65371" y="6791"/>
                    <a:pt x="65249" y="6549"/>
                    <a:pt x="65241" y="6549"/>
                  </a:cubicBezTo>
                  <a:cubicBezTo>
                    <a:pt x="65241" y="6549"/>
                    <a:pt x="65241" y="6549"/>
                    <a:pt x="65240" y="6549"/>
                  </a:cubicBezTo>
                  <a:cubicBezTo>
                    <a:pt x="65026" y="6674"/>
                    <a:pt x="65303" y="6879"/>
                    <a:pt x="65258" y="7013"/>
                  </a:cubicBezTo>
                  <a:cubicBezTo>
                    <a:pt x="65258" y="7022"/>
                    <a:pt x="64741" y="7352"/>
                    <a:pt x="64937" y="7396"/>
                  </a:cubicBezTo>
                  <a:cubicBezTo>
                    <a:pt x="64940" y="7397"/>
                    <a:pt x="64944" y="7398"/>
                    <a:pt x="64948" y="7398"/>
                  </a:cubicBezTo>
                  <a:cubicBezTo>
                    <a:pt x="65053" y="7398"/>
                    <a:pt x="65442" y="7102"/>
                    <a:pt x="65540" y="7102"/>
                  </a:cubicBezTo>
                  <a:cubicBezTo>
                    <a:pt x="65553" y="7102"/>
                    <a:pt x="65561" y="7107"/>
                    <a:pt x="65562" y="7120"/>
                  </a:cubicBezTo>
                  <a:cubicBezTo>
                    <a:pt x="65569" y="7212"/>
                    <a:pt x="65358" y="7384"/>
                    <a:pt x="65300" y="7384"/>
                  </a:cubicBezTo>
                  <a:cubicBezTo>
                    <a:pt x="65291" y="7384"/>
                    <a:pt x="65285" y="7379"/>
                    <a:pt x="65285" y="7370"/>
                  </a:cubicBezTo>
                  <a:lnTo>
                    <a:pt x="65285" y="7370"/>
                  </a:lnTo>
                  <a:cubicBezTo>
                    <a:pt x="65285" y="7432"/>
                    <a:pt x="65249" y="8021"/>
                    <a:pt x="65294" y="8021"/>
                  </a:cubicBezTo>
                  <a:cubicBezTo>
                    <a:pt x="65178" y="8021"/>
                    <a:pt x="65187" y="7530"/>
                    <a:pt x="65035" y="7468"/>
                  </a:cubicBezTo>
                  <a:lnTo>
                    <a:pt x="65035" y="7468"/>
                  </a:lnTo>
                  <a:cubicBezTo>
                    <a:pt x="65080" y="7494"/>
                    <a:pt x="64768" y="7691"/>
                    <a:pt x="64750" y="7700"/>
                  </a:cubicBezTo>
                  <a:cubicBezTo>
                    <a:pt x="64750" y="7700"/>
                    <a:pt x="65000" y="7789"/>
                    <a:pt x="65000" y="7789"/>
                  </a:cubicBezTo>
                  <a:cubicBezTo>
                    <a:pt x="64955" y="7887"/>
                    <a:pt x="64919" y="7985"/>
                    <a:pt x="64884" y="8083"/>
                  </a:cubicBezTo>
                  <a:cubicBezTo>
                    <a:pt x="64882" y="8078"/>
                    <a:pt x="64870" y="8076"/>
                    <a:pt x="64850" y="8076"/>
                  </a:cubicBezTo>
                  <a:cubicBezTo>
                    <a:pt x="64722" y="8076"/>
                    <a:pt x="64286" y="8184"/>
                    <a:pt x="64696" y="8494"/>
                  </a:cubicBezTo>
                  <a:cubicBezTo>
                    <a:pt x="64652" y="8431"/>
                    <a:pt x="64652" y="8369"/>
                    <a:pt x="64678" y="8315"/>
                  </a:cubicBezTo>
                  <a:cubicBezTo>
                    <a:pt x="64686" y="8312"/>
                    <a:pt x="64694" y="8310"/>
                    <a:pt x="64702" y="8310"/>
                  </a:cubicBezTo>
                  <a:cubicBezTo>
                    <a:pt x="64832" y="8310"/>
                    <a:pt x="64923" y="8783"/>
                    <a:pt x="64982" y="8850"/>
                  </a:cubicBezTo>
                  <a:cubicBezTo>
                    <a:pt x="65107" y="8995"/>
                    <a:pt x="65205" y="9045"/>
                    <a:pt x="65264" y="9045"/>
                  </a:cubicBezTo>
                  <a:cubicBezTo>
                    <a:pt x="65361" y="9045"/>
                    <a:pt x="65353" y="8912"/>
                    <a:pt x="65187" y="8851"/>
                  </a:cubicBezTo>
                  <a:lnTo>
                    <a:pt x="65187" y="8851"/>
                  </a:lnTo>
                  <a:cubicBezTo>
                    <a:pt x="65202" y="8847"/>
                    <a:pt x="65509" y="8609"/>
                    <a:pt x="65526" y="8601"/>
                  </a:cubicBezTo>
                  <a:cubicBezTo>
                    <a:pt x="65642" y="8833"/>
                    <a:pt x="65678" y="9082"/>
                    <a:pt x="65695" y="9332"/>
                  </a:cubicBezTo>
                  <a:cubicBezTo>
                    <a:pt x="65674" y="9322"/>
                    <a:pt x="65651" y="9317"/>
                    <a:pt x="65629" y="9317"/>
                  </a:cubicBezTo>
                  <a:cubicBezTo>
                    <a:pt x="65396" y="9317"/>
                    <a:pt x="65150" y="9829"/>
                    <a:pt x="65232" y="9992"/>
                  </a:cubicBezTo>
                  <a:cubicBezTo>
                    <a:pt x="65205" y="10019"/>
                    <a:pt x="65571" y="10394"/>
                    <a:pt x="65579" y="10528"/>
                  </a:cubicBezTo>
                  <a:cubicBezTo>
                    <a:pt x="65606" y="10929"/>
                    <a:pt x="65196" y="11188"/>
                    <a:pt x="64875" y="11330"/>
                  </a:cubicBezTo>
                  <a:cubicBezTo>
                    <a:pt x="64944" y="11357"/>
                    <a:pt x="65150" y="11459"/>
                    <a:pt x="65193" y="11530"/>
                  </a:cubicBezTo>
                  <a:lnTo>
                    <a:pt x="65193" y="11530"/>
                  </a:lnTo>
                  <a:cubicBezTo>
                    <a:pt x="65188" y="11524"/>
                    <a:pt x="65182" y="11520"/>
                    <a:pt x="65175" y="11520"/>
                  </a:cubicBezTo>
                  <a:cubicBezTo>
                    <a:pt x="65099" y="11520"/>
                    <a:pt x="64892" y="11865"/>
                    <a:pt x="64884" y="12089"/>
                  </a:cubicBezTo>
                  <a:cubicBezTo>
                    <a:pt x="64873" y="12081"/>
                    <a:pt x="64861" y="12077"/>
                    <a:pt x="64849" y="12077"/>
                  </a:cubicBezTo>
                  <a:cubicBezTo>
                    <a:pt x="64832" y="12077"/>
                    <a:pt x="64812" y="12086"/>
                    <a:pt x="64786" y="12107"/>
                  </a:cubicBezTo>
                  <a:cubicBezTo>
                    <a:pt x="64750" y="12142"/>
                    <a:pt x="64402" y="12240"/>
                    <a:pt x="64527" y="12303"/>
                  </a:cubicBezTo>
                  <a:cubicBezTo>
                    <a:pt x="64532" y="12305"/>
                    <a:pt x="64542" y="12306"/>
                    <a:pt x="64556" y="12306"/>
                  </a:cubicBezTo>
                  <a:cubicBezTo>
                    <a:pt x="64606" y="12306"/>
                    <a:pt x="64704" y="12294"/>
                    <a:pt x="64781" y="12294"/>
                  </a:cubicBezTo>
                  <a:cubicBezTo>
                    <a:pt x="64843" y="12294"/>
                    <a:pt x="64893" y="12302"/>
                    <a:pt x="64893" y="12330"/>
                  </a:cubicBezTo>
                  <a:cubicBezTo>
                    <a:pt x="64893" y="12561"/>
                    <a:pt x="64455" y="12437"/>
                    <a:pt x="64455" y="12722"/>
                  </a:cubicBezTo>
                  <a:cubicBezTo>
                    <a:pt x="64455" y="12740"/>
                    <a:pt x="64687" y="12981"/>
                    <a:pt x="64687" y="12990"/>
                  </a:cubicBezTo>
                  <a:cubicBezTo>
                    <a:pt x="64777" y="13213"/>
                    <a:pt x="64625" y="13150"/>
                    <a:pt x="64625" y="13257"/>
                  </a:cubicBezTo>
                  <a:cubicBezTo>
                    <a:pt x="64625" y="13427"/>
                    <a:pt x="64616" y="13953"/>
                    <a:pt x="64536" y="14096"/>
                  </a:cubicBezTo>
                  <a:cubicBezTo>
                    <a:pt x="64552" y="14096"/>
                    <a:pt x="64827" y="14142"/>
                    <a:pt x="64876" y="14142"/>
                  </a:cubicBezTo>
                  <a:cubicBezTo>
                    <a:pt x="64880" y="14142"/>
                    <a:pt x="64883" y="14141"/>
                    <a:pt x="64884" y="14141"/>
                  </a:cubicBezTo>
                  <a:cubicBezTo>
                    <a:pt x="64821" y="13944"/>
                    <a:pt x="65026" y="13391"/>
                    <a:pt x="65169" y="13391"/>
                  </a:cubicBezTo>
                  <a:cubicBezTo>
                    <a:pt x="65135" y="13505"/>
                    <a:pt x="65133" y="13540"/>
                    <a:pt x="65148" y="13540"/>
                  </a:cubicBezTo>
                  <a:cubicBezTo>
                    <a:pt x="65170" y="13540"/>
                    <a:pt x="65233" y="13454"/>
                    <a:pt x="65277" y="13454"/>
                  </a:cubicBezTo>
                  <a:cubicBezTo>
                    <a:pt x="65300" y="13454"/>
                    <a:pt x="65319" y="13480"/>
                    <a:pt x="65321" y="13561"/>
                  </a:cubicBezTo>
                  <a:cubicBezTo>
                    <a:pt x="65321" y="13596"/>
                    <a:pt x="65196" y="13944"/>
                    <a:pt x="65116" y="13944"/>
                  </a:cubicBezTo>
                  <a:cubicBezTo>
                    <a:pt x="64998" y="13936"/>
                    <a:pt x="65157" y="13682"/>
                    <a:pt x="65139" y="13682"/>
                  </a:cubicBezTo>
                  <a:lnTo>
                    <a:pt x="65139" y="13682"/>
                  </a:lnTo>
                  <a:cubicBezTo>
                    <a:pt x="65138" y="13682"/>
                    <a:pt x="65136" y="13683"/>
                    <a:pt x="65133" y="13686"/>
                  </a:cubicBezTo>
                  <a:cubicBezTo>
                    <a:pt x="65071" y="13757"/>
                    <a:pt x="65017" y="13828"/>
                    <a:pt x="64964" y="13900"/>
                  </a:cubicBezTo>
                  <a:cubicBezTo>
                    <a:pt x="64979" y="13895"/>
                    <a:pt x="64991" y="13893"/>
                    <a:pt x="65003" y="13893"/>
                  </a:cubicBezTo>
                  <a:cubicBezTo>
                    <a:pt x="65192" y="13893"/>
                    <a:pt x="64956" y="14502"/>
                    <a:pt x="64853" y="14502"/>
                  </a:cubicBezTo>
                  <a:cubicBezTo>
                    <a:pt x="64844" y="14502"/>
                    <a:pt x="64837" y="14497"/>
                    <a:pt x="64830" y="14488"/>
                  </a:cubicBezTo>
                  <a:lnTo>
                    <a:pt x="64830" y="14488"/>
                  </a:lnTo>
                  <a:cubicBezTo>
                    <a:pt x="64844" y="14511"/>
                    <a:pt x="64862" y="14519"/>
                    <a:pt x="64881" y="14519"/>
                  </a:cubicBezTo>
                  <a:cubicBezTo>
                    <a:pt x="64949" y="14519"/>
                    <a:pt x="65043" y="14414"/>
                    <a:pt x="65116" y="14414"/>
                  </a:cubicBezTo>
                  <a:cubicBezTo>
                    <a:pt x="65139" y="14414"/>
                    <a:pt x="65160" y="14424"/>
                    <a:pt x="65178" y="14453"/>
                  </a:cubicBezTo>
                  <a:lnTo>
                    <a:pt x="65178" y="14453"/>
                  </a:lnTo>
                  <a:cubicBezTo>
                    <a:pt x="65177" y="14451"/>
                    <a:pt x="65176" y="14451"/>
                    <a:pt x="65173" y="14451"/>
                  </a:cubicBezTo>
                  <a:cubicBezTo>
                    <a:pt x="65089" y="14451"/>
                    <a:pt x="64033" y="15176"/>
                    <a:pt x="64223" y="15202"/>
                  </a:cubicBezTo>
                  <a:cubicBezTo>
                    <a:pt x="64234" y="15204"/>
                    <a:pt x="64245" y="15205"/>
                    <a:pt x="64255" y="15205"/>
                  </a:cubicBezTo>
                  <a:cubicBezTo>
                    <a:pt x="64454" y="15205"/>
                    <a:pt x="64528" y="14902"/>
                    <a:pt x="64630" y="14902"/>
                  </a:cubicBezTo>
                  <a:cubicBezTo>
                    <a:pt x="64660" y="14902"/>
                    <a:pt x="64693" y="14928"/>
                    <a:pt x="64732" y="14997"/>
                  </a:cubicBezTo>
                  <a:cubicBezTo>
                    <a:pt x="64733" y="14997"/>
                    <a:pt x="64734" y="14997"/>
                    <a:pt x="64735" y="14997"/>
                  </a:cubicBezTo>
                  <a:cubicBezTo>
                    <a:pt x="64795" y="14997"/>
                    <a:pt x="64847" y="14765"/>
                    <a:pt x="64873" y="14765"/>
                  </a:cubicBezTo>
                  <a:cubicBezTo>
                    <a:pt x="64874" y="14765"/>
                    <a:pt x="64874" y="14765"/>
                    <a:pt x="64875" y="14765"/>
                  </a:cubicBezTo>
                  <a:cubicBezTo>
                    <a:pt x="64884" y="14765"/>
                    <a:pt x="65169" y="14836"/>
                    <a:pt x="65098" y="14845"/>
                  </a:cubicBezTo>
                  <a:cubicBezTo>
                    <a:pt x="65038" y="14854"/>
                    <a:pt x="65358" y="15088"/>
                    <a:pt x="65390" y="15088"/>
                  </a:cubicBezTo>
                  <a:cubicBezTo>
                    <a:pt x="65391" y="15088"/>
                    <a:pt x="65392" y="15087"/>
                    <a:pt x="65392" y="15086"/>
                  </a:cubicBezTo>
                  <a:cubicBezTo>
                    <a:pt x="65392" y="14988"/>
                    <a:pt x="65401" y="14890"/>
                    <a:pt x="65410" y="14792"/>
                  </a:cubicBezTo>
                  <a:cubicBezTo>
                    <a:pt x="65424" y="14788"/>
                    <a:pt x="65437" y="14786"/>
                    <a:pt x="65449" y="14786"/>
                  </a:cubicBezTo>
                  <a:cubicBezTo>
                    <a:pt x="65613" y="14786"/>
                    <a:pt x="65598" y="15164"/>
                    <a:pt x="65606" y="15256"/>
                  </a:cubicBezTo>
                  <a:cubicBezTo>
                    <a:pt x="65566" y="15179"/>
                    <a:pt x="65518" y="15150"/>
                    <a:pt x="65470" y="15150"/>
                  </a:cubicBezTo>
                  <a:cubicBezTo>
                    <a:pt x="65326" y="15150"/>
                    <a:pt x="65183" y="15412"/>
                    <a:pt x="65249" y="15479"/>
                  </a:cubicBezTo>
                  <a:cubicBezTo>
                    <a:pt x="65223" y="15452"/>
                    <a:pt x="65606" y="15336"/>
                    <a:pt x="65606" y="15336"/>
                  </a:cubicBezTo>
                  <a:lnTo>
                    <a:pt x="65606" y="15336"/>
                  </a:lnTo>
                  <a:cubicBezTo>
                    <a:pt x="65633" y="15711"/>
                    <a:pt x="65490" y="15907"/>
                    <a:pt x="65419" y="16183"/>
                  </a:cubicBezTo>
                  <a:cubicBezTo>
                    <a:pt x="65419" y="16183"/>
                    <a:pt x="65419" y="16182"/>
                    <a:pt x="65419" y="16182"/>
                  </a:cubicBezTo>
                  <a:lnTo>
                    <a:pt x="65419" y="16182"/>
                  </a:lnTo>
                  <a:cubicBezTo>
                    <a:pt x="65424" y="16182"/>
                    <a:pt x="65379" y="16534"/>
                    <a:pt x="65430" y="16534"/>
                  </a:cubicBezTo>
                  <a:cubicBezTo>
                    <a:pt x="65440" y="16534"/>
                    <a:pt x="65454" y="16520"/>
                    <a:pt x="65472" y="16487"/>
                  </a:cubicBezTo>
                  <a:cubicBezTo>
                    <a:pt x="65579" y="16317"/>
                    <a:pt x="65267" y="16273"/>
                    <a:pt x="65615" y="16201"/>
                  </a:cubicBezTo>
                  <a:lnTo>
                    <a:pt x="65615" y="16201"/>
                  </a:lnTo>
                  <a:cubicBezTo>
                    <a:pt x="65615" y="16647"/>
                    <a:pt x="65597" y="17093"/>
                    <a:pt x="65597" y="17539"/>
                  </a:cubicBezTo>
                  <a:cubicBezTo>
                    <a:pt x="65464" y="17455"/>
                    <a:pt x="65393" y="17424"/>
                    <a:pt x="65362" y="17424"/>
                  </a:cubicBezTo>
                  <a:cubicBezTo>
                    <a:pt x="65287" y="17424"/>
                    <a:pt x="65460" y="17607"/>
                    <a:pt x="65570" y="17607"/>
                  </a:cubicBezTo>
                  <a:cubicBezTo>
                    <a:pt x="65579" y="17607"/>
                    <a:pt x="65589" y="17605"/>
                    <a:pt x="65597" y="17602"/>
                  </a:cubicBezTo>
                  <a:lnTo>
                    <a:pt x="65597" y="17602"/>
                  </a:lnTo>
                  <a:cubicBezTo>
                    <a:pt x="65541" y="17743"/>
                    <a:pt x="65523" y="17812"/>
                    <a:pt x="65541" y="17812"/>
                  </a:cubicBezTo>
                  <a:cubicBezTo>
                    <a:pt x="65545" y="17812"/>
                    <a:pt x="65552" y="17807"/>
                    <a:pt x="65562" y="17798"/>
                  </a:cubicBezTo>
                  <a:lnTo>
                    <a:pt x="65562" y="17798"/>
                  </a:lnTo>
                  <a:cubicBezTo>
                    <a:pt x="65499" y="17861"/>
                    <a:pt x="64942" y="18851"/>
                    <a:pt x="64893" y="18851"/>
                  </a:cubicBezTo>
                  <a:cubicBezTo>
                    <a:pt x="64893" y="18851"/>
                    <a:pt x="64893" y="18851"/>
                    <a:pt x="64893" y="18851"/>
                  </a:cubicBezTo>
                  <a:lnTo>
                    <a:pt x="64893" y="18851"/>
                  </a:lnTo>
                  <a:cubicBezTo>
                    <a:pt x="64895" y="18851"/>
                    <a:pt x="64898" y="18851"/>
                    <a:pt x="64901" y="18851"/>
                  </a:cubicBezTo>
                  <a:cubicBezTo>
                    <a:pt x="65006" y="18851"/>
                    <a:pt x="65135" y="18529"/>
                    <a:pt x="65187" y="18512"/>
                  </a:cubicBezTo>
                  <a:lnTo>
                    <a:pt x="65169" y="18512"/>
                  </a:lnTo>
                  <a:cubicBezTo>
                    <a:pt x="65178" y="18503"/>
                    <a:pt x="65187" y="18503"/>
                    <a:pt x="65187" y="18503"/>
                  </a:cubicBezTo>
                  <a:cubicBezTo>
                    <a:pt x="65321" y="18530"/>
                    <a:pt x="65633" y="18833"/>
                    <a:pt x="65633" y="18967"/>
                  </a:cubicBezTo>
                  <a:cubicBezTo>
                    <a:pt x="65517" y="18967"/>
                    <a:pt x="65410" y="18949"/>
                    <a:pt x="65303" y="18904"/>
                  </a:cubicBezTo>
                  <a:lnTo>
                    <a:pt x="65303" y="18904"/>
                  </a:lnTo>
                  <a:cubicBezTo>
                    <a:pt x="65321" y="19083"/>
                    <a:pt x="65437" y="19315"/>
                    <a:pt x="65383" y="19502"/>
                  </a:cubicBezTo>
                  <a:cubicBezTo>
                    <a:pt x="65276" y="19386"/>
                    <a:pt x="65214" y="19252"/>
                    <a:pt x="65214" y="19083"/>
                  </a:cubicBezTo>
                  <a:lnTo>
                    <a:pt x="65214" y="19172"/>
                  </a:lnTo>
                  <a:cubicBezTo>
                    <a:pt x="65214" y="19083"/>
                    <a:pt x="65133" y="19003"/>
                    <a:pt x="65133" y="18913"/>
                  </a:cubicBezTo>
                  <a:lnTo>
                    <a:pt x="65133" y="18913"/>
                  </a:lnTo>
                  <a:cubicBezTo>
                    <a:pt x="65133" y="19341"/>
                    <a:pt x="65437" y="19484"/>
                    <a:pt x="65526" y="19752"/>
                  </a:cubicBezTo>
                  <a:cubicBezTo>
                    <a:pt x="65562" y="19841"/>
                    <a:pt x="65615" y="19930"/>
                    <a:pt x="65633" y="20046"/>
                  </a:cubicBezTo>
                  <a:cubicBezTo>
                    <a:pt x="65640" y="20105"/>
                    <a:pt x="65470" y="20213"/>
                    <a:pt x="65402" y="20213"/>
                  </a:cubicBezTo>
                  <a:cubicBezTo>
                    <a:pt x="65387" y="20213"/>
                    <a:pt x="65377" y="20209"/>
                    <a:pt x="65374" y="20198"/>
                  </a:cubicBezTo>
                  <a:lnTo>
                    <a:pt x="65374" y="20198"/>
                  </a:lnTo>
                  <a:cubicBezTo>
                    <a:pt x="65386" y="20382"/>
                    <a:pt x="65394" y="20488"/>
                    <a:pt x="65450" y="20488"/>
                  </a:cubicBezTo>
                  <a:cubicBezTo>
                    <a:pt x="65481" y="20488"/>
                    <a:pt x="65527" y="20455"/>
                    <a:pt x="65597" y="20385"/>
                  </a:cubicBezTo>
                  <a:cubicBezTo>
                    <a:pt x="65588" y="20385"/>
                    <a:pt x="65588" y="20376"/>
                    <a:pt x="65579" y="20367"/>
                  </a:cubicBezTo>
                  <a:cubicBezTo>
                    <a:pt x="65535" y="20367"/>
                    <a:pt x="65481" y="20385"/>
                    <a:pt x="65446" y="20421"/>
                  </a:cubicBezTo>
                  <a:cubicBezTo>
                    <a:pt x="65437" y="20287"/>
                    <a:pt x="65451" y="20237"/>
                    <a:pt x="65477" y="20237"/>
                  </a:cubicBezTo>
                  <a:cubicBezTo>
                    <a:pt x="65503" y="20237"/>
                    <a:pt x="65543" y="20294"/>
                    <a:pt x="65579" y="20367"/>
                  </a:cubicBezTo>
                  <a:lnTo>
                    <a:pt x="65606" y="20367"/>
                  </a:lnTo>
                  <a:cubicBezTo>
                    <a:pt x="65606" y="20376"/>
                    <a:pt x="65597" y="20385"/>
                    <a:pt x="65597" y="20385"/>
                  </a:cubicBezTo>
                  <a:cubicBezTo>
                    <a:pt x="65665" y="20538"/>
                    <a:pt x="65719" y="20750"/>
                    <a:pt x="65652" y="20750"/>
                  </a:cubicBezTo>
                  <a:cubicBezTo>
                    <a:pt x="65621" y="20750"/>
                    <a:pt x="65565" y="20705"/>
                    <a:pt x="65472" y="20590"/>
                  </a:cubicBezTo>
                  <a:cubicBezTo>
                    <a:pt x="65472" y="20599"/>
                    <a:pt x="65446" y="21045"/>
                    <a:pt x="65392" y="21099"/>
                  </a:cubicBezTo>
                  <a:cubicBezTo>
                    <a:pt x="65439" y="21088"/>
                    <a:pt x="65486" y="21084"/>
                    <a:pt x="65533" y="21084"/>
                  </a:cubicBezTo>
                  <a:cubicBezTo>
                    <a:pt x="65566" y="21084"/>
                    <a:pt x="65600" y="21086"/>
                    <a:pt x="65633" y="21090"/>
                  </a:cubicBezTo>
                  <a:cubicBezTo>
                    <a:pt x="65599" y="21098"/>
                    <a:pt x="65829" y="21649"/>
                    <a:pt x="65485" y="21649"/>
                  </a:cubicBezTo>
                  <a:cubicBezTo>
                    <a:pt x="65465" y="21649"/>
                    <a:pt x="65443" y="21647"/>
                    <a:pt x="65419" y="21643"/>
                  </a:cubicBezTo>
                  <a:lnTo>
                    <a:pt x="65419" y="21643"/>
                  </a:lnTo>
                  <a:cubicBezTo>
                    <a:pt x="65535" y="21670"/>
                    <a:pt x="65633" y="21723"/>
                    <a:pt x="65722" y="21795"/>
                  </a:cubicBezTo>
                  <a:cubicBezTo>
                    <a:pt x="65655" y="21874"/>
                    <a:pt x="65600" y="21915"/>
                    <a:pt x="65556" y="21915"/>
                  </a:cubicBezTo>
                  <a:cubicBezTo>
                    <a:pt x="65506" y="21915"/>
                    <a:pt x="65469" y="21863"/>
                    <a:pt x="65446" y="21759"/>
                  </a:cubicBezTo>
                  <a:cubicBezTo>
                    <a:pt x="65330" y="21866"/>
                    <a:pt x="65232" y="21973"/>
                    <a:pt x="65142" y="22107"/>
                  </a:cubicBezTo>
                  <a:cubicBezTo>
                    <a:pt x="65142" y="22107"/>
                    <a:pt x="65624" y="21973"/>
                    <a:pt x="65678" y="21973"/>
                  </a:cubicBezTo>
                  <a:cubicBezTo>
                    <a:pt x="65695" y="21973"/>
                    <a:pt x="65669" y="22357"/>
                    <a:pt x="65615" y="22375"/>
                  </a:cubicBezTo>
                  <a:cubicBezTo>
                    <a:pt x="65499" y="22339"/>
                    <a:pt x="65392" y="22276"/>
                    <a:pt x="65294" y="22196"/>
                  </a:cubicBezTo>
                  <a:lnTo>
                    <a:pt x="65294" y="22196"/>
                  </a:lnTo>
                  <a:cubicBezTo>
                    <a:pt x="65240" y="22214"/>
                    <a:pt x="65660" y="22687"/>
                    <a:pt x="65660" y="22687"/>
                  </a:cubicBezTo>
                  <a:cubicBezTo>
                    <a:pt x="65785" y="22954"/>
                    <a:pt x="65722" y="23177"/>
                    <a:pt x="65704" y="23499"/>
                  </a:cubicBezTo>
                  <a:cubicBezTo>
                    <a:pt x="65653" y="23482"/>
                    <a:pt x="65548" y="23421"/>
                    <a:pt x="65464" y="23421"/>
                  </a:cubicBezTo>
                  <a:cubicBezTo>
                    <a:pt x="65416" y="23421"/>
                    <a:pt x="65376" y="23440"/>
                    <a:pt x="65356" y="23499"/>
                  </a:cubicBezTo>
                  <a:cubicBezTo>
                    <a:pt x="65455" y="23640"/>
                    <a:pt x="65507" y="23665"/>
                    <a:pt x="65541" y="23665"/>
                  </a:cubicBezTo>
                  <a:cubicBezTo>
                    <a:pt x="65560" y="23665"/>
                    <a:pt x="65573" y="23657"/>
                    <a:pt x="65585" y="23657"/>
                  </a:cubicBezTo>
                  <a:cubicBezTo>
                    <a:pt x="65610" y="23657"/>
                    <a:pt x="65630" y="23691"/>
                    <a:pt x="65687" y="23900"/>
                  </a:cubicBezTo>
                  <a:cubicBezTo>
                    <a:pt x="65749" y="24150"/>
                    <a:pt x="65651" y="24542"/>
                    <a:pt x="65642" y="24792"/>
                  </a:cubicBezTo>
                  <a:cubicBezTo>
                    <a:pt x="65620" y="24785"/>
                    <a:pt x="65490" y="24669"/>
                    <a:pt x="65421" y="24669"/>
                  </a:cubicBezTo>
                  <a:cubicBezTo>
                    <a:pt x="65404" y="24669"/>
                    <a:pt x="65390" y="24676"/>
                    <a:pt x="65383" y="24694"/>
                  </a:cubicBezTo>
                  <a:cubicBezTo>
                    <a:pt x="65374" y="24730"/>
                    <a:pt x="65187" y="24872"/>
                    <a:pt x="65303" y="24899"/>
                  </a:cubicBezTo>
                  <a:cubicBezTo>
                    <a:pt x="65363" y="24832"/>
                    <a:pt x="65429" y="24797"/>
                    <a:pt x="65485" y="24797"/>
                  </a:cubicBezTo>
                  <a:cubicBezTo>
                    <a:pt x="65572" y="24797"/>
                    <a:pt x="65638" y="24878"/>
                    <a:pt x="65633" y="25051"/>
                  </a:cubicBezTo>
                  <a:cubicBezTo>
                    <a:pt x="65583" y="25051"/>
                    <a:pt x="65236" y="25199"/>
                    <a:pt x="65401" y="25199"/>
                  </a:cubicBezTo>
                  <a:cubicBezTo>
                    <a:pt x="65442" y="25199"/>
                    <a:pt x="65515" y="25190"/>
                    <a:pt x="65633" y="25167"/>
                  </a:cubicBezTo>
                  <a:lnTo>
                    <a:pt x="65633" y="25167"/>
                  </a:lnTo>
                  <a:cubicBezTo>
                    <a:pt x="65624" y="25443"/>
                    <a:pt x="64964" y="25765"/>
                    <a:pt x="65258" y="25943"/>
                  </a:cubicBezTo>
                  <a:cubicBezTo>
                    <a:pt x="64719" y="26108"/>
                    <a:pt x="65275" y="26282"/>
                    <a:pt x="65343" y="26282"/>
                  </a:cubicBezTo>
                  <a:cubicBezTo>
                    <a:pt x="65345" y="26282"/>
                    <a:pt x="65346" y="26282"/>
                    <a:pt x="65348" y="26282"/>
                  </a:cubicBezTo>
                  <a:cubicBezTo>
                    <a:pt x="65364" y="26103"/>
                    <a:pt x="65432" y="26021"/>
                    <a:pt x="65551" y="26021"/>
                  </a:cubicBezTo>
                  <a:cubicBezTo>
                    <a:pt x="65563" y="26021"/>
                    <a:pt x="65576" y="26022"/>
                    <a:pt x="65588" y="26023"/>
                  </a:cubicBezTo>
                  <a:cubicBezTo>
                    <a:pt x="65633" y="26220"/>
                    <a:pt x="65232" y="26309"/>
                    <a:pt x="65544" y="26443"/>
                  </a:cubicBezTo>
                  <a:cubicBezTo>
                    <a:pt x="65285" y="26469"/>
                    <a:pt x="65062" y="26371"/>
                    <a:pt x="65071" y="26755"/>
                  </a:cubicBezTo>
                  <a:cubicBezTo>
                    <a:pt x="65071" y="26769"/>
                    <a:pt x="65084" y="26774"/>
                    <a:pt x="65105" y="26774"/>
                  </a:cubicBezTo>
                  <a:cubicBezTo>
                    <a:pt x="65212" y="26774"/>
                    <a:pt x="65539" y="26633"/>
                    <a:pt x="65630" y="26633"/>
                  </a:cubicBezTo>
                  <a:cubicBezTo>
                    <a:pt x="65640" y="26633"/>
                    <a:pt x="65647" y="26635"/>
                    <a:pt x="65651" y="26639"/>
                  </a:cubicBezTo>
                  <a:cubicBezTo>
                    <a:pt x="65749" y="26728"/>
                    <a:pt x="65169" y="26889"/>
                    <a:pt x="65169" y="26942"/>
                  </a:cubicBezTo>
                  <a:cubicBezTo>
                    <a:pt x="65169" y="27022"/>
                    <a:pt x="65151" y="27245"/>
                    <a:pt x="65080" y="27290"/>
                  </a:cubicBezTo>
                  <a:cubicBezTo>
                    <a:pt x="65002" y="27264"/>
                    <a:pt x="64974" y="27204"/>
                    <a:pt x="64989" y="27110"/>
                  </a:cubicBezTo>
                  <a:lnTo>
                    <a:pt x="64989" y="27110"/>
                  </a:lnTo>
                  <a:cubicBezTo>
                    <a:pt x="64965" y="27230"/>
                    <a:pt x="64768" y="27284"/>
                    <a:pt x="64768" y="27424"/>
                  </a:cubicBezTo>
                  <a:cubicBezTo>
                    <a:pt x="64768" y="27479"/>
                    <a:pt x="64779" y="27496"/>
                    <a:pt x="64795" y="27496"/>
                  </a:cubicBezTo>
                  <a:cubicBezTo>
                    <a:pt x="64821" y="27496"/>
                    <a:pt x="64857" y="27447"/>
                    <a:pt x="64865" y="27447"/>
                  </a:cubicBezTo>
                  <a:lnTo>
                    <a:pt x="64865" y="27447"/>
                  </a:lnTo>
                  <a:cubicBezTo>
                    <a:pt x="64871" y="27447"/>
                    <a:pt x="64858" y="27480"/>
                    <a:pt x="64803" y="27602"/>
                  </a:cubicBezTo>
                  <a:cubicBezTo>
                    <a:pt x="64973" y="27460"/>
                    <a:pt x="65303" y="27513"/>
                    <a:pt x="65508" y="27406"/>
                  </a:cubicBezTo>
                  <a:cubicBezTo>
                    <a:pt x="65508" y="27406"/>
                    <a:pt x="65526" y="27754"/>
                    <a:pt x="65517" y="27781"/>
                  </a:cubicBezTo>
                  <a:cubicBezTo>
                    <a:pt x="65516" y="27787"/>
                    <a:pt x="65510" y="27789"/>
                    <a:pt x="65500" y="27789"/>
                  </a:cubicBezTo>
                  <a:cubicBezTo>
                    <a:pt x="65470" y="27789"/>
                    <a:pt x="65408" y="27769"/>
                    <a:pt x="65350" y="27769"/>
                  </a:cubicBezTo>
                  <a:cubicBezTo>
                    <a:pt x="65256" y="27769"/>
                    <a:pt x="65174" y="27822"/>
                    <a:pt x="65267" y="28102"/>
                  </a:cubicBezTo>
                  <a:cubicBezTo>
                    <a:pt x="65334" y="28307"/>
                    <a:pt x="65343" y="28353"/>
                    <a:pt x="65425" y="28353"/>
                  </a:cubicBezTo>
                  <a:cubicBezTo>
                    <a:pt x="65464" y="28353"/>
                    <a:pt x="65520" y="28342"/>
                    <a:pt x="65606" y="28334"/>
                  </a:cubicBezTo>
                  <a:lnTo>
                    <a:pt x="65606" y="28334"/>
                  </a:lnTo>
                  <a:cubicBezTo>
                    <a:pt x="65547" y="28408"/>
                    <a:pt x="65418" y="28434"/>
                    <a:pt x="65274" y="28434"/>
                  </a:cubicBezTo>
                  <a:cubicBezTo>
                    <a:pt x="65002" y="28434"/>
                    <a:pt x="64678" y="28342"/>
                    <a:pt x="64678" y="28307"/>
                  </a:cubicBezTo>
                  <a:lnTo>
                    <a:pt x="64678" y="28307"/>
                  </a:lnTo>
                  <a:cubicBezTo>
                    <a:pt x="64670" y="28441"/>
                    <a:pt x="65017" y="28619"/>
                    <a:pt x="65125" y="28655"/>
                  </a:cubicBezTo>
                  <a:cubicBezTo>
                    <a:pt x="65125" y="28655"/>
                    <a:pt x="65133" y="28655"/>
                    <a:pt x="65142" y="28646"/>
                  </a:cubicBezTo>
                  <a:lnTo>
                    <a:pt x="65142" y="28646"/>
                  </a:lnTo>
                  <a:cubicBezTo>
                    <a:pt x="65142" y="28655"/>
                    <a:pt x="65133" y="28655"/>
                    <a:pt x="65125" y="28655"/>
                  </a:cubicBezTo>
                  <a:cubicBezTo>
                    <a:pt x="64714" y="28789"/>
                    <a:pt x="64268" y="28762"/>
                    <a:pt x="63849" y="28833"/>
                  </a:cubicBezTo>
                  <a:lnTo>
                    <a:pt x="63849" y="28869"/>
                  </a:lnTo>
                  <a:cubicBezTo>
                    <a:pt x="63995" y="28850"/>
                    <a:pt x="64143" y="28839"/>
                    <a:pt x="64291" y="28839"/>
                  </a:cubicBezTo>
                  <a:cubicBezTo>
                    <a:pt x="64424" y="28839"/>
                    <a:pt x="64557" y="28848"/>
                    <a:pt x="64687" y="28869"/>
                  </a:cubicBezTo>
                  <a:cubicBezTo>
                    <a:pt x="64857" y="28905"/>
                    <a:pt x="65044" y="28932"/>
                    <a:pt x="65205" y="29030"/>
                  </a:cubicBezTo>
                  <a:cubicBezTo>
                    <a:pt x="65401" y="29155"/>
                    <a:pt x="65419" y="29324"/>
                    <a:pt x="65419" y="29324"/>
                  </a:cubicBezTo>
                  <a:cubicBezTo>
                    <a:pt x="65577" y="29543"/>
                    <a:pt x="65942" y="30074"/>
                    <a:pt x="65529" y="30074"/>
                  </a:cubicBezTo>
                  <a:cubicBezTo>
                    <a:pt x="65522" y="30074"/>
                    <a:pt x="65515" y="30074"/>
                    <a:pt x="65508" y="30073"/>
                  </a:cubicBezTo>
                  <a:lnTo>
                    <a:pt x="65508" y="30073"/>
                  </a:lnTo>
                  <a:cubicBezTo>
                    <a:pt x="65562" y="30216"/>
                    <a:pt x="65588" y="30350"/>
                    <a:pt x="65606" y="30502"/>
                  </a:cubicBezTo>
                  <a:cubicBezTo>
                    <a:pt x="65517" y="30617"/>
                    <a:pt x="65437" y="30724"/>
                    <a:pt x="65339" y="30831"/>
                  </a:cubicBezTo>
                  <a:lnTo>
                    <a:pt x="65339" y="30831"/>
                  </a:lnTo>
                  <a:cubicBezTo>
                    <a:pt x="65339" y="30831"/>
                    <a:pt x="65340" y="30831"/>
                    <a:pt x="65340" y="30831"/>
                  </a:cubicBezTo>
                  <a:cubicBezTo>
                    <a:pt x="65369" y="30831"/>
                    <a:pt x="65723" y="31109"/>
                    <a:pt x="65740" y="31135"/>
                  </a:cubicBezTo>
                  <a:cubicBezTo>
                    <a:pt x="65785" y="31233"/>
                    <a:pt x="65758" y="31456"/>
                    <a:pt x="65767" y="31590"/>
                  </a:cubicBezTo>
                  <a:cubicBezTo>
                    <a:pt x="65794" y="32259"/>
                    <a:pt x="65687" y="32910"/>
                    <a:pt x="65758" y="33588"/>
                  </a:cubicBezTo>
                  <a:cubicBezTo>
                    <a:pt x="65606" y="33508"/>
                    <a:pt x="65660" y="33321"/>
                    <a:pt x="65464" y="33321"/>
                  </a:cubicBezTo>
                  <a:cubicBezTo>
                    <a:pt x="65365" y="33321"/>
                    <a:pt x="65731" y="33767"/>
                    <a:pt x="65731" y="33776"/>
                  </a:cubicBezTo>
                  <a:cubicBezTo>
                    <a:pt x="65767" y="34025"/>
                    <a:pt x="65446" y="33838"/>
                    <a:pt x="65419" y="34008"/>
                  </a:cubicBezTo>
                  <a:cubicBezTo>
                    <a:pt x="65374" y="34284"/>
                    <a:pt x="65562" y="34150"/>
                    <a:pt x="65419" y="34373"/>
                  </a:cubicBezTo>
                  <a:cubicBezTo>
                    <a:pt x="65339" y="34498"/>
                    <a:pt x="65160" y="34552"/>
                    <a:pt x="65044" y="34677"/>
                  </a:cubicBezTo>
                  <a:cubicBezTo>
                    <a:pt x="65082" y="34658"/>
                    <a:pt x="65142" y="34647"/>
                    <a:pt x="65197" y="34647"/>
                  </a:cubicBezTo>
                  <a:cubicBezTo>
                    <a:pt x="65271" y="34647"/>
                    <a:pt x="65339" y="34666"/>
                    <a:pt x="65339" y="34712"/>
                  </a:cubicBezTo>
                  <a:cubicBezTo>
                    <a:pt x="65339" y="34735"/>
                    <a:pt x="65200" y="34777"/>
                    <a:pt x="65103" y="34777"/>
                  </a:cubicBezTo>
                  <a:cubicBezTo>
                    <a:pt x="65050" y="34777"/>
                    <a:pt x="65009" y="34765"/>
                    <a:pt x="65009" y="34730"/>
                  </a:cubicBezTo>
                  <a:cubicBezTo>
                    <a:pt x="64991" y="34748"/>
                    <a:pt x="64982" y="34775"/>
                    <a:pt x="64973" y="34793"/>
                  </a:cubicBezTo>
                  <a:cubicBezTo>
                    <a:pt x="64857" y="35096"/>
                    <a:pt x="65196" y="35578"/>
                    <a:pt x="64830" y="35640"/>
                  </a:cubicBezTo>
                  <a:cubicBezTo>
                    <a:pt x="65660" y="35970"/>
                    <a:pt x="64268" y="36479"/>
                    <a:pt x="63947" y="36479"/>
                  </a:cubicBezTo>
                  <a:cubicBezTo>
                    <a:pt x="64000" y="36505"/>
                    <a:pt x="63992" y="36523"/>
                    <a:pt x="63911" y="36550"/>
                  </a:cubicBezTo>
                  <a:cubicBezTo>
                    <a:pt x="63884" y="36580"/>
                    <a:pt x="63858" y="36595"/>
                    <a:pt x="63834" y="36595"/>
                  </a:cubicBezTo>
                  <a:cubicBezTo>
                    <a:pt x="63787" y="36595"/>
                    <a:pt x="63748" y="36538"/>
                    <a:pt x="63724" y="36425"/>
                  </a:cubicBezTo>
                  <a:cubicBezTo>
                    <a:pt x="63688" y="36488"/>
                    <a:pt x="63653" y="36550"/>
                    <a:pt x="63626" y="36621"/>
                  </a:cubicBezTo>
                  <a:cubicBezTo>
                    <a:pt x="63661" y="36595"/>
                    <a:pt x="63697" y="36559"/>
                    <a:pt x="63715" y="36523"/>
                  </a:cubicBezTo>
                  <a:lnTo>
                    <a:pt x="63715" y="36523"/>
                  </a:lnTo>
                  <a:cubicBezTo>
                    <a:pt x="63750" y="36586"/>
                    <a:pt x="63719" y="36633"/>
                    <a:pt x="63670" y="36633"/>
                  </a:cubicBezTo>
                  <a:cubicBezTo>
                    <a:pt x="63656" y="36633"/>
                    <a:pt x="63641" y="36629"/>
                    <a:pt x="63626" y="36621"/>
                  </a:cubicBezTo>
                  <a:cubicBezTo>
                    <a:pt x="63474" y="36568"/>
                    <a:pt x="63322" y="36523"/>
                    <a:pt x="63180" y="36479"/>
                  </a:cubicBezTo>
                  <a:lnTo>
                    <a:pt x="63180" y="36479"/>
                  </a:lnTo>
                  <a:cubicBezTo>
                    <a:pt x="63225" y="36589"/>
                    <a:pt x="63219" y="36643"/>
                    <a:pt x="63156" y="36643"/>
                  </a:cubicBezTo>
                  <a:cubicBezTo>
                    <a:pt x="63133" y="36643"/>
                    <a:pt x="63102" y="36636"/>
                    <a:pt x="63064" y="36621"/>
                  </a:cubicBezTo>
                  <a:cubicBezTo>
                    <a:pt x="62930" y="36604"/>
                    <a:pt x="62787" y="36586"/>
                    <a:pt x="62653" y="36550"/>
                  </a:cubicBezTo>
                  <a:cubicBezTo>
                    <a:pt x="62502" y="36514"/>
                    <a:pt x="62288" y="36381"/>
                    <a:pt x="62145" y="36372"/>
                  </a:cubicBezTo>
                  <a:lnTo>
                    <a:pt x="62145" y="36372"/>
                  </a:lnTo>
                  <a:cubicBezTo>
                    <a:pt x="62100" y="36372"/>
                    <a:pt x="62297" y="36559"/>
                    <a:pt x="62314" y="36568"/>
                  </a:cubicBezTo>
                  <a:cubicBezTo>
                    <a:pt x="62047" y="36541"/>
                    <a:pt x="61797" y="36479"/>
                    <a:pt x="61529" y="36425"/>
                  </a:cubicBezTo>
                  <a:lnTo>
                    <a:pt x="61529" y="36425"/>
                  </a:lnTo>
                  <a:cubicBezTo>
                    <a:pt x="61608" y="36489"/>
                    <a:pt x="61512" y="36509"/>
                    <a:pt x="61363" y="36509"/>
                  </a:cubicBezTo>
                  <a:cubicBezTo>
                    <a:pt x="61157" y="36509"/>
                    <a:pt x="60850" y="36471"/>
                    <a:pt x="60762" y="36461"/>
                  </a:cubicBezTo>
                  <a:cubicBezTo>
                    <a:pt x="60865" y="36388"/>
                    <a:pt x="60825" y="36367"/>
                    <a:pt x="60733" y="36367"/>
                  </a:cubicBezTo>
                  <a:cubicBezTo>
                    <a:pt x="60592" y="36367"/>
                    <a:pt x="60332" y="36417"/>
                    <a:pt x="60270" y="36417"/>
                  </a:cubicBezTo>
                  <a:cubicBezTo>
                    <a:pt x="60267" y="36417"/>
                    <a:pt x="60265" y="36417"/>
                    <a:pt x="60263" y="36416"/>
                  </a:cubicBezTo>
                  <a:cubicBezTo>
                    <a:pt x="59736" y="36407"/>
                    <a:pt x="59397" y="36175"/>
                    <a:pt x="59031" y="35819"/>
                  </a:cubicBezTo>
                  <a:cubicBezTo>
                    <a:pt x="58826" y="36246"/>
                    <a:pt x="58195" y="36444"/>
                    <a:pt x="57742" y="36444"/>
                  </a:cubicBezTo>
                  <a:cubicBezTo>
                    <a:pt x="57723" y="36444"/>
                    <a:pt x="57703" y="36444"/>
                    <a:pt x="57684" y="36443"/>
                  </a:cubicBezTo>
                  <a:cubicBezTo>
                    <a:pt x="57415" y="36436"/>
                    <a:pt x="57109" y="36253"/>
                    <a:pt x="56893" y="36253"/>
                  </a:cubicBezTo>
                  <a:cubicBezTo>
                    <a:pt x="56830" y="36253"/>
                    <a:pt x="56774" y="36269"/>
                    <a:pt x="56730" y="36309"/>
                  </a:cubicBezTo>
                  <a:cubicBezTo>
                    <a:pt x="56722" y="36312"/>
                    <a:pt x="56716" y="36313"/>
                    <a:pt x="56709" y="36313"/>
                  </a:cubicBezTo>
                  <a:cubicBezTo>
                    <a:pt x="56628" y="36313"/>
                    <a:pt x="56658" y="36104"/>
                    <a:pt x="56658" y="35979"/>
                  </a:cubicBezTo>
                  <a:lnTo>
                    <a:pt x="56658" y="35979"/>
                  </a:lnTo>
                  <a:cubicBezTo>
                    <a:pt x="56596" y="36113"/>
                    <a:pt x="56221" y="36256"/>
                    <a:pt x="56311" y="36452"/>
                  </a:cubicBezTo>
                  <a:cubicBezTo>
                    <a:pt x="56085" y="36452"/>
                    <a:pt x="55918" y="36148"/>
                    <a:pt x="55696" y="36148"/>
                  </a:cubicBezTo>
                  <a:cubicBezTo>
                    <a:pt x="55690" y="36148"/>
                    <a:pt x="55683" y="36148"/>
                    <a:pt x="55677" y="36149"/>
                  </a:cubicBezTo>
                  <a:cubicBezTo>
                    <a:pt x="55543" y="36166"/>
                    <a:pt x="55570" y="36327"/>
                    <a:pt x="55534" y="36336"/>
                  </a:cubicBezTo>
                  <a:cubicBezTo>
                    <a:pt x="55463" y="36354"/>
                    <a:pt x="55267" y="36434"/>
                    <a:pt x="55053" y="36452"/>
                  </a:cubicBezTo>
                  <a:cubicBezTo>
                    <a:pt x="55124" y="36291"/>
                    <a:pt x="55552" y="35988"/>
                    <a:pt x="55258" y="35810"/>
                  </a:cubicBezTo>
                  <a:lnTo>
                    <a:pt x="55258" y="35810"/>
                  </a:lnTo>
                  <a:cubicBezTo>
                    <a:pt x="55176" y="35941"/>
                    <a:pt x="55157" y="35975"/>
                    <a:pt x="55141" y="35975"/>
                  </a:cubicBezTo>
                  <a:cubicBezTo>
                    <a:pt x="55125" y="35975"/>
                    <a:pt x="55114" y="35936"/>
                    <a:pt x="55036" y="35936"/>
                  </a:cubicBezTo>
                  <a:cubicBezTo>
                    <a:pt x="55004" y="35936"/>
                    <a:pt x="54961" y="35942"/>
                    <a:pt x="54901" y="35961"/>
                  </a:cubicBezTo>
                  <a:cubicBezTo>
                    <a:pt x="54897" y="35962"/>
                    <a:pt x="54888" y="35963"/>
                    <a:pt x="54875" y="35963"/>
                  </a:cubicBezTo>
                  <a:cubicBezTo>
                    <a:pt x="54785" y="35963"/>
                    <a:pt x="54512" y="35942"/>
                    <a:pt x="54450" y="35942"/>
                  </a:cubicBezTo>
                  <a:cubicBezTo>
                    <a:pt x="54441" y="35942"/>
                    <a:pt x="54436" y="35942"/>
                    <a:pt x="54437" y="35943"/>
                  </a:cubicBezTo>
                  <a:cubicBezTo>
                    <a:pt x="54508" y="36059"/>
                    <a:pt x="54874" y="36095"/>
                    <a:pt x="55008" y="36229"/>
                  </a:cubicBezTo>
                  <a:cubicBezTo>
                    <a:pt x="55005" y="36226"/>
                    <a:pt x="55001" y="36224"/>
                    <a:pt x="54996" y="36224"/>
                  </a:cubicBezTo>
                  <a:cubicBezTo>
                    <a:pt x="54943" y="36224"/>
                    <a:pt x="54816" y="36460"/>
                    <a:pt x="54759" y="36461"/>
                  </a:cubicBezTo>
                  <a:lnTo>
                    <a:pt x="54759" y="36461"/>
                  </a:lnTo>
                  <a:cubicBezTo>
                    <a:pt x="54764" y="36453"/>
                    <a:pt x="54841" y="36233"/>
                    <a:pt x="54798" y="36233"/>
                  </a:cubicBezTo>
                  <a:cubicBezTo>
                    <a:pt x="54795" y="36233"/>
                    <a:pt x="54790" y="36234"/>
                    <a:pt x="54785" y="36238"/>
                  </a:cubicBezTo>
                  <a:cubicBezTo>
                    <a:pt x="54736" y="36270"/>
                    <a:pt x="54747" y="36467"/>
                    <a:pt x="54668" y="36467"/>
                  </a:cubicBezTo>
                  <a:cubicBezTo>
                    <a:pt x="54660" y="36467"/>
                    <a:pt x="54652" y="36465"/>
                    <a:pt x="54642" y="36461"/>
                  </a:cubicBezTo>
                  <a:cubicBezTo>
                    <a:pt x="54473" y="36398"/>
                    <a:pt x="54651" y="36256"/>
                    <a:pt x="54491" y="36193"/>
                  </a:cubicBezTo>
                  <a:cubicBezTo>
                    <a:pt x="54481" y="36190"/>
                    <a:pt x="54472" y="36188"/>
                    <a:pt x="54464" y="36188"/>
                  </a:cubicBezTo>
                  <a:cubicBezTo>
                    <a:pt x="54362" y="36188"/>
                    <a:pt x="54395" y="36428"/>
                    <a:pt x="54428" y="36461"/>
                  </a:cubicBezTo>
                  <a:cubicBezTo>
                    <a:pt x="54366" y="36461"/>
                    <a:pt x="53964" y="36202"/>
                    <a:pt x="54000" y="36175"/>
                  </a:cubicBezTo>
                  <a:lnTo>
                    <a:pt x="54000" y="36175"/>
                  </a:lnTo>
                  <a:cubicBezTo>
                    <a:pt x="54077" y="36197"/>
                    <a:pt x="54141" y="36208"/>
                    <a:pt x="54192" y="36208"/>
                  </a:cubicBezTo>
                  <a:cubicBezTo>
                    <a:pt x="54308" y="36208"/>
                    <a:pt x="54357" y="36153"/>
                    <a:pt x="54339" y="36042"/>
                  </a:cubicBezTo>
                  <a:cubicBezTo>
                    <a:pt x="54238" y="35950"/>
                    <a:pt x="54153" y="35912"/>
                    <a:pt x="54085" y="35912"/>
                  </a:cubicBezTo>
                  <a:cubicBezTo>
                    <a:pt x="53889" y="35912"/>
                    <a:pt x="53841" y="36227"/>
                    <a:pt x="54000" y="36452"/>
                  </a:cubicBezTo>
                  <a:cubicBezTo>
                    <a:pt x="53576" y="36434"/>
                    <a:pt x="53039" y="36443"/>
                    <a:pt x="52803" y="36192"/>
                  </a:cubicBezTo>
                  <a:lnTo>
                    <a:pt x="52803" y="36192"/>
                  </a:lnTo>
                  <a:cubicBezTo>
                    <a:pt x="52803" y="36193"/>
                    <a:pt x="52803" y="36193"/>
                    <a:pt x="52803" y="36193"/>
                  </a:cubicBezTo>
                  <a:cubicBezTo>
                    <a:pt x="52799" y="36193"/>
                    <a:pt x="52723" y="36129"/>
                    <a:pt x="52671" y="36077"/>
                  </a:cubicBezTo>
                  <a:cubicBezTo>
                    <a:pt x="52626" y="36122"/>
                    <a:pt x="52573" y="36158"/>
                    <a:pt x="52510" y="36193"/>
                  </a:cubicBezTo>
                  <a:cubicBezTo>
                    <a:pt x="52582" y="36247"/>
                    <a:pt x="52635" y="36309"/>
                    <a:pt x="52662" y="36372"/>
                  </a:cubicBezTo>
                  <a:lnTo>
                    <a:pt x="52662" y="36372"/>
                  </a:lnTo>
                  <a:cubicBezTo>
                    <a:pt x="52492" y="36363"/>
                    <a:pt x="52332" y="36354"/>
                    <a:pt x="52171" y="36354"/>
                  </a:cubicBezTo>
                  <a:cubicBezTo>
                    <a:pt x="51957" y="36434"/>
                    <a:pt x="51752" y="36479"/>
                    <a:pt x="51654" y="36479"/>
                  </a:cubicBezTo>
                  <a:cubicBezTo>
                    <a:pt x="51707" y="36505"/>
                    <a:pt x="51698" y="36523"/>
                    <a:pt x="51627" y="36550"/>
                  </a:cubicBezTo>
                  <a:cubicBezTo>
                    <a:pt x="51597" y="36580"/>
                    <a:pt x="51569" y="36595"/>
                    <a:pt x="51544" y="36595"/>
                  </a:cubicBezTo>
                  <a:cubicBezTo>
                    <a:pt x="51494" y="36595"/>
                    <a:pt x="51454" y="36538"/>
                    <a:pt x="51431" y="36425"/>
                  </a:cubicBezTo>
                  <a:cubicBezTo>
                    <a:pt x="51395" y="36488"/>
                    <a:pt x="51359" y="36550"/>
                    <a:pt x="51333" y="36621"/>
                  </a:cubicBezTo>
                  <a:cubicBezTo>
                    <a:pt x="51377" y="36595"/>
                    <a:pt x="51404" y="36559"/>
                    <a:pt x="51422" y="36523"/>
                  </a:cubicBezTo>
                  <a:lnTo>
                    <a:pt x="51422" y="36523"/>
                  </a:lnTo>
                  <a:cubicBezTo>
                    <a:pt x="51457" y="36586"/>
                    <a:pt x="51426" y="36633"/>
                    <a:pt x="51377" y="36633"/>
                  </a:cubicBezTo>
                  <a:cubicBezTo>
                    <a:pt x="51363" y="36633"/>
                    <a:pt x="51348" y="36629"/>
                    <a:pt x="51333" y="36621"/>
                  </a:cubicBezTo>
                  <a:cubicBezTo>
                    <a:pt x="51181" y="36568"/>
                    <a:pt x="51038" y="36523"/>
                    <a:pt x="50887" y="36479"/>
                  </a:cubicBezTo>
                  <a:lnTo>
                    <a:pt x="50887" y="36479"/>
                  </a:lnTo>
                  <a:cubicBezTo>
                    <a:pt x="50939" y="36589"/>
                    <a:pt x="50929" y="36643"/>
                    <a:pt x="50864" y="36643"/>
                  </a:cubicBezTo>
                  <a:cubicBezTo>
                    <a:pt x="50840" y="36643"/>
                    <a:pt x="50809" y="36636"/>
                    <a:pt x="50771" y="36621"/>
                  </a:cubicBezTo>
                  <a:cubicBezTo>
                    <a:pt x="50637" y="36604"/>
                    <a:pt x="50494" y="36586"/>
                    <a:pt x="50360" y="36550"/>
                  </a:cubicBezTo>
                  <a:cubicBezTo>
                    <a:pt x="50209" y="36514"/>
                    <a:pt x="49994" y="36381"/>
                    <a:pt x="49861" y="36372"/>
                  </a:cubicBezTo>
                  <a:lnTo>
                    <a:pt x="49861" y="36372"/>
                  </a:lnTo>
                  <a:cubicBezTo>
                    <a:pt x="49807" y="36372"/>
                    <a:pt x="50003" y="36559"/>
                    <a:pt x="50021" y="36568"/>
                  </a:cubicBezTo>
                  <a:cubicBezTo>
                    <a:pt x="49754" y="36541"/>
                    <a:pt x="49504" y="36479"/>
                    <a:pt x="49236" y="36425"/>
                  </a:cubicBezTo>
                  <a:lnTo>
                    <a:pt x="49236" y="36425"/>
                  </a:lnTo>
                  <a:cubicBezTo>
                    <a:pt x="49315" y="36489"/>
                    <a:pt x="49219" y="36509"/>
                    <a:pt x="49069" y="36509"/>
                  </a:cubicBezTo>
                  <a:cubicBezTo>
                    <a:pt x="48864" y="36509"/>
                    <a:pt x="48557" y="36471"/>
                    <a:pt x="48469" y="36461"/>
                  </a:cubicBezTo>
                  <a:cubicBezTo>
                    <a:pt x="48478" y="36461"/>
                    <a:pt x="48487" y="36452"/>
                    <a:pt x="48487" y="36452"/>
                  </a:cubicBezTo>
                  <a:cubicBezTo>
                    <a:pt x="48362" y="36434"/>
                    <a:pt x="48237" y="36425"/>
                    <a:pt x="48103" y="36398"/>
                  </a:cubicBezTo>
                  <a:cubicBezTo>
                    <a:pt x="48041" y="36416"/>
                    <a:pt x="47987" y="36416"/>
                    <a:pt x="47969" y="36416"/>
                  </a:cubicBezTo>
                  <a:cubicBezTo>
                    <a:pt x="47958" y="36424"/>
                    <a:pt x="47947" y="36427"/>
                    <a:pt x="47937" y="36427"/>
                  </a:cubicBezTo>
                  <a:cubicBezTo>
                    <a:pt x="47923" y="36427"/>
                    <a:pt x="47912" y="36421"/>
                    <a:pt x="47907" y="36416"/>
                  </a:cubicBezTo>
                  <a:cubicBezTo>
                    <a:pt x="47604" y="36398"/>
                    <a:pt x="47363" y="36309"/>
                    <a:pt x="47149" y="36158"/>
                  </a:cubicBezTo>
                  <a:lnTo>
                    <a:pt x="47149" y="36158"/>
                  </a:lnTo>
                  <a:cubicBezTo>
                    <a:pt x="47174" y="36329"/>
                    <a:pt x="47142" y="36395"/>
                    <a:pt x="47081" y="36395"/>
                  </a:cubicBezTo>
                  <a:cubicBezTo>
                    <a:pt x="46971" y="36395"/>
                    <a:pt x="46767" y="36177"/>
                    <a:pt x="46640" y="35970"/>
                  </a:cubicBezTo>
                  <a:cubicBezTo>
                    <a:pt x="46378" y="36291"/>
                    <a:pt x="45852" y="36444"/>
                    <a:pt x="45456" y="36444"/>
                  </a:cubicBezTo>
                  <a:cubicBezTo>
                    <a:pt x="45434" y="36444"/>
                    <a:pt x="45412" y="36444"/>
                    <a:pt x="45391" y="36443"/>
                  </a:cubicBezTo>
                  <a:cubicBezTo>
                    <a:pt x="45122" y="36436"/>
                    <a:pt x="44816" y="36253"/>
                    <a:pt x="44600" y="36253"/>
                  </a:cubicBezTo>
                  <a:cubicBezTo>
                    <a:pt x="44536" y="36253"/>
                    <a:pt x="44481" y="36269"/>
                    <a:pt x="44437" y="36309"/>
                  </a:cubicBezTo>
                  <a:cubicBezTo>
                    <a:pt x="44431" y="36310"/>
                    <a:pt x="44426" y="36311"/>
                    <a:pt x="44421" y="36311"/>
                  </a:cubicBezTo>
                  <a:cubicBezTo>
                    <a:pt x="44388" y="36311"/>
                    <a:pt x="44373" y="36285"/>
                    <a:pt x="44365" y="36238"/>
                  </a:cubicBezTo>
                  <a:cubicBezTo>
                    <a:pt x="44347" y="36238"/>
                    <a:pt x="44330" y="36238"/>
                    <a:pt x="44312" y="36229"/>
                  </a:cubicBezTo>
                  <a:cubicBezTo>
                    <a:pt x="44276" y="36229"/>
                    <a:pt x="44222" y="36202"/>
                    <a:pt x="44178" y="36158"/>
                  </a:cubicBezTo>
                  <a:cubicBezTo>
                    <a:pt x="44151" y="36184"/>
                    <a:pt x="44115" y="36211"/>
                    <a:pt x="44089" y="36238"/>
                  </a:cubicBezTo>
                  <a:cubicBezTo>
                    <a:pt x="44160" y="36291"/>
                    <a:pt x="44222" y="36381"/>
                    <a:pt x="44178" y="36416"/>
                  </a:cubicBezTo>
                  <a:cubicBezTo>
                    <a:pt x="44124" y="36416"/>
                    <a:pt x="44071" y="36372"/>
                    <a:pt x="44026" y="36318"/>
                  </a:cubicBezTo>
                  <a:cubicBezTo>
                    <a:pt x="43999" y="36363"/>
                    <a:pt x="43999" y="36398"/>
                    <a:pt x="44017" y="36452"/>
                  </a:cubicBezTo>
                  <a:cubicBezTo>
                    <a:pt x="43910" y="36452"/>
                    <a:pt x="43821" y="36381"/>
                    <a:pt x="43723" y="36309"/>
                  </a:cubicBezTo>
                  <a:cubicBezTo>
                    <a:pt x="43703" y="36318"/>
                    <a:pt x="43683" y="36322"/>
                    <a:pt x="43663" y="36322"/>
                  </a:cubicBezTo>
                  <a:cubicBezTo>
                    <a:pt x="43621" y="36322"/>
                    <a:pt x="43581" y="36304"/>
                    <a:pt x="43544" y="36274"/>
                  </a:cubicBezTo>
                  <a:cubicBezTo>
                    <a:pt x="43544" y="36238"/>
                    <a:pt x="43562" y="36220"/>
                    <a:pt x="43580" y="36211"/>
                  </a:cubicBezTo>
                  <a:cubicBezTo>
                    <a:pt x="43518" y="36166"/>
                    <a:pt x="43455" y="36149"/>
                    <a:pt x="43384" y="36149"/>
                  </a:cubicBezTo>
                  <a:cubicBezTo>
                    <a:pt x="43330" y="36158"/>
                    <a:pt x="43304" y="36193"/>
                    <a:pt x="43286" y="36229"/>
                  </a:cubicBezTo>
                  <a:cubicBezTo>
                    <a:pt x="43446" y="36318"/>
                    <a:pt x="43562" y="36452"/>
                    <a:pt x="43277" y="36452"/>
                  </a:cubicBezTo>
                  <a:cubicBezTo>
                    <a:pt x="43286" y="36389"/>
                    <a:pt x="43286" y="36345"/>
                    <a:pt x="43259" y="36300"/>
                  </a:cubicBezTo>
                  <a:cubicBezTo>
                    <a:pt x="43259" y="36318"/>
                    <a:pt x="43250" y="36336"/>
                    <a:pt x="43241" y="36336"/>
                  </a:cubicBezTo>
                  <a:cubicBezTo>
                    <a:pt x="43223" y="36345"/>
                    <a:pt x="43197" y="36354"/>
                    <a:pt x="43161" y="36363"/>
                  </a:cubicBezTo>
                  <a:cubicBezTo>
                    <a:pt x="43161" y="36403"/>
                    <a:pt x="43168" y="36435"/>
                    <a:pt x="43182" y="36435"/>
                  </a:cubicBezTo>
                  <a:cubicBezTo>
                    <a:pt x="43183" y="36435"/>
                    <a:pt x="43185" y="36435"/>
                    <a:pt x="43186" y="36435"/>
                  </a:cubicBezTo>
                  <a:lnTo>
                    <a:pt x="43186" y="36435"/>
                  </a:lnTo>
                  <a:cubicBezTo>
                    <a:pt x="43165" y="36444"/>
                    <a:pt x="43142" y="36447"/>
                    <a:pt x="43119" y="36447"/>
                  </a:cubicBezTo>
                  <a:cubicBezTo>
                    <a:pt x="43075" y="36447"/>
                    <a:pt x="43029" y="36434"/>
                    <a:pt x="42982" y="36416"/>
                  </a:cubicBezTo>
                  <a:cubicBezTo>
                    <a:pt x="42911" y="36434"/>
                    <a:pt x="42840" y="36443"/>
                    <a:pt x="42759" y="36452"/>
                  </a:cubicBezTo>
                  <a:cubicBezTo>
                    <a:pt x="42777" y="36416"/>
                    <a:pt x="42804" y="36381"/>
                    <a:pt x="42840" y="36336"/>
                  </a:cubicBezTo>
                  <a:cubicBezTo>
                    <a:pt x="42786" y="36300"/>
                    <a:pt x="42733" y="36265"/>
                    <a:pt x="42688" y="36238"/>
                  </a:cubicBezTo>
                  <a:cubicBezTo>
                    <a:pt x="42661" y="36247"/>
                    <a:pt x="42635" y="36291"/>
                    <a:pt x="42599" y="36327"/>
                  </a:cubicBezTo>
                  <a:cubicBezTo>
                    <a:pt x="42626" y="36389"/>
                    <a:pt x="42635" y="36443"/>
                    <a:pt x="42635" y="36452"/>
                  </a:cubicBezTo>
                  <a:cubicBezTo>
                    <a:pt x="42590" y="36452"/>
                    <a:pt x="42545" y="36443"/>
                    <a:pt x="42501" y="36443"/>
                  </a:cubicBezTo>
                  <a:cubicBezTo>
                    <a:pt x="42492" y="36452"/>
                    <a:pt x="42483" y="36461"/>
                    <a:pt x="42474" y="36461"/>
                  </a:cubicBezTo>
                  <a:cubicBezTo>
                    <a:pt x="42474" y="36461"/>
                    <a:pt x="42474" y="36452"/>
                    <a:pt x="42474" y="36443"/>
                  </a:cubicBezTo>
                  <a:cubicBezTo>
                    <a:pt x="42456" y="36443"/>
                    <a:pt x="42438" y="36443"/>
                    <a:pt x="42420" y="36434"/>
                  </a:cubicBezTo>
                  <a:cubicBezTo>
                    <a:pt x="42407" y="36454"/>
                    <a:pt x="42394" y="36464"/>
                    <a:pt x="42377" y="36464"/>
                  </a:cubicBezTo>
                  <a:cubicBezTo>
                    <a:pt x="42371" y="36464"/>
                    <a:pt x="42365" y="36463"/>
                    <a:pt x="42358" y="36461"/>
                  </a:cubicBezTo>
                  <a:cubicBezTo>
                    <a:pt x="42331" y="36452"/>
                    <a:pt x="42313" y="36443"/>
                    <a:pt x="42296" y="36425"/>
                  </a:cubicBezTo>
                  <a:cubicBezTo>
                    <a:pt x="42233" y="36416"/>
                    <a:pt x="42171" y="36416"/>
                    <a:pt x="42117" y="36407"/>
                  </a:cubicBezTo>
                  <a:lnTo>
                    <a:pt x="42117" y="36407"/>
                  </a:lnTo>
                  <a:cubicBezTo>
                    <a:pt x="42117" y="36434"/>
                    <a:pt x="42126" y="36452"/>
                    <a:pt x="42135" y="36461"/>
                  </a:cubicBezTo>
                  <a:cubicBezTo>
                    <a:pt x="42117" y="36461"/>
                    <a:pt x="42055" y="36434"/>
                    <a:pt x="41983" y="36389"/>
                  </a:cubicBezTo>
                  <a:cubicBezTo>
                    <a:pt x="41957" y="36389"/>
                    <a:pt x="41930" y="36381"/>
                    <a:pt x="41894" y="36381"/>
                  </a:cubicBezTo>
                  <a:cubicBezTo>
                    <a:pt x="41867" y="36381"/>
                    <a:pt x="41841" y="36327"/>
                    <a:pt x="41814" y="36274"/>
                  </a:cubicBezTo>
                  <a:cubicBezTo>
                    <a:pt x="41769" y="36247"/>
                    <a:pt x="41734" y="36220"/>
                    <a:pt x="41716" y="36202"/>
                  </a:cubicBezTo>
                  <a:cubicBezTo>
                    <a:pt x="41689" y="36202"/>
                    <a:pt x="41653" y="36211"/>
                    <a:pt x="41618" y="36211"/>
                  </a:cubicBezTo>
                  <a:cubicBezTo>
                    <a:pt x="41626" y="36256"/>
                    <a:pt x="41635" y="36309"/>
                    <a:pt x="41653" y="36354"/>
                  </a:cubicBezTo>
                  <a:cubicBezTo>
                    <a:pt x="41670" y="36334"/>
                    <a:pt x="41687" y="36324"/>
                    <a:pt x="41703" y="36324"/>
                  </a:cubicBezTo>
                  <a:cubicBezTo>
                    <a:pt x="41730" y="36324"/>
                    <a:pt x="41756" y="36352"/>
                    <a:pt x="41778" y="36407"/>
                  </a:cubicBezTo>
                  <a:cubicBezTo>
                    <a:pt x="41742" y="36407"/>
                    <a:pt x="41716" y="36416"/>
                    <a:pt x="41689" y="36416"/>
                  </a:cubicBezTo>
                  <a:cubicBezTo>
                    <a:pt x="41698" y="36434"/>
                    <a:pt x="41698" y="36443"/>
                    <a:pt x="41707" y="36452"/>
                  </a:cubicBezTo>
                  <a:cubicBezTo>
                    <a:pt x="41314" y="36434"/>
                    <a:pt x="40832" y="36443"/>
                    <a:pt x="40574" y="36256"/>
                  </a:cubicBezTo>
                  <a:cubicBezTo>
                    <a:pt x="40485" y="36229"/>
                    <a:pt x="40386" y="36211"/>
                    <a:pt x="40297" y="36193"/>
                  </a:cubicBezTo>
                  <a:cubicBezTo>
                    <a:pt x="40279" y="36193"/>
                    <a:pt x="40244" y="36184"/>
                    <a:pt x="40208" y="36175"/>
                  </a:cubicBezTo>
                  <a:lnTo>
                    <a:pt x="40208" y="36175"/>
                  </a:lnTo>
                  <a:cubicBezTo>
                    <a:pt x="40279" y="36238"/>
                    <a:pt x="40342" y="36300"/>
                    <a:pt x="40369" y="36372"/>
                  </a:cubicBezTo>
                  <a:lnTo>
                    <a:pt x="40369" y="36372"/>
                  </a:lnTo>
                  <a:cubicBezTo>
                    <a:pt x="40065" y="36354"/>
                    <a:pt x="39753" y="36345"/>
                    <a:pt x="39450" y="36345"/>
                  </a:cubicBezTo>
                  <a:cubicBezTo>
                    <a:pt x="39459" y="36309"/>
                    <a:pt x="39476" y="36274"/>
                    <a:pt x="39485" y="36247"/>
                  </a:cubicBezTo>
                  <a:lnTo>
                    <a:pt x="39485" y="36247"/>
                  </a:lnTo>
                  <a:cubicBezTo>
                    <a:pt x="39387" y="36300"/>
                    <a:pt x="39250" y="36340"/>
                    <a:pt x="39178" y="36340"/>
                  </a:cubicBezTo>
                  <a:cubicBezTo>
                    <a:pt x="39165" y="36340"/>
                    <a:pt x="39154" y="36339"/>
                    <a:pt x="39146" y="36336"/>
                  </a:cubicBezTo>
                  <a:cubicBezTo>
                    <a:pt x="39191" y="36238"/>
                    <a:pt x="39093" y="36211"/>
                    <a:pt x="38959" y="36211"/>
                  </a:cubicBezTo>
                  <a:cubicBezTo>
                    <a:pt x="38897" y="36229"/>
                    <a:pt x="38834" y="36238"/>
                    <a:pt x="38763" y="36238"/>
                  </a:cubicBezTo>
                  <a:cubicBezTo>
                    <a:pt x="38768" y="36235"/>
                    <a:pt x="38772" y="36234"/>
                    <a:pt x="38775" y="36232"/>
                  </a:cubicBezTo>
                  <a:lnTo>
                    <a:pt x="38775" y="36232"/>
                  </a:lnTo>
                  <a:cubicBezTo>
                    <a:pt x="38616" y="36251"/>
                    <a:pt x="38453" y="36282"/>
                    <a:pt x="38352" y="36282"/>
                  </a:cubicBezTo>
                  <a:cubicBezTo>
                    <a:pt x="37978" y="36309"/>
                    <a:pt x="37603" y="36309"/>
                    <a:pt x="37228" y="36309"/>
                  </a:cubicBezTo>
                  <a:cubicBezTo>
                    <a:pt x="37189" y="36324"/>
                    <a:pt x="37161" y="36331"/>
                    <a:pt x="37141" y="36331"/>
                  </a:cubicBezTo>
                  <a:cubicBezTo>
                    <a:pt x="37126" y="36331"/>
                    <a:pt x="37116" y="36326"/>
                    <a:pt x="37112" y="36318"/>
                  </a:cubicBezTo>
                  <a:lnTo>
                    <a:pt x="36854" y="36318"/>
                  </a:lnTo>
                  <a:cubicBezTo>
                    <a:pt x="36943" y="36184"/>
                    <a:pt x="36916" y="36077"/>
                    <a:pt x="36773" y="36006"/>
                  </a:cubicBezTo>
                  <a:cubicBezTo>
                    <a:pt x="36711" y="36068"/>
                    <a:pt x="36640" y="36113"/>
                    <a:pt x="36640" y="36193"/>
                  </a:cubicBezTo>
                  <a:cubicBezTo>
                    <a:pt x="36657" y="36175"/>
                    <a:pt x="36666" y="36149"/>
                    <a:pt x="36675" y="36113"/>
                  </a:cubicBezTo>
                  <a:cubicBezTo>
                    <a:pt x="36684" y="36113"/>
                    <a:pt x="36889" y="36416"/>
                    <a:pt x="36898" y="36425"/>
                  </a:cubicBezTo>
                  <a:cubicBezTo>
                    <a:pt x="36844" y="36455"/>
                    <a:pt x="36728" y="36468"/>
                    <a:pt x="36580" y="36468"/>
                  </a:cubicBezTo>
                  <a:cubicBezTo>
                    <a:pt x="36334" y="36468"/>
                    <a:pt x="36001" y="36434"/>
                    <a:pt x="35712" y="36389"/>
                  </a:cubicBezTo>
                  <a:cubicBezTo>
                    <a:pt x="35702" y="36415"/>
                    <a:pt x="35669" y="36426"/>
                    <a:pt x="35642" y="36426"/>
                  </a:cubicBezTo>
                  <a:cubicBezTo>
                    <a:pt x="35622" y="36426"/>
                    <a:pt x="35605" y="36419"/>
                    <a:pt x="35605" y="36407"/>
                  </a:cubicBezTo>
                  <a:cubicBezTo>
                    <a:pt x="35614" y="36389"/>
                    <a:pt x="35614" y="36381"/>
                    <a:pt x="35623" y="36372"/>
                  </a:cubicBezTo>
                  <a:cubicBezTo>
                    <a:pt x="35587" y="36363"/>
                    <a:pt x="35551" y="36354"/>
                    <a:pt x="35516" y="36354"/>
                  </a:cubicBezTo>
                  <a:cubicBezTo>
                    <a:pt x="35355" y="36363"/>
                    <a:pt x="35185" y="36372"/>
                    <a:pt x="35043" y="36381"/>
                  </a:cubicBezTo>
                  <a:cubicBezTo>
                    <a:pt x="35052" y="36354"/>
                    <a:pt x="35221" y="36318"/>
                    <a:pt x="35239" y="36282"/>
                  </a:cubicBezTo>
                  <a:cubicBezTo>
                    <a:pt x="35203" y="36265"/>
                    <a:pt x="35168" y="36256"/>
                    <a:pt x="35141" y="36247"/>
                  </a:cubicBezTo>
                  <a:cubicBezTo>
                    <a:pt x="35132" y="36247"/>
                    <a:pt x="35123" y="36247"/>
                    <a:pt x="35123" y="36238"/>
                  </a:cubicBezTo>
                  <a:cubicBezTo>
                    <a:pt x="35132" y="36238"/>
                    <a:pt x="35132" y="36238"/>
                    <a:pt x="35141" y="36247"/>
                  </a:cubicBezTo>
                  <a:cubicBezTo>
                    <a:pt x="35141" y="36238"/>
                    <a:pt x="35150" y="36238"/>
                    <a:pt x="35150" y="36238"/>
                  </a:cubicBezTo>
                  <a:cubicBezTo>
                    <a:pt x="35105" y="36229"/>
                    <a:pt x="35043" y="36220"/>
                    <a:pt x="34962" y="36211"/>
                  </a:cubicBezTo>
                  <a:cubicBezTo>
                    <a:pt x="34936" y="36274"/>
                    <a:pt x="34891" y="36318"/>
                    <a:pt x="34846" y="36345"/>
                  </a:cubicBezTo>
                  <a:cubicBezTo>
                    <a:pt x="34834" y="36382"/>
                    <a:pt x="34813" y="36398"/>
                    <a:pt x="34783" y="36398"/>
                  </a:cubicBezTo>
                  <a:cubicBezTo>
                    <a:pt x="34770" y="36398"/>
                    <a:pt x="34756" y="36395"/>
                    <a:pt x="34739" y="36389"/>
                  </a:cubicBezTo>
                  <a:cubicBezTo>
                    <a:pt x="34677" y="36389"/>
                    <a:pt x="34615" y="36372"/>
                    <a:pt x="34570" y="36318"/>
                  </a:cubicBezTo>
                  <a:cubicBezTo>
                    <a:pt x="34507" y="36318"/>
                    <a:pt x="34361" y="36368"/>
                    <a:pt x="34234" y="36368"/>
                  </a:cubicBezTo>
                  <a:cubicBezTo>
                    <a:pt x="34110" y="36368"/>
                    <a:pt x="34003" y="36320"/>
                    <a:pt x="34008" y="36131"/>
                  </a:cubicBezTo>
                  <a:lnTo>
                    <a:pt x="34008" y="36131"/>
                  </a:lnTo>
                  <a:cubicBezTo>
                    <a:pt x="33900" y="36227"/>
                    <a:pt x="33778" y="36255"/>
                    <a:pt x="33641" y="36255"/>
                  </a:cubicBezTo>
                  <a:cubicBezTo>
                    <a:pt x="33471" y="36255"/>
                    <a:pt x="33279" y="36212"/>
                    <a:pt x="33062" y="36202"/>
                  </a:cubicBezTo>
                  <a:cubicBezTo>
                    <a:pt x="32936" y="36196"/>
                    <a:pt x="32645" y="36190"/>
                    <a:pt x="32485" y="36190"/>
                  </a:cubicBezTo>
                  <a:cubicBezTo>
                    <a:pt x="32419" y="36190"/>
                    <a:pt x="32375" y="36191"/>
                    <a:pt x="32375" y="36193"/>
                  </a:cubicBezTo>
                  <a:cubicBezTo>
                    <a:pt x="32361" y="36024"/>
                    <a:pt x="32314" y="35944"/>
                    <a:pt x="32224" y="35944"/>
                  </a:cubicBezTo>
                  <a:cubicBezTo>
                    <a:pt x="32200" y="35944"/>
                    <a:pt x="32174" y="35950"/>
                    <a:pt x="32143" y="35961"/>
                  </a:cubicBezTo>
                  <a:cubicBezTo>
                    <a:pt x="32215" y="36015"/>
                    <a:pt x="32268" y="36059"/>
                    <a:pt x="32268" y="36104"/>
                  </a:cubicBezTo>
                  <a:cubicBezTo>
                    <a:pt x="32216" y="36088"/>
                    <a:pt x="32184" y="36082"/>
                    <a:pt x="32165" y="36082"/>
                  </a:cubicBezTo>
                  <a:cubicBezTo>
                    <a:pt x="32077" y="36082"/>
                    <a:pt x="32277" y="36223"/>
                    <a:pt x="32108" y="36238"/>
                  </a:cubicBezTo>
                  <a:cubicBezTo>
                    <a:pt x="32134" y="36318"/>
                    <a:pt x="32170" y="36398"/>
                    <a:pt x="32197" y="36434"/>
                  </a:cubicBezTo>
                  <a:cubicBezTo>
                    <a:pt x="32129" y="36417"/>
                    <a:pt x="32088" y="36410"/>
                    <a:pt x="32058" y="36410"/>
                  </a:cubicBezTo>
                  <a:cubicBezTo>
                    <a:pt x="31982" y="36410"/>
                    <a:pt x="31985" y="36452"/>
                    <a:pt x="31831" y="36452"/>
                  </a:cubicBezTo>
                  <a:cubicBezTo>
                    <a:pt x="31831" y="36434"/>
                    <a:pt x="31840" y="36425"/>
                    <a:pt x="31840" y="36407"/>
                  </a:cubicBezTo>
                  <a:cubicBezTo>
                    <a:pt x="31733" y="36363"/>
                    <a:pt x="31617" y="36158"/>
                    <a:pt x="31697" y="36158"/>
                  </a:cubicBezTo>
                  <a:cubicBezTo>
                    <a:pt x="31715" y="36158"/>
                    <a:pt x="31822" y="36238"/>
                    <a:pt x="31867" y="36309"/>
                  </a:cubicBezTo>
                  <a:cubicBezTo>
                    <a:pt x="31885" y="36247"/>
                    <a:pt x="31885" y="36193"/>
                    <a:pt x="31867" y="36140"/>
                  </a:cubicBezTo>
                  <a:cubicBezTo>
                    <a:pt x="31831" y="36113"/>
                    <a:pt x="31795" y="36068"/>
                    <a:pt x="31778" y="36042"/>
                  </a:cubicBezTo>
                  <a:cubicBezTo>
                    <a:pt x="31751" y="36024"/>
                    <a:pt x="31706" y="36015"/>
                    <a:pt x="31662" y="36006"/>
                  </a:cubicBezTo>
                  <a:lnTo>
                    <a:pt x="31581" y="36006"/>
                  </a:lnTo>
                  <a:cubicBezTo>
                    <a:pt x="31546" y="36006"/>
                    <a:pt x="31626" y="36407"/>
                    <a:pt x="31653" y="36452"/>
                  </a:cubicBezTo>
                  <a:cubicBezTo>
                    <a:pt x="31644" y="36452"/>
                    <a:pt x="31555" y="36381"/>
                    <a:pt x="31456" y="36300"/>
                  </a:cubicBezTo>
                  <a:cubicBezTo>
                    <a:pt x="31428" y="36315"/>
                    <a:pt x="31399" y="36322"/>
                    <a:pt x="31371" y="36322"/>
                  </a:cubicBezTo>
                  <a:cubicBezTo>
                    <a:pt x="31329" y="36322"/>
                    <a:pt x="31289" y="36306"/>
                    <a:pt x="31251" y="36274"/>
                  </a:cubicBezTo>
                  <a:cubicBezTo>
                    <a:pt x="31251" y="36220"/>
                    <a:pt x="31287" y="36202"/>
                    <a:pt x="31340" y="36193"/>
                  </a:cubicBezTo>
                  <a:cubicBezTo>
                    <a:pt x="31305" y="36158"/>
                    <a:pt x="31278" y="36131"/>
                    <a:pt x="31251" y="36104"/>
                  </a:cubicBezTo>
                  <a:cubicBezTo>
                    <a:pt x="31251" y="36104"/>
                    <a:pt x="31242" y="36113"/>
                    <a:pt x="31233" y="36113"/>
                  </a:cubicBezTo>
                  <a:cubicBezTo>
                    <a:pt x="31242" y="36113"/>
                    <a:pt x="31242" y="36095"/>
                    <a:pt x="31233" y="36068"/>
                  </a:cubicBezTo>
                  <a:cubicBezTo>
                    <a:pt x="31207" y="36033"/>
                    <a:pt x="31180" y="35997"/>
                    <a:pt x="31180" y="35979"/>
                  </a:cubicBezTo>
                  <a:cubicBezTo>
                    <a:pt x="31171" y="35952"/>
                    <a:pt x="31153" y="35926"/>
                    <a:pt x="31135" y="35899"/>
                  </a:cubicBezTo>
                  <a:cubicBezTo>
                    <a:pt x="31073" y="35881"/>
                    <a:pt x="31010" y="35863"/>
                    <a:pt x="30957" y="35836"/>
                  </a:cubicBezTo>
                  <a:lnTo>
                    <a:pt x="30957" y="35836"/>
                  </a:lnTo>
                  <a:cubicBezTo>
                    <a:pt x="30993" y="35863"/>
                    <a:pt x="31010" y="35890"/>
                    <a:pt x="31010" y="35926"/>
                  </a:cubicBezTo>
                  <a:cubicBezTo>
                    <a:pt x="31001" y="35988"/>
                    <a:pt x="30930" y="36015"/>
                    <a:pt x="30859" y="36042"/>
                  </a:cubicBezTo>
                  <a:cubicBezTo>
                    <a:pt x="30868" y="36086"/>
                    <a:pt x="30877" y="36131"/>
                    <a:pt x="30886" y="36175"/>
                  </a:cubicBezTo>
                  <a:cubicBezTo>
                    <a:pt x="30966" y="36211"/>
                    <a:pt x="31046" y="36256"/>
                    <a:pt x="31100" y="36300"/>
                  </a:cubicBezTo>
                  <a:cubicBezTo>
                    <a:pt x="31100" y="36300"/>
                    <a:pt x="31100" y="36291"/>
                    <a:pt x="31100" y="36291"/>
                  </a:cubicBezTo>
                  <a:cubicBezTo>
                    <a:pt x="31078" y="36256"/>
                    <a:pt x="31062" y="36220"/>
                    <a:pt x="31052" y="36207"/>
                  </a:cubicBezTo>
                  <a:lnTo>
                    <a:pt x="31052" y="36207"/>
                  </a:lnTo>
                  <a:cubicBezTo>
                    <a:pt x="31084" y="36232"/>
                    <a:pt x="31100" y="36258"/>
                    <a:pt x="31100" y="36291"/>
                  </a:cubicBezTo>
                  <a:cubicBezTo>
                    <a:pt x="31109" y="36300"/>
                    <a:pt x="31117" y="36309"/>
                    <a:pt x="31117" y="36318"/>
                  </a:cubicBezTo>
                  <a:cubicBezTo>
                    <a:pt x="31135" y="36336"/>
                    <a:pt x="31144" y="36345"/>
                    <a:pt x="31153" y="36363"/>
                  </a:cubicBezTo>
                  <a:cubicBezTo>
                    <a:pt x="31167" y="36376"/>
                    <a:pt x="31180" y="36385"/>
                    <a:pt x="31192" y="36385"/>
                  </a:cubicBezTo>
                  <a:cubicBezTo>
                    <a:pt x="31204" y="36385"/>
                    <a:pt x="31216" y="36376"/>
                    <a:pt x="31225" y="36354"/>
                  </a:cubicBezTo>
                  <a:cubicBezTo>
                    <a:pt x="31238" y="36318"/>
                    <a:pt x="31257" y="36304"/>
                    <a:pt x="31279" y="36304"/>
                  </a:cubicBezTo>
                  <a:cubicBezTo>
                    <a:pt x="31343" y="36304"/>
                    <a:pt x="31428" y="36425"/>
                    <a:pt x="31448" y="36452"/>
                  </a:cubicBezTo>
                  <a:cubicBezTo>
                    <a:pt x="31358" y="36452"/>
                    <a:pt x="31287" y="36443"/>
                    <a:pt x="31242" y="36434"/>
                  </a:cubicBezTo>
                  <a:cubicBezTo>
                    <a:pt x="31233" y="36443"/>
                    <a:pt x="31216" y="36452"/>
                    <a:pt x="31171" y="36452"/>
                  </a:cubicBezTo>
                  <a:cubicBezTo>
                    <a:pt x="31171" y="36434"/>
                    <a:pt x="31180" y="36425"/>
                    <a:pt x="31189" y="36425"/>
                  </a:cubicBezTo>
                  <a:cubicBezTo>
                    <a:pt x="31171" y="36416"/>
                    <a:pt x="31162" y="36407"/>
                    <a:pt x="31153" y="36407"/>
                  </a:cubicBezTo>
                  <a:cubicBezTo>
                    <a:pt x="31135" y="36434"/>
                    <a:pt x="31082" y="36452"/>
                    <a:pt x="30984" y="36452"/>
                  </a:cubicBezTo>
                  <a:cubicBezTo>
                    <a:pt x="31001" y="36363"/>
                    <a:pt x="30984" y="36300"/>
                    <a:pt x="30930" y="36238"/>
                  </a:cubicBezTo>
                  <a:cubicBezTo>
                    <a:pt x="30912" y="36247"/>
                    <a:pt x="30903" y="36256"/>
                    <a:pt x="30894" y="36274"/>
                  </a:cubicBezTo>
                  <a:cubicBezTo>
                    <a:pt x="30912" y="36327"/>
                    <a:pt x="30921" y="36381"/>
                    <a:pt x="30948" y="36425"/>
                  </a:cubicBezTo>
                  <a:cubicBezTo>
                    <a:pt x="30873" y="36457"/>
                    <a:pt x="30798" y="36473"/>
                    <a:pt x="30723" y="36473"/>
                  </a:cubicBezTo>
                  <a:cubicBezTo>
                    <a:pt x="30673" y="36473"/>
                    <a:pt x="30623" y="36466"/>
                    <a:pt x="30573" y="36452"/>
                  </a:cubicBezTo>
                  <a:cubicBezTo>
                    <a:pt x="30591" y="36425"/>
                    <a:pt x="30609" y="36398"/>
                    <a:pt x="30618" y="36381"/>
                  </a:cubicBezTo>
                  <a:cubicBezTo>
                    <a:pt x="30470" y="36295"/>
                    <a:pt x="30330" y="36176"/>
                    <a:pt x="30266" y="36176"/>
                  </a:cubicBezTo>
                  <a:cubicBezTo>
                    <a:pt x="30257" y="36176"/>
                    <a:pt x="30249" y="36179"/>
                    <a:pt x="30243" y="36184"/>
                  </a:cubicBezTo>
                  <a:lnTo>
                    <a:pt x="30243" y="36184"/>
                  </a:lnTo>
                  <a:cubicBezTo>
                    <a:pt x="30244" y="36184"/>
                    <a:pt x="30244" y="36183"/>
                    <a:pt x="30245" y="36183"/>
                  </a:cubicBezTo>
                  <a:cubicBezTo>
                    <a:pt x="30267" y="36183"/>
                    <a:pt x="30350" y="36435"/>
                    <a:pt x="30350" y="36452"/>
                  </a:cubicBezTo>
                  <a:cubicBezTo>
                    <a:pt x="30243" y="36452"/>
                    <a:pt x="30136" y="36443"/>
                    <a:pt x="30029" y="36425"/>
                  </a:cubicBezTo>
                  <a:cubicBezTo>
                    <a:pt x="30029" y="36434"/>
                    <a:pt x="30029" y="36443"/>
                    <a:pt x="30029" y="36452"/>
                  </a:cubicBezTo>
                  <a:lnTo>
                    <a:pt x="29521" y="36452"/>
                  </a:lnTo>
                  <a:cubicBezTo>
                    <a:pt x="29521" y="36443"/>
                    <a:pt x="29556" y="36416"/>
                    <a:pt x="29601" y="36381"/>
                  </a:cubicBezTo>
                  <a:cubicBezTo>
                    <a:pt x="29565" y="36363"/>
                    <a:pt x="29538" y="36300"/>
                    <a:pt x="29503" y="36256"/>
                  </a:cubicBezTo>
                  <a:cubicBezTo>
                    <a:pt x="29440" y="36318"/>
                    <a:pt x="29110" y="36372"/>
                    <a:pt x="29057" y="36372"/>
                  </a:cubicBezTo>
                  <a:cubicBezTo>
                    <a:pt x="29048" y="36372"/>
                    <a:pt x="28976" y="36363"/>
                    <a:pt x="28905" y="36345"/>
                  </a:cubicBezTo>
                  <a:lnTo>
                    <a:pt x="28878" y="36345"/>
                  </a:lnTo>
                  <a:cubicBezTo>
                    <a:pt x="28718" y="36345"/>
                    <a:pt x="28566" y="36318"/>
                    <a:pt x="28414" y="36282"/>
                  </a:cubicBezTo>
                  <a:cubicBezTo>
                    <a:pt x="28309" y="36419"/>
                    <a:pt x="28106" y="36515"/>
                    <a:pt x="27940" y="36515"/>
                  </a:cubicBezTo>
                  <a:cubicBezTo>
                    <a:pt x="27823" y="36515"/>
                    <a:pt x="27725" y="36468"/>
                    <a:pt x="27692" y="36354"/>
                  </a:cubicBezTo>
                  <a:lnTo>
                    <a:pt x="27692" y="36354"/>
                  </a:lnTo>
                  <a:cubicBezTo>
                    <a:pt x="27710" y="36356"/>
                    <a:pt x="27727" y="36358"/>
                    <a:pt x="27744" y="36358"/>
                  </a:cubicBezTo>
                  <a:cubicBezTo>
                    <a:pt x="27844" y="36358"/>
                    <a:pt x="27925" y="36312"/>
                    <a:pt x="27986" y="36220"/>
                  </a:cubicBezTo>
                  <a:cubicBezTo>
                    <a:pt x="27852" y="36202"/>
                    <a:pt x="27719" y="36175"/>
                    <a:pt x="27585" y="36140"/>
                  </a:cubicBezTo>
                  <a:cubicBezTo>
                    <a:pt x="27572" y="36137"/>
                    <a:pt x="27562" y="36136"/>
                    <a:pt x="27555" y="36136"/>
                  </a:cubicBezTo>
                  <a:cubicBezTo>
                    <a:pt x="27539" y="36136"/>
                    <a:pt x="27544" y="36142"/>
                    <a:pt x="27576" y="36149"/>
                  </a:cubicBezTo>
                  <a:cubicBezTo>
                    <a:pt x="27540" y="36149"/>
                    <a:pt x="27415" y="36086"/>
                    <a:pt x="27281" y="36024"/>
                  </a:cubicBezTo>
                  <a:lnTo>
                    <a:pt x="27281" y="36024"/>
                  </a:lnTo>
                  <a:cubicBezTo>
                    <a:pt x="27299" y="36042"/>
                    <a:pt x="27326" y="36059"/>
                    <a:pt x="27371" y="36077"/>
                  </a:cubicBezTo>
                  <a:cubicBezTo>
                    <a:pt x="27364" y="36080"/>
                    <a:pt x="27357" y="36081"/>
                    <a:pt x="27348" y="36081"/>
                  </a:cubicBezTo>
                  <a:cubicBezTo>
                    <a:pt x="27260" y="36081"/>
                    <a:pt x="27067" y="35965"/>
                    <a:pt x="27058" y="35917"/>
                  </a:cubicBezTo>
                  <a:cubicBezTo>
                    <a:pt x="27058" y="35926"/>
                    <a:pt x="27058" y="35935"/>
                    <a:pt x="27049" y="35943"/>
                  </a:cubicBezTo>
                  <a:cubicBezTo>
                    <a:pt x="27142" y="36028"/>
                    <a:pt x="27291" y="36104"/>
                    <a:pt x="27299" y="36120"/>
                  </a:cubicBezTo>
                  <a:lnTo>
                    <a:pt x="27299" y="36120"/>
                  </a:lnTo>
                  <a:cubicBezTo>
                    <a:pt x="27299" y="36112"/>
                    <a:pt x="27299" y="36104"/>
                    <a:pt x="27299" y="36104"/>
                  </a:cubicBezTo>
                  <a:cubicBezTo>
                    <a:pt x="27299" y="36113"/>
                    <a:pt x="27308" y="36113"/>
                    <a:pt x="27299" y="36122"/>
                  </a:cubicBezTo>
                  <a:cubicBezTo>
                    <a:pt x="27308" y="36166"/>
                    <a:pt x="27255" y="36220"/>
                    <a:pt x="27174" y="36256"/>
                  </a:cubicBezTo>
                  <a:cubicBezTo>
                    <a:pt x="27192" y="36265"/>
                    <a:pt x="27201" y="36265"/>
                    <a:pt x="27210" y="36274"/>
                  </a:cubicBezTo>
                  <a:cubicBezTo>
                    <a:pt x="27142" y="36312"/>
                    <a:pt x="26957" y="36353"/>
                    <a:pt x="26786" y="36353"/>
                  </a:cubicBezTo>
                  <a:cubicBezTo>
                    <a:pt x="26641" y="36353"/>
                    <a:pt x="26506" y="36324"/>
                    <a:pt x="26461" y="36238"/>
                  </a:cubicBezTo>
                  <a:cubicBezTo>
                    <a:pt x="26532" y="36238"/>
                    <a:pt x="26666" y="36238"/>
                    <a:pt x="26809" y="36229"/>
                  </a:cubicBezTo>
                  <a:cubicBezTo>
                    <a:pt x="26778" y="36218"/>
                    <a:pt x="26736" y="36213"/>
                    <a:pt x="26686" y="36213"/>
                  </a:cubicBezTo>
                  <a:cubicBezTo>
                    <a:pt x="26501" y="36213"/>
                    <a:pt x="26214" y="36275"/>
                    <a:pt x="26059" y="36282"/>
                  </a:cubicBezTo>
                  <a:cubicBezTo>
                    <a:pt x="25783" y="36300"/>
                    <a:pt x="25506" y="36309"/>
                    <a:pt x="25221" y="36309"/>
                  </a:cubicBezTo>
                  <a:cubicBezTo>
                    <a:pt x="25123" y="36336"/>
                    <a:pt x="25033" y="36354"/>
                    <a:pt x="24989" y="36363"/>
                  </a:cubicBezTo>
                  <a:cubicBezTo>
                    <a:pt x="24839" y="36377"/>
                    <a:pt x="24726" y="36386"/>
                    <a:pt x="24635" y="36386"/>
                  </a:cubicBezTo>
                  <a:cubicBezTo>
                    <a:pt x="24498" y="36386"/>
                    <a:pt x="24411" y="36366"/>
                    <a:pt x="24320" y="36318"/>
                  </a:cubicBezTo>
                  <a:cubicBezTo>
                    <a:pt x="24114" y="36300"/>
                    <a:pt x="24070" y="36184"/>
                    <a:pt x="23918" y="36113"/>
                  </a:cubicBezTo>
                  <a:cubicBezTo>
                    <a:pt x="23891" y="36149"/>
                    <a:pt x="23865" y="36184"/>
                    <a:pt x="23838" y="36220"/>
                  </a:cubicBezTo>
                  <a:cubicBezTo>
                    <a:pt x="23874" y="36274"/>
                    <a:pt x="23909" y="36336"/>
                    <a:pt x="23909" y="36336"/>
                  </a:cubicBezTo>
                  <a:cubicBezTo>
                    <a:pt x="23874" y="36345"/>
                    <a:pt x="23780" y="36372"/>
                    <a:pt x="23715" y="36372"/>
                  </a:cubicBezTo>
                  <a:cubicBezTo>
                    <a:pt x="23651" y="36372"/>
                    <a:pt x="23615" y="36345"/>
                    <a:pt x="23695" y="36247"/>
                  </a:cubicBezTo>
                  <a:lnTo>
                    <a:pt x="23695" y="36247"/>
                  </a:lnTo>
                  <a:cubicBezTo>
                    <a:pt x="23419" y="36354"/>
                    <a:pt x="23053" y="36363"/>
                    <a:pt x="22758" y="36381"/>
                  </a:cubicBezTo>
                  <a:cubicBezTo>
                    <a:pt x="22841" y="36463"/>
                    <a:pt x="22936" y="36521"/>
                    <a:pt x="23007" y="36521"/>
                  </a:cubicBezTo>
                  <a:cubicBezTo>
                    <a:pt x="23020" y="36521"/>
                    <a:pt x="23033" y="36519"/>
                    <a:pt x="23044" y="36514"/>
                  </a:cubicBezTo>
                  <a:lnTo>
                    <a:pt x="23044" y="36514"/>
                  </a:lnTo>
                  <a:cubicBezTo>
                    <a:pt x="23026" y="36524"/>
                    <a:pt x="22993" y="36528"/>
                    <a:pt x="22951" y="36528"/>
                  </a:cubicBezTo>
                  <a:cubicBezTo>
                    <a:pt x="22749" y="36528"/>
                    <a:pt x="22327" y="36442"/>
                    <a:pt x="22198" y="36442"/>
                  </a:cubicBezTo>
                  <a:cubicBezTo>
                    <a:pt x="22174" y="36442"/>
                    <a:pt x="22161" y="36445"/>
                    <a:pt x="22161" y="36452"/>
                  </a:cubicBezTo>
                  <a:cubicBezTo>
                    <a:pt x="22161" y="36505"/>
                    <a:pt x="22286" y="36523"/>
                    <a:pt x="22321" y="36532"/>
                  </a:cubicBezTo>
                  <a:cubicBezTo>
                    <a:pt x="22268" y="36523"/>
                    <a:pt x="22188" y="36521"/>
                    <a:pt x="22112" y="36521"/>
                  </a:cubicBezTo>
                  <a:cubicBezTo>
                    <a:pt x="22036" y="36521"/>
                    <a:pt x="21964" y="36523"/>
                    <a:pt x="21929" y="36523"/>
                  </a:cubicBezTo>
                  <a:cubicBezTo>
                    <a:pt x="22116" y="36425"/>
                    <a:pt x="22089" y="36434"/>
                    <a:pt x="22036" y="36363"/>
                  </a:cubicBezTo>
                  <a:lnTo>
                    <a:pt x="22036" y="36363"/>
                  </a:lnTo>
                  <a:cubicBezTo>
                    <a:pt x="22014" y="36367"/>
                    <a:pt x="21989" y="36369"/>
                    <a:pt x="21966" y="36369"/>
                  </a:cubicBezTo>
                  <a:cubicBezTo>
                    <a:pt x="21942" y="36369"/>
                    <a:pt x="21920" y="36367"/>
                    <a:pt x="21902" y="36363"/>
                  </a:cubicBezTo>
                  <a:cubicBezTo>
                    <a:pt x="21706" y="36514"/>
                    <a:pt x="21474" y="36555"/>
                    <a:pt x="21233" y="36555"/>
                  </a:cubicBezTo>
                  <a:cubicBezTo>
                    <a:pt x="20992" y="36555"/>
                    <a:pt x="20742" y="36514"/>
                    <a:pt x="20510" y="36505"/>
                  </a:cubicBezTo>
                  <a:cubicBezTo>
                    <a:pt x="20536" y="36505"/>
                    <a:pt x="20858" y="36308"/>
                    <a:pt x="20599" y="36308"/>
                  </a:cubicBezTo>
                  <a:cubicBezTo>
                    <a:pt x="20588" y="36308"/>
                    <a:pt x="20577" y="36308"/>
                    <a:pt x="20564" y="36309"/>
                  </a:cubicBezTo>
                  <a:cubicBezTo>
                    <a:pt x="20543" y="36309"/>
                    <a:pt x="20524" y="36309"/>
                    <a:pt x="20506" y="36309"/>
                  </a:cubicBezTo>
                  <a:cubicBezTo>
                    <a:pt x="20397" y="36309"/>
                    <a:pt x="20340" y="36322"/>
                    <a:pt x="20439" y="36505"/>
                  </a:cubicBezTo>
                  <a:cubicBezTo>
                    <a:pt x="20207" y="36505"/>
                    <a:pt x="19913" y="36497"/>
                    <a:pt x="19627" y="36443"/>
                  </a:cubicBezTo>
                  <a:cubicBezTo>
                    <a:pt x="19609" y="36443"/>
                    <a:pt x="19574" y="36452"/>
                    <a:pt x="19538" y="36452"/>
                  </a:cubicBezTo>
                  <a:cubicBezTo>
                    <a:pt x="19538" y="36443"/>
                    <a:pt x="19547" y="36434"/>
                    <a:pt x="19547" y="36425"/>
                  </a:cubicBezTo>
                  <a:cubicBezTo>
                    <a:pt x="19476" y="36407"/>
                    <a:pt x="19404" y="36389"/>
                    <a:pt x="19333" y="36372"/>
                  </a:cubicBezTo>
                  <a:lnTo>
                    <a:pt x="19333" y="36372"/>
                  </a:lnTo>
                  <a:cubicBezTo>
                    <a:pt x="19351" y="36407"/>
                    <a:pt x="19360" y="36443"/>
                    <a:pt x="19360" y="36452"/>
                  </a:cubicBezTo>
                  <a:cubicBezTo>
                    <a:pt x="19351" y="36452"/>
                    <a:pt x="19261" y="36381"/>
                    <a:pt x="19163" y="36300"/>
                  </a:cubicBezTo>
                  <a:cubicBezTo>
                    <a:pt x="18967" y="36202"/>
                    <a:pt x="18815" y="36068"/>
                    <a:pt x="18735" y="35863"/>
                  </a:cubicBezTo>
                  <a:cubicBezTo>
                    <a:pt x="18708" y="35854"/>
                    <a:pt x="18690" y="35845"/>
                    <a:pt x="18664" y="35836"/>
                  </a:cubicBezTo>
                  <a:cubicBezTo>
                    <a:pt x="18646" y="35917"/>
                    <a:pt x="18610" y="35988"/>
                    <a:pt x="18574" y="36059"/>
                  </a:cubicBezTo>
                  <a:cubicBezTo>
                    <a:pt x="18592" y="36193"/>
                    <a:pt x="18601" y="36327"/>
                    <a:pt x="18655" y="36425"/>
                  </a:cubicBezTo>
                  <a:cubicBezTo>
                    <a:pt x="18580" y="36457"/>
                    <a:pt x="18505" y="36473"/>
                    <a:pt x="18430" y="36473"/>
                  </a:cubicBezTo>
                  <a:cubicBezTo>
                    <a:pt x="18380" y="36473"/>
                    <a:pt x="18330" y="36466"/>
                    <a:pt x="18280" y="36452"/>
                  </a:cubicBezTo>
                  <a:cubicBezTo>
                    <a:pt x="18316" y="36407"/>
                    <a:pt x="18325" y="36372"/>
                    <a:pt x="18334" y="36345"/>
                  </a:cubicBezTo>
                  <a:lnTo>
                    <a:pt x="18334" y="36345"/>
                  </a:lnTo>
                  <a:cubicBezTo>
                    <a:pt x="18271" y="36389"/>
                    <a:pt x="18209" y="36425"/>
                    <a:pt x="18128" y="36434"/>
                  </a:cubicBezTo>
                  <a:cubicBezTo>
                    <a:pt x="18164" y="36381"/>
                    <a:pt x="18075" y="36238"/>
                    <a:pt x="17986" y="36149"/>
                  </a:cubicBezTo>
                  <a:cubicBezTo>
                    <a:pt x="17923" y="36158"/>
                    <a:pt x="17870" y="36184"/>
                    <a:pt x="17825" y="36220"/>
                  </a:cubicBezTo>
                  <a:cubicBezTo>
                    <a:pt x="17896" y="36309"/>
                    <a:pt x="18048" y="36398"/>
                    <a:pt x="18057" y="36452"/>
                  </a:cubicBezTo>
                  <a:lnTo>
                    <a:pt x="17227" y="36452"/>
                  </a:lnTo>
                  <a:cubicBezTo>
                    <a:pt x="17236" y="36443"/>
                    <a:pt x="17281" y="36407"/>
                    <a:pt x="17334" y="36345"/>
                  </a:cubicBezTo>
                  <a:lnTo>
                    <a:pt x="17334" y="36345"/>
                  </a:lnTo>
                  <a:cubicBezTo>
                    <a:pt x="17183" y="36381"/>
                    <a:pt x="17013" y="36425"/>
                    <a:pt x="16942" y="36425"/>
                  </a:cubicBezTo>
                  <a:cubicBezTo>
                    <a:pt x="16978" y="36425"/>
                    <a:pt x="16969" y="36381"/>
                    <a:pt x="16933" y="36345"/>
                  </a:cubicBezTo>
                  <a:cubicBezTo>
                    <a:pt x="16853" y="36363"/>
                    <a:pt x="16781" y="36372"/>
                    <a:pt x="16764" y="36372"/>
                  </a:cubicBezTo>
                  <a:cubicBezTo>
                    <a:pt x="16755" y="36372"/>
                    <a:pt x="16701" y="36363"/>
                    <a:pt x="16639" y="36345"/>
                  </a:cubicBezTo>
                  <a:cubicBezTo>
                    <a:pt x="16514" y="36381"/>
                    <a:pt x="16380" y="36434"/>
                    <a:pt x="16246" y="36452"/>
                  </a:cubicBezTo>
                  <a:cubicBezTo>
                    <a:pt x="16309" y="36398"/>
                    <a:pt x="16371" y="36363"/>
                    <a:pt x="16451" y="36345"/>
                  </a:cubicBezTo>
                  <a:cubicBezTo>
                    <a:pt x="16359" y="36295"/>
                    <a:pt x="16261" y="36268"/>
                    <a:pt x="16184" y="36268"/>
                  </a:cubicBezTo>
                  <a:cubicBezTo>
                    <a:pt x="16165" y="36268"/>
                    <a:pt x="16147" y="36270"/>
                    <a:pt x="16130" y="36274"/>
                  </a:cubicBezTo>
                  <a:cubicBezTo>
                    <a:pt x="16112" y="36300"/>
                    <a:pt x="16086" y="36327"/>
                    <a:pt x="16059" y="36354"/>
                  </a:cubicBezTo>
                  <a:cubicBezTo>
                    <a:pt x="16059" y="36381"/>
                    <a:pt x="16068" y="36425"/>
                    <a:pt x="16103" y="36479"/>
                  </a:cubicBezTo>
                  <a:cubicBezTo>
                    <a:pt x="16035" y="36489"/>
                    <a:pt x="15977" y="36493"/>
                    <a:pt x="15924" y="36493"/>
                  </a:cubicBezTo>
                  <a:cubicBezTo>
                    <a:pt x="15886" y="36493"/>
                    <a:pt x="15851" y="36491"/>
                    <a:pt x="15818" y="36488"/>
                  </a:cubicBezTo>
                  <a:cubicBezTo>
                    <a:pt x="15759" y="36504"/>
                    <a:pt x="15702" y="36513"/>
                    <a:pt x="15650" y="36513"/>
                  </a:cubicBezTo>
                  <a:cubicBezTo>
                    <a:pt x="15591" y="36513"/>
                    <a:pt x="15539" y="36502"/>
                    <a:pt x="15497" y="36479"/>
                  </a:cubicBezTo>
                  <a:lnTo>
                    <a:pt x="15497" y="36479"/>
                  </a:lnTo>
                  <a:cubicBezTo>
                    <a:pt x="15506" y="36514"/>
                    <a:pt x="15497" y="36550"/>
                    <a:pt x="15434" y="36550"/>
                  </a:cubicBezTo>
                  <a:cubicBezTo>
                    <a:pt x="15425" y="36514"/>
                    <a:pt x="15425" y="36470"/>
                    <a:pt x="15434" y="36425"/>
                  </a:cubicBezTo>
                  <a:cubicBezTo>
                    <a:pt x="15425" y="36407"/>
                    <a:pt x="15416" y="36398"/>
                    <a:pt x="15408" y="36381"/>
                  </a:cubicBezTo>
                  <a:cubicBezTo>
                    <a:pt x="15352" y="36370"/>
                    <a:pt x="15296" y="36362"/>
                    <a:pt x="15233" y="36362"/>
                  </a:cubicBezTo>
                  <a:cubicBezTo>
                    <a:pt x="15143" y="36362"/>
                    <a:pt x="15039" y="36378"/>
                    <a:pt x="14908" y="36425"/>
                  </a:cubicBezTo>
                  <a:cubicBezTo>
                    <a:pt x="15158" y="36166"/>
                    <a:pt x="14979" y="36309"/>
                    <a:pt x="15060" y="36095"/>
                  </a:cubicBezTo>
                  <a:lnTo>
                    <a:pt x="15060" y="36095"/>
                  </a:lnTo>
                  <a:cubicBezTo>
                    <a:pt x="15012" y="36215"/>
                    <a:pt x="14941" y="36251"/>
                    <a:pt x="14875" y="36251"/>
                  </a:cubicBezTo>
                  <a:cubicBezTo>
                    <a:pt x="14870" y="36251"/>
                    <a:pt x="14865" y="36250"/>
                    <a:pt x="14860" y="36250"/>
                  </a:cubicBezTo>
                  <a:lnTo>
                    <a:pt x="14860" y="36250"/>
                  </a:lnTo>
                  <a:cubicBezTo>
                    <a:pt x="14886" y="36256"/>
                    <a:pt x="14906" y="36264"/>
                    <a:pt x="14917" y="36274"/>
                  </a:cubicBezTo>
                  <a:cubicBezTo>
                    <a:pt x="14881" y="36291"/>
                    <a:pt x="14819" y="36309"/>
                    <a:pt x="14747" y="36327"/>
                  </a:cubicBezTo>
                  <a:cubicBezTo>
                    <a:pt x="14765" y="36363"/>
                    <a:pt x="14774" y="36407"/>
                    <a:pt x="14801" y="36434"/>
                  </a:cubicBezTo>
                  <a:cubicBezTo>
                    <a:pt x="14747" y="36407"/>
                    <a:pt x="14694" y="36381"/>
                    <a:pt x="14640" y="36345"/>
                  </a:cubicBezTo>
                  <a:cubicBezTo>
                    <a:pt x="14592" y="36352"/>
                    <a:pt x="14541" y="36356"/>
                    <a:pt x="14491" y="36356"/>
                  </a:cubicBezTo>
                  <a:cubicBezTo>
                    <a:pt x="14348" y="36356"/>
                    <a:pt x="14214" y="36324"/>
                    <a:pt x="14167" y="36238"/>
                  </a:cubicBezTo>
                  <a:lnTo>
                    <a:pt x="14167" y="36238"/>
                  </a:lnTo>
                  <a:cubicBezTo>
                    <a:pt x="14182" y="36239"/>
                    <a:pt x="14201" y="36239"/>
                    <a:pt x="14222" y="36239"/>
                  </a:cubicBezTo>
                  <a:cubicBezTo>
                    <a:pt x="14316" y="36239"/>
                    <a:pt x="14464" y="36232"/>
                    <a:pt x="14600" y="36232"/>
                  </a:cubicBezTo>
                  <a:cubicBezTo>
                    <a:pt x="14682" y="36232"/>
                    <a:pt x="14760" y="36235"/>
                    <a:pt x="14819" y="36243"/>
                  </a:cubicBezTo>
                  <a:lnTo>
                    <a:pt x="14819" y="36243"/>
                  </a:lnTo>
                  <a:cubicBezTo>
                    <a:pt x="14748" y="36224"/>
                    <a:pt x="14694" y="36175"/>
                    <a:pt x="14703" y="36175"/>
                  </a:cubicBezTo>
                  <a:cubicBezTo>
                    <a:pt x="14676" y="36175"/>
                    <a:pt x="14622" y="36166"/>
                    <a:pt x="14569" y="36149"/>
                  </a:cubicBezTo>
                  <a:cubicBezTo>
                    <a:pt x="14533" y="36158"/>
                    <a:pt x="14498" y="36166"/>
                    <a:pt x="14453" y="36175"/>
                  </a:cubicBezTo>
                  <a:cubicBezTo>
                    <a:pt x="14414" y="36185"/>
                    <a:pt x="14371" y="36188"/>
                    <a:pt x="14326" y="36188"/>
                  </a:cubicBezTo>
                  <a:cubicBezTo>
                    <a:pt x="14149" y="36188"/>
                    <a:pt x="13935" y="36131"/>
                    <a:pt x="13793" y="36095"/>
                  </a:cubicBezTo>
                  <a:lnTo>
                    <a:pt x="13793" y="36095"/>
                  </a:lnTo>
                  <a:cubicBezTo>
                    <a:pt x="13857" y="36171"/>
                    <a:pt x="13824" y="36192"/>
                    <a:pt x="13752" y="36192"/>
                  </a:cubicBezTo>
                  <a:cubicBezTo>
                    <a:pt x="13660" y="36192"/>
                    <a:pt x="13505" y="36157"/>
                    <a:pt x="13409" y="36157"/>
                  </a:cubicBezTo>
                  <a:cubicBezTo>
                    <a:pt x="13403" y="36157"/>
                    <a:pt x="13397" y="36157"/>
                    <a:pt x="13391" y="36158"/>
                  </a:cubicBezTo>
                  <a:cubicBezTo>
                    <a:pt x="13445" y="36158"/>
                    <a:pt x="12856" y="36345"/>
                    <a:pt x="12696" y="36363"/>
                  </a:cubicBezTo>
                  <a:cubicBezTo>
                    <a:pt x="12548" y="36378"/>
                    <a:pt x="12437" y="36387"/>
                    <a:pt x="12348" y="36387"/>
                  </a:cubicBezTo>
                  <a:cubicBezTo>
                    <a:pt x="12067" y="36387"/>
                    <a:pt x="11992" y="36300"/>
                    <a:pt x="11661" y="36050"/>
                  </a:cubicBezTo>
                  <a:cubicBezTo>
                    <a:pt x="11634" y="36104"/>
                    <a:pt x="11598" y="36158"/>
                    <a:pt x="11554" y="36202"/>
                  </a:cubicBezTo>
                  <a:cubicBezTo>
                    <a:pt x="11857" y="35845"/>
                    <a:pt x="10662" y="35908"/>
                    <a:pt x="10670" y="35872"/>
                  </a:cubicBezTo>
                  <a:cubicBezTo>
                    <a:pt x="10724" y="35827"/>
                    <a:pt x="10715" y="35774"/>
                    <a:pt x="10653" y="35703"/>
                  </a:cubicBezTo>
                  <a:cubicBezTo>
                    <a:pt x="10648" y="35698"/>
                    <a:pt x="10644" y="35696"/>
                    <a:pt x="10639" y="35696"/>
                  </a:cubicBezTo>
                  <a:cubicBezTo>
                    <a:pt x="10577" y="35696"/>
                    <a:pt x="10491" y="36069"/>
                    <a:pt x="10483" y="36077"/>
                  </a:cubicBezTo>
                  <a:cubicBezTo>
                    <a:pt x="10445" y="36006"/>
                    <a:pt x="10403" y="35969"/>
                    <a:pt x="10360" y="35969"/>
                  </a:cubicBezTo>
                  <a:cubicBezTo>
                    <a:pt x="10333" y="35969"/>
                    <a:pt x="10306" y="35984"/>
                    <a:pt x="10278" y="36015"/>
                  </a:cubicBezTo>
                  <a:cubicBezTo>
                    <a:pt x="10237" y="36139"/>
                    <a:pt x="10531" y="36522"/>
                    <a:pt x="10710" y="36522"/>
                  </a:cubicBezTo>
                  <a:cubicBezTo>
                    <a:pt x="10724" y="36522"/>
                    <a:pt x="10738" y="36520"/>
                    <a:pt x="10751" y="36514"/>
                  </a:cubicBezTo>
                  <a:lnTo>
                    <a:pt x="10751" y="36514"/>
                  </a:lnTo>
                  <a:cubicBezTo>
                    <a:pt x="10733" y="36524"/>
                    <a:pt x="10700" y="36528"/>
                    <a:pt x="10657" y="36528"/>
                  </a:cubicBezTo>
                  <a:cubicBezTo>
                    <a:pt x="10456" y="36528"/>
                    <a:pt x="10033" y="36442"/>
                    <a:pt x="9905" y="36442"/>
                  </a:cubicBezTo>
                  <a:cubicBezTo>
                    <a:pt x="9881" y="36442"/>
                    <a:pt x="9868" y="36445"/>
                    <a:pt x="9868" y="36452"/>
                  </a:cubicBezTo>
                  <a:cubicBezTo>
                    <a:pt x="9868" y="36505"/>
                    <a:pt x="9992" y="36523"/>
                    <a:pt x="10028" y="36532"/>
                  </a:cubicBezTo>
                  <a:cubicBezTo>
                    <a:pt x="9975" y="36523"/>
                    <a:pt x="9894" y="36521"/>
                    <a:pt x="9818" y="36521"/>
                  </a:cubicBezTo>
                  <a:cubicBezTo>
                    <a:pt x="9743" y="36521"/>
                    <a:pt x="9671" y="36523"/>
                    <a:pt x="9636" y="36523"/>
                  </a:cubicBezTo>
                  <a:cubicBezTo>
                    <a:pt x="9868" y="36398"/>
                    <a:pt x="9769" y="36452"/>
                    <a:pt x="9698" y="36291"/>
                  </a:cubicBezTo>
                  <a:lnTo>
                    <a:pt x="9698" y="36291"/>
                  </a:lnTo>
                  <a:cubicBezTo>
                    <a:pt x="9486" y="36503"/>
                    <a:pt x="9224" y="36556"/>
                    <a:pt x="8951" y="36556"/>
                  </a:cubicBezTo>
                  <a:cubicBezTo>
                    <a:pt x="8707" y="36556"/>
                    <a:pt x="8453" y="36514"/>
                    <a:pt x="8217" y="36505"/>
                  </a:cubicBezTo>
                  <a:cubicBezTo>
                    <a:pt x="8243" y="36505"/>
                    <a:pt x="8565" y="36308"/>
                    <a:pt x="8306" y="36308"/>
                  </a:cubicBezTo>
                  <a:cubicBezTo>
                    <a:pt x="8295" y="36308"/>
                    <a:pt x="8284" y="36308"/>
                    <a:pt x="8271" y="36309"/>
                  </a:cubicBezTo>
                  <a:cubicBezTo>
                    <a:pt x="8250" y="36309"/>
                    <a:pt x="8231" y="36309"/>
                    <a:pt x="8213" y="36309"/>
                  </a:cubicBezTo>
                  <a:cubicBezTo>
                    <a:pt x="8104" y="36309"/>
                    <a:pt x="8046" y="36322"/>
                    <a:pt x="8146" y="36505"/>
                  </a:cubicBezTo>
                  <a:cubicBezTo>
                    <a:pt x="7548" y="36497"/>
                    <a:pt x="6549" y="36461"/>
                    <a:pt x="6406" y="35738"/>
                  </a:cubicBezTo>
                  <a:cubicBezTo>
                    <a:pt x="6344" y="36015"/>
                    <a:pt x="6147" y="36372"/>
                    <a:pt x="5835" y="36434"/>
                  </a:cubicBezTo>
                  <a:cubicBezTo>
                    <a:pt x="5884" y="36337"/>
                    <a:pt x="5640" y="36058"/>
                    <a:pt x="5541" y="36058"/>
                  </a:cubicBezTo>
                  <a:cubicBezTo>
                    <a:pt x="5530" y="36058"/>
                    <a:pt x="5521" y="36061"/>
                    <a:pt x="5514" y="36068"/>
                  </a:cubicBezTo>
                  <a:cubicBezTo>
                    <a:pt x="5389" y="36193"/>
                    <a:pt x="5755" y="36372"/>
                    <a:pt x="5764" y="36452"/>
                  </a:cubicBezTo>
                  <a:lnTo>
                    <a:pt x="5345" y="36452"/>
                  </a:lnTo>
                  <a:cubicBezTo>
                    <a:pt x="5282" y="36398"/>
                    <a:pt x="5478" y="36381"/>
                    <a:pt x="5389" y="36318"/>
                  </a:cubicBezTo>
                  <a:cubicBezTo>
                    <a:pt x="5376" y="36310"/>
                    <a:pt x="5353" y="36307"/>
                    <a:pt x="5323" y="36307"/>
                  </a:cubicBezTo>
                  <a:cubicBezTo>
                    <a:pt x="5156" y="36307"/>
                    <a:pt x="4773" y="36415"/>
                    <a:pt x="4661" y="36425"/>
                  </a:cubicBezTo>
                  <a:lnTo>
                    <a:pt x="4661" y="36425"/>
                  </a:lnTo>
                  <a:cubicBezTo>
                    <a:pt x="4699" y="36419"/>
                    <a:pt x="4666" y="36318"/>
                    <a:pt x="4555" y="36318"/>
                  </a:cubicBezTo>
                  <a:cubicBezTo>
                    <a:pt x="4551" y="36318"/>
                    <a:pt x="4546" y="36318"/>
                    <a:pt x="4542" y="36318"/>
                  </a:cubicBezTo>
                  <a:cubicBezTo>
                    <a:pt x="4345" y="36327"/>
                    <a:pt x="4149" y="36425"/>
                    <a:pt x="3953" y="36452"/>
                  </a:cubicBezTo>
                  <a:cubicBezTo>
                    <a:pt x="4015" y="36398"/>
                    <a:pt x="4087" y="36363"/>
                    <a:pt x="4158" y="36345"/>
                  </a:cubicBezTo>
                  <a:cubicBezTo>
                    <a:pt x="4067" y="36296"/>
                    <a:pt x="3970" y="36269"/>
                    <a:pt x="3895" y="36269"/>
                  </a:cubicBezTo>
                  <a:cubicBezTo>
                    <a:pt x="3780" y="36269"/>
                    <a:pt x="3718" y="36333"/>
                    <a:pt x="3810" y="36479"/>
                  </a:cubicBezTo>
                  <a:cubicBezTo>
                    <a:pt x="3744" y="36490"/>
                    <a:pt x="3685" y="36495"/>
                    <a:pt x="3631" y="36495"/>
                  </a:cubicBezTo>
                  <a:cubicBezTo>
                    <a:pt x="3436" y="36495"/>
                    <a:pt x="3306" y="36431"/>
                    <a:pt x="3159" y="36389"/>
                  </a:cubicBezTo>
                  <a:lnTo>
                    <a:pt x="3159" y="36389"/>
                  </a:lnTo>
                  <a:cubicBezTo>
                    <a:pt x="3177" y="36416"/>
                    <a:pt x="3266" y="36550"/>
                    <a:pt x="3150" y="36550"/>
                  </a:cubicBezTo>
                  <a:cubicBezTo>
                    <a:pt x="3132" y="36497"/>
                    <a:pt x="3132" y="36443"/>
                    <a:pt x="3150" y="36389"/>
                  </a:cubicBezTo>
                  <a:cubicBezTo>
                    <a:pt x="3084" y="36373"/>
                    <a:pt x="3016" y="36360"/>
                    <a:pt x="2938" y="36360"/>
                  </a:cubicBezTo>
                  <a:cubicBezTo>
                    <a:pt x="2848" y="36360"/>
                    <a:pt x="2744" y="36377"/>
                    <a:pt x="2615" y="36425"/>
                  </a:cubicBezTo>
                  <a:cubicBezTo>
                    <a:pt x="2865" y="36166"/>
                    <a:pt x="2686" y="36309"/>
                    <a:pt x="2766" y="36095"/>
                  </a:cubicBezTo>
                  <a:lnTo>
                    <a:pt x="2766" y="36095"/>
                  </a:lnTo>
                  <a:cubicBezTo>
                    <a:pt x="2719" y="36215"/>
                    <a:pt x="2648" y="36251"/>
                    <a:pt x="2582" y="36251"/>
                  </a:cubicBezTo>
                  <a:cubicBezTo>
                    <a:pt x="2486" y="36251"/>
                    <a:pt x="2399" y="36175"/>
                    <a:pt x="2410" y="36175"/>
                  </a:cubicBezTo>
                  <a:cubicBezTo>
                    <a:pt x="2338" y="36166"/>
                    <a:pt x="2017" y="36086"/>
                    <a:pt x="1963" y="36059"/>
                  </a:cubicBezTo>
                  <a:cubicBezTo>
                    <a:pt x="1624" y="35908"/>
                    <a:pt x="1187" y="35560"/>
                    <a:pt x="1223" y="35114"/>
                  </a:cubicBezTo>
                  <a:lnTo>
                    <a:pt x="1223" y="35114"/>
                  </a:lnTo>
                  <a:cubicBezTo>
                    <a:pt x="1406" y="35131"/>
                    <a:pt x="1405" y="35165"/>
                    <a:pt x="1433" y="35165"/>
                  </a:cubicBezTo>
                  <a:cubicBezTo>
                    <a:pt x="1447" y="35165"/>
                    <a:pt x="1469" y="35156"/>
                    <a:pt x="1526" y="35132"/>
                  </a:cubicBezTo>
                  <a:cubicBezTo>
                    <a:pt x="1584" y="35105"/>
                    <a:pt x="1600" y="35065"/>
                    <a:pt x="1621" y="35065"/>
                  </a:cubicBezTo>
                  <a:cubicBezTo>
                    <a:pt x="1642" y="35065"/>
                    <a:pt x="1669" y="35104"/>
                    <a:pt x="1748" y="35236"/>
                  </a:cubicBezTo>
                  <a:lnTo>
                    <a:pt x="1748" y="35236"/>
                  </a:lnTo>
                  <a:cubicBezTo>
                    <a:pt x="1737" y="35204"/>
                    <a:pt x="1696" y="34817"/>
                    <a:pt x="1705" y="34766"/>
                  </a:cubicBezTo>
                  <a:cubicBezTo>
                    <a:pt x="1651" y="34748"/>
                    <a:pt x="1232" y="34471"/>
                    <a:pt x="1393" y="34284"/>
                  </a:cubicBezTo>
                  <a:lnTo>
                    <a:pt x="1393" y="34284"/>
                  </a:lnTo>
                  <a:cubicBezTo>
                    <a:pt x="1277" y="34409"/>
                    <a:pt x="1437" y="34570"/>
                    <a:pt x="1366" y="34730"/>
                  </a:cubicBezTo>
                  <a:cubicBezTo>
                    <a:pt x="1196" y="34641"/>
                    <a:pt x="1071" y="34507"/>
                    <a:pt x="982" y="34338"/>
                  </a:cubicBezTo>
                  <a:lnTo>
                    <a:pt x="982" y="34338"/>
                  </a:lnTo>
                  <a:cubicBezTo>
                    <a:pt x="1018" y="34341"/>
                    <a:pt x="1049" y="34342"/>
                    <a:pt x="1076" y="34342"/>
                  </a:cubicBezTo>
                  <a:cubicBezTo>
                    <a:pt x="1422" y="34342"/>
                    <a:pt x="1052" y="34086"/>
                    <a:pt x="1152" y="33829"/>
                  </a:cubicBezTo>
                  <a:lnTo>
                    <a:pt x="1152" y="33829"/>
                  </a:lnTo>
                  <a:cubicBezTo>
                    <a:pt x="1189" y="33975"/>
                    <a:pt x="1217" y="34049"/>
                    <a:pt x="1232" y="34049"/>
                  </a:cubicBezTo>
                  <a:cubicBezTo>
                    <a:pt x="1241" y="34049"/>
                    <a:pt x="1244" y="34017"/>
                    <a:pt x="1241" y="33954"/>
                  </a:cubicBezTo>
                  <a:lnTo>
                    <a:pt x="1241" y="33954"/>
                  </a:lnTo>
                  <a:cubicBezTo>
                    <a:pt x="1262" y="34058"/>
                    <a:pt x="1299" y="34184"/>
                    <a:pt x="1344" y="34184"/>
                  </a:cubicBezTo>
                  <a:cubicBezTo>
                    <a:pt x="1356" y="34184"/>
                    <a:pt x="1370" y="34174"/>
                    <a:pt x="1384" y="34150"/>
                  </a:cubicBezTo>
                  <a:cubicBezTo>
                    <a:pt x="1478" y="33985"/>
                    <a:pt x="1281" y="33924"/>
                    <a:pt x="1447" y="33924"/>
                  </a:cubicBezTo>
                  <a:cubicBezTo>
                    <a:pt x="1469" y="33924"/>
                    <a:pt x="1498" y="33925"/>
                    <a:pt x="1535" y="33927"/>
                  </a:cubicBezTo>
                  <a:cubicBezTo>
                    <a:pt x="1428" y="33829"/>
                    <a:pt x="1196" y="33660"/>
                    <a:pt x="1178" y="33642"/>
                  </a:cubicBezTo>
                  <a:cubicBezTo>
                    <a:pt x="964" y="33454"/>
                    <a:pt x="777" y="33347"/>
                    <a:pt x="697" y="32991"/>
                  </a:cubicBezTo>
                  <a:lnTo>
                    <a:pt x="697" y="32991"/>
                  </a:lnTo>
                  <a:cubicBezTo>
                    <a:pt x="702" y="32995"/>
                    <a:pt x="708" y="32999"/>
                    <a:pt x="713" y="33002"/>
                  </a:cubicBezTo>
                  <a:lnTo>
                    <a:pt x="713" y="33002"/>
                  </a:lnTo>
                  <a:cubicBezTo>
                    <a:pt x="698" y="32985"/>
                    <a:pt x="677" y="32846"/>
                    <a:pt x="661" y="32717"/>
                  </a:cubicBezTo>
                  <a:lnTo>
                    <a:pt x="661" y="32717"/>
                  </a:lnTo>
                  <a:cubicBezTo>
                    <a:pt x="659" y="32719"/>
                    <a:pt x="656" y="32721"/>
                    <a:pt x="652" y="32723"/>
                  </a:cubicBezTo>
                  <a:cubicBezTo>
                    <a:pt x="634" y="32652"/>
                    <a:pt x="634" y="32580"/>
                    <a:pt x="634" y="32509"/>
                  </a:cubicBezTo>
                  <a:lnTo>
                    <a:pt x="634" y="32509"/>
                  </a:lnTo>
                  <a:cubicBezTo>
                    <a:pt x="646" y="32589"/>
                    <a:pt x="662" y="32616"/>
                    <a:pt x="682" y="32616"/>
                  </a:cubicBezTo>
                  <a:cubicBezTo>
                    <a:pt x="726" y="32616"/>
                    <a:pt x="786" y="32484"/>
                    <a:pt x="841" y="32484"/>
                  </a:cubicBezTo>
                  <a:cubicBezTo>
                    <a:pt x="859" y="32484"/>
                    <a:pt x="877" y="32498"/>
                    <a:pt x="893" y="32536"/>
                  </a:cubicBezTo>
                  <a:cubicBezTo>
                    <a:pt x="857" y="32628"/>
                    <a:pt x="836" y="32655"/>
                    <a:pt x="794" y="32655"/>
                  </a:cubicBezTo>
                  <a:cubicBezTo>
                    <a:pt x="763" y="32655"/>
                    <a:pt x="721" y="32640"/>
                    <a:pt x="652" y="32625"/>
                  </a:cubicBezTo>
                  <a:lnTo>
                    <a:pt x="652" y="32625"/>
                  </a:lnTo>
                  <a:cubicBezTo>
                    <a:pt x="681" y="32661"/>
                    <a:pt x="686" y="32691"/>
                    <a:pt x="669" y="32711"/>
                  </a:cubicBezTo>
                  <a:lnTo>
                    <a:pt x="669" y="32711"/>
                  </a:lnTo>
                  <a:cubicBezTo>
                    <a:pt x="673" y="32709"/>
                    <a:pt x="677" y="32709"/>
                    <a:pt x="681" y="32709"/>
                  </a:cubicBezTo>
                  <a:cubicBezTo>
                    <a:pt x="707" y="32709"/>
                    <a:pt x="725" y="32737"/>
                    <a:pt x="732" y="32794"/>
                  </a:cubicBezTo>
                  <a:cubicBezTo>
                    <a:pt x="732" y="32947"/>
                    <a:pt x="726" y="33004"/>
                    <a:pt x="716" y="33004"/>
                  </a:cubicBezTo>
                  <a:cubicBezTo>
                    <a:pt x="716" y="33004"/>
                    <a:pt x="716" y="33004"/>
                    <a:pt x="716" y="33004"/>
                  </a:cubicBezTo>
                  <a:lnTo>
                    <a:pt x="716" y="33004"/>
                  </a:lnTo>
                  <a:cubicBezTo>
                    <a:pt x="739" y="33017"/>
                    <a:pt x="762" y="33023"/>
                    <a:pt x="785" y="33023"/>
                  </a:cubicBezTo>
                  <a:cubicBezTo>
                    <a:pt x="996" y="33023"/>
                    <a:pt x="1237" y="32548"/>
                    <a:pt x="1152" y="32509"/>
                  </a:cubicBezTo>
                  <a:lnTo>
                    <a:pt x="1152" y="32509"/>
                  </a:lnTo>
                  <a:cubicBezTo>
                    <a:pt x="1148" y="32513"/>
                    <a:pt x="1144" y="32515"/>
                    <a:pt x="1141" y="32515"/>
                  </a:cubicBezTo>
                  <a:cubicBezTo>
                    <a:pt x="1135" y="32515"/>
                    <a:pt x="1130" y="32510"/>
                    <a:pt x="1125" y="32500"/>
                  </a:cubicBezTo>
                  <a:lnTo>
                    <a:pt x="1125" y="32500"/>
                  </a:lnTo>
                  <a:cubicBezTo>
                    <a:pt x="1134" y="32509"/>
                    <a:pt x="1143" y="32509"/>
                    <a:pt x="1152" y="32509"/>
                  </a:cubicBezTo>
                  <a:cubicBezTo>
                    <a:pt x="1228" y="32483"/>
                    <a:pt x="1321" y="32401"/>
                    <a:pt x="1322" y="32401"/>
                  </a:cubicBezTo>
                  <a:lnTo>
                    <a:pt x="1322" y="32401"/>
                  </a:lnTo>
                  <a:cubicBezTo>
                    <a:pt x="1322" y="32401"/>
                    <a:pt x="1322" y="32401"/>
                    <a:pt x="1321" y="32402"/>
                  </a:cubicBezTo>
                  <a:cubicBezTo>
                    <a:pt x="1338" y="32385"/>
                    <a:pt x="1357" y="32378"/>
                    <a:pt x="1376" y="32378"/>
                  </a:cubicBezTo>
                  <a:cubicBezTo>
                    <a:pt x="1441" y="32378"/>
                    <a:pt x="1519" y="32450"/>
                    <a:pt x="1610" y="32450"/>
                  </a:cubicBezTo>
                  <a:cubicBezTo>
                    <a:pt x="1620" y="32450"/>
                    <a:pt x="1631" y="32449"/>
                    <a:pt x="1642" y="32446"/>
                  </a:cubicBezTo>
                  <a:cubicBezTo>
                    <a:pt x="1687" y="32375"/>
                    <a:pt x="1651" y="32330"/>
                    <a:pt x="1544" y="32322"/>
                  </a:cubicBezTo>
                  <a:cubicBezTo>
                    <a:pt x="1767" y="32250"/>
                    <a:pt x="2079" y="31956"/>
                    <a:pt x="1678" y="31911"/>
                  </a:cubicBezTo>
                  <a:cubicBezTo>
                    <a:pt x="1672" y="31911"/>
                    <a:pt x="1667" y="31910"/>
                    <a:pt x="1661" y="31910"/>
                  </a:cubicBezTo>
                  <a:cubicBezTo>
                    <a:pt x="1439" y="31910"/>
                    <a:pt x="1130" y="32244"/>
                    <a:pt x="982" y="32366"/>
                  </a:cubicBezTo>
                  <a:cubicBezTo>
                    <a:pt x="1000" y="32304"/>
                    <a:pt x="1061" y="31543"/>
                    <a:pt x="1045" y="31510"/>
                  </a:cubicBezTo>
                  <a:lnTo>
                    <a:pt x="1045" y="31510"/>
                  </a:lnTo>
                  <a:cubicBezTo>
                    <a:pt x="1081" y="31564"/>
                    <a:pt x="1125" y="31599"/>
                    <a:pt x="1205" y="31599"/>
                  </a:cubicBezTo>
                  <a:cubicBezTo>
                    <a:pt x="1241" y="31599"/>
                    <a:pt x="1134" y="30930"/>
                    <a:pt x="1116" y="30858"/>
                  </a:cubicBezTo>
                  <a:cubicBezTo>
                    <a:pt x="1031" y="30867"/>
                    <a:pt x="968" y="30871"/>
                    <a:pt x="923" y="30871"/>
                  </a:cubicBezTo>
                  <a:cubicBezTo>
                    <a:pt x="674" y="30871"/>
                    <a:pt x="972" y="30756"/>
                    <a:pt x="1159" y="30756"/>
                  </a:cubicBezTo>
                  <a:cubicBezTo>
                    <a:pt x="1245" y="30756"/>
                    <a:pt x="1308" y="30780"/>
                    <a:pt x="1285" y="30850"/>
                  </a:cubicBezTo>
                  <a:cubicBezTo>
                    <a:pt x="1357" y="30716"/>
                    <a:pt x="1187" y="30546"/>
                    <a:pt x="1214" y="30448"/>
                  </a:cubicBezTo>
                  <a:cubicBezTo>
                    <a:pt x="1250" y="30350"/>
                    <a:pt x="1571" y="30296"/>
                    <a:pt x="1562" y="30136"/>
                  </a:cubicBezTo>
                  <a:cubicBezTo>
                    <a:pt x="1560" y="30086"/>
                    <a:pt x="1535" y="30068"/>
                    <a:pt x="1500" y="30068"/>
                  </a:cubicBezTo>
                  <a:cubicBezTo>
                    <a:pt x="1402" y="30068"/>
                    <a:pt x="1218" y="30210"/>
                    <a:pt x="1178" y="30216"/>
                  </a:cubicBezTo>
                  <a:cubicBezTo>
                    <a:pt x="1178" y="30145"/>
                    <a:pt x="1250" y="29467"/>
                    <a:pt x="1170" y="29440"/>
                  </a:cubicBezTo>
                  <a:lnTo>
                    <a:pt x="1170" y="29440"/>
                  </a:lnTo>
                  <a:cubicBezTo>
                    <a:pt x="1285" y="29458"/>
                    <a:pt x="1268" y="29931"/>
                    <a:pt x="1428" y="29993"/>
                  </a:cubicBezTo>
                  <a:cubicBezTo>
                    <a:pt x="1384" y="29966"/>
                    <a:pt x="1696" y="29770"/>
                    <a:pt x="1705" y="29761"/>
                  </a:cubicBezTo>
                  <a:cubicBezTo>
                    <a:pt x="1705" y="29761"/>
                    <a:pt x="1455" y="29672"/>
                    <a:pt x="1455" y="29672"/>
                  </a:cubicBezTo>
                  <a:cubicBezTo>
                    <a:pt x="1500" y="29574"/>
                    <a:pt x="1544" y="29476"/>
                    <a:pt x="1571" y="29378"/>
                  </a:cubicBezTo>
                  <a:cubicBezTo>
                    <a:pt x="1562" y="29318"/>
                    <a:pt x="1537" y="29241"/>
                    <a:pt x="1528" y="29235"/>
                  </a:cubicBezTo>
                  <a:lnTo>
                    <a:pt x="1528" y="29235"/>
                  </a:lnTo>
                  <a:cubicBezTo>
                    <a:pt x="1580" y="29253"/>
                    <a:pt x="1589" y="29306"/>
                    <a:pt x="1571" y="29377"/>
                  </a:cubicBezTo>
                  <a:lnTo>
                    <a:pt x="1571" y="29377"/>
                  </a:lnTo>
                  <a:cubicBezTo>
                    <a:pt x="1577" y="29365"/>
                    <a:pt x="1741" y="29347"/>
                    <a:pt x="1912" y="29347"/>
                  </a:cubicBezTo>
                  <a:cubicBezTo>
                    <a:pt x="2007" y="29347"/>
                    <a:pt x="2105" y="29353"/>
                    <a:pt x="2178" y="29369"/>
                  </a:cubicBezTo>
                  <a:cubicBezTo>
                    <a:pt x="2035" y="29279"/>
                    <a:pt x="1874" y="29128"/>
                    <a:pt x="1776" y="29003"/>
                  </a:cubicBezTo>
                  <a:lnTo>
                    <a:pt x="1776" y="29003"/>
                  </a:lnTo>
                  <a:cubicBezTo>
                    <a:pt x="1805" y="29069"/>
                    <a:pt x="1811" y="29095"/>
                    <a:pt x="1803" y="29095"/>
                  </a:cubicBezTo>
                  <a:cubicBezTo>
                    <a:pt x="1771" y="29095"/>
                    <a:pt x="1505" y="28669"/>
                    <a:pt x="1491" y="28655"/>
                  </a:cubicBezTo>
                  <a:cubicBezTo>
                    <a:pt x="1354" y="28482"/>
                    <a:pt x="1252" y="28425"/>
                    <a:pt x="1195" y="28425"/>
                  </a:cubicBezTo>
                  <a:cubicBezTo>
                    <a:pt x="1110" y="28425"/>
                    <a:pt x="1124" y="28548"/>
                    <a:pt x="1268" y="28601"/>
                  </a:cubicBezTo>
                  <a:cubicBezTo>
                    <a:pt x="1229" y="28618"/>
                    <a:pt x="1130" y="28747"/>
                    <a:pt x="1045" y="28747"/>
                  </a:cubicBezTo>
                  <a:cubicBezTo>
                    <a:pt x="993" y="28747"/>
                    <a:pt x="946" y="28701"/>
                    <a:pt x="920" y="28557"/>
                  </a:cubicBezTo>
                  <a:cubicBezTo>
                    <a:pt x="902" y="28423"/>
                    <a:pt x="866" y="28298"/>
                    <a:pt x="884" y="28173"/>
                  </a:cubicBezTo>
                  <a:cubicBezTo>
                    <a:pt x="920" y="27950"/>
                    <a:pt x="1187" y="27879"/>
                    <a:pt x="1178" y="27656"/>
                  </a:cubicBezTo>
                  <a:cubicBezTo>
                    <a:pt x="1178" y="26924"/>
                    <a:pt x="625" y="26559"/>
                    <a:pt x="1589" y="26130"/>
                  </a:cubicBezTo>
                  <a:cubicBezTo>
                    <a:pt x="1519" y="26113"/>
                    <a:pt x="1314" y="26002"/>
                    <a:pt x="1271" y="25930"/>
                  </a:cubicBezTo>
                  <a:lnTo>
                    <a:pt x="1271" y="25930"/>
                  </a:lnTo>
                  <a:cubicBezTo>
                    <a:pt x="1275" y="25937"/>
                    <a:pt x="1281" y="25940"/>
                    <a:pt x="1288" y="25940"/>
                  </a:cubicBezTo>
                  <a:cubicBezTo>
                    <a:pt x="1362" y="25940"/>
                    <a:pt x="1564" y="25595"/>
                    <a:pt x="1580" y="25372"/>
                  </a:cubicBezTo>
                  <a:cubicBezTo>
                    <a:pt x="1526" y="25336"/>
                    <a:pt x="1517" y="25203"/>
                    <a:pt x="1437" y="25203"/>
                  </a:cubicBezTo>
                  <a:cubicBezTo>
                    <a:pt x="1544" y="25203"/>
                    <a:pt x="1580" y="25274"/>
                    <a:pt x="1580" y="25372"/>
                  </a:cubicBezTo>
                  <a:cubicBezTo>
                    <a:pt x="1587" y="25379"/>
                    <a:pt x="1598" y="25384"/>
                    <a:pt x="1611" y="25384"/>
                  </a:cubicBezTo>
                  <a:cubicBezTo>
                    <a:pt x="1629" y="25384"/>
                    <a:pt x="1652" y="25375"/>
                    <a:pt x="1678" y="25354"/>
                  </a:cubicBezTo>
                  <a:cubicBezTo>
                    <a:pt x="1714" y="25319"/>
                    <a:pt x="2053" y="25220"/>
                    <a:pt x="1928" y="25158"/>
                  </a:cubicBezTo>
                  <a:cubicBezTo>
                    <a:pt x="1924" y="25156"/>
                    <a:pt x="1915" y="25155"/>
                    <a:pt x="1901" y="25155"/>
                  </a:cubicBezTo>
                  <a:cubicBezTo>
                    <a:pt x="1854" y="25155"/>
                    <a:pt x="1755" y="25166"/>
                    <a:pt x="1676" y="25166"/>
                  </a:cubicBezTo>
                  <a:cubicBezTo>
                    <a:pt x="1612" y="25166"/>
                    <a:pt x="1562" y="25159"/>
                    <a:pt x="1562" y="25131"/>
                  </a:cubicBezTo>
                  <a:cubicBezTo>
                    <a:pt x="1562" y="24944"/>
                    <a:pt x="1955" y="24988"/>
                    <a:pt x="1972" y="24864"/>
                  </a:cubicBezTo>
                  <a:cubicBezTo>
                    <a:pt x="1999" y="24676"/>
                    <a:pt x="1785" y="24542"/>
                    <a:pt x="1758" y="24310"/>
                  </a:cubicBezTo>
                  <a:cubicBezTo>
                    <a:pt x="1740" y="24230"/>
                    <a:pt x="1883" y="23445"/>
                    <a:pt x="1937" y="23365"/>
                  </a:cubicBezTo>
                  <a:cubicBezTo>
                    <a:pt x="1904" y="23365"/>
                    <a:pt x="1635" y="23319"/>
                    <a:pt x="1587" y="23319"/>
                  </a:cubicBezTo>
                  <a:cubicBezTo>
                    <a:pt x="1583" y="23319"/>
                    <a:pt x="1581" y="23320"/>
                    <a:pt x="1580" y="23320"/>
                  </a:cubicBezTo>
                  <a:cubicBezTo>
                    <a:pt x="1633" y="23525"/>
                    <a:pt x="1437" y="24070"/>
                    <a:pt x="1285" y="24070"/>
                  </a:cubicBezTo>
                  <a:cubicBezTo>
                    <a:pt x="1294" y="24043"/>
                    <a:pt x="1084" y="23516"/>
                    <a:pt x="1341" y="23516"/>
                  </a:cubicBezTo>
                  <a:cubicBezTo>
                    <a:pt x="1344" y="23516"/>
                    <a:pt x="1346" y="23516"/>
                    <a:pt x="1348" y="23516"/>
                  </a:cubicBezTo>
                  <a:cubicBezTo>
                    <a:pt x="1465" y="23525"/>
                    <a:pt x="1299" y="23778"/>
                    <a:pt x="1316" y="23778"/>
                  </a:cubicBezTo>
                  <a:cubicBezTo>
                    <a:pt x="1317" y="23778"/>
                    <a:pt x="1319" y="23777"/>
                    <a:pt x="1321" y="23775"/>
                  </a:cubicBezTo>
                  <a:cubicBezTo>
                    <a:pt x="1393" y="23713"/>
                    <a:pt x="1446" y="23632"/>
                    <a:pt x="1500" y="23561"/>
                  </a:cubicBezTo>
                  <a:lnTo>
                    <a:pt x="1500" y="23561"/>
                  </a:lnTo>
                  <a:cubicBezTo>
                    <a:pt x="1485" y="23566"/>
                    <a:pt x="1471" y="23568"/>
                    <a:pt x="1459" y="23568"/>
                  </a:cubicBezTo>
                  <a:cubicBezTo>
                    <a:pt x="1264" y="23568"/>
                    <a:pt x="1499" y="22959"/>
                    <a:pt x="1609" y="22959"/>
                  </a:cubicBezTo>
                  <a:cubicBezTo>
                    <a:pt x="1618" y="22959"/>
                    <a:pt x="1626" y="22963"/>
                    <a:pt x="1633" y="22972"/>
                  </a:cubicBezTo>
                  <a:cubicBezTo>
                    <a:pt x="1618" y="22951"/>
                    <a:pt x="1600" y="22942"/>
                    <a:pt x="1580" y="22942"/>
                  </a:cubicBezTo>
                  <a:cubicBezTo>
                    <a:pt x="1510" y="22942"/>
                    <a:pt x="1419" y="23051"/>
                    <a:pt x="1344" y="23051"/>
                  </a:cubicBezTo>
                  <a:cubicBezTo>
                    <a:pt x="1320" y="23051"/>
                    <a:pt x="1297" y="23039"/>
                    <a:pt x="1277" y="23008"/>
                  </a:cubicBezTo>
                  <a:lnTo>
                    <a:pt x="1277" y="23008"/>
                  </a:lnTo>
                  <a:cubicBezTo>
                    <a:pt x="1277" y="23008"/>
                    <a:pt x="1277" y="23008"/>
                    <a:pt x="1277" y="23008"/>
                  </a:cubicBezTo>
                  <a:cubicBezTo>
                    <a:pt x="1301" y="23008"/>
                    <a:pt x="2453" y="22338"/>
                    <a:pt x="2249" y="22259"/>
                  </a:cubicBezTo>
                  <a:cubicBezTo>
                    <a:pt x="2246" y="22258"/>
                    <a:pt x="2242" y="22257"/>
                    <a:pt x="2238" y="22257"/>
                  </a:cubicBezTo>
                  <a:cubicBezTo>
                    <a:pt x="2136" y="22257"/>
                    <a:pt x="1805" y="22572"/>
                    <a:pt x="1811" y="22604"/>
                  </a:cubicBezTo>
                  <a:lnTo>
                    <a:pt x="1811" y="22604"/>
                  </a:lnTo>
                  <a:cubicBezTo>
                    <a:pt x="1767" y="22534"/>
                    <a:pt x="1749" y="22454"/>
                    <a:pt x="1740" y="22375"/>
                  </a:cubicBezTo>
                  <a:cubicBezTo>
                    <a:pt x="1732" y="22401"/>
                    <a:pt x="1696" y="22687"/>
                    <a:pt x="1669" y="22705"/>
                  </a:cubicBezTo>
                  <a:cubicBezTo>
                    <a:pt x="1648" y="22716"/>
                    <a:pt x="1628" y="22720"/>
                    <a:pt x="1609" y="22720"/>
                  </a:cubicBezTo>
                  <a:cubicBezTo>
                    <a:pt x="1452" y="22720"/>
                    <a:pt x="1332" y="22410"/>
                    <a:pt x="1205" y="22410"/>
                  </a:cubicBezTo>
                  <a:cubicBezTo>
                    <a:pt x="1178" y="22410"/>
                    <a:pt x="1187" y="22865"/>
                    <a:pt x="1178" y="22883"/>
                  </a:cubicBezTo>
                  <a:cubicBezTo>
                    <a:pt x="1062" y="22812"/>
                    <a:pt x="741" y="22196"/>
                    <a:pt x="804" y="21973"/>
                  </a:cubicBezTo>
                  <a:lnTo>
                    <a:pt x="804" y="21973"/>
                  </a:lnTo>
                  <a:cubicBezTo>
                    <a:pt x="996" y="22072"/>
                    <a:pt x="1017" y="22389"/>
                    <a:pt x="1068" y="22389"/>
                  </a:cubicBezTo>
                  <a:cubicBezTo>
                    <a:pt x="1096" y="22389"/>
                    <a:pt x="1131" y="22301"/>
                    <a:pt x="1205" y="22045"/>
                  </a:cubicBezTo>
                  <a:cubicBezTo>
                    <a:pt x="1214" y="22044"/>
                    <a:pt x="1223" y="22044"/>
                    <a:pt x="1231" y="22044"/>
                  </a:cubicBezTo>
                  <a:cubicBezTo>
                    <a:pt x="1359" y="22044"/>
                    <a:pt x="1440" y="22106"/>
                    <a:pt x="1491" y="22232"/>
                  </a:cubicBezTo>
                  <a:cubicBezTo>
                    <a:pt x="1562" y="21929"/>
                    <a:pt x="1098" y="21920"/>
                    <a:pt x="1116" y="21652"/>
                  </a:cubicBezTo>
                  <a:lnTo>
                    <a:pt x="1116" y="21652"/>
                  </a:lnTo>
                  <a:cubicBezTo>
                    <a:pt x="1083" y="21722"/>
                    <a:pt x="1056" y="21750"/>
                    <a:pt x="1035" y="21750"/>
                  </a:cubicBezTo>
                  <a:cubicBezTo>
                    <a:pt x="968" y="21750"/>
                    <a:pt x="956" y="21469"/>
                    <a:pt x="951" y="21355"/>
                  </a:cubicBezTo>
                  <a:lnTo>
                    <a:pt x="951" y="21355"/>
                  </a:lnTo>
                  <a:cubicBezTo>
                    <a:pt x="951" y="21356"/>
                    <a:pt x="952" y="21356"/>
                    <a:pt x="953" y="21356"/>
                  </a:cubicBezTo>
                  <a:cubicBezTo>
                    <a:pt x="962" y="21356"/>
                    <a:pt x="979" y="21299"/>
                    <a:pt x="991" y="21224"/>
                  </a:cubicBezTo>
                  <a:lnTo>
                    <a:pt x="991" y="21224"/>
                  </a:lnTo>
                  <a:cubicBezTo>
                    <a:pt x="973" y="21242"/>
                    <a:pt x="920" y="21259"/>
                    <a:pt x="822" y="21259"/>
                  </a:cubicBezTo>
                  <a:cubicBezTo>
                    <a:pt x="759" y="21036"/>
                    <a:pt x="590" y="20546"/>
                    <a:pt x="607" y="20323"/>
                  </a:cubicBezTo>
                  <a:cubicBezTo>
                    <a:pt x="634" y="20002"/>
                    <a:pt x="616" y="20135"/>
                    <a:pt x="831" y="19814"/>
                  </a:cubicBezTo>
                  <a:cubicBezTo>
                    <a:pt x="884" y="19734"/>
                    <a:pt x="1598" y="18619"/>
                    <a:pt x="1571" y="18610"/>
                  </a:cubicBezTo>
                  <a:cubicBezTo>
                    <a:pt x="1569" y="18609"/>
                    <a:pt x="1567" y="18609"/>
                    <a:pt x="1565" y="18609"/>
                  </a:cubicBezTo>
                  <a:cubicBezTo>
                    <a:pt x="1494" y="18609"/>
                    <a:pt x="1259" y="18897"/>
                    <a:pt x="1268" y="18949"/>
                  </a:cubicBezTo>
                  <a:cubicBezTo>
                    <a:pt x="1214" y="18949"/>
                    <a:pt x="857" y="18628"/>
                    <a:pt x="822" y="18565"/>
                  </a:cubicBezTo>
                  <a:lnTo>
                    <a:pt x="822" y="18565"/>
                  </a:lnTo>
                  <a:cubicBezTo>
                    <a:pt x="896" y="18735"/>
                    <a:pt x="898" y="18795"/>
                    <a:pt x="866" y="18795"/>
                  </a:cubicBezTo>
                  <a:cubicBezTo>
                    <a:pt x="801" y="18795"/>
                    <a:pt x="602" y="18559"/>
                    <a:pt x="572" y="18494"/>
                  </a:cubicBezTo>
                  <a:cubicBezTo>
                    <a:pt x="570" y="18487"/>
                    <a:pt x="588" y="18484"/>
                    <a:pt x="618" y="18484"/>
                  </a:cubicBezTo>
                  <a:cubicBezTo>
                    <a:pt x="745" y="18484"/>
                    <a:pt x="1091" y="18535"/>
                    <a:pt x="1134" y="18556"/>
                  </a:cubicBezTo>
                  <a:cubicBezTo>
                    <a:pt x="1107" y="18476"/>
                    <a:pt x="1107" y="17771"/>
                    <a:pt x="1080" y="17754"/>
                  </a:cubicBezTo>
                  <a:cubicBezTo>
                    <a:pt x="536" y="17406"/>
                    <a:pt x="1089" y="17495"/>
                    <a:pt x="1089" y="17174"/>
                  </a:cubicBezTo>
                  <a:cubicBezTo>
                    <a:pt x="1089" y="17148"/>
                    <a:pt x="1069" y="17138"/>
                    <a:pt x="1042" y="17138"/>
                  </a:cubicBezTo>
                  <a:cubicBezTo>
                    <a:pt x="983" y="17138"/>
                    <a:pt x="892" y="17186"/>
                    <a:pt x="901" y="17234"/>
                  </a:cubicBezTo>
                  <a:lnTo>
                    <a:pt x="901" y="17234"/>
                  </a:lnTo>
                  <a:cubicBezTo>
                    <a:pt x="822" y="16879"/>
                    <a:pt x="965" y="16674"/>
                    <a:pt x="1107" y="16522"/>
                  </a:cubicBezTo>
                  <a:cubicBezTo>
                    <a:pt x="938" y="16380"/>
                    <a:pt x="607" y="15827"/>
                    <a:pt x="1036" y="15818"/>
                  </a:cubicBezTo>
                  <a:cubicBezTo>
                    <a:pt x="1000" y="15809"/>
                    <a:pt x="652" y="15702"/>
                    <a:pt x="804" y="15586"/>
                  </a:cubicBezTo>
                  <a:cubicBezTo>
                    <a:pt x="834" y="15564"/>
                    <a:pt x="859" y="15555"/>
                    <a:pt x="879" y="15555"/>
                  </a:cubicBezTo>
                  <a:cubicBezTo>
                    <a:pt x="962" y="15555"/>
                    <a:pt x="972" y="15703"/>
                    <a:pt x="1004" y="15703"/>
                  </a:cubicBezTo>
                  <a:cubicBezTo>
                    <a:pt x="1006" y="15703"/>
                    <a:pt x="1007" y="15702"/>
                    <a:pt x="1009" y="15702"/>
                  </a:cubicBezTo>
                  <a:cubicBezTo>
                    <a:pt x="1134" y="15604"/>
                    <a:pt x="1232" y="15488"/>
                    <a:pt x="1312" y="15354"/>
                  </a:cubicBezTo>
                  <a:lnTo>
                    <a:pt x="1312" y="15354"/>
                  </a:lnTo>
                  <a:cubicBezTo>
                    <a:pt x="1300" y="15366"/>
                    <a:pt x="848" y="15479"/>
                    <a:pt x="795" y="15488"/>
                  </a:cubicBezTo>
                  <a:cubicBezTo>
                    <a:pt x="795" y="15434"/>
                    <a:pt x="759" y="15113"/>
                    <a:pt x="839" y="15086"/>
                  </a:cubicBezTo>
                  <a:cubicBezTo>
                    <a:pt x="964" y="15122"/>
                    <a:pt x="1071" y="15184"/>
                    <a:pt x="1161" y="15265"/>
                  </a:cubicBezTo>
                  <a:cubicBezTo>
                    <a:pt x="1169" y="15265"/>
                    <a:pt x="650" y="14631"/>
                    <a:pt x="1106" y="14631"/>
                  </a:cubicBezTo>
                  <a:cubicBezTo>
                    <a:pt x="1110" y="14631"/>
                    <a:pt x="1113" y="14631"/>
                    <a:pt x="1116" y="14631"/>
                  </a:cubicBezTo>
                  <a:cubicBezTo>
                    <a:pt x="1120" y="14562"/>
                    <a:pt x="1078" y="14549"/>
                    <a:pt x="1027" y="14549"/>
                  </a:cubicBezTo>
                  <a:cubicBezTo>
                    <a:pt x="997" y="14549"/>
                    <a:pt x="964" y="14554"/>
                    <a:pt x="935" y="14554"/>
                  </a:cubicBezTo>
                  <a:cubicBezTo>
                    <a:pt x="898" y="14554"/>
                    <a:pt x="869" y="14546"/>
                    <a:pt x="866" y="14509"/>
                  </a:cubicBezTo>
                  <a:lnTo>
                    <a:pt x="866" y="14509"/>
                  </a:lnTo>
                  <a:cubicBezTo>
                    <a:pt x="866" y="14639"/>
                    <a:pt x="857" y="14760"/>
                    <a:pt x="848" y="14890"/>
                  </a:cubicBezTo>
                  <a:cubicBezTo>
                    <a:pt x="697" y="14863"/>
                    <a:pt x="750" y="14060"/>
                    <a:pt x="741" y="13953"/>
                  </a:cubicBezTo>
                  <a:lnTo>
                    <a:pt x="741" y="13953"/>
                  </a:lnTo>
                  <a:cubicBezTo>
                    <a:pt x="799" y="13971"/>
                    <a:pt x="911" y="14041"/>
                    <a:pt x="998" y="14041"/>
                  </a:cubicBezTo>
                  <a:cubicBezTo>
                    <a:pt x="1045" y="14041"/>
                    <a:pt x="1085" y="14021"/>
                    <a:pt x="1107" y="13962"/>
                  </a:cubicBezTo>
                  <a:cubicBezTo>
                    <a:pt x="1125" y="13900"/>
                    <a:pt x="732" y="13775"/>
                    <a:pt x="715" y="13650"/>
                  </a:cubicBezTo>
                  <a:lnTo>
                    <a:pt x="715" y="13650"/>
                  </a:lnTo>
                  <a:cubicBezTo>
                    <a:pt x="743" y="13685"/>
                    <a:pt x="764" y="13699"/>
                    <a:pt x="780" y="13699"/>
                  </a:cubicBezTo>
                  <a:cubicBezTo>
                    <a:pt x="852" y="13699"/>
                    <a:pt x="802" y="13386"/>
                    <a:pt x="795" y="13320"/>
                  </a:cubicBezTo>
                  <a:cubicBezTo>
                    <a:pt x="750" y="13034"/>
                    <a:pt x="857" y="13132"/>
                    <a:pt x="625" y="13061"/>
                  </a:cubicBezTo>
                  <a:cubicBezTo>
                    <a:pt x="607" y="12945"/>
                    <a:pt x="599" y="12838"/>
                    <a:pt x="616" y="12722"/>
                  </a:cubicBezTo>
                  <a:lnTo>
                    <a:pt x="616" y="12722"/>
                  </a:lnTo>
                  <a:cubicBezTo>
                    <a:pt x="616" y="12726"/>
                    <a:pt x="757" y="12748"/>
                    <a:pt x="904" y="12748"/>
                  </a:cubicBezTo>
                  <a:cubicBezTo>
                    <a:pt x="1068" y="12748"/>
                    <a:pt x="1240" y="12721"/>
                    <a:pt x="1233" y="12612"/>
                  </a:cubicBezTo>
                  <a:lnTo>
                    <a:pt x="1233" y="12612"/>
                  </a:lnTo>
                  <a:cubicBezTo>
                    <a:pt x="1234" y="12642"/>
                    <a:pt x="1210" y="12654"/>
                    <a:pt x="1172" y="12654"/>
                  </a:cubicBezTo>
                  <a:cubicBezTo>
                    <a:pt x="1066" y="12654"/>
                    <a:pt x="854" y="12564"/>
                    <a:pt x="777" y="12526"/>
                  </a:cubicBezTo>
                  <a:cubicBezTo>
                    <a:pt x="759" y="12526"/>
                    <a:pt x="750" y="12526"/>
                    <a:pt x="750" y="12508"/>
                  </a:cubicBezTo>
                  <a:lnTo>
                    <a:pt x="750" y="12508"/>
                  </a:lnTo>
                  <a:cubicBezTo>
                    <a:pt x="750" y="12508"/>
                    <a:pt x="759" y="12517"/>
                    <a:pt x="777" y="12526"/>
                  </a:cubicBezTo>
                  <a:cubicBezTo>
                    <a:pt x="1072" y="12452"/>
                    <a:pt x="1194" y="12281"/>
                    <a:pt x="908" y="12281"/>
                  </a:cubicBezTo>
                  <a:cubicBezTo>
                    <a:pt x="883" y="12281"/>
                    <a:pt x="854" y="12282"/>
                    <a:pt x="822" y="12285"/>
                  </a:cubicBezTo>
                  <a:cubicBezTo>
                    <a:pt x="697" y="12089"/>
                    <a:pt x="1294" y="11785"/>
                    <a:pt x="1321" y="11580"/>
                  </a:cubicBezTo>
                  <a:cubicBezTo>
                    <a:pt x="1277" y="11571"/>
                    <a:pt x="1241" y="11553"/>
                    <a:pt x="1205" y="11527"/>
                  </a:cubicBezTo>
                  <a:cubicBezTo>
                    <a:pt x="1570" y="11364"/>
                    <a:pt x="1316" y="11173"/>
                    <a:pt x="1159" y="11173"/>
                  </a:cubicBezTo>
                  <a:cubicBezTo>
                    <a:pt x="1144" y="11173"/>
                    <a:pt x="1129" y="11175"/>
                    <a:pt x="1116" y="11179"/>
                  </a:cubicBezTo>
                  <a:cubicBezTo>
                    <a:pt x="1092" y="11357"/>
                    <a:pt x="1030" y="11440"/>
                    <a:pt x="912" y="11440"/>
                  </a:cubicBezTo>
                  <a:cubicBezTo>
                    <a:pt x="900" y="11440"/>
                    <a:pt x="888" y="11439"/>
                    <a:pt x="875" y="11437"/>
                  </a:cubicBezTo>
                  <a:cubicBezTo>
                    <a:pt x="875" y="11442"/>
                    <a:pt x="875" y="11444"/>
                    <a:pt x="874" y="11444"/>
                  </a:cubicBezTo>
                  <a:cubicBezTo>
                    <a:pt x="873" y="11444"/>
                    <a:pt x="871" y="11442"/>
                    <a:pt x="866" y="11437"/>
                  </a:cubicBezTo>
                  <a:lnTo>
                    <a:pt x="875" y="11437"/>
                  </a:lnTo>
                  <a:cubicBezTo>
                    <a:pt x="893" y="11393"/>
                    <a:pt x="938" y="11116"/>
                    <a:pt x="920" y="11009"/>
                  </a:cubicBezTo>
                  <a:lnTo>
                    <a:pt x="866" y="11009"/>
                  </a:lnTo>
                  <a:cubicBezTo>
                    <a:pt x="883" y="10979"/>
                    <a:pt x="896" y="10966"/>
                    <a:pt x="905" y="10966"/>
                  </a:cubicBezTo>
                  <a:cubicBezTo>
                    <a:pt x="915" y="10966"/>
                    <a:pt x="920" y="10981"/>
                    <a:pt x="920" y="11009"/>
                  </a:cubicBezTo>
                  <a:cubicBezTo>
                    <a:pt x="1000" y="11009"/>
                    <a:pt x="1062" y="11027"/>
                    <a:pt x="1036" y="11045"/>
                  </a:cubicBezTo>
                  <a:cubicBezTo>
                    <a:pt x="1056" y="11034"/>
                    <a:pt x="1079" y="11030"/>
                    <a:pt x="1103" y="11030"/>
                  </a:cubicBezTo>
                  <a:cubicBezTo>
                    <a:pt x="1136" y="11030"/>
                    <a:pt x="1171" y="11036"/>
                    <a:pt x="1201" y="11036"/>
                  </a:cubicBezTo>
                  <a:cubicBezTo>
                    <a:pt x="1219" y="11036"/>
                    <a:pt x="1236" y="11034"/>
                    <a:pt x="1250" y="11027"/>
                  </a:cubicBezTo>
                  <a:cubicBezTo>
                    <a:pt x="1464" y="10938"/>
                    <a:pt x="1241" y="10688"/>
                    <a:pt x="1642" y="10670"/>
                  </a:cubicBezTo>
                  <a:cubicBezTo>
                    <a:pt x="1580" y="10465"/>
                    <a:pt x="1330" y="10483"/>
                    <a:pt x="1178" y="10385"/>
                  </a:cubicBezTo>
                  <a:cubicBezTo>
                    <a:pt x="1218" y="10286"/>
                    <a:pt x="1292" y="10226"/>
                    <a:pt x="1356" y="10226"/>
                  </a:cubicBezTo>
                  <a:cubicBezTo>
                    <a:pt x="1408" y="10226"/>
                    <a:pt x="1452" y="10266"/>
                    <a:pt x="1464" y="10358"/>
                  </a:cubicBezTo>
                  <a:cubicBezTo>
                    <a:pt x="1491" y="10233"/>
                    <a:pt x="1696" y="10180"/>
                    <a:pt x="1696" y="10037"/>
                  </a:cubicBezTo>
                  <a:cubicBezTo>
                    <a:pt x="1696" y="9982"/>
                    <a:pt x="1684" y="9965"/>
                    <a:pt x="1669" y="9965"/>
                  </a:cubicBezTo>
                  <a:cubicBezTo>
                    <a:pt x="1642" y="9965"/>
                    <a:pt x="1605" y="10014"/>
                    <a:pt x="1596" y="10014"/>
                  </a:cubicBezTo>
                  <a:cubicBezTo>
                    <a:pt x="1588" y="10014"/>
                    <a:pt x="1599" y="9980"/>
                    <a:pt x="1651" y="9858"/>
                  </a:cubicBezTo>
                  <a:lnTo>
                    <a:pt x="1651" y="9858"/>
                  </a:lnTo>
                  <a:cubicBezTo>
                    <a:pt x="1482" y="10001"/>
                    <a:pt x="1152" y="9957"/>
                    <a:pt x="955" y="10055"/>
                  </a:cubicBezTo>
                  <a:cubicBezTo>
                    <a:pt x="947" y="10055"/>
                    <a:pt x="939" y="9754"/>
                    <a:pt x="938" y="9690"/>
                  </a:cubicBezTo>
                  <a:lnTo>
                    <a:pt x="938" y="9690"/>
                  </a:lnTo>
                  <a:cubicBezTo>
                    <a:pt x="942" y="9725"/>
                    <a:pt x="990" y="9742"/>
                    <a:pt x="1045" y="9742"/>
                  </a:cubicBezTo>
                  <a:cubicBezTo>
                    <a:pt x="1114" y="9742"/>
                    <a:pt x="1195" y="9715"/>
                    <a:pt x="1214" y="9662"/>
                  </a:cubicBezTo>
                  <a:cubicBezTo>
                    <a:pt x="1268" y="9466"/>
                    <a:pt x="1125" y="9341"/>
                    <a:pt x="1125" y="9127"/>
                  </a:cubicBezTo>
                  <a:cubicBezTo>
                    <a:pt x="1125" y="9011"/>
                    <a:pt x="732" y="8841"/>
                    <a:pt x="715" y="8654"/>
                  </a:cubicBezTo>
                  <a:cubicBezTo>
                    <a:pt x="779" y="8620"/>
                    <a:pt x="834" y="8605"/>
                    <a:pt x="881" y="8605"/>
                  </a:cubicBezTo>
                  <a:cubicBezTo>
                    <a:pt x="1057" y="8605"/>
                    <a:pt x="1138" y="8801"/>
                    <a:pt x="1285" y="8913"/>
                  </a:cubicBezTo>
                  <a:cubicBezTo>
                    <a:pt x="1285" y="8913"/>
                    <a:pt x="1285" y="8913"/>
                    <a:pt x="1285" y="8913"/>
                  </a:cubicBezTo>
                  <a:lnTo>
                    <a:pt x="1285" y="8913"/>
                  </a:lnTo>
                  <a:cubicBezTo>
                    <a:pt x="1286" y="8913"/>
                    <a:pt x="1610" y="9219"/>
                    <a:pt x="1723" y="9219"/>
                  </a:cubicBezTo>
                  <a:cubicBezTo>
                    <a:pt x="1752" y="9219"/>
                    <a:pt x="1768" y="9198"/>
                    <a:pt x="1758" y="9145"/>
                  </a:cubicBezTo>
                  <a:cubicBezTo>
                    <a:pt x="1758" y="9118"/>
                    <a:pt x="1250" y="8485"/>
                    <a:pt x="1223" y="8431"/>
                  </a:cubicBezTo>
                  <a:cubicBezTo>
                    <a:pt x="1209" y="8501"/>
                    <a:pt x="1189" y="8529"/>
                    <a:pt x="1167" y="8529"/>
                  </a:cubicBezTo>
                  <a:cubicBezTo>
                    <a:pt x="1094" y="8529"/>
                    <a:pt x="1003" y="8219"/>
                    <a:pt x="1045" y="8137"/>
                  </a:cubicBezTo>
                  <a:cubicBezTo>
                    <a:pt x="913" y="7926"/>
                    <a:pt x="479" y="7387"/>
                    <a:pt x="924" y="7387"/>
                  </a:cubicBezTo>
                  <a:cubicBezTo>
                    <a:pt x="931" y="7387"/>
                    <a:pt x="939" y="7387"/>
                    <a:pt x="946" y="7387"/>
                  </a:cubicBezTo>
                  <a:cubicBezTo>
                    <a:pt x="902" y="7254"/>
                    <a:pt x="866" y="7111"/>
                    <a:pt x="857" y="6959"/>
                  </a:cubicBezTo>
                  <a:cubicBezTo>
                    <a:pt x="938" y="6843"/>
                    <a:pt x="1027" y="6736"/>
                    <a:pt x="1116" y="6629"/>
                  </a:cubicBezTo>
                  <a:cubicBezTo>
                    <a:pt x="1134" y="6531"/>
                    <a:pt x="831" y="6531"/>
                    <a:pt x="795" y="6451"/>
                  </a:cubicBezTo>
                  <a:cubicBezTo>
                    <a:pt x="652" y="6103"/>
                    <a:pt x="741" y="6067"/>
                    <a:pt x="875" y="5853"/>
                  </a:cubicBezTo>
                  <a:cubicBezTo>
                    <a:pt x="912" y="5793"/>
                    <a:pt x="962" y="5778"/>
                    <a:pt x="1013" y="5778"/>
                  </a:cubicBezTo>
                  <a:cubicBezTo>
                    <a:pt x="1062" y="5778"/>
                    <a:pt x="1111" y="5792"/>
                    <a:pt x="1147" y="5792"/>
                  </a:cubicBezTo>
                  <a:cubicBezTo>
                    <a:pt x="1199" y="5792"/>
                    <a:pt x="1223" y="5762"/>
                    <a:pt x="1178" y="5612"/>
                  </a:cubicBezTo>
                  <a:lnTo>
                    <a:pt x="1178" y="5612"/>
                  </a:lnTo>
                  <a:cubicBezTo>
                    <a:pt x="1179" y="5614"/>
                    <a:pt x="1175" y="5616"/>
                    <a:pt x="1167" y="5616"/>
                  </a:cubicBezTo>
                  <a:cubicBezTo>
                    <a:pt x="1082" y="5616"/>
                    <a:pt x="565" y="5499"/>
                    <a:pt x="500" y="5434"/>
                  </a:cubicBezTo>
                  <a:lnTo>
                    <a:pt x="500" y="5434"/>
                  </a:lnTo>
                  <a:cubicBezTo>
                    <a:pt x="535" y="5444"/>
                    <a:pt x="562" y="5449"/>
                    <a:pt x="583" y="5449"/>
                  </a:cubicBezTo>
                  <a:cubicBezTo>
                    <a:pt x="790" y="5449"/>
                    <a:pt x="448" y="5013"/>
                    <a:pt x="571" y="5013"/>
                  </a:cubicBezTo>
                  <a:cubicBezTo>
                    <a:pt x="601" y="5013"/>
                    <a:pt x="659" y="5039"/>
                    <a:pt x="759" y="5104"/>
                  </a:cubicBezTo>
                  <a:cubicBezTo>
                    <a:pt x="875" y="5059"/>
                    <a:pt x="741" y="4782"/>
                    <a:pt x="670" y="4756"/>
                  </a:cubicBezTo>
                  <a:cubicBezTo>
                    <a:pt x="661" y="4753"/>
                    <a:pt x="652" y="4752"/>
                    <a:pt x="644" y="4752"/>
                  </a:cubicBezTo>
                  <a:cubicBezTo>
                    <a:pt x="535" y="4752"/>
                    <a:pt x="493" y="4970"/>
                    <a:pt x="362" y="4970"/>
                  </a:cubicBezTo>
                  <a:cubicBezTo>
                    <a:pt x="338" y="4970"/>
                    <a:pt x="310" y="4962"/>
                    <a:pt x="277" y="4943"/>
                  </a:cubicBezTo>
                  <a:cubicBezTo>
                    <a:pt x="286" y="4675"/>
                    <a:pt x="768" y="4649"/>
                    <a:pt x="402" y="4363"/>
                  </a:cubicBezTo>
                  <a:cubicBezTo>
                    <a:pt x="402" y="4321"/>
                    <a:pt x="433" y="4308"/>
                    <a:pt x="476" y="4308"/>
                  </a:cubicBezTo>
                  <a:cubicBezTo>
                    <a:pt x="538" y="4308"/>
                    <a:pt x="625" y="4333"/>
                    <a:pt x="687" y="4333"/>
                  </a:cubicBezTo>
                  <a:cubicBezTo>
                    <a:pt x="737" y="4333"/>
                    <a:pt x="771" y="4317"/>
                    <a:pt x="759" y="4256"/>
                  </a:cubicBezTo>
                  <a:cubicBezTo>
                    <a:pt x="768" y="4256"/>
                    <a:pt x="384" y="3899"/>
                    <a:pt x="670" y="3872"/>
                  </a:cubicBezTo>
                  <a:cubicBezTo>
                    <a:pt x="670" y="3872"/>
                    <a:pt x="671" y="3872"/>
                    <a:pt x="671" y="3872"/>
                  </a:cubicBezTo>
                  <a:cubicBezTo>
                    <a:pt x="699" y="3872"/>
                    <a:pt x="945" y="4142"/>
                    <a:pt x="1027" y="4142"/>
                  </a:cubicBezTo>
                  <a:cubicBezTo>
                    <a:pt x="1044" y="4142"/>
                    <a:pt x="1054" y="4131"/>
                    <a:pt x="1054" y="4104"/>
                  </a:cubicBezTo>
                  <a:cubicBezTo>
                    <a:pt x="1062" y="3953"/>
                    <a:pt x="652" y="3756"/>
                    <a:pt x="652" y="3730"/>
                  </a:cubicBezTo>
                  <a:cubicBezTo>
                    <a:pt x="670" y="3480"/>
                    <a:pt x="929" y="3596"/>
                    <a:pt x="1045" y="3453"/>
                  </a:cubicBezTo>
                  <a:cubicBezTo>
                    <a:pt x="1134" y="3337"/>
                    <a:pt x="973" y="3230"/>
                    <a:pt x="1062" y="3105"/>
                  </a:cubicBezTo>
                  <a:cubicBezTo>
                    <a:pt x="1250" y="2855"/>
                    <a:pt x="1384" y="3070"/>
                    <a:pt x="1509" y="2659"/>
                  </a:cubicBezTo>
                  <a:cubicBezTo>
                    <a:pt x="1624" y="2258"/>
                    <a:pt x="1107" y="1910"/>
                    <a:pt x="1705" y="1812"/>
                  </a:cubicBezTo>
                  <a:cubicBezTo>
                    <a:pt x="1776" y="1749"/>
                    <a:pt x="1330" y="1651"/>
                    <a:pt x="1312" y="1642"/>
                  </a:cubicBezTo>
                  <a:cubicBezTo>
                    <a:pt x="1385" y="1497"/>
                    <a:pt x="1386" y="1462"/>
                    <a:pt x="1339" y="1462"/>
                  </a:cubicBezTo>
                  <a:cubicBezTo>
                    <a:pt x="1296" y="1462"/>
                    <a:pt x="1210" y="1493"/>
                    <a:pt x="1101" y="1493"/>
                  </a:cubicBezTo>
                  <a:cubicBezTo>
                    <a:pt x="1083" y="1493"/>
                    <a:pt x="1064" y="1493"/>
                    <a:pt x="1045" y="1491"/>
                  </a:cubicBezTo>
                  <a:cubicBezTo>
                    <a:pt x="1281" y="1104"/>
                    <a:pt x="2076" y="815"/>
                    <a:pt x="2479" y="815"/>
                  </a:cubicBezTo>
                  <a:close/>
                  <a:moveTo>
                    <a:pt x="1" y="1"/>
                  </a:moveTo>
                  <a:lnTo>
                    <a:pt x="1" y="37451"/>
                  </a:lnTo>
                  <a:lnTo>
                    <a:pt x="66588" y="37451"/>
                  </a:lnTo>
                  <a:lnTo>
                    <a:pt x="66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95" name="Google Shape;18295;p33"/>
            <p:cNvGrpSpPr/>
            <p:nvPr/>
          </p:nvGrpSpPr>
          <p:grpSpPr>
            <a:xfrm>
              <a:off x="18976" y="111879"/>
              <a:ext cx="9036919" cy="4920217"/>
              <a:chOff x="18976" y="111879"/>
              <a:chExt cx="9036919" cy="4920217"/>
            </a:xfrm>
          </p:grpSpPr>
          <p:sp>
            <p:nvSpPr>
              <p:cNvPr id="18296" name="Google Shape;18296;p33"/>
              <p:cNvSpPr/>
              <p:nvPr/>
            </p:nvSpPr>
            <p:spPr>
              <a:xfrm>
                <a:off x="29687" y="1173543"/>
                <a:ext cx="28700" cy="3749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3" extrusionOk="0">
                    <a:moveTo>
                      <a:pt x="49" y="0"/>
                    </a:moveTo>
                    <a:cubicBezTo>
                      <a:pt x="44" y="0"/>
                      <a:pt x="40" y="1"/>
                      <a:pt x="35" y="1"/>
                    </a:cubicBezTo>
                    <a:cubicBezTo>
                      <a:pt x="0" y="1"/>
                      <a:pt x="125" y="135"/>
                      <a:pt x="132" y="135"/>
                    </a:cubicBezTo>
                    <a:cubicBezTo>
                      <a:pt x="133" y="135"/>
                      <a:pt x="133" y="135"/>
                      <a:pt x="133" y="135"/>
                    </a:cubicBezTo>
                    <a:lnTo>
                      <a:pt x="133" y="135"/>
                    </a:lnTo>
                    <a:cubicBezTo>
                      <a:pt x="133" y="188"/>
                      <a:pt x="35" y="197"/>
                      <a:pt x="26" y="269"/>
                    </a:cubicBezTo>
                    <a:cubicBezTo>
                      <a:pt x="36" y="272"/>
                      <a:pt x="46" y="273"/>
                      <a:pt x="55" y="273"/>
                    </a:cubicBezTo>
                    <a:cubicBezTo>
                      <a:pt x="186" y="273"/>
                      <a:pt x="209" y="0"/>
                      <a:pt x="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7" name="Google Shape;18297;p33"/>
              <p:cNvSpPr/>
              <p:nvPr/>
            </p:nvSpPr>
            <p:spPr>
              <a:xfrm>
                <a:off x="79672" y="2934055"/>
                <a:ext cx="30760" cy="7237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527" extrusionOk="0">
                    <a:moveTo>
                      <a:pt x="197" y="1"/>
                    </a:moveTo>
                    <a:cubicBezTo>
                      <a:pt x="1" y="99"/>
                      <a:pt x="99" y="277"/>
                      <a:pt x="224" y="527"/>
                    </a:cubicBezTo>
                    <a:cubicBezTo>
                      <a:pt x="215" y="455"/>
                      <a:pt x="215" y="393"/>
                      <a:pt x="206" y="331"/>
                    </a:cubicBezTo>
                    <a:cubicBezTo>
                      <a:pt x="206" y="215"/>
                      <a:pt x="206" y="108"/>
                      <a:pt x="1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8" name="Google Shape;18298;p33"/>
              <p:cNvSpPr/>
              <p:nvPr/>
            </p:nvSpPr>
            <p:spPr>
              <a:xfrm>
                <a:off x="103017" y="2913182"/>
                <a:ext cx="1373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0" y="10"/>
                    </a:lnTo>
                    <a:cubicBezTo>
                      <a:pt x="5" y="10"/>
                      <a:pt x="7" y="12"/>
                      <a:pt x="8" y="12"/>
                    </a:cubicBezTo>
                    <a:cubicBezTo>
                      <a:pt x="9" y="12"/>
                      <a:pt x="9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9" name="Google Shape;18299;p33"/>
              <p:cNvSpPr/>
              <p:nvPr/>
            </p:nvSpPr>
            <p:spPr>
              <a:xfrm>
                <a:off x="71159" y="2855643"/>
                <a:ext cx="31996" cy="6632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83" extrusionOk="0">
                    <a:moveTo>
                      <a:pt x="134" y="1"/>
                    </a:moveTo>
                    <a:cubicBezTo>
                      <a:pt x="116" y="241"/>
                      <a:pt x="0" y="161"/>
                      <a:pt x="36" y="482"/>
                    </a:cubicBezTo>
                    <a:cubicBezTo>
                      <a:pt x="107" y="464"/>
                      <a:pt x="170" y="447"/>
                      <a:pt x="232" y="429"/>
                    </a:cubicBezTo>
                    <a:cubicBezTo>
                      <a:pt x="223" y="375"/>
                      <a:pt x="134" y="45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0" name="Google Shape;18300;p33"/>
              <p:cNvSpPr/>
              <p:nvPr/>
            </p:nvSpPr>
            <p:spPr>
              <a:xfrm>
                <a:off x="1712706" y="114351"/>
                <a:ext cx="66876" cy="32821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9" extrusionOk="0">
                    <a:moveTo>
                      <a:pt x="318" y="1"/>
                    </a:moveTo>
                    <a:cubicBezTo>
                      <a:pt x="266" y="1"/>
                      <a:pt x="170" y="15"/>
                      <a:pt x="0" y="51"/>
                    </a:cubicBezTo>
                    <a:cubicBezTo>
                      <a:pt x="152" y="78"/>
                      <a:pt x="63" y="229"/>
                      <a:pt x="313" y="238"/>
                    </a:cubicBezTo>
                    <a:cubicBezTo>
                      <a:pt x="169" y="156"/>
                      <a:pt x="486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1" name="Google Shape;18301;p33"/>
              <p:cNvSpPr/>
              <p:nvPr/>
            </p:nvSpPr>
            <p:spPr>
              <a:xfrm>
                <a:off x="1646105" y="135774"/>
                <a:ext cx="38588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40" extrusionOk="0">
                    <a:moveTo>
                      <a:pt x="40" y="1"/>
                    </a:moveTo>
                    <a:cubicBezTo>
                      <a:pt x="33" y="1"/>
                      <a:pt x="27" y="1"/>
                      <a:pt x="22" y="2"/>
                    </a:cubicBezTo>
                    <a:cubicBezTo>
                      <a:pt x="20" y="1"/>
                      <a:pt x="19" y="1"/>
                      <a:pt x="19" y="1"/>
                    </a:cubicBezTo>
                    <a:lnTo>
                      <a:pt x="19" y="1"/>
                    </a:lnTo>
                    <a:cubicBezTo>
                      <a:pt x="0" y="1"/>
                      <a:pt x="148" y="239"/>
                      <a:pt x="229" y="239"/>
                    </a:cubicBezTo>
                    <a:cubicBezTo>
                      <a:pt x="259" y="239"/>
                      <a:pt x="280" y="207"/>
                      <a:pt x="280" y="118"/>
                    </a:cubicBezTo>
                    <a:cubicBezTo>
                      <a:pt x="280" y="44"/>
                      <a:pt x="116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2" name="Google Shape;18302;p33"/>
              <p:cNvSpPr/>
              <p:nvPr/>
            </p:nvSpPr>
            <p:spPr>
              <a:xfrm>
                <a:off x="85989" y="4584296"/>
                <a:ext cx="25679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29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98"/>
                      <a:pt x="73" y="328"/>
                      <a:pt x="161" y="328"/>
                    </a:cubicBezTo>
                    <a:cubicBezTo>
                      <a:pt x="169" y="328"/>
                      <a:pt x="178" y="326"/>
                      <a:pt x="187" y="321"/>
                    </a:cubicBezTo>
                    <a:cubicBezTo>
                      <a:pt x="124" y="152"/>
                      <a:pt x="89" y="134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3" name="Google Shape;18303;p33"/>
              <p:cNvSpPr/>
              <p:nvPr/>
            </p:nvSpPr>
            <p:spPr>
              <a:xfrm>
                <a:off x="107961" y="4637990"/>
                <a:ext cx="1236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9" h="36" extrusionOk="0">
                    <a:moveTo>
                      <a:pt x="9" y="1"/>
                    </a:moveTo>
                    <a:cubicBezTo>
                      <a:pt x="8" y="1"/>
                      <a:pt x="1" y="35"/>
                      <a:pt x="1" y="35"/>
                    </a:cubicBezTo>
                    <a:cubicBezTo>
                      <a:pt x="1" y="35"/>
                      <a:pt x="3" y="2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4" name="Google Shape;18304;p33"/>
              <p:cNvSpPr/>
              <p:nvPr/>
            </p:nvSpPr>
            <p:spPr>
              <a:xfrm>
                <a:off x="307627" y="5007945"/>
                <a:ext cx="18401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0" extrusionOk="0">
                    <a:moveTo>
                      <a:pt x="47" y="0"/>
                    </a:moveTo>
                    <a:cubicBezTo>
                      <a:pt x="30" y="0"/>
                      <a:pt x="14" y="2"/>
                      <a:pt x="0" y="2"/>
                    </a:cubicBezTo>
                    <a:cubicBezTo>
                      <a:pt x="45" y="11"/>
                      <a:pt x="89" y="20"/>
                      <a:pt x="134" y="20"/>
                    </a:cubicBezTo>
                    <a:cubicBezTo>
                      <a:pt x="102" y="4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5" name="Google Shape;18305;p33"/>
              <p:cNvSpPr/>
              <p:nvPr/>
            </p:nvSpPr>
            <p:spPr>
              <a:xfrm>
                <a:off x="1945467" y="4975536"/>
                <a:ext cx="102992" cy="27877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03" extrusionOk="0">
                    <a:moveTo>
                      <a:pt x="433" y="0"/>
                    </a:moveTo>
                    <a:cubicBezTo>
                      <a:pt x="297" y="0"/>
                      <a:pt x="149" y="7"/>
                      <a:pt x="55" y="7"/>
                    </a:cubicBezTo>
                    <a:cubicBezTo>
                      <a:pt x="34" y="7"/>
                      <a:pt x="15" y="7"/>
                      <a:pt x="0" y="6"/>
                    </a:cubicBezTo>
                    <a:lnTo>
                      <a:pt x="0" y="6"/>
                    </a:lnTo>
                    <a:cubicBezTo>
                      <a:pt x="47" y="92"/>
                      <a:pt x="181" y="124"/>
                      <a:pt x="324" y="124"/>
                    </a:cubicBezTo>
                    <a:cubicBezTo>
                      <a:pt x="374" y="124"/>
                      <a:pt x="425" y="120"/>
                      <a:pt x="473" y="113"/>
                    </a:cubicBezTo>
                    <a:cubicBezTo>
                      <a:pt x="527" y="149"/>
                      <a:pt x="580" y="175"/>
                      <a:pt x="634" y="202"/>
                    </a:cubicBezTo>
                    <a:cubicBezTo>
                      <a:pt x="607" y="175"/>
                      <a:pt x="598" y="131"/>
                      <a:pt x="580" y="95"/>
                    </a:cubicBezTo>
                    <a:cubicBezTo>
                      <a:pt x="652" y="77"/>
                      <a:pt x="714" y="59"/>
                      <a:pt x="750" y="42"/>
                    </a:cubicBezTo>
                    <a:cubicBezTo>
                      <a:pt x="712" y="8"/>
                      <a:pt x="579" y="0"/>
                      <a:pt x="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6" name="Google Shape;18306;p33"/>
              <p:cNvSpPr/>
              <p:nvPr/>
            </p:nvSpPr>
            <p:spPr>
              <a:xfrm>
                <a:off x="96838" y="4310606"/>
                <a:ext cx="24718" cy="1853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35" extrusionOk="0">
                    <a:moveTo>
                      <a:pt x="132" y="0"/>
                    </a:moveTo>
                    <a:cubicBezTo>
                      <a:pt x="83" y="0"/>
                      <a:pt x="12" y="37"/>
                      <a:pt x="1" y="129"/>
                    </a:cubicBezTo>
                    <a:cubicBezTo>
                      <a:pt x="28" y="131"/>
                      <a:pt x="55" y="135"/>
                      <a:pt x="79" y="135"/>
                    </a:cubicBezTo>
                    <a:cubicBezTo>
                      <a:pt x="133" y="135"/>
                      <a:pt x="173" y="117"/>
                      <a:pt x="179" y="30"/>
                    </a:cubicBezTo>
                    <a:cubicBezTo>
                      <a:pt x="179" y="11"/>
                      <a:pt x="159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7" name="Google Shape;18307;p33"/>
              <p:cNvSpPr/>
              <p:nvPr/>
            </p:nvSpPr>
            <p:spPr>
              <a:xfrm>
                <a:off x="90109" y="3591158"/>
                <a:ext cx="484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5" extrusionOk="0">
                    <a:moveTo>
                      <a:pt x="300" y="1"/>
                    </a:moveTo>
                    <a:cubicBezTo>
                      <a:pt x="198" y="1"/>
                      <a:pt x="0" y="349"/>
                      <a:pt x="217" y="354"/>
                    </a:cubicBezTo>
                    <a:lnTo>
                      <a:pt x="217" y="354"/>
                    </a:lnTo>
                    <a:cubicBezTo>
                      <a:pt x="120" y="346"/>
                      <a:pt x="353" y="113"/>
                      <a:pt x="353" y="113"/>
                    </a:cubicBezTo>
                    <a:cubicBezTo>
                      <a:pt x="353" y="32"/>
                      <a:pt x="331" y="1"/>
                      <a:pt x="300" y="1"/>
                    </a:cubicBezTo>
                    <a:close/>
                    <a:moveTo>
                      <a:pt x="228" y="354"/>
                    </a:moveTo>
                    <a:cubicBezTo>
                      <a:pt x="226" y="354"/>
                      <a:pt x="224" y="354"/>
                      <a:pt x="222" y="354"/>
                    </a:cubicBezTo>
                    <a:cubicBezTo>
                      <a:pt x="220" y="354"/>
                      <a:pt x="218" y="354"/>
                      <a:pt x="217" y="354"/>
                    </a:cubicBezTo>
                    <a:lnTo>
                      <a:pt x="217" y="354"/>
                    </a:lnTo>
                    <a:cubicBezTo>
                      <a:pt x="218" y="354"/>
                      <a:pt x="220" y="354"/>
                      <a:pt x="222" y="354"/>
                    </a:cubicBezTo>
                    <a:cubicBezTo>
                      <a:pt x="224" y="354"/>
                      <a:pt x="226" y="354"/>
                      <a:pt x="228" y="3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8" name="Google Shape;18308;p33"/>
              <p:cNvSpPr/>
              <p:nvPr/>
            </p:nvSpPr>
            <p:spPr>
              <a:xfrm>
                <a:off x="134876" y="3389839"/>
                <a:ext cx="33232" cy="5644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11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0" y="161"/>
                      <a:pt x="0" y="303"/>
                      <a:pt x="170" y="411"/>
                    </a:cubicBezTo>
                    <a:cubicBezTo>
                      <a:pt x="241" y="411"/>
                      <a:pt x="161" y="45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9" name="Google Shape;18309;p33"/>
              <p:cNvSpPr/>
              <p:nvPr/>
            </p:nvSpPr>
            <p:spPr>
              <a:xfrm>
                <a:off x="136112" y="3214474"/>
                <a:ext cx="44218" cy="3817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78" extrusionOk="0">
                    <a:moveTo>
                      <a:pt x="222" y="1"/>
                    </a:moveTo>
                    <a:cubicBezTo>
                      <a:pt x="110" y="1"/>
                      <a:pt x="9" y="278"/>
                      <a:pt x="0" y="278"/>
                    </a:cubicBezTo>
                    <a:cubicBezTo>
                      <a:pt x="40" y="278"/>
                      <a:pt x="45" y="210"/>
                      <a:pt x="63" y="210"/>
                    </a:cubicBezTo>
                    <a:cubicBezTo>
                      <a:pt x="70" y="210"/>
                      <a:pt x="78" y="219"/>
                      <a:pt x="89" y="242"/>
                    </a:cubicBezTo>
                    <a:cubicBezTo>
                      <a:pt x="98" y="233"/>
                      <a:pt x="321" y="28"/>
                      <a:pt x="232" y="1"/>
                    </a:cubicBezTo>
                    <a:cubicBezTo>
                      <a:pt x="229" y="1"/>
                      <a:pt x="225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0" name="Google Shape;18310;p33"/>
              <p:cNvSpPr/>
              <p:nvPr/>
            </p:nvSpPr>
            <p:spPr>
              <a:xfrm>
                <a:off x="148333" y="3247707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1" name="Google Shape;18311;p33"/>
              <p:cNvSpPr/>
              <p:nvPr/>
            </p:nvSpPr>
            <p:spPr>
              <a:xfrm>
                <a:off x="104528" y="3556277"/>
                <a:ext cx="49711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6" extrusionOk="0">
                    <a:moveTo>
                      <a:pt x="53" y="0"/>
                    </a:moveTo>
                    <a:cubicBezTo>
                      <a:pt x="18" y="0"/>
                      <a:pt x="0" y="12"/>
                      <a:pt x="25" y="46"/>
                    </a:cubicBezTo>
                    <a:lnTo>
                      <a:pt x="177" y="82"/>
                    </a:lnTo>
                    <a:cubicBezTo>
                      <a:pt x="203" y="85"/>
                      <a:pt x="223" y="86"/>
                      <a:pt x="239" y="86"/>
                    </a:cubicBezTo>
                    <a:cubicBezTo>
                      <a:pt x="362" y="86"/>
                      <a:pt x="146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2" name="Google Shape;18312;p33"/>
              <p:cNvSpPr/>
              <p:nvPr/>
            </p:nvSpPr>
            <p:spPr>
              <a:xfrm>
                <a:off x="159182" y="3263637"/>
                <a:ext cx="2746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45" extrusionOk="0">
                    <a:moveTo>
                      <a:pt x="4" y="1"/>
                    </a:moveTo>
                    <a:cubicBezTo>
                      <a:pt x="1" y="1"/>
                      <a:pt x="3" y="10"/>
                      <a:pt x="13" y="31"/>
                    </a:cubicBezTo>
                    <a:lnTo>
                      <a:pt x="13" y="31"/>
                    </a:lnTo>
                    <a:cubicBezTo>
                      <a:pt x="13" y="27"/>
                      <a:pt x="15" y="22"/>
                      <a:pt x="19" y="18"/>
                    </a:cubicBezTo>
                    <a:cubicBezTo>
                      <a:pt x="12" y="7"/>
                      <a:pt x="6" y="1"/>
                      <a:pt x="4" y="1"/>
                    </a:cubicBezTo>
                    <a:close/>
                    <a:moveTo>
                      <a:pt x="13" y="31"/>
                    </a:moveTo>
                    <a:cubicBezTo>
                      <a:pt x="13" y="36"/>
                      <a:pt x="15" y="40"/>
                      <a:pt x="19" y="45"/>
                    </a:cubicBezTo>
                    <a:cubicBezTo>
                      <a:pt x="17" y="40"/>
                      <a:pt x="15" y="35"/>
                      <a:pt x="13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3" name="Google Shape;18313;p33"/>
              <p:cNvSpPr/>
              <p:nvPr/>
            </p:nvSpPr>
            <p:spPr>
              <a:xfrm>
                <a:off x="116475" y="4263915"/>
                <a:ext cx="29524" cy="120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8" extrusionOk="0">
                    <a:moveTo>
                      <a:pt x="107" y="0"/>
                    </a:moveTo>
                    <a:cubicBezTo>
                      <a:pt x="72" y="0"/>
                      <a:pt x="36" y="14"/>
                      <a:pt x="0" y="40"/>
                    </a:cubicBezTo>
                    <a:cubicBezTo>
                      <a:pt x="36" y="72"/>
                      <a:pt x="72" y="87"/>
                      <a:pt x="107" y="87"/>
                    </a:cubicBezTo>
                    <a:cubicBezTo>
                      <a:pt x="143" y="87"/>
                      <a:pt x="179" y="72"/>
                      <a:pt x="214" y="40"/>
                    </a:cubicBezTo>
                    <a:cubicBezTo>
                      <a:pt x="179" y="14"/>
                      <a:pt x="143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4" name="Google Shape;18314;p33"/>
              <p:cNvSpPr/>
              <p:nvPr/>
            </p:nvSpPr>
            <p:spPr>
              <a:xfrm>
                <a:off x="167971" y="4008490"/>
                <a:ext cx="33369" cy="24444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78" extrusionOk="0">
                    <a:moveTo>
                      <a:pt x="134" y="0"/>
                    </a:moveTo>
                    <a:cubicBezTo>
                      <a:pt x="9" y="36"/>
                      <a:pt x="0" y="81"/>
                      <a:pt x="134" y="125"/>
                    </a:cubicBezTo>
                    <a:cubicBezTo>
                      <a:pt x="174" y="163"/>
                      <a:pt x="196" y="177"/>
                      <a:pt x="207" y="177"/>
                    </a:cubicBezTo>
                    <a:cubicBezTo>
                      <a:pt x="243" y="177"/>
                      <a:pt x="154" y="21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5" name="Google Shape;18315;p33"/>
              <p:cNvSpPr/>
              <p:nvPr/>
            </p:nvSpPr>
            <p:spPr>
              <a:xfrm>
                <a:off x="4023836" y="4988170"/>
                <a:ext cx="25130" cy="1345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8" extrusionOk="0">
                    <a:moveTo>
                      <a:pt x="108" y="1"/>
                    </a:moveTo>
                    <a:cubicBezTo>
                      <a:pt x="87" y="1"/>
                      <a:pt x="63" y="17"/>
                      <a:pt x="40" y="48"/>
                    </a:cubicBezTo>
                    <a:cubicBezTo>
                      <a:pt x="0" y="82"/>
                      <a:pt x="4" y="98"/>
                      <a:pt x="54" y="98"/>
                    </a:cubicBezTo>
                    <a:cubicBezTo>
                      <a:pt x="83" y="98"/>
                      <a:pt x="125" y="93"/>
                      <a:pt x="183" y="83"/>
                    </a:cubicBezTo>
                    <a:cubicBezTo>
                      <a:pt x="163" y="28"/>
                      <a:pt x="137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6" name="Google Shape;18316;p33"/>
              <p:cNvSpPr/>
              <p:nvPr/>
            </p:nvSpPr>
            <p:spPr>
              <a:xfrm>
                <a:off x="100545" y="3647599"/>
                <a:ext cx="22384" cy="2252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4" extrusionOk="0">
                    <a:moveTo>
                      <a:pt x="29" y="0"/>
                    </a:moveTo>
                    <a:cubicBezTo>
                      <a:pt x="20" y="0"/>
                      <a:pt x="11" y="2"/>
                      <a:pt x="0" y="5"/>
                    </a:cubicBezTo>
                    <a:cubicBezTo>
                      <a:pt x="13" y="44"/>
                      <a:pt x="140" y="164"/>
                      <a:pt x="156" y="164"/>
                    </a:cubicBezTo>
                    <a:cubicBezTo>
                      <a:pt x="162" y="164"/>
                      <a:pt x="153" y="147"/>
                      <a:pt x="116" y="104"/>
                    </a:cubicBezTo>
                    <a:cubicBezTo>
                      <a:pt x="95" y="32"/>
                      <a:pt x="67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7" name="Google Shape;18317;p33"/>
              <p:cNvSpPr/>
              <p:nvPr/>
            </p:nvSpPr>
            <p:spPr>
              <a:xfrm>
                <a:off x="220565" y="3253749"/>
                <a:ext cx="31996" cy="2719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98" extrusionOk="0">
                    <a:moveTo>
                      <a:pt x="117" y="1"/>
                    </a:moveTo>
                    <a:lnTo>
                      <a:pt x="117" y="1"/>
                    </a:lnTo>
                    <a:cubicBezTo>
                      <a:pt x="1" y="72"/>
                      <a:pt x="1" y="135"/>
                      <a:pt x="126" y="197"/>
                    </a:cubicBezTo>
                    <a:cubicBezTo>
                      <a:pt x="233" y="135"/>
                      <a:pt x="233" y="63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8" name="Google Shape;18318;p33"/>
              <p:cNvSpPr/>
              <p:nvPr/>
            </p:nvSpPr>
            <p:spPr>
              <a:xfrm>
                <a:off x="201202" y="4813080"/>
                <a:ext cx="7553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55" h="13" extrusionOk="0">
                    <a:moveTo>
                      <a:pt x="53" y="1"/>
                    </a:moveTo>
                    <a:cubicBezTo>
                      <a:pt x="46" y="1"/>
                      <a:pt x="1" y="12"/>
                      <a:pt x="5" y="12"/>
                    </a:cubicBezTo>
                    <a:cubicBezTo>
                      <a:pt x="7" y="12"/>
                      <a:pt x="20" y="10"/>
                      <a:pt x="52" y="2"/>
                    </a:cubicBezTo>
                    <a:cubicBezTo>
                      <a:pt x="55" y="1"/>
                      <a:pt x="55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9" name="Google Shape;18319;p33"/>
              <p:cNvSpPr/>
              <p:nvPr/>
            </p:nvSpPr>
            <p:spPr>
              <a:xfrm>
                <a:off x="124989" y="4689624"/>
                <a:ext cx="22246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2" extrusionOk="0">
                    <a:moveTo>
                      <a:pt x="1" y="0"/>
                    </a:moveTo>
                    <a:cubicBezTo>
                      <a:pt x="1" y="48"/>
                      <a:pt x="17" y="72"/>
                      <a:pt x="46" y="72"/>
                    </a:cubicBezTo>
                    <a:cubicBezTo>
                      <a:pt x="60" y="72"/>
                      <a:pt x="78" y="66"/>
                      <a:pt x="99" y="54"/>
                    </a:cubicBezTo>
                    <a:cubicBezTo>
                      <a:pt x="161" y="45"/>
                      <a:pt x="28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0" name="Google Shape;18320;p33"/>
              <p:cNvSpPr/>
              <p:nvPr/>
            </p:nvSpPr>
            <p:spPr>
              <a:xfrm>
                <a:off x="145862" y="3006289"/>
                <a:ext cx="6317" cy="14831"/>
              </a:xfrm>
              <a:custGeom>
                <a:avLst/>
                <a:gdLst/>
                <a:ahLst/>
                <a:cxnLst/>
                <a:rect l="l" t="t" r="r" b="b"/>
                <a:pathLst>
                  <a:path w="46" h="108" extrusionOk="0">
                    <a:moveTo>
                      <a:pt x="0" y="1"/>
                    </a:moveTo>
                    <a:cubicBezTo>
                      <a:pt x="0" y="54"/>
                      <a:pt x="18" y="90"/>
                      <a:pt x="45" y="108"/>
                    </a:cubicBezTo>
                    <a:cubicBezTo>
                      <a:pt x="36" y="72"/>
                      <a:pt x="18" y="2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1" name="Google Shape;18321;p33"/>
              <p:cNvSpPr/>
              <p:nvPr/>
            </p:nvSpPr>
            <p:spPr>
              <a:xfrm>
                <a:off x="94366" y="4372128"/>
                <a:ext cx="33095" cy="8363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09" extrusionOk="0">
                    <a:moveTo>
                      <a:pt x="119" y="1"/>
                    </a:moveTo>
                    <a:cubicBezTo>
                      <a:pt x="118" y="1"/>
                      <a:pt x="117" y="1"/>
                      <a:pt x="117" y="2"/>
                    </a:cubicBezTo>
                    <a:cubicBezTo>
                      <a:pt x="1" y="180"/>
                      <a:pt x="126" y="421"/>
                      <a:pt x="108" y="608"/>
                    </a:cubicBezTo>
                    <a:cubicBezTo>
                      <a:pt x="144" y="510"/>
                      <a:pt x="179" y="403"/>
                      <a:pt x="215" y="305"/>
                    </a:cubicBezTo>
                    <a:cubicBezTo>
                      <a:pt x="241" y="253"/>
                      <a:pt x="141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2" name="Google Shape;18322;p33"/>
              <p:cNvSpPr/>
              <p:nvPr/>
            </p:nvSpPr>
            <p:spPr>
              <a:xfrm>
                <a:off x="322321" y="4983089"/>
                <a:ext cx="22109" cy="2032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48" extrusionOk="0">
                    <a:moveTo>
                      <a:pt x="62" y="1"/>
                    </a:moveTo>
                    <a:cubicBezTo>
                      <a:pt x="46" y="1"/>
                      <a:pt x="26" y="17"/>
                      <a:pt x="0" y="58"/>
                    </a:cubicBezTo>
                    <a:cubicBezTo>
                      <a:pt x="54" y="94"/>
                      <a:pt x="107" y="120"/>
                      <a:pt x="161" y="147"/>
                    </a:cubicBezTo>
                    <a:cubicBezTo>
                      <a:pt x="123" y="96"/>
                      <a:pt x="103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3" name="Google Shape;18323;p33"/>
              <p:cNvSpPr/>
              <p:nvPr/>
            </p:nvSpPr>
            <p:spPr>
              <a:xfrm>
                <a:off x="104253" y="1440641"/>
                <a:ext cx="10120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48" extrusionOk="0">
                    <a:moveTo>
                      <a:pt x="526" y="1"/>
                    </a:moveTo>
                    <a:cubicBezTo>
                      <a:pt x="526" y="1"/>
                      <a:pt x="0" y="286"/>
                      <a:pt x="45" y="331"/>
                    </a:cubicBezTo>
                    <a:cubicBezTo>
                      <a:pt x="57" y="342"/>
                      <a:pt x="79" y="347"/>
                      <a:pt x="105" y="347"/>
                    </a:cubicBezTo>
                    <a:cubicBezTo>
                      <a:pt x="289" y="347"/>
                      <a:pt x="737" y="110"/>
                      <a:pt x="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4" name="Google Shape;18324;p33"/>
              <p:cNvSpPr/>
              <p:nvPr/>
            </p:nvSpPr>
            <p:spPr>
              <a:xfrm>
                <a:off x="153140" y="3013704"/>
                <a:ext cx="10025" cy="24581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9" extrusionOk="0">
                    <a:moveTo>
                      <a:pt x="37" y="90"/>
                    </a:moveTo>
                    <a:cubicBezTo>
                      <a:pt x="1" y="179"/>
                      <a:pt x="72" y="0"/>
                      <a:pt x="37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5" name="Google Shape;18325;p33"/>
              <p:cNvSpPr/>
              <p:nvPr/>
            </p:nvSpPr>
            <p:spPr>
              <a:xfrm>
                <a:off x="335778" y="5004237"/>
                <a:ext cx="16891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0" extrusionOk="0">
                    <a:moveTo>
                      <a:pt x="91" y="0"/>
                    </a:moveTo>
                    <a:cubicBezTo>
                      <a:pt x="56" y="0"/>
                      <a:pt x="0" y="20"/>
                      <a:pt x="107" y="20"/>
                    </a:cubicBezTo>
                    <a:cubicBezTo>
                      <a:pt x="122" y="5"/>
                      <a:pt x="109" y="0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6" name="Google Shape;18326;p33"/>
              <p:cNvSpPr/>
              <p:nvPr/>
            </p:nvSpPr>
            <p:spPr>
              <a:xfrm>
                <a:off x="90796" y="4491601"/>
                <a:ext cx="9887" cy="407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97" extrusionOk="0">
                    <a:moveTo>
                      <a:pt x="20" y="1"/>
                    </a:moveTo>
                    <a:cubicBezTo>
                      <a:pt x="14" y="1"/>
                      <a:pt x="7" y="2"/>
                      <a:pt x="0" y="6"/>
                    </a:cubicBezTo>
                    <a:cubicBezTo>
                      <a:pt x="17" y="144"/>
                      <a:pt x="40" y="296"/>
                      <a:pt x="55" y="296"/>
                    </a:cubicBezTo>
                    <a:cubicBezTo>
                      <a:pt x="65" y="296"/>
                      <a:pt x="71" y="239"/>
                      <a:pt x="71" y="86"/>
                    </a:cubicBezTo>
                    <a:cubicBezTo>
                      <a:pt x="64" y="29"/>
                      <a:pt x="46" y="1"/>
                      <a:pt x="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7" name="Google Shape;18327;p33"/>
              <p:cNvSpPr/>
              <p:nvPr/>
            </p:nvSpPr>
            <p:spPr>
              <a:xfrm>
                <a:off x="87088" y="4460703"/>
                <a:ext cx="35567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0" extrusionOk="0">
                    <a:moveTo>
                      <a:pt x="207" y="1"/>
                    </a:moveTo>
                    <a:cubicBezTo>
                      <a:pt x="152" y="1"/>
                      <a:pt x="92" y="133"/>
                      <a:pt x="48" y="133"/>
                    </a:cubicBezTo>
                    <a:cubicBezTo>
                      <a:pt x="28" y="133"/>
                      <a:pt x="12" y="106"/>
                      <a:pt x="0" y="26"/>
                    </a:cubicBezTo>
                    <a:lnTo>
                      <a:pt x="0" y="26"/>
                    </a:lnTo>
                    <a:cubicBezTo>
                      <a:pt x="0" y="97"/>
                      <a:pt x="0" y="169"/>
                      <a:pt x="18" y="240"/>
                    </a:cubicBezTo>
                    <a:cubicBezTo>
                      <a:pt x="54" y="222"/>
                      <a:pt x="54" y="186"/>
                      <a:pt x="18" y="142"/>
                    </a:cubicBezTo>
                    <a:lnTo>
                      <a:pt x="18" y="142"/>
                    </a:lnTo>
                    <a:cubicBezTo>
                      <a:pt x="87" y="157"/>
                      <a:pt x="129" y="172"/>
                      <a:pt x="160" y="172"/>
                    </a:cubicBezTo>
                    <a:cubicBezTo>
                      <a:pt x="202" y="172"/>
                      <a:pt x="223" y="145"/>
                      <a:pt x="259" y="53"/>
                    </a:cubicBezTo>
                    <a:cubicBezTo>
                      <a:pt x="243" y="15"/>
                      <a:pt x="225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8" name="Google Shape;18328;p33"/>
              <p:cNvSpPr/>
              <p:nvPr/>
            </p:nvSpPr>
            <p:spPr>
              <a:xfrm>
                <a:off x="2090067" y="4996272"/>
                <a:ext cx="961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" extrusionOk="0">
                    <a:moveTo>
                      <a:pt x="54" y="0"/>
                    </a:moveTo>
                    <a:cubicBezTo>
                      <a:pt x="47" y="0"/>
                      <a:pt x="31" y="2"/>
                      <a:pt x="0" y="6"/>
                    </a:cubicBezTo>
                    <a:cubicBezTo>
                      <a:pt x="4" y="8"/>
                      <a:pt x="10" y="8"/>
                      <a:pt x="16" y="8"/>
                    </a:cubicBezTo>
                    <a:cubicBezTo>
                      <a:pt x="39" y="8"/>
                      <a:pt x="70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9" name="Google Shape;18329;p33"/>
              <p:cNvSpPr/>
              <p:nvPr/>
            </p:nvSpPr>
            <p:spPr>
              <a:xfrm>
                <a:off x="68275" y="829542"/>
                <a:ext cx="32408" cy="428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12" extrusionOk="0">
                    <a:moveTo>
                      <a:pt x="56" y="0"/>
                    </a:moveTo>
                    <a:cubicBezTo>
                      <a:pt x="0" y="0"/>
                      <a:pt x="57" y="305"/>
                      <a:pt x="57" y="311"/>
                    </a:cubicBezTo>
                    <a:cubicBezTo>
                      <a:pt x="66" y="258"/>
                      <a:pt x="75" y="204"/>
                      <a:pt x="84" y="151"/>
                    </a:cubicBezTo>
                    <a:cubicBezTo>
                      <a:pt x="137" y="196"/>
                      <a:pt x="182" y="240"/>
                      <a:pt x="235" y="285"/>
                    </a:cubicBezTo>
                    <a:cubicBezTo>
                      <a:pt x="136" y="72"/>
                      <a:pt x="83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0" name="Google Shape;18330;p33"/>
              <p:cNvSpPr/>
              <p:nvPr/>
            </p:nvSpPr>
            <p:spPr>
              <a:xfrm>
                <a:off x="68687" y="327068"/>
                <a:ext cx="63168" cy="6632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83" extrusionOk="0">
                    <a:moveTo>
                      <a:pt x="250" y="1"/>
                    </a:moveTo>
                    <a:lnTo>
                      <a:pt x="250" y="1"/>
                    </a:lnTo>
                    <a:cubicBezTo>
                      <a:pt x="215" y="143"/>
                      <a:pt x="179" y="286"/>
                      <a:pt x="134" y="429"/>
                    </a:cubicBezTo>
                    <a:cubicBezTo>
                      <a:pt x="108" y="288"/>
                      <a:pt x="84" y="219"/>
                      <a:pt x="62" y="219"/>
                    </a:cubicBezTo>
                    <a:cubicBezTo>
                      <a:pt x="39" y="219"/>
                      <a:pt x="19" y="293"/>
                      <a:pt x="0" y="438"/>
                    </a:cubicBezTo>
                    <a:cubicBezTo>
                      <a:pt x="107" y="469"/>
                      <a:pt x="182" y="482"/>
                      <a:pt x="236" y="482"/>
                    </a:cubicBezTo>
                    <a:cubicBezTo>
                      <a:pt x="459" y="482"/>
                      <a:pt x="279" y="239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1" name="Google Shape;18331;p33"/>
              <p:cNvSpPr/>
              <p:nvPr/>
            </p:nvSpPr>
            <p:spPr>
              <a:xfrm>
                <a:off x="101781" y="309765"/>
                <a:ext cx="4669" cy="174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27" extrusionOk="0">
                    <a:moveTo>
                      <a:pt x="29" y="1"/>
                    </a:moveTo>
                    <a:cubicBezTo>
                      <a:pt x="26" y="1"/>
                      <a:pt x="20" y="12"/>
                      <a:pt x="9" y="37"/>
                    </a:cubicBezTo>
                    <a:cubicBezTo>
                      <a:pt x="0" y="64"/>
                      <a:pt x="0" y="91"/>
                      <a:pt x="9" y="127"/>
                    </a:cubicBezTo>
                    <a:cubicBezTo>
                      <a:pt x="21" y="5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2" name="Google Shape;18332;p33"/>
              <p:cNvSpPr/>
              <p:nvPr/>
            </p:nvSpPr>
            <p:spPr>
              <a:xfrm>
                <a:off x="47814" y="878430"/>
                <a:ext cx="22246" cy="5891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29" extrusionOk="0">
                    <a:moveTo>
                      <a:pt x="10" y="0"/>
                    </a:moveTo>
                    <a:cubicBezTo>
                      <a:pt x="1" y="143"/>
                      <a:pt x="10" y="286"/>
                      <a:pt x="36" y="428"/>
                    </a:cubicBezTo>
                    <a:cubicBezTo>
                      <a:pt x="126" y="330"/>
                      <a:pt x="161" y="214"/>
                      <a:pt x="152" y="8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3" name="Google Shape;18333;p33"/>
              <p:cNvSpPr/>
              <p:nvPr/>
            </p:nvSpPr>
            <p:spPr>
              <a:xfrm>
                <a:off x="42184" y="1299058"/>
                <a:ext cx="24169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72" y="0"/>
                    </a:moveTo>
                    <a:cubicBezTo>
                      <a:pt x="4" y="0"/>
                      <a:pt x="1" y="82"/>
                      <a:pt x="15" y="140"/>
                    </a:cubicBezTo>
                    <a:cubicBezTo>
                      <a:pt x="140" y="122"/>
                      <a:pt x="176" y="77"/>
                      <a:pt x="131" y="15"/>
                    </a:cubicBezTo>
                    <a:cubicBezTo>
                      <a:pt x="107" y="5"/>
                      <a:pt x="88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4" name="Google Shape;18334;p33"/>
              <p:cNvSpPr/>
              <p:nvPr/>
            </p:nvSpPr>
            <p:spPr>
              <a:xfrm>
                <a:off x="73630" y="451485"/>
                <a:ext cx="34331" cy="3501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5" extrusionOk="0">
                    <a:moveTo>
                      <a:pt x="238" y="0"/>
                    </a:moveTo>
                    <a:cubicBezTo>
                      <a:pt x="197" y="0"/>
                      <a:pt x="60" y="194"/>
                      <a:pt x="0" y="254"/>
                    </a:cubicBezTo>
                    <a:cubicBezTo>
                      <a:pt x="63" y="245"/>
                      <a:pt x="250" y="219"/>
                      <a:pt x="250" y="22"/>
                    </a:cubicBezTo>
                    <a:cubicBezTo>
                      <a:pt x="250" y="7"/>
                      <a:pt x="246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5" name="Google Shape;18335;p33"/>
              <p:cNvSpPr/>
              <p:nvPr/>
            </p:nvSpPr>
            <p:spPr>
              <a:xfrm>
                <a:off x="70609" y="486366"/>
                <a:ext cx="3158" cy="2747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22" y="0"/>
                    </a:moveTo>
                    <a:cubicBezTo>
                      <a:pt x="13" y="0"/>
                      <a:pt x="4" y="0"/>
                      <a:pt x="4" y="9"/>
                    </a:cubicBezTo>
                    <a:cubicBezTo>
                      <a:pt x="1" y="16"/>
                      <a:pt x="0" y="19"/>
                      <a:pt x="1" y="19"/>
                    </a:cubicBezTo>
                    <a:cubicBezTo>
                      <a:pt x="3" y="19"/>
                      <a:pt x="11" y="11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6" name="Google Shape;18336;p33"/>
              <p:cNvSpPr/>
              <p:nvPr/>
            </p:nvSpPr>
            <p:spPr>
              <a:xfrm>
                <a:off x="42596" y="602681"/>
                <a:ext cx="6454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47" h="63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3" y="47"/>
                      <a:pt x="0" y="63"/>
                      <a:pt x="5" y="63"/>
                    </a:cubicBezTo>
                    <a:cubicBezTo>
                      <a:pt x="14" y="63"/>
                      <a:pt x="47" y="18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7" name="Google Shape;18337;p33"/>
              <p:cNvSpPr/>
              <p:nvPr/>
            </p:nvSpPr>
            <p:spPr>
              <a:xfrm>
                <a:off x="51933" y="509025"/>
                <a:ext cx="35292" cy="3749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73" extrusionOk="0">
                    <a:moveTo>
                      <a:pt x="35" y="0"/>
                    </a:moveTo>
                    <a:lnTo>
                      <a:pt x="35" y="0"/>
                    </a:lnTo>
                    <a:cubicBezTo>
                      <a:pt x="0" y="0"/>
                      <a:pt x="119" y="273"/>
                      <a:pt x="140" y="273"/>
                    </a:cubicBezTo>
                    <a:cubicBezTo>
                      <a:pt x="256" y="273"/>
                      <a:pt x="114" y="94"/>
                      <a:pt x="105" y="76"/>
                    </a:cubicBezTo>
                    <a:cubicBezTo>
                      <a:pt x="66" y="22"/>
                      <a:pt x="44" y="0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8" name="Google Shape;18338;p33"/>
              <p:cNvSpPr/>
              <p:nvPr/>
            </p:nvSpPr>
            <p:spPr>
              <a:xfrm>
                <a:off x="4524238" y="154176"/>
                <a:ext cx="1373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0" y="0"/>
                      <a:pt x="2" y="3"/>
                      <a:pt x="9" y="11"/>
                    </a:cubicBezTo>
                    <a:cubicBezTo>
                      <a:pt x="9" y="6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9" name="Google Shape;18339;p33"/>
              <p:cNvSpPr/>
              <p:nvPr/>
            </p:nvSpPr>
            <p:spPr>
              <a:xfrm>
                <a:off x="18976" y="927181"/>
                <a:ext cx="79235" cy="7511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547" extrusionOk="0">
                    <a:moveTo>
                      <a:pt x="536" y="1"/>
                    </a:moveTo>
                    <a:cubicBezTo>
                      <a:pt x="1" y="1"/>
                      <a:pt x="542" y="522"/>
                      <a:pt x="541" y="546"/>
                    </a:cubicBezTo>
                    <a:lnTo>
                      <a:pt x="541" y="546"/>
                    </a:lnTo>
                    <a:cubicBezTo>
                      <a:pt x="576" y="397"/>
                      <a:pt x="551" y="8"/>
                      <a:pt x="575" y="2"/>
                    </a:cubicBezTo>
                    <a:lnTo>
                      <a:pt x="575" y="2"/>
                    </a:lnTo>
                    <a:cubicBezTo>
                      <a:pt x="576" y="2"/>
                      <a:pt x="576" y="2"/>
                      <a:pt x="577" y="2"/>
                    </a:cubicBezTo>
                    <a:cubicBezTo>
                      <a:pt x="576" y="2"/>
                      <a:pt x="576" y="2"/>
                      <a:pt x="576" y="2"/>
                    </a:cubicBezTo>
                    <a:lnTo>
                      <a:pt x="576" y="2"/>
                    </a:lnTo>
                    <a:cubicBezTo>
                      <a:pt x="575" y="2"/>
                      <a:pt x="575" y="2"/>
                      <a:pt x="575" y="2"/>
                    </a:cubicBezTo>
                    <a:lnTo>
                      <a:pt x="575" y="2"/>
                    </a:lnTo>
                    <a:cubicBezTo>
                      <a:pt x="561" y="1"/>
                      <a:pt x="548" y="1"/>
                      <a:pt x="536" y="1"/>
                    </a:cubicBezTo>
                    <a:close/>
                    <a:moveTo>
                      <a:pt x="541" y="546"/>
                    </a:moveTo>
                    <a:cubicBezTo>
                      <a:pt x="541" y="546"/>
                      <a:pt x="541" y="546"/>
                      <a:pt x="541" y="546"/>
                    </a:cubicBezTo>
                    <a:cubicBezTo>
                      <a:pt x="541" y="546"/>
                      <a:pt x="541" y="546"/>
                      <a:pt x="541" y="5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0" name="Google Shape;18340;p33"/>
              <p:cNvSpPr/>
              <p:nvPr/>
            </p:nvSpPr>
            <p:spPr>
              <a:xfrm>
                <a:off x="66215" y="1143056"/>
                <a:ext cx="39412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41" extrusionOk="0">
                    <a:moveTo>
                      <a:pt x="198" y="1"/>
                    </a:moveTo>
                    <a:cubicBezTo>
                      <a:pt x="139" y="1"/>
                      <a:pt x="70" y="31"/>
                      <a:pt x="25" y="31"/>
                    </a:cubicBezTo>
                    <a:cubicBezTo>
                      <a:pt x="16" y="31"/>
                      <a:pt x="7" y="30"/>
                      <a:pt x="1" y="27"/>
                    </a:cubicBezTo>
                    <a:lnTo>
                      <a:pt x="1" y="27"/>
                    </a:lnTo>
                    <a:cubicBezTo>
                      <a:pt x="36" y="71"/>
                      <a:pt x="81" y="107"/>
                      <a:pt x="134" y="134"/>
                    </a:cubicBezTo>
                    <a:cubicBezTo>
                      <a:pt x="117" y="178"/>
                      <a:pt x="81" y="214"/>
                      <a:pt x="45" y="241"/>
                    </a:cubicBezTo>
                    <a:cubicBezTo>
                      <a:pt x="99" y="223"/>
                      <a:pt x="161" y="205"/>
                      <a:pt x="215" y="178"/>
                    </a:cubicBezTo>
                    <a:cubicBezTo>
                      <a:pt x="241" y="143"/>
                      <a:pt x="259" y="98"/>
                      <a:pt x="286" y="54"/>
                    </a:cubicBezTo>
                    <a:cubicBezTo>
                      <a:pt x="267" y="13"/>
                      <a:pt x="235" y="1"/>
                      <a:pt x="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1" name="Google Shape;18341;p33"/>
              <p:cNvSpPr/>
              <p:nvPr/>
            </p:nvSpPr>
            <p:spPr>
              <a:xfrm>
                <a:off x="123753" y="1291231"/>
                <a:ext cx="14831" cy="1936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1" extrusionOk="0">
                    <a:moveTo>
                      <a:pt x="55" y="1"/>
                    </a:moveTo>
                    <a:cubicBezTo>
                      <a:pt x="38" y="1"/>
                      <a:pt x="21" y="19"/>
                      <a:pt x="1" y="54"/>
                    </a:cubicBezTo>
                    <a:cubicBezTo>
                      <a:pt x="16" y="110"/>
                      <a:pt x="35" y="140"/>
                      <a:pt x="56" y="140"/>
                    </a:cubicBezTo>
                    <a:cubicBezTo>
                      <a:pt x="72" y="140"/>
                      <a:pt x="89" y="124"/>
                      <a:pt x="108" y="90"/>
                    </a:cubicBezTo>
                    <a:cubicBezTo>
                      <a:pt x="93" y="30"/>
                      <a:pt x="75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2" name="Google Shape;18342;p33"/>
              <p:cNvSpPr/>
              <p:nvPr/>
            </p:nvSpPr>
            <p:spPr>
              <a:xfrm>
                <a:off x="90796" y="1116003"/>
                <a:ext cx="15929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0" y="54"/>
                      <a:pt x="9" y="90"/>
                      <a:pt x="80" y="117"/>
                    </a:cubicBezTo>
                    <a:cubicBezTo>
                      <a:pt x="116" y="63"/>
                      <a:pt x="107" y="28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3" name="Google Shape;18343;p33"/>
              <p:cNvSpPr/>
              <p:nvPr/>
            </p:nvSpPr>
            <p:spPr>
              <a:xfrm>
                <a:off x="54131" y="1087852"/>
                <a:ext cx="3185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0" extrusionOk="0">
                    <a:moveTo>
                      <a:pt x="98" y="1"/>
                    </a:moveTo>
                    <a:cubicBezTo>
                      <a:pt x="75" y="8"/>
                      <a:pt x="1" y="240"/>
                      <a:pt x="93" y="240"/>
                    </a:cubicBezTo>
                    <a:cubicBezTo>
                      <a:pt x="109" y="240"/>
                      <a:pt x="131" y="232"/>
                      <a:pt x="160" y="215"/>
                    </a:cubicBezTo>
                    <a:cubicBezTo>
                      <a:pt x="231" y="108"/>
                      <a:pt x="205" y="45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4" name="Google Shape;18344;p33"/>
              <p:cNvSpPr/>
              <p:nvPr/>
            </p:nvSpPr>
            <p:spPr>
              <a:xfrm>
                <a:off x="57701" y="992273"/>
                <a:ext cx="8651" cy="31997"/>
              </a:xfrm>
              <a:custGeom>
                <a:avLst/>
                <a:gdLst/>
                <a:ahLst/>
                <a:cxnLst/>
                <a:rect l="l" t="t" r="r" b="b"/>
                <a:pathLst>
                  <a:path w="63" h="2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72"/>
                      <a:pt x="18" y="152"/>
                      <a:pt x="18" y="233"/>
                    </a:cubicBezTo>
                    <a:cubicBezTo>
                      <a:pt x="63" y="143"/>
                      <a:pt x="63" y="7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5" name="Google Shape;18345;p33"/>
              <p:cNvSpPr/>
              <p:nvPr/>
            </p:nvSpPr>
            <p:spPr>
              <a:xfrm>
                <a:off x="39986" y="698122"/>
                <a:ext cx="21148" cy="1469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7" extrusionOk="0">
                    <a:moveTo>
                      <a:pt x="46" y="1"/>
                    </a:moveTo>
                    <a:cubicBezTo>
                      <a:pt x="0" y="1"/>
                      <a:pt x="14" y="93"/>
                      <a:pt x="67" y="100"/>
                    </a:cubicBezTo>
                    <a:cubicBezTo>
                      <a:pt x="87" y="104"/>
                      <a:pt x="103" y="107"/>
                      <a:pt x="115" y="107"/>
                    </a:cubicBezTo>
                    <a:cubicBezTo>
                      <a:pt x="152" y="107"/>
                      <a:pt x="154" y="86"/>
                      <a:pt x="120" y="46"/>
                    </a:cubicBezTo>
                    <a:cubicBezTo>
                      <a:pt x="87" y="13"/>
                      <a:pt x="62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6" name="Google Shape;18346;p33"/>
              <p:cNvSpPr/>
              <p:nvPr/>
            </p:nvSpPr>
            <p:spPr>
              <a:xfrm>
                <a:off x="368461" y="5011927"/>
                <a:ext cx="34468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" extrusionOk="0">
                    <a:moveTo>
                      <a:pt x="112" y="1"/>
                    </a:moveTo>
                    <a:cubicBezTo>
                      <a:pt x="46" y="1"/>
                      <a:pt x="1" y="16"/>
                      <a:pt x="182" y="44"/>
                    </a:cubicBezTo>
                    <a:cubicBezTo>
                      <a:pt x="250" y="14"/>
                      <a:pt x="172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7" name="Google Shape;18347;p33"/>
              <p:cNvSpPr/>
              <p:nvPr/>
            </p:nvSpPr>
            <p:spPr>
              <a:xfrm>
                <a:off x="2581268" y="4983638"/>
                <a:ext cx="49161" cy="2210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61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27" y="81"/>
                      <a:pt x="1" y="161"/>
                      <a:pt x="357" y="161"/>
                    </a:cubicBezTo>
                    <a:cubicBezTo>
                      <a:pt x="337" y="134"/>
                      <a:pt x="253" y="13"/>
                      <a:pt x="189" y="13"/>
                    </a:cubicBezTo>
                    <a:cubicBezTo>
                      <a:pt x="167" y="13"/>
                      <a:pt x="148" y="27"/>
                      <a:pt x="134" y="63"/>
                    </a:cubicBezTo>
                    <a:cubicBezTo>
                      <a:pt x="126" y="84"/>
                      <a:pt x="116" y="93"/>
                      <a:pt x="104" y="93"/>
                    </a:cubicBezTo>
                    <a:cubicBezTo>
                      <a:pt x="77" y="93"/>
                      <a:pt x="41" y="44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8" name="Google Shape;18348;p33"/>
              <p:cNvSpPr/>
              <p:nvPr/>
            </p:nvSpPr>
            <p:spPr>
              <a:xfrm>
                <a:off x="2576324" y="4971416"/>
                <a:ext cx="6317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46" h="90" extrusionOk="0">
                    <a:moveTo>
                      <a:pt x="1" y="0"/>
                    </a:moveTo>
                    <a:cubicBezTo>
                      <a:pt x="1" y="0"/>
                      <a:pt x="19" y="45"/>
                      <a:pt x="45" y="89"/>
                    </a:cubicBezTo>
                    <a:cubicBezTo>
                      <a:pt x="45" y="54"/>
                      <a:pt x="37" y="2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9" name="Google Shape;18349;p33"/>
              <p:cNvSpPr/>
              <p:nvPr/>
            </p:nvSpPr>
            <p:spPr>
              <a:xfrm>
                <a:off x="5381402" y="133165"/>
                <a:ext cx="40922" cy="1895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8" extrusionOk="0">
                    <a:moveTo>
                      <a:pt x="85" y="0"/>
                    </a:moveTo>
                    <a:cubicBezTo>
                      <a:pt x="21" y="0"/>
                      <a:pt x="0" y="34"/>
                      <a:pt x="21" y="101"/>
                    </a:cubicBezTo>
                    <a:cubicBezTo>
                      <a:pt x="21" y="127"/>
                      <a:pt x="46" y="137"/>
                      <a:pt x="81" y="137"/>
                    </a:cubicBezTo>
                    <a:cubicBezTo>
                      <a:pt x="155" y="137"/>
                      <a:pt x="273" y="93"/>
                      <a:pt x="297" y="57"/>
                    </a:cubicBezTo>
                    <a:cubicBezTo>
                      <a:pt x="203" y="19"/>
                      <a:pt x="132" y="0"/>
                      <a:pt x="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0" name="Google Shape;18350;p33"/>
              <p:cNvSpPr/>
              <p:nvPr/>
            </p:nvSpPr>
            <p:spPr>
              <a:xfrm>
                <a:off x="64979" y="1701697"/>
                <a:ext cx="24718" cy="36803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8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1" y="71"/>
                      <a:pt x="1" y="161"/>
                      <a:pt x="117" y="268"/>
                    </a:cubicBezTo>
                    <a:lnTo>
                      <a:pt x="179" y="107"/>
                    </a:lnTo>
                    <a:cubicBezTo>
                      <a:pt x="152" y="71"/>
                      <a:pt x="134" y="36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1" name="Google Shape;18351;p33"/>
              <p:cNvSpPr/>
              <p:nvPr/>
            </p:nvSpPr>
            <p:spPr>
              <a:xfrm>
                <a:off x="79672" y="1236163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" y="0"/>
                    </a:moveTo>
                    <a:cubicBezTo>
                      <a:pt x="1" y="0"/>
                      <a:pt x="10" y="9"/>
                      <a:pt x="10" y="9"/>
                    </a:cubicBezTo>
                    <a:cubicBezTo>
                      <a:pt x="10" y="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2" name="Google Shape;18352;p33"/>
              <p:cNvSpPr/>
              <p:nvPr/>
            </p:nvSpPr>
            <p:spPr>
              <a:xfrm>
                <a:off x="80908" y="1237262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3" name="Google Shape;18353;p33"/>
              <p:cNvSpPr/>
              <p:nvPr/>
            </p:nvSpPr>
            <p:spPr>
              <a:xfrm>
                <a:off x="80908" y="1237262"/>
                <a:ext cx="5081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8" extrusionOk="0">
                    <a:moveTo>
                      <a:pt x="1" y="1"/>
                    </a:moveTo>
                    <a:cubicBezTo>
                      <a:pt x="1" y="1"/>
                      <a:pt x="2" y="2"/>
                      <a:pt x="10" y="10"/>
                    </a:cubicBezTo>
                    <a:cubicBezTo>
                      <a:pt x="12" y="11"/>
                      <a:pt x="13" y="12"/>
                      <a:pt x="15" y="13"/>
                    </a:cubicBezTo>
                    <a:lnTo>
                      <a:pt x="15" y="13"/>
                    </a:lnTo>
                    <a:cubicBezTo>
                      <a:pt x="9" y="9"/>
                      <a:pt x="4" y="4"/>
                      <a:pt x="1" y="1"/>
                    </a:cubicBezTo>
                    <a:close/>
                    <a:moveTo>
                      <a:pt x="15" y="13"/>
                    </a:moveTo>
                    <a:cubicBezTo>
                      <a:pt x="25" y="20"/>
                      <a:pt x="36" y="28"/>
                      <a:pt x="36" y="28"/>
                    </a:cubicBezTo>
                    <a:cubicBezTo>
                      <a:pt x="36" y="28"/>
                      <a:pt x="29" y="21"/>
                      <a:pt x="15" y="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4" name="Google Shape;18354;p33"/>
              <p:cNvSpPr/>
              <p:nvPr/>
            </p:nvSpPr>
            <p:spPr>
              <a:xfrm>
                <a:off x="103704" y="235747"/>
                <a:ext cx="41059" cy="3268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38" extrusionOk="0">
                    <a:moveTo>
                      <a:pt x="243" y="1"/>
                    </a:moveTo>
                    <a:cubicBezTo>
                      <a:pt x="142" y="1"/>
                      <a:pt x="0" y="148"/>
                      <a:pt x="138" y="237"/>
                    </a:cubicBezTo>
                    <a:cubicBezTo>
                      <a:pt x="138" y="238"/>
                      <a:pt x="138" y="238"/>
                      <a:pt x="139" y="238"/>
                    </a:cubicBezTo>
                    <a:cubicBezTo>
                      <a:pt x="153" y="238"/>
                      <a:pt x="298" y="23"/>
                      <a:pt x="272" y="5"/>
                    </a:cubicBezTo>
                    <a:cubicBezTo>
                      <a:pt x="263" y="2"/>
                      <a:pt x="253" y="1"/>
                      <a:pt x="2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5" name="Google Shape;18355;p33"/>
              <p:cNvSpPr/>
              <p:nvPr/>
            </p:nvSpPr>
            <p:spPr>
              <a:xfrm>
                <a:off x="1557532" y="172715"/>
                <a:ext cx="63443" cy="1867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6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1" y="108"/>
                      <a:pt x="171" y="135"/>
                      <a:pt x="291" y="135"/>
                    </a:cubicBezTo>
                    <a:cubicBezTo>
                      <a:pt x="340" y="135"/>
                      <a:pt x="380" y="131"/>
                      <a:pt x="390" y="125"/>
                    </a:cubicBezTo>
                    <a:cubicBezTo>
                      <a:pt x="392" y="126"/>
                      <a:pt x="394" y="126"/>
                      <a:pt x="395" y="126"/>
                    </a:cubicBezTo>
                    <a:cubicBezTo>
                      <a:pt x="410" y="126"/>
                      <a:pt x="371" y="80"/>
                      <a:pt x="461" y="72"/>
                    </a:cubicBezTo>
                    <a:cubicBezTo>
                      <a:pt x="345" y="27"/>
                      <a:pt x="221" y="10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6" name="Google Shape;18356;p33"/>
              <p:cNvSpPr/>
              <p:nvPr/>
            </p:nvSpPr>
            <p:spPr>
              <a:xfrm>
                <a:off x="77201" y="1188374"/>
                <a:ext cx="21010" cy="18402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4" extrusionOk="0">
                    <a:moveTo>
                      <a:pt x="153" y="0"/>
                    </a:moveTo>
                    <a:lnTo>
                      <a:pt x="153" y="0"/>
                    </a:lnTo>
                    <a:cubicBezTo>
                      <a:pt x="72" y="45"/>
                      <a:pt x="1" y="36"/>
                      <a:pt x="63" y="134"/>
                    </a:cubicBezTo>
                    <a:cubicBezTo>
                      <a:pt x="99" y="89"/>
                      <a:pt x="126" y="45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7" name="Google Shape;18357;p33"/>
              <p:cNvSpPr/>
              <p:nvPr/>
            </p:nvSpPr>
            <p:spPr>
              <a:xfrm>
                <a:off x="154376" y="368403"/>
                <a:ext cx="45454" cy="1757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28" extrusionOk="0">
                    <a:moveTo>
                      <a:pt x="237" y="1"/>
                    </a:moveTo>
                    <a:cubicBezTo>
                      <a:pt x="139" y="1"/>
                      <a:pt x="1" y="42"/>
                      <a:pt x="1" y="65"/>
                    </a:cubicBezTo>
                    <a:cubicBezTo>
                      <a:pt x="1" y="109"/>
                      <a:pt x="65" y="128"/>
                      <a:pt x="137" y="128"/>
                    </a:cubicBezTo>
                    <a:cubicBezTo>
                      <a:pt x="228" y="128"/>
                      <a:pt x="331" y="97"/>
                      <a:pt x="331" y="48"/>
                    </a:cubicBezTo>
                    <a:cubicBezTo>
                      <a:pt x="331" y="13"/>
                      <a:pt x="290" y="1"/>
                      <a:pt x="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8" name="Google Shape;18358;p33"/>
              <p:cNvSpPr/>
              <p:nvPr/>
            </p:nvSpPr>
            <p:spPr>
              <a:xfrm>
                <a:off x="1591313" y="128633"/>
                <a:ext cx="25954" cy="14282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4" extrusionOk="0">
                    <a:moveTo>
                      <a:pt x="55" y="0"/>
                    </a:moveTo>
                    <a:cubicBezTo>
                      <a:pt x="3" y="67"/>
                      <a:pt x="0" y="103"/>
                      <a:pt x="47" y="103"/>
                    </a:cubicBezTo>
                    <a:cubicBezTo>
                      <a:pt x="56" y="103"/>
                      <a:pt x="68" y="102"/>
                      <a:pt x="82" y="99"/>
                    </a:cubicBezTo>
                    <a:cubicBezTo>
                      <a:pt x="189" y="45"/>
                      <a:pt x="153" y="18"/>
                      <a:pt x="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9" name="Google Shape;18359;p33"/>
              <p:cNvSpPr/>
              <p:nvPr/>
            </p:nvSpPr>
            <p:spPr>
              <a:xfrm>
                <a:off x="148333" y="3185224"/>
                <a:ext cx="13595" cy="1483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8" extrusionOk="0">
                    <a:moveTo>
                      <a:pt x="0" y="0"/>
                    </a:moveTo>
                    <a:cubicBezTo>
                      <a:pt x="0" y="72"/>
                      <a:pt x="27" y="107"/>
                      <a:pt x="98" y="107"/>
                    </a:cubicBezTo>
                    <a:cubicBezTo>
                      <a:pt x="63" y="72"/>
                      <a:pt x="27" y="3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0" name="Google Shape;18360;p33"/>
              <p:cNvSpPr/>
              <p:nvPr/>
            </p:nvSpPr>
            <p:spPr>
              <a:xfrm>
                <a:off x="93130" y="2505188"/>
                <a:ext cx="49573" cy="23071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8" extrusionOk="0">
                    <a:moveTo>
                      <a:pt x="119" y="0"/>
                    </a:moveTo>
                    <a:cubicBezTo>
                      <a:pt x="92" y="0"/>
                      <a:pt x="64" y="13"/>
                      <a:pt x="37" y="37"/>
                    </a:cubicBezTo>
                    <a:cubicBezTo>
                      <a:pt x="0" y="132"/>
                      <a:pt x="116" y="167"/>
                      <a:pt x="207" y="167"/>
                    </a:cubicBezTo>
                    <a:cubicBezTo>
                      <a:pt x="295" y="167"/>
                      <a:pt x="360" y="134"/>
                      <a:pt x="242" y="90"/>
                    </a:cubicBezTo>
                    <a:cubicBezTo>
                      <a:pt x="204" y="30"/>
                      <a:pt x="162" y="0"/>
                      <a:pt x="1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1" name="Google Shape;18361;p33"/>
              <p:cNvSpPr/>
              <p:nvPr/>
            </p:nvSpPr>
            <p:spPr>
              <a:xfrm>
                <a:off x="85852" y="2630291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9" y="0"/>
                    </a:moveTo>
                    <a:cubicBezTo>
                      <a:pt x="0" y="0"/>
                      <a:pt x="0" y="0"/>
                      <a:pt x="0" y="9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2" name="Google Shape;18362;p33"/>
              <p:cNvSpPr/>
              <p:nvPr/>
            </p:nvSpPr>
            <p:spPr>
              <a:xfrm>
                <a:off x="126225" y="2652263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lnTo>
                      <a:pt x="10" y="1"/>
                    </a:lnTo>
                    <a:cubicBezTo>
                      <a:pt x="10" y="10"/>
                      <a:pt x="1" y="19"/>
                      <a:pt x="1" y="19"/>
                    </a:cubicBezTo>
                    <a:cubicBezTo>
                      <a:pt x="10" y="19"/>
                      <a:pt x="19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3" name="Google Shape;18363;p33"/>
              <p:cNvSpPr/>
              <p:nvPr/>
            </p:nvSpPr>
            <p:spPr>
              <a:xfrm>
                <a:off x="61958" y="2566572"/>
                <a:ext cx="92555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25" extrusionOk="0">
                    <a:moveTo>
                      <a:pt x="41" y="0"/>
                    </a:moveTo>
                    <a:cubicBezTo>
                      <a:pt x="51" y="209"/>
                      <a:pt x="1" y="260"/>
                      <a:pt x="30" y="260"/>
                    </a:cubicBezTo>
                    <a:cubicBezTo>
                      <a:pt x="50" y="260"/>
                      <a:pt x="105" y="238"/>
                      <a:pt x="237" y="223"/>
                    </a:cubicBezTo>
                    <a:cubicBezTo>
                      <a:pt x="280" y="434"/>
                      <a:pt x="302" y="466"/>
                      <a:pt x="327" y="466"/>
                    </a:cubicBezTo>
                    <a:cubicBezTo>
                      <a:pt x="337" y="466"/>
                      <a:pt x="348" y="460"/>
                      <a:pt x="360" y="460"/>
                    </a:cubicBezTo>
                    <a:cubicBezTo>
                      <a:pt x="386" y="460"/>
                      <a:pt x="420" y="483"/>
                      <a:pt x="478" y="625"/>
                    </a:cubicBezTo>
                    <a:cubicBezTo>
                      <a:pt x="504" y="580"/>
                      <a:pt x="674" y="393"/>
                      <a:pt x="674" y="339"/>
                    </a:cubicBezTo>
                    <a:cubicBezTo>
                      <a:pt x="674" y="330"/>
                      <a:pt x="235" y="89"/>
                      <a:pt x="211" y="89"/>
                    </a:cubicBezTo>
                    <a:cubicBezTo>
                      <a:pt x="210" y="89"/>
                      <a:pt x="210" y="89"/>
                      <a:pt x="210" y="89"/>
                    </a:cubicBezTo>
                    <a:cubicBezTo>
                      <a:pt x="194" y="95"/>
                      <a:pt x="178" y="98"/>
                      <a:pt x="161" y="98"/>
                    </a:cubicBezTo>
                    <a:cubicBezTo>
                      <a:pt x="103" y="98"/>
                      <a:pt x="47" y="63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4" name="Google Shape;18364;p33"/>
              <p:cNvSpPr/>
              <p:nvPr/>
            </p:nvSpPr>
            <p:spPr>
              <a:xfrm>
                <a:off x="105077" y="2680003"/>
                <a:ext cx="23757" cy="1991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5" extrusionOk="0">
                    <a:moveTo>
                      <a:pt x="2" y="1"/>
                    </a:moveTo>
                    <a:cubicBezTo>
                      <a:pt x="1" y="1"/>
                      <a:pt x="30" y="144"/>
                      <a:pt x="105" y="144"/>
                    </a:cubicBezTo>
                    <a:cubicBezTo>
                      <a:pt x="125" y="144"/>
                      <a:pt x="147" y="135"/>
                      <a:pt x="173" y="111"/>
                    </a:cubicBezTo>
                    <a:cubicBezTo>
                      <a:pt x="173" y="111"/>
                      <a:pt x="12" y="13"/>
                      <a:pt x="3" y="4"/>
                    </a:cubicBezTo>
                    <a:cubicBezTo>
                      <a:pt x="3" y="2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5" name="Google Shape;18365;p33"/>
              <p:cNvSpPr/>
              <p:nvPr/>
            </p:nvSpPr>
            <p:spPr>
              <a:xfrm>
                <a:off x="6070209" y="4997371"/>
                <a:ext cx="2897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1" extrusionOk="0">
                    <a:moveTo>
                      <a:pt x="137" y="1"/>
                    </a:moveTo>
                    <a:cubicBezTo>
                      <a:pt x="94" y="1"/>
                      <a:pt x="41" y="21"/>
                      <a:pt x="1" y="61"/>
                    </a:cubicBezTo>
                    <a:lnTo>
                      <a:pt x="206" y="61"/>
                    </a:lnTo>
                    <a:cubicBezTo>
                      <a:pt x="210" y="21"/>
                      <a:pt x="179" y="1"/>
                      <a:pt x="1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6" name="Google Shape;18366;p33"/>
              <p:cNvSpPr/>
              <p:nvPr/>
            </p:nvSpPr>
            <p:spPr>
              <a:xfrm>
                <a:off x="121418" y="3157484"/>
                <a:ext cx="1648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2" h="24" extrusionOk="0">
                    <a:moveTo>
                      <a:pt x="10" y="0"/>
                    </a:moveTo>
                    <a:cubicBezTo>
                      <a:pt x="9" y="0"/>
                      <a:pt x="6" y="6"/>
                      <a:pt x="0" y="24"/>
                    </a:cubicBezTo>
                    <a:cubicBezTo>
                      <a:pt x="6" y="24"/>
                      <a:pt x="12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7" name="Google Shape;18367;p33"/>
              <p:cNvSpPr/>
              <p:nvPr/>
            </p:nvSpPr>
            <p:spPr>
              <a:xfrm>
                <a:off x="7049041" y="5015498"/>
                <a:ext cx="17165" cy="1510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" extrusionOk="0">
                    <a:moveTo>
                      <a:pt x="90" y="0"/>
                    </a:moveTo>
                    <a:cubicBezTo>
                      <a:pt x="72" y="36"/>
                      <a:pt x="45" y="72"/>
                      <a:pt x="1" y="98"/>
                    </a:cubicBezTo>
                    <a:cubicBezTo>
                      <a:pt x="16" y="106"/>
                      <a:pt x="31" y="110"/>
                      <a:pt x="45" y="110"/>
                    </a:cubicBezTo>
                    <a:cubicBezTo>
                      <a:pt x="94" y="110"/>
                      <a:pt x="125" y="63"/>
                      <a:pt x="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8" name="Google Shape;18368;p33"/>
              <p:cNvSpPr/>
              <p:nvPr/>
            </p:nvSpPr>
            <p:spPr>
              <a:xfrm>
                <a:off x="64979" y="2651852"/>
                <a:ext cx="28288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6" extrusionOk="0">
                    <a:moveTo>
                      <a:pt x="86" y="0"/>
                    </a:moveTo>
                    <a:cubicBezTo>
                      <a:pt x="58" y="0"/>
                      <a:pt x="29" y="7"/>
                      <a:pt x="1" y="22"/>
                    </a:cubicBezTo>
                    <a:cubicBezTo>
                      <a:pt x="1" y="69"/>
                      <a:pt x="49" y="85"/>
                      <a:pt x="98" y="85"/>
                    </a:cubicBezTo>
                    <a:cubicBezTo>
                      <a:pt x="151" y="85"/>
                      <a:pt x="206" y="67"/>
                      <a:pt x="206" y="48"/>
                    </a:cubicBezTo>
                    <a:cubicBezTo>
                      <a:pt x="168" y="16"/>
                      <a:pt x="128" y="0"/>
                      <a:pt x="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9" name="Google Shape;18369;p33"/>
              <p:cNvSpPr/>
              <p:nvPr/>
            </p:nvSpPr>
            <p:spPr>
              <a:xfrm>
                <a:off x="69923" y="1397795"/>
                <a:ext cx="11123" cy="23071"/>
              </a:xfrm>
              <a:custGeom>
                <a:avLst/>
                <a:gdLst/>
                <a:ahLst/>
                <a:cxnLst/>
                <a:rect l="l" t="t" r="r" b="b"/>
                <a:pathLst>
                  <a:path w="81" h="168" extrusionOk="0">
                    <a:moveTo>
                      <a:pt x="27" y="1"/>
                    </a:moveTo>
                    <a:cubicBezTo>
                      <a:pt x="14" y="1"/>
                      <a:pt x="5" y="27"/>
                      <a:pt x="0" y="81"/>
                    </a:cubicBezTo>
                    <a:cubicBezTo>
                      <a:pt x="23" y="139"/>
                      <a:pt x="41" y="168"/>
                      <a:pt x="54" y="168"/>
                    </a:cubicBezTo>
                    <a:cubicBezTo>
                      <a:pt x="67" y="168"/>
                      <a:pt x="76" y="139"/>
                      <a:pt x="81" y="81"/>
                    </a:cubicBezTo>
                    <a:cubicBezTo>
                      <a:pt x="58" y="27"/>
                      <a:pt x="41" y="1"/>
                      <a:pt x="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0" name="Google Shape;18370;p33"/>
              <p:cNvSpPr/>
              <p:nvPr/>
            </p:nvSpPr>
            <p:spPr>
              <a:xfrm>
                <a:off x="139133" y="1427183"/>
                <a:ext cx="11810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195" extrusionOk="0">
                    <a:moveTo>
                      <a:pt x="85" y="1"/>
                    </a:moveTo>
                    <a:cubicBezTo>
                      <a:pt x="84" y="5"/>
                      <a:pt x="83" y="9"/>
                      <a:pt x="82" y="12"/>
                    </a:cubicBezTo>
                    <a:lnTo>
                      <a:pt x="82" y="12"/>
                    </a:lnTo>
                    <a:cubicBezTo>
                      <a:pt x="84" y="8"/>
                      <a:pt x="85" y="4"/>
                      <a:pt x="85" y="1"/>
                    </a:cubicBezTo>
                    <a:close/>
                    <a:moveTo>
                      <a:pt x="82" y="12"/>
                    </a:moveTo>
                    <a:lnTo>
                      <a:pt x="82" y="12"/>
                    </a:lnTo>
                    <a:cubicBezTo>
                      <a:pt x="72" y="32"/>
                      <a:pt x="41" y="63"/>
                      <a:pt x="5" y="99"/>
                    </a:cubicBezTo>
                    <a:cubicBezTo>
                      <a:pt x="1" y="153"/>
                      <a:pt x="0" y="194"/>
                      <a:pt x="10" y="194"/>
                    </a:cubicBezTo>
                    <a:cubicBezTo>
                      <a:pt x="20" y="194"/>
                      <a:pt x="41" y="145"/>
                      <a:pt x="82" y="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1" name="Google Shape;18371;p33"/>
              <p:cNvSpPr/>
              <p:nvPr/>
            </p:nvSpPr>
            <p:spPr>
              <a:xfrm>
                <a:off x="94366" y="1408781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1" y="1"/>
                    </a:moveTo>
                    <a:cubicBezTo>
                      <a:pt x="1" y="5"/>
                      <a:pt x="1" y="8"/>
                      <a:pt x="2" y="8"/>
                    </a:cubicBezTo>
                    <a:cubicBezTo>
                      <a:pt x="3" y="8"/>
                      <a:pt x="5" y="5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2" name="Google Shape;18372;p33"/>
              <p:cNvSpPr/>
              <p:nvPr/>
            </p:nvSpPr>
            <p:spPr>
              <a:xfrm>
                <a:off x="84616" y="1383101"/>
                <a:ext cx="72369" cy="8349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08" extrusionOk="0">
                    <a:moveTo>
                      <a:pt x="170" y="1"/>
                    </a:moveTo>
                    <a:cubicBezTo>
                      <a:pt x="179" y="134"/>
                      <a:pt x="0" y="63"/>
                      <a:pt x="232" y="241"/>
                    </a:cubicBezTo>
                    <a:cubicBezTo>
                      <a:pt x="232" y="259"/>
                      <a:pt x="36" y="607"/>
                      <a:pt x="161" y="607"/>
                    </a:cubicBezTo>
                    <a:cubicBezTo>
                      <a:pt x="382" y="607"/>
                      <a:pt x="498" y="36"/>
                      <a:pt x="526" y="36"/>
                    </a:cubicBezTo>
                    <a:cubicBezTo>
                      <a:pt x="526" y="36"/>
                      <a:pt x="527" y="36"/>
                      <a:pt x="527" y="36"/>
                    </a:cubicBezTo>
                    <a:lnTo>
                      <a:pt x="527" y="36"/>
                    </a:lnTo>
                    <a:cubicBezTo>
                      <a:pt x="523" y="35"/>
                      <a:pt x="517" y="34"/>
                      <a:pt x="511" y="34"/>
                    </a:cubicBezTo>
                    <a:cubicBezTo>
                      <a:pt x="463" y="34"/>
                      <a:pt x="355" y="66"/>
                      <a:pt x="274" y="66"/>
                    </a:cubicBezTo>
                    <a:cubicBezTo>
                      <a:pt x="217" y="66"/>
                      <a:pt x="173" y="51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3" name="Google Shape;18373;p33"/>
              <p:cNvSpPr/>
              <p:nvPr/>
            </p:nvSpPr>
            <p:spPr>
              <a:xfrm>
                <a:off x="51521" y="1522349"/>
                <a:ext cx="40098" cy="38588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81" extrusionOk="0">
                    <a:moveTo>
                      <a:pt x="139" y="1"/>
                    </a:moveTo>
                    <a:cubicBezTo>
                      <a:pt x="69" y="1"/>
                      <a:pt x="1" y="44"/>
                      <a:pt x="9" y="137"/>
                    </a:cubicBezTo>
                    <a:cubicBezTo>
                      <a:pt x="43" y="95"/>
                      <a:pt x="65" y="79"/>
                      <a:pt x="79" y="79"/>
                    </a:cubicBezTo>
                    <a:cubicBezTo>
                      <a:pt x="124" y="79"/>
                      <a:pt x="85" y="253"/>
                      <a:pt x="99" y="280"/>
                    </a:cubicBezTo>
                    <a:cubicBezTo>
                      <a:pt x="152" y="235"/>
                      <a:pt x="206" y="191"/>
                      <a:pt x="268" y="146"/>
                    </a:cubicBezTo>
                    <a:cubicBezTo>
                      <a:pt x="292" y="53"/>
                      <a:pt x="215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4" name="Google Shape;18374;p33"/>
              <p:cNvSpPr/>
              <p:nvPr/>
            </p:nvSpPr>
            <p:spPr>
              <a:xfrm>
                <a:off x="43557" y="1430616"/>
                <a:ext cx="6866" cy="1634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19" extrusionOk="0">
                    <a:moveTo>
                      <a:pt x="15" y="0"/>
                    </a:moveTo>
                    <a:cubicBezTo>
                      <a:pt x="5" y="0"/>
                      <a:pt x="1" y="29"/>
                      <a:pt x="14" y="118"/>
                    </a:cubicBezTo>
                    <a:cubicBezTo>
                      <a:pt x="32" y="92"/>
                      <a:pt x="41" y="65"/>
                      <a:pt x="50" y="56"/>
                    </a:cubicBezTo>
                    <a:cubicBezTo>
                      <a:pt x="41" y="29"/>
                      <a:pt x="25" y="0"/>
                      <a:pt x="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5" name="Google Shape;18375;p33"/>
              <p:cNvSpPr/>
              <p:nvPr/>
            </p:nvSpPr>
            <p:spPr>
              <a:xfrm>
                <a:off x="50286" y="1436109"/>
                <a:ext cx="3021" cy="590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16" y="1"/>
                    </a:moveTo>
                    <a:lnTo>
                      <a:pt x="16" y="1"/>
                    </a:lnTo>
                    <a:cubicBezTo>
                      <a:pt x="13" y="1"/>
                      <a:pt x="7" y="6"/>
                      <a:pt x="1" y="16"/>
                    </a:cubicBezTo>
                    <a:cubicBezTo>
                      <a:pt x="10" y="25"/>
                      <a:pt x="10" y="34"/>
                      <a:pt x="10" y="43"/>
                    </a:cubicBezTo>
                    <a:cubicBezTo>
                      <a:pt x="21" y="15"/>
                      <a:pt x="21" y="1"/>
                      <a:pt x="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6" name="Google Shape;18376;p33"/>
              <p:cNvSpPr/>
              <p:nvPr/>
            </p:nvSpPr>
            <p:spPr>
              <a:xfrm>
                <a:off x="78437" y="1431715"/>
                <a:ext cx="14831" cy="2568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87" extrusionOk="0">
                    <a:moveTo>
                      <a:pt x="44" y="0"/>
                    </a:moveTo>
                    <a:cubicBezTo>
                      <a:pt x="31" y="0"/>
                      <a:pt x="17" y="4"/>
                      <a:pt x="1" y="12"/>
                    </a:cubicBezTo>
                    <a:cubicBezTo>
                      <a:pt x="8" y="19"/>
                      <a:pt x="66" y="187"/>
                      <a:pt x="94" y="187"/>
                    </a:cubicBezTo>
                    <a:cubicBezTo>
                      <a:pt x="102" y="187"/>
                      <a:pt x="108" y="171"/>
                      <a:pt x="108" y="128"/>
                    </a:cubicBezTo>
                    <a:cubicBezTo>
                      <a:pt x="108" y="46"/>
                      <a:pt x="87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7" name="Google Shape;18377;p33"/>
              <p:cNvSpPr/>
              <p:nvPr/>
            </p:nvSpPr>
            <p:spPr>
              <a:xfrm>
                <a:off x="75415" y="1661323"/>
                <a:ext cx="25267" cy="28289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06" extrusionOk="0">
                    <a:moveTo>
                      <a:pt x="90" y="1"/>
                    </a:moveTo>
                    <a:cubicBezTo>
                      <a:pt x="44" y="1"/>
                      <a:pt x="0" y="47"/>
                      <a:pt x="14" y="205"/>
                    </a:cubicBezTo>
                    <a:cubicBezTo>
                      <a:pt x="22" y="206"/>
                      <a:pt x="30" y="206"/>
                      <a:pt x="37" y="206"/>
                    </a:cubicBezTo>
                    <a:cubicBezTo>
                      <a:pt x="121" y="206"/>
                      <a:pt x="167" y="161"/>
                      <a:pt x="183" y="71"/>
                    </a:cubicBezTo>
                    <a:cubicBezTo>
                      <a:pt x="183" y="45"/>
                      <a:pt x="136" y="1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8" name="Google Shape;18378;p33"/>
              <p:cNvSpPr/>
              <p:nvPr/>
            </p:nvSpPr>
            <p:spPr>
              <a:xfrm>
                <a:off x="73218" y="1585107"/>
                <a:ext cx="20049" cy="3089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25" extrusionOk="0">
                    <a:moveTo>
                      <a:pt x="120" y="1"/>
                    </a:moveTo>
                    <a:cubicBezTo>
                      <a:pt x="77" y="1"/>
                      <a:pt x="1" y="224"/>
                      <a:pt x="65" y="224"/>
                    </a:cubicBezTo>
                    <a:cubicBezTo>
                      <a:pt x="73" y="224"/>
                      <a:pt x="81" y="222"/>
                      <a:pt x="92" y="216"/>
                    </a:cubicBezTo>
                    <a:cubicBezTo>
                      <a:pt x="110" y="171"/>
                      <a:pt x="128" y="135"/>
                      <a:pt x="146" y="100"/>
                    </a:cubicBezTo>
                    <a:cubicBezTo>
                      <a:pt x="146" y="28"/>
                      <a:pt x="135" y="1"/>
                      <a:pt x="1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9" name="Google Shape;18379;p33"/>
              <p:cNvSpPr/>
              <p:nvPr/>
            </p:nvSpPr>
            <p:spPr>
              <a:xfrm>
                <a:off x="97387" y="1570413"/>
                <a:ext cx="59873" cy="5053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68" extrusionOk="0">
                    <a:moveTo>
                      <a:pt x="426" y="77"/>
                    </a:moveTo>
                    <a:lnTo>
                      <a:pt x="426" y="77"/>
                    </a:lnTo>
                    <a:cubicBezTo>
                      <a:pt x="425" y="79"/>
                      <a:pt x="425" y="80"/>
                      <a:pt x="425" y="82"/>
                    </a:cubicBezTo>
                    <a:cubicBezTo>
                      <a:pt x="425" y="80"/>
                      <a:pt x="426" y="78"/>
                      <a:pt x="426" y="77"/>
                    </a:cubicBezTo>
                    <a:close/>
                    <a:moveTo>
                      <a:pt x="392" y="1"/>
                    </a:moveTo>
                    <a:cubicBezTo>
                      <a:pt x="285" y="1"/>
                      <a:pt x="0" y="304"/>
                      <a:pt x="175" y="367"/>
                    </a:cubicBezTo>
                    <a:cubicBezTo>
                      <a:pt x="175" y="367"/>
                      <a:pt x="175" y="367"/>
                      <a:pt x="175" y="367"/>
                    </a:cubicBezTo>
                    <a:cubicBezTo>
                      <a:pt x="189" y="367"/>
                      <a:pt x="403" y="74"/>
                      <a:pt x="424" y="74"/>
                    </a:cubicBezTo>
                    <a:cubicBezTo>
                      <a:pt x="425" y="74"/>
                      <a:pt x="426" y="75"/>
                      <a:pt x="426" y="77"/>
                    </a:cubicBezTo>
                    <a:lnTo>
                      <a:pt x="426" y="77"/>
                    </a:lnTo>
                    <a:cubicBezTo>
                      <a:pt x="436" y="23"/>
                      <a:pt x="420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0" name="Google Shape;18380;p33"/>
              <p:cNvSpPr/>
              <p:nvPr/>
            </p:nvSpPr>
            <p:spPr>
              <a:xfrm>
                <a:off x="4513115" y="4972927"/>
                <a:ext cx="55890" cy="2334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70" extrusionOk="0">
                    <a:moveTo>
                      <a:pt x="271" y="1"/>
                    </a:moveTo>
                    <a:cubicBezTo>
                      <a:pt x="156" y="1"/>
                      <a:pt x="6" y="17"/>
                      <a:pt x="1" y="34"/>
                    </a:cubicBezTo>
                    <a:cubicBezTo>
                      <a:pt x="37" y="100"/>
                      <a:pt x="167" y="170"/>
                      <a:pt x="269" y="170"/>
                    </a:cubicBezTo>
                    <a:cubicBezTo>
                      <a:pt x="345" y="170"/>
                      <a:pt x="406" y="131"/>
                      <a:pt x="402" y="25"/>
                    </a:cubicBezTo>
                    <a:cubicBezTo>
                      <a:pt x="402" y="8"/>
                      <a:pt x="343" y="1"/>
                      <a:pt x="2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1" name="Google Shape;18381;p33"/>
              <p:cNvSpPr/>
              <p:nvPr/>
            </p:nvSpPr>
            <p:spPr>
              <a:xfrm>
                <a:off x="4709210" y="4994899"/>
                <a:ext cx="24581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0" extrusionOk="0">
                    <a:moveTo>
                      <a:pt x="95" y="1"/>
                    </a:moveTo>
                    <a:cubicBezTo>
                      <a:pt x="66" y="1"/>
                      <a:pt x="34" y="18"/>
                      <a:pt x="0" y="52"/>
                    </a:cubicBezTo>
                    <a:cubicBezTo>
                      <a:pt x="63" y="61"/>
                      <a:pt x="125" y="61"/>
                      <a:pt x="179" y="70"/>
                    </a:cubicBezTo>
                    <a:cubicBezTo>
                      <a:pt x="155" y="23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2" name="Google Shape;18382;p33"/>
              <p:cNvSpPr/>
              <p:nvPr/>
            </p:nvSpPr>
            <p:spPr>
              <a:xfrm>
                <a:off x="3056540" y="143464"/>
                <a:ext cx="22246" cy="1222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89" extrusionOk="0">
                    <a:moveTo>
                      <a:pt x="50" y="1"/>
                    </a:moveTo>
                    <a:cubicBezTo>
                      <a:pt x="17" y="1"/>
                      <a:pt x="0" y="25"/>
                      <a:pt x="28" y="89"/>
                    </a:cubicBezTo>
                    <a:cubicBezTo>
                      <a:pt x="72" y="80"/>
                      <a:pt x="117" y="62"/>
                      <a:pt x="161" y="53"/>
                    </a:cubicBezTo>
                    <a:cubicBezTo>
                      <a:pt x="127" y="23"/>
                      <a:pt x="81" y="1"/>
                      <a:pt x="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3" name="Google Shape;18383;p33"/>
              <p:cNvSpPr/>
              <p:nvPr/>
            </p:nvSpPr>
            <p:spPr>
              <a:xfrm>
                <a:off x="4641923" y="121904"/>
                <a:ext cx="53968" cy="472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4" extrusionOk="0">
                    <a:moveTo>
                      <a:pt x="87" y="0"/>
                    </a:moveTo>
                    <a:cubicBezTo>
                      <a:pt x="56" y="0"/>
                      <a:pt x="29" y="22"/>
                      <a:pt x="9" y="76"/>
                    </a:cubicBezTo>
                    <a:cubicBezTo>
                      <a:pt x="1" y="92"/>
                      <a:pt x="257" y="343"/>
                      <a:pt x="364" y="343"/>
                    </a:cubicBezTo>
                    <a:cubicBezTo>
                      <a:pt x="375" y="343"/>
                      <a:pt x="385" y="341"/>
                      <a:pt x="392" y="335"/>
                    </a:cubicBezTo>
                    <a:cubicBezTo>
                      <a:pt x="385" y="335"/>
                      <a:pt x="208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4" name="Google Shape;18384;p33"/>
              <p:cNvSpPr/>
              <p:nvPr/>
            </p:nvSpPr>
            <p:spPr>
              <a:xfrm>
                <a:off x="4672408" y="4993388"/>
                <a:ext cx="22246" cy="11398"/>
              </a:xfrm>
              <a:custGeom>
                <a:avLst/>
                <a:gdLst/>
                <a:ahLst/>
                <a:cxnLst/>
                <a:rect l="l" t="t" r="r" b="b"/>
                <a:pathLst>
                  <a:path w="162" h="83" extrusionOk="0">
                    <a:moveTo>
                      <a:pt x="90" y="1"/>
                    </a:moveTo>
                    <a:cubicBezTo>
                      <a:pt x="45" y="1"/>
                      <a:pt x="10" y="36"/>
                      <a:pt x="1" y="81"/>
                    </a:cubicBezTo>
                    <a:cubicBezTo>
                      <a:pt x="8" y="81"/>
                      <a:pt x="25" y="82"/>
                      <a:pt x="43" y="82"/>
                    </a:cubicBezTo>
                    <a:cubicBezTo>
                      <a:pt x="95" y="82"/>
                      <a:pt x="162" y="73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5" name="Google Shape;18385;p33"/>
              <p:cNvSpPr/>
              <p:nvPr/>
            </p:nvSpPr>
            <p:spPr>
              <a:xfrm>
                <a:off x="1444379" y="125612"/>
                <a:ext cx="6454" cy="439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8" y="0"/>
                    </a:moveTo>
                    <a:cubicBezTo>
                      <a:pt x="0" y="0"/>
                      <a:pt x="3" y="9"/>
                      <a:pt x="36" y="31"/>
                    </a:cubicBezTo>
                    <a:cubicBezTo>
                      <a:pt x="47" y="16"/>
                      <a:pt x="18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6" name="Google Shape;18386;p33"/>
              <p:cNvSpPr/>
              <p:nvPr/>
            </p:nvSpPr>
            <p:spPr>
              <a:xfrm>
                <a:off x="1584035" y="5008082"/>
                <a:ext cx="8789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64" h="1" extrusionOk="0">
                    <a:moveTo>
                      <a:pt x="63" y="1"/>
                    </a:moveTo>
                    <a:cubicBezTo>
                      <a:pt x="63" y="1"/>
                      <a:pt x="1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7" name="Google Shape;18387;p33"/>
              <p:cNvSpPr/>
              <p:nvPr/>
            </p:nvSpPr>
            <p:spPr>
              <a:xfrm>
                <a:off x="7078428" y="5025248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" y="1"/>
                      <a:pt x="1" y="10"/>
                      <a:pt x="10" y="10"/>
                    </a:cubicBezTo>
                    <a:cubicBezTo>
                      <a:pt x="10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33"/>
              <p:cNvSpPr/>
              <p:nvPr/>
            </p:nvSpPr>
            <p:spPr>
              <a:xfrm>
                <a:off x="5555663" y="4976223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cubicBezTo>
                      <a:pt x="10" y="10"/>
                      <a:pt x="10" y="19"/>
                      <a:pt x="1" y="19"/>
                    </a:cubicBezTo>
                    <a:cubicBezTo>
                      <a:pt x="19" y="19"/>
                      <a:pt x="19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9" name="Google Shape;18389;p33"/>
              <p:cNvSpPr/>
              <p:nvPr/>
            </p:nvSpPr>
            <p:spPr>
              <a:xfrm>
                <a:off x="4823188" y="4976223"/>
                <a:ext cx="2472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0" y="1"/>
                    </a:moveTo>
                    <a:cubicBezTo>
                      <a:pt x="0" y="10"/>
                      <a:pt x="9" y="10"/>
                      <a:pt x="18" y="10"/>
                    </a:cubicBezTo>
                    <a:cubicBezTo>
                      <a:pt x="9" y="1"/>
                      <a:pt x="9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33"/>
              <p:cNvSpPr/>
              <p:nvPr/>
            </p:nvSpPr>
            <p:spPr>
              <a:xfrm>
                <a:off x="1890401" y="137147"/>
                <a:ext cx="9887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72" h="64" extrusionOk="0">
                    <a:moveTo>
                      <a:pt x="27" y="1"/>
                    </a:moveTo>
                    <a:cubicBezTo>
                      <a:pt x="0" y="28"/>
                      <a:pt x="18" y="54"/>
                      <a:pt x="71" y="63"/>
                    </a:cubicBezTo>
                    <a:cubicBezTo>
                      <a:pt x="45" y="28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1" name="Google Shape;18391;p33"/>
              <p:cNvSpPr/>
              <p:nvPr/>
            </p:nvSpPr>
            <p:spPr>
              <a:xfrm>
                <a:off x="4739833" y="126161"/>
                <a:ext cx="7415" cy="7553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0" y="1"/>
                    </a:moveTo>
                    <a:cubicBezTo>
                      <a:pt x="36" y="10"/>
                      <a:pt x="45" y="27"/>
                      <a:pt x="54" y="54"/>
                    </a:cubicBezTo>
                    <a:cubicBezTo>
                      <a:pt x="45" y="18"/>
                      <a:pt x="36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33"/>
              <p:cNvSpPr/>
              <p:nvPr/>
            </p:nvSpPr>
            <p:spPr>
              <a:xfrm>
                <a:off x="1634158" y="199493"/>
                <a:ext cx="8789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64" h="13" extrusionOk="0">
                    <a:moveTo>
                      <a:pt x="25" y="1"/>
                    </a:moveTo>
                    <a:cubicBezTo>
                      <a:pt x="4" y="1"/>
                      <a:pt x="1" y="12"/>
                      <a:pt x="38" y="12"/>
                    </a:cubicBezTo>
                    <a:cubicBezTo>
                      <a:pt x="45" y="12"/>
                      <a:pt x="54" y="12"/>
                      <a:pt x="64" y="11"/>
                    </a:cubicBezTo>
                    <a:cubicBezTo>
                      <a:pt x="49" y="3"/>
                      <a:pt x="35" y="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3" name="Google Shape;18393;p33"/>
              <p:cNvSpPr/>
              <p:nvPr/>
            </p:nvSpPr>
            <p:spPr>
              <a:xfrm>
                <a:off x="167971" y="4641423"/>
                <a:ext cx="2472" cy="2142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6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0" y="1"/>
                      <a:pt x="2" y="67"/>
                      <a:pt x="18" y="155"/>
                    </a:cubicBezTo>
                    <a:cubicBezTo>
                      <a:pt x="18" y="119"/>
                      <a:pt x="18" y="66"/>
                      <a:pt x="9" y="3"/>
                    </a:cubicBezTo>
                    <a:cubicBezTo>
                      <a:pt x="8" y="2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4" name="Google Shape;18394;p33"/>
              <p:cNvSpPr/>
              <p:nvPr/>
            </p:nvSpPr>
            <p:spPr>
              <a:xfrm>
                <a:off x="197357" y="3460836"/>
                <a:ext cx="19637" cy="2348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71" extrusionOk="0">
                    <a:moveTo>
                      <a:pt x="0" y="1"/>
                    </a:moveTo>
                    <a:cubicBezTo>
                      <a:pt x="80" y="1"/>
                      <a:pt x="89" y="134"/>
                      <a:pt x="143" y="170"/>
                    </a:cubicBezTo>
                    <a:cubicBezTo>
                      <a:pt x="143" y="72"/>
                      <a:pt x="107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5" name="Google Shape;18395;p33"/>
              <p:cNvSpPr/>
              <p:nvPr/>
            </p:nvSpPr>
            <p:spPr>
              <a:xfrm>
                <a:off x="118947" y="1505733"/>
                <a:ext cx="7415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54" h="45" extrusionOk="0">
                    <a:moveTo>
                      <a:pt x="39" y="1"/>
                    </a:moveTo>
                    <a:cubicBezTo>
                      <a:pt x="30" y="1"/>
                      <a:pt x="17" y="14"/>
                      <a:pt x="0" y="44"/>
                    </a:cubicBezTo>
                    <a:lnTo>
                      <a:pt x="54" y="44"/>
                    </a:lnTo>
                    <a:cubicBezTo>
                      <a:pt x="54" y="16"/>
                      <a:pt x="49" y="1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6" name="Google Shape;18396;p33"/>
              <p:cNvSpPr/>
              <p:nvPr/>
            </p:nvSpPr>
            <p:spPr>
              <a:xfrm>
                <a:off x="174013" y="3927605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0"/>
                    </a:moveTo>
                    <a:cubicBezTo>
                      <a:pt x="1" y="0"/>
                      <a:pt x="1" y="9"/>
                      <a:pt x="10" y="9"/>
                    </a:cubicBezTo>
                    <a:cubicBezTo>
                      <a:pt x="1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7" name="Google Shape;18397;p33"/>
              <p:cNvSpPr/>
              <p:nvPr/>
            </p:nvSpPr>
            <p:spPr>
              <a:xfrm>
                <a:off x="1678376" y="172303"/>
                <a:ext cx="33232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2" extrusionOk="0">
                    <a:moveTo>
                      <a:pt x="43" y="0"/>
                    </a:moveTo>
                    <a:cubicBezTo>
                      <a:pt x="27" y="0"/>
                      <a:pt x="13" y="1"/>
                      <a:pt x="1" y="4"/>
                    </a:cubicBezTo>
                    <a:cubicBezTo>
                      <a:pt x="101" y="19"/>
                      <a:pt x="201" y="41"/>
                      <a:pt x="232" y="41"/>
                    </a:cubicBezTo>
                    <a:cubicBezTo>
                      <a:pt x="237" y="41"/>
                      <a:pt x="240" y="41"/>
                      <a:pt x="242" y="39"/>
                    </a:cubicBezTo>
                    <a:cubicBezTo>
                      <a:pt x="160" y="12"/>
                      <a:pt x="94" y="0"/>
                      <a:pt x="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8" name="Google Shape;18398;p33"/>
              <p:cNvSpPr/>
              <p:nvPr/>
            </p:nvSpPr>
            <p:spPr>
              <a:xfrm>
                <a:off x="94366" y="1511775"/>
                <a:ext cx="24718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3" extrusionOk="0">
                    <a:moveTo>
                      <a:pt x="179" y="0"/>
                    </a:moveTo>
                    <a:lnTo>
                      <a:pt x="179" y="0"/>
                    </a:lnTo>
                    <a:cubicBezTo>
                      <a:pt x="81" y="9"/>
                      <a:pt x="1" y="45"/>
                      <a:pt x="117" y="143"/>
                    </a:cubicBezTo>
                    <a:cubicBezTo>
                      <a:pt x="144" y="81"/>
                      <a:pt x="161" y="36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9" name="Google Shape;18399;p33"/>
              <p:cNvSpPr/>
              <p:nvPr/>
            </p:nvSpPr>
            <p:spPr>
              <a:xfrm>
                <a:off x="4029329" y="153077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0" y="1"/>
                    </a:moveTo>
                    <a:cubicBezTo>
                      <a:pt x="0" y="1"/>
                      <a:pt x="0" y="1"/>
                      <a:pt x="9" y="1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0" name="Google Shape;18400;p33"/>
              <p:cNvSpPr/>
              <p:nvPr/>
            </p:nvSpPr>
            <p:spPr>
              <a:xfrm>
                <a:off x="4693281" y="129869"/>
                <a:ext cx="16067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0" y="0"/>
                    </a:moveTo>
                    <a:cubicBezTo>
                      <a:pt x="18" y="0"/>
                      <a:pt x="63" y="27"/>
                      <a:pt x="116" y="63"/>
                    </a:cubicBezTo>
                    <a:cubicBezTo>
                      <a:pt x="90" y="18"/>
                      <a:pt x="54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1" name="Google Shape;18401;p33"/>
              <p:cNvSpPr/>
              <p:nvPr/>
            </p:nvSpPr>
            <p:spPr>
              <a:xfrm>
                <a:off x="118947" y="1570551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0" y="0"/>
                    </a:moveTo>
                    <a:cubicBezTo>
                      <a:pt x="5" y="5"/>
                      <a:pt x="7" y="7"/>
                      <a:pt x="8" y="7"/>
                    </a:cubicBezTo>
                    <a:cubicBezTo>
                      <a:pt x="9" y="7"/>
                      <a:pt x="9" y="5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2" name="Google Shape;18402;p33"/>
              <p:cNvSpPr/>
              <p:nvPr/>
            </p:nvSpPr>
            <p:spPr>
              <a:xfrm>
                <a:off x="124989" y="4444636"/>
                <a:ext cx="1002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73" h="61" extrusionOk="0">
                    <a:moveTo>
                      <a:pt x="72" y="0"/>
                    </a:moveTo>
                    <a:cubicBezTo>
                      <a:pt x="43" y="30"/>
                      <a:pt x="19" y="47"/>
                      <a:pt x="7" y="47"/>
                    </a:cubicBezTo>
                    <a:cubicBezTo>
                      <a:pt x="4" y="47"/>
                      <a:pt x="2" y="46"/>
                      <a:pt x="1" y="45"/>
                    </a:cubicBezTo>
                    <a:lnTo>
                      <a:pt x="1" y="45"/>
                    </a:lnTo>
                    <a:cubicBezTo>
                      <a:pt x="12" y="56"/>
                      <a:pt x="21" y="61"/>
                      <a:pt x="30" y="61"/>
                    </a:cubicBezTo>
                    <a:cubicBezTo>
                      <a:pt x="48" y="61"/>
                      <a:pt x="60" y="37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3" name="Google Shape;18403;p33"/>
              <p:cNvSpPr/>
              <p:nvPr/>
            </p:nvSpPr>
            <p:spPr>
              <a:xfrm>
                <a:off x="227980" y="3996268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4" name="Google Shape;18404;p33"/>
              <p:cNvSpPr/>
              <p:nvPr/>
            </p:nvSpPr>
            <p:spPr>
              <a:xfrm>
                <a:off x="209579" y="4014532"/>
                <a:ext cx="8651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4" extrusionOk="0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1"/>
                      <a:pt x="0" y="1"/>
                    </a:cubicBezTo>
                    <a:close/>
                    <a:moveTo>
                      <a:pt x="2" y="1"/>
                    </a:moveTo>
                    <a:cubicBezTo>
                      <a:pt x="11" y="7"/>
                      <a:pt x="36" y="84"/>
                      <a:pt x="45" y="144"/>
                    </a:cubicBezTo>
                    <a:cubicBezTo>
                      <a:pt x="63" y="73"/>
                      <a:pt x="54" y="19"/>
                      <a:pt x="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5" name="Google Shape;18405;p33"/>
              <p:cNvSpPr/>
              <p:nvPr/>
            </p:nvSpPr>
            <p:spPr>
              <a:xfrm>
                <a:off x="174013" y="2602002"/>
                <a:ext cx="3845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28" h="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5"/>
                      <a:pt x="3" y="8"/>
                      <a:pt x="7" y="8"/>
                    </a:cubicBezTo>
                    <a:cubicBezTo>
                      <a:pt x="8" y="8"/>
                      <a:pt x="10" y="8"/>
                      <a:pt x="11" y="7"/>
                    </a:cubicBezTo>
                    <a:lnTo>
                      <a:pt x="11" y="7"/>
                    </a:lnTo>
                    <a:cubicBezTo>
                      <a:pt x="12" y="8"/>
                      <a:pt x="13" y="8"/>
                      <a:pt x="14" y="8"/>
                    </a:cubicBezTo>
                    <a:cubicBezTo>
                      <a:pt x="18" y="8"/>
                      <a:pt x="23" y="5"/>
                      <a:pt x="27" y="1"/>
                    </a:cubicBezTo>
                    <a:lnTo>
                      <a:pt x="27" y="1"/>
                    </a:lnTo>
                    <a:cubicBezTo>
                      <a:pt x="21" y="4"/>
                      <a:pt x="15" y="6"/>
                      <a:pt x="11" y="7"/>
                    </a:cubicBezTo>
                    <a:lnTo>
                      <a:pt x="11" y="7"/>
                    </a:lnTo>
                    <a:cubicBezTo>
                      <a:pt x="7" y="6"/>
                      <a:pt x="4" y="4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6" name="Google Shape;18406;p33"/>
              <p:cNvSpPr/>
              <p:nvPr/>
            </p:nvSpPr>
            <p:spPr>
              <a:xfrm>
                <a:off x="140918" y="174454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cubicBezTo>
                      <a:pt x="1" y="0"/>
                      <a:pt x="1" y="9"/>
                      <a:pt x="1" y="9"/>
                    </a:cubicBezTo>
                    <a:cubicBezTo>
                      <a:pt x="10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7" name="Google Shape;18407;p33"/>
              <p:cNvSpPr/>
              <p:nvPr/>
            </p:nvSpPr>
            <p:spPr>
              <a:xfrm>
                <a:off x="103017" y="1010949"/>
                <a:ext cx="260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2" y="1"/>
                    </a:moveTo>
                    <a:cubicBezTo>
                      <a:pt x="9" y="1"/>
                      <a:pt x="5" y="3"/>
                      <a:pt x="0" y="7"/>
                    </a:cubicBezTo>
                    <a:lnTo>
                      <a:pt x="18" y="7"/>
                    </a:lnTo>
                    <a:cubicBezTo>
                      <a:pt x="18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8" name="Google Shape;18408;p33"/>
              <p:cNvSpPr/>
              <p:nvPr/>
            </p:nvSpPr>
            <p:spPr>
              <a:xfrm>
                <a:off x="103017" y="1717489"/>
                <a:ext cx="3708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1"/>
                    </a:moveTo>
                    <a:cubicBezTo>
                      <a:pt x="0" y="19"/>
                      <a:pt x="9" y="19"/>
                      <a:pt x="27" y="19"/>
                    </a:cubicBezTo>
                    <a:cubicBezTo>
                      <a:pt x="9" y="1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9" name="Google Shape;18409;p33"/>
              <p:cNvSpPr/>
              <p:nvPr/>
            </p:nvSpPr>
            <p:spPr>
              <a:xfrm>
                <a:off x="1905094" y="4965237"/>
                <a:ext cx="18401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" extrusionOk="0">
                    <a:moveTo>
                      <a:pt x="0" y="1"/>
                    </a:moveTo>
                    <a:cubicBezTo>
                      <a:pt x="18" y="9"/>
                      <a:pt x="27" y="9"/>
                      <a:pt x="45" y="18"/>
                    </a:cubicBezTo>
                    <a:cubicBezTo>
                      <a:pt x="134" y="1"/>
                      <a:pt x="9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0" name="Google Shape;18410;p33"/>
              <p:cNvSpPr/>
              <p:nvPr/>
            </p:nvSpPr>
            <p:spPr>
              <a:xfrm>
                <a:off x="1469372" y="4929532"/>
                <a:ext cx="10711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78" h="12" extrusionOk="0">
                    <a:moveTo>
                      <a:pt x="43" y="0"/>
                    </a:moveTo>
                    <a:cubicBezTo>
                      <a:pt x="0" y="0"/>
                      <a:pt x="32" y="12"/>
                      <a:pt x="56" y="12"/>
                    </a:cubicBezTo>
                    <a:cubicBezTo>
                      <a:pt x="67" y="12"/>
                      <a:pt x="77" y="9"/>
                      <a:pt x="77" y="2"/>
                    </a:cubicBezTo>
                    <a:cubicBezTo>
                      <a:pt x="63" y="1"/>
                      <a:pt x="52" y="0"/>
                      <a:pt x="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1" name="Google Shape;18411;p33"/>
              <p:cNvSpPr/>
              <p:nvPr/>
            </p:nvSpPr>
            <p:spPr>
              <a:xfrm>
                <a:off x="172777" y="4439692"/>
                <a:ext cx="2609" cy="63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46" extrusionOk="0">
                    <a:moveTo>
                      <a:pt x="1" y="0"/>
                    </a:moveTo>
                    <a:cubicBezTo>
                      <a:pt x="1" y="18"/>
                      <a:pt x="1" y="36"/>
                      <a:pt x="10" y="45"/>
                    </a:cubicBezTo>
                    <a:cubicBezTo>
                      <a:pt x="19" y="18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2" name="Google Shape;18412;p33"/>
              <p:cNvSpPr/>
              <p:nvPr/>
            </p:nvSpPr>
            <p:spPr>
              <a:xfrm>
                <a:off x="154376" y="4462900"/>
                <a:ext cx="3845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28" h="16" extrusionOk="0">
                    <a:moveTo>
                      <a:pt x="1" y="1"/>
                    </a:moveTo>
                    <a:cubicBezTo>
                      <a:pt x="6" y="11"/>
                      <a:pt x="11" y="16"/>
                      <a:pt x="17" y="16"/>
                    </a:cubicBezTo>
                    <a:cubicBezTo>
                      <a:pt x="20" y="16"/>
                      <a:pt x="24" y="14"/>
                      <a:pt x="28" y="10"/>
                    </a:cubicBezTo>
                    <a:cubicBezTo>
                      <a:pt x="19" y="10"/>
                      <a:pt x="10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3" name="Google Shape;18413;p33"/>
              <p:cNvSpPr/>
              <p:nvPr/>
            </p:nvSpPr>
            <p:spPr>
              <a:xfrm>
                <a:off x="1476238" y="5010554"/>
                <a:ext cx="5081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8" extrusionOk="0">
                    <a:moveTo>
                      <a:pt x="36" y="1"/>
                    </a:moveTo>
                    <a:cubicBezTo>
                      <a:pt x="27" y="10"/>
                      <a:pt x="19" y="18"/>
                      <a:pt x="1" y="27"/>
                    </a:cubicBezTo>
                    <a:cubicBezTo>
                      <a:pt x="19" y="18"/>
                      <a:pt x="27" y="10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4" name="Google Shape;18414;p33"/>
              <p:cNvSpPr/>
              <p:nvPr/>
            </p:nvSpPr>
            <p:spPr>
              <a:xfrm>
                <a:off x="3748780" y="4957958"/>
                <a:ext cx="1373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8" extrusionOk="0">
                    <a:moveTo>
                      <a:pt x="0" y="0"/>
                    </a:moveTo>
                    <a:cubicBezTo>
                      <a:pt x="0" y="0"/>
                      <a:pt x="0" y="9"/>
                      <a:pt x="0" y="18"/>
                    </a:cubicBezTo>
                    <a:cubicBezTo>
                      <a:pt x="9" y="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5" name="Google Shape;18415;p33"/>
              <p:cNvSpPr/>
              <p:nvPr/>
            </p:nvSpPr>
            <p:spPr>
              <a:xfrm>
                <a:off x="4753291" y="5004786"/>
                <a:ext cx="137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7"/>
                    </a:cubicBezTo>
                    <a:lnTo>
                      <a:pt x="9" y="7"/>
                    </a:lnTo>
                    <a:cubicBezTo>
                      <a:pt x="9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6" name="Google Shape;18416;p33"/>
              <p:cNvSpPr/>
              <p:nvPr/>
            </p:nvSpPr>
            <p:spPr>
              <a:xfrm>
                <a:off x="3144838" y="126161"/>
                <a:ext cx="27053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4" extrusionOk="0">
                    <a:moveTo>
                      <a:pt x="18" y="1"/>
                    </a:moveTo>
                    <a:cubicBezTo>
                      <a:pt x="0" y="54"/>
                      <a:pt x="18" y="108"/>
                      <a:pt x="63" y="143"/>
                    </a:cubicBezTo>
                    <a:cubicBezTo>
                      <a:pt x="196" y="63"/>
                      <a:pt x="54" y="1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7" name="Google Shape;18417;p33"/>
              <p:cNvSpPr/>
              <p:nvPr/>
            </p:nvSpPr>
            <p:spPr>
              <a:xfrm>
                <a:off x="2681925" y="133577"/>
                <a:ext cx="6042" cy="206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6"/>
                      <a:pt x="3" y="14"/>
                      <a:pt x="16" y="14"/>
                    </a:cubicBezTo>
                    <a:cubicBezTo>
                      <a:pt x="24" y="14"/>
                      <a:pt x="37" y="11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8" name="Google Shape;18418;p33"/>
              <p:cNvSpPr/>
              <p:nvPr/>
            </p:nvSpPr>
            <p:spPr>
              <a:xfrm>
                <a:off x="2703759" y="127947"/>
                <a:ext cx="31172" cy="2156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57" extrusionOk="0">
                    <a:moveTo>
                      <a:pt x="88" y="1"/>
                    </a:moveTo>
                    <a:cubicBezTo>
                      <a:pt x="43" y="1"/>
                      <a:pt x="1" y="23"/>
                      <a:pt x="1" y="77"/>
                    </a:cubicBezTo>
                    <a:cubicBezTo>
                      <a:pt x="27" y="129"/>
                      <a:pt x="56" y="157"/>
                      <a:pt x="91" y="157"/>
                    </a:cubicBezTo>
                    <a:cubicBezTo>
                      <a:pt x="117" y="157"/>
                      <a:pt x="146" y="142"/>
                      <a:pt x="179" y="112"/>
                    </a:cubicBezTo>
                    <a:cubicBezTo>
                      <a:pt x="227" y="49"/>
                      <a:pt x="154" y="1"/>
                      <a:pt x="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9" name="Google Shape;18419;p33"/>
              <p:cNvSpPr/>
              <p:nvPr/>
            </p:nvSpPr>
            <p:spPr>
              <a:xfrm>
                <a:off x="1875570" y="13357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0" y="0"/>
                    </a:moveTo>
                    <a:cubicBezTo>
                      <a:pt x="1" y="0"/>
                      <a:pt x="1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0" name="Google Shape;18420;p33"/>
              <p:cNvSpPr/>
              <p:nvPr/>
            </p:nvSpPr>
            <p:spPr>
              <a:xfrm>
                <a:off x="1971421" y="4993388"/>
                <a:ext cx="30486" cy="4669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4" extrusionOk="0">
                    <a:moveTo>
                      <a:pt x="35" y="0"/>
                    </a:moveTo>
                    <a:cubicBezTo>
                      <a:pt x="0" y="0"/>
                      <a:pt x="147" y="33"/>
                      <a:pt x="202" y="33"/>
                    </a:cubicBezTo>
                    <a:cubicBezTo>
                      <a:pt x="214" y="33"/>
                      <a:pt x="222" y="31"/>
                      <a:pt x="222" y="27"/>
                    </a:cubicBezTo>
                    <a:cubicBezTo>
                      <a:pt x="159" y="19"/>
                      <a:pt x="133" y="10"/>
                      <a:pt x="115" y="10"/>
                    </a:cubicBezTo>
                    <a:cubicBezTo>
                      <a:pt x="70" y="3"/>
                      <a:pt x="45" y="0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1" name="Google Shape;18421;p33"/>
              <p:cNvSpPr/>
              <p:nvPr/>
            </p:nvSpPr>
            <p:spPr>
              <a:xfrm>
                <a:off x="1995727" y="5007945"/>
                <a:ext cx="18539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0" extrusionOk="0">
                    <a:moveTo>
                      <a:pt x="47" y="0"/>
                    </a:moveTo>
                    <a:cubicBezTo>
                      <a:pt x="30" y="0"/>
                      <a:pt x="15" y="2"/>
                      <a:pt x="0" y="2"/>
                    </a:cubicBezTo>
                    <a:cubicBezTo>
                      <a:pt x="45" y="11"/>
                      <a:pt x="89" y="20"/>
                      <a:pt x="134" y="20"/>
                    </a:cubicBezTo>
                    <a:cubicBezTo>
                      <a:pt x="102" y="4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2" name="Google Shape;18422;p33"/>
              <p:cNvSpPr/>
              <p:nvPr/>
            </p:nvSpPr>
            <p:spPr>
              <a:xfrm>
                <a:off x="8987067" y="3834361"/>
                <a:ext cx="16067" cy="1867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36" extrusionOk="0">
                    <a:moveTo>
                      <a:pt x="63" y="1"/>
                    </a:moveTo>
                    <a:cubicBezTo>
                      <a:pt x="45" y="1"/>
                      <a:pt x="25" y="19"/>
                      <a:pt x="1" y="55"/>
                    </a:cubicBezTo>
                    <a:cubicBezTo>
                      <a:pt x="15" y="109"/>
                      <a:pt x="33" y="136"/>
                      <a:pt x="54" y="136"/>
                    </a:cubicBezTo>
                    <a:cubicBezTo>
                      <a:pt x="72" y="136"/>
                      <a:pt x="93" y="118"/>
                      <a:pt x="117" y="82"/>
                    </a:cubicBezTo>
                    <a:cubicBezTo>
                      <a:pt x="102" y="28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3" name="Google Shape;18423;p33"/>
              <p:cNvSpPr/>
              <p:nvPr/>
            </p:nvSpPr>
            <p:spPr>
              <a:xfrm>
                <a:off x="2023878" y="5004237"/>
                <a:ext cx="16891" cy="27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0" extrusionOk="0">
                    <a:moveTo>
                      <a:pt x="92" y="0"/>
                    </a:moveTo>
                    <a:cubicBezTo>
                      <a:pt x="56" y="0"/>
                      <a:pt x="0" y="20"/>
                      <a:pt x="107" y="20"/>
                    </a:cubicBezTo>
                    <a:cubicBezTo>
                      <a:pt x="122" y="5"/>
                      <a:pt x="109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4" name="Google Shape;18424;p33"/>
              <p:cNvSpPr/>
              <p:nvPr/>
            </p:nvSpPr>
            <p:spPr>
              <a:xfrm>
                <a:off x="3778167" y="4996272"/>
                <a:ext cx="961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" extrusionOk="0">
                    <a:moveTo>
                      <a:pt x="54" y="0"/>
                    </a:moveTo>
                    <a:cubicBezTo>
                      <a:pt x="47" y="0"/>
                      <a:pt x="31" y="2"/>
                      <a:pt x="0" y="6"/>
                    </a:cubicBezTo>
                    <a:cubicBezTo>
                      <a:pt x="4" y="8"/>
                      <a:pt x="10" y="8"/>
                      <a:pt x="16" y="8"/>
                    </a:cubicBezTo>
                    <a:cubicBezTo>
                      <a:pt x="39" y="8"/>
                      <a:pt x="70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5" name="Google Shape;18425;p33"/>
              <p:cNvSpPr/>
              <p:nvPr/>
            </p:nvSpPr>
            <p:spPr>
              <a:xfrm>
                <a:off x="9017689" y="4210496"/>
                <a:ext cx="14007" cy="52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8" extrusionOk="0">
                    <a:moveTo>
                      <a:pt x="100" y="0"/>
                    </a:moveTo>
                    <a:lnTo>
                      <a:pt x="100" y="0"/>
                    </a:lnTo>
                    <a:cubicBezTo>
                      <a:pt x="95" y="0"/>
                      <a:pt x="0" y="38"/>
                      <a:pt x="4" y="38"/>
                    </a:cubicBezTo>
                    <a:cubicBezTo>
                      <a:pt x="6" y="38"/>
                      <a:pt x="26" y="31"/>
                      <a:pt x="81" y="10"/>
                    </a:cubicBezTo>
                    <a:cubicBezTo>
                      <a:pt x="97" y="3"/>
                      <a:pt x="102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6" name="Google Shape;18426;p33"/>
              <p:cNvSpPr/>
              <p:nvPr/>
            </p:nvSpPr>
            <p:spPr>
              <a:xfrm>
                <a:off x="9032383" y="4141970"/>
                <a:ext cx="16067" cy="5410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94" extrusionOk="0">
                    <a:moveTo>
                      <a:pt x="1" y="1"/>
                    </a:moveTo>
                    <a:cubicBezTo>
                      <a:pt x="1" y="134"/>
                      <a:pt x="1" y="259"/>
                      <a:pt x="1" y="393"/>
                    </a:cubicBezTo>
                    <a:cubicBezTo>
                      <a:pt x="117" y="197"/>
                      <a:pt x="117" y="7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7" name="Google Shape;18427;p33"/>
              <p:cNvSpPr/>
              <p:nvPr/>
            </p:nvSpPr>
            <p:spPr>
              <a:xfrm>
                <a:off x="9025105" y="299741"/>
                <a:ext cx="18813" cy="4092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98" extrusionOk="0">
                    <a:moveTo>
                      <a:pt x="121" y="0"/>
                    </a:moveTo>
                    <a:cubicBezTo>
                      <a:pt x="113" y="0"/>
                      <a:pt x="94" y="28"/>
                      <a:pt x="63" y="84"/>
                    </a:cubicBezTo>
                    <a:cubicBezTo>
                      <a:pt x="0" y="155"/>
                      <a:pt x="0" y="226"/>
                      <a:pt x="54" y="298"/>
                    </a:cubicBezTo>
                    <a:cubicBezTo>
                      <a:pt x="112" y="99"/>
                      <a:pt x="136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8" name="Google Shape;18428;p33"/>
              <p:cNvSpPr/>
              <p:nvPr/>
            </p:nvSpPr>
            <p:spPr>
              <a:xfrm>
                <a:off x="2056698" y="5011927"/>
                <a:ext cx="34331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5" extrusionOk="0">
                    <a:moveTo>
                      <a:pt x="111" y="1"/>
                    </a:moveTo>
                    <a:cubicBezTo>
                      <a:pt x="45" y="1"/>
                      <a:pt x="0" y="16"/>
                      <a:pt x="181" y="44"/>
                    </a:cubicBezTo>
                    <a:cubicBezTo>
                      <a:pt x="249" y="14"/>
                      <a:pt x="172" y="1"/>
                      <a:pt x="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9" name="Google Shape;18429;p33"/>
              <p:cNvSpPr/>
              <p:nvPr/>
            </p:nvSpPr>
            <p:spPr>
              <a:xfrm>
                <a:off x="4263326" y="4971416"/>
                <a:ext cx="7415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54" h="9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2"/>
                      <a:pt x="4" y="3"/>
                      <a:pt x="6" y="5"/>
                    </a:cubicBezTo>
                    <a:lnTo>
                      <a:pt x="6" y="5"/>
                    </a:lnTo>
                    <a:cubicBezTo>
                      <a:pt x="4" y="2"/>
                      <a:pt x="2" y="0"/>
                      <a:pt x="0" y="0"/>
                    </a:cubicBezTo>
                    <a:close/>
                    <a:moveTo>
                      <a:pt x="6" y="5"/>
                    </a:moveTo>
                    <a:cubicBezTo>
                      <a:pt x="16" y="18"/>
                      <a:pt x="32" y="54"/>
                      <a:pt x="54" y="89"/>
                    </a:cubicBezTo>
                    <a:cubicBezTo>
                      <a:pt x="54" y="56"/>
                      <a:pt x="38" y="30"/>
                      <a:pt x="6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0" name="Google Shape;18430;p33"/>
              <p:cNvSpPr/>
              <p:nvPr/>
            </p:nvSpPr>
            <p:spPr>
              <a:xfrm>
                <a:off x="8940514" y="4917447"/>
                <a:ext cx="8789" cy="1112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1" extrusionOk="0">
                    <a:moveTo>
                      <a:pt x="1" y="1"/>
                    </a:moveTo>
                    <a:cubicBezTo>
                      <a:pt x="1" y="27"/>
                      <a:pt x="1" y="54"/>
                      <a:pt x="1" y="81"/>
                    </a:cubicBezTo>
                    <a:cubicBezTo>
                      <a:pt x="54" y="36"/>
                      <a:pt x="63" y="1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1" name="Google Shape;18431;p33"/>
              <p:cNvSpPr/>
              <p:nvPr/>
            </p:nvSpPr>
            <p:spPr>
              <a:xfrm>
                <a:off x="9000524" y="2563139"/>
                <a:ext cx="12359" cy="2430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77" extrusionOk="0">
                    <a:moveTo>
                      <a:pt x="57" y="1"/>
                    </a:moveTo>
                    <a:cubicBezTo>
                      <a:pt x="0" y="1"/>
                      <a:pt x="74" y="161"/>
                      <a:pt x="90" y="177"/>
                    </a:cubicBezTo>
                    <a:cubicBezTo>
                      <a:pt x="81" y="123"/>
                      <a:pt x="81" y="61"/>
                      <a:pt x="81" y="7"/>
                    </a:cubicBezTo>
                    <a:cubicBezTo>
                      <a:pt x="71" y="3"/>
                      <a:pt x="63" y="1"/>
                      <a:pt x="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2" name="Google Shape;18432;p33"/>
              <p:cNvSpPr/>
              <p:nvPr/>
            </p:nvSpPr>
            <p:spPr>
              <a:xfrm>
                <a:off x="7069502" y="133165"/>
                <a:ext cx="40922" cy="1895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8" extrusionOk="0">
                    <a:moveTo>
                      <a:pt x="85" y="0"/>
                    </a:moveTo>
                    <a:cubicBezTo>
                      <a:pt x="21" y="0"/>
                      <a:pt x="1" y="34"/>
                      <a:pt x="21" y="101"/>
                    </a:cubicBezTo>
                    <a:cubicBezTo>
                      <a:pt x="21" y="127"/>
                      <a:pt x="46" y="137"/>
                      <a:pt x="81" y="137"/>
                    </a:cubicBezTo>
                    <a:cubicBezTo>
                      <a:pt x="155" y="137"/>
                      <a:pt x="273" y="93"/>
                      <a:pt x="298" y="57"/>
                    </a:cubicBezTo>
                    <a:cubicBezTo>
                      <a:pt x="203" y="19"/>
                      <a:pt x="132" y="0"/>
                      <a:pt x="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3" name="Google Shape;18433;p33"/>
              <p:cNvSpPr/>
              <p:nvPr/>
            </p:nvSpPr>
            <p:spPr>
              <a:xfrm>
                <a:off x="8957405" y="2000242"/>
                <a:ext cx="46964" cy="4696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15" y="0"/>
                    </a:moveTo>
                    <a:cubicBezTo>
                      <a:pt x="19" y="0"/>
                      <a:pt x="0" y="147"/>
                      <a:pt x="92" y="342"/>
                    </a:cubicBezTo>
                    <a:cubicBezTo>
                      <a:pt x="119" y="306"/>
                      <a:pt x="145" y="270"/>
                      <a:pt x="163" y="235"/>
                    </a:cubicBezTo>
                    <a:lnTo>
                      <a:pt x="163" y="235"/>
                    </a:lnTo>
                    <a:cubicBezTo>
                      <a:pt x="157" y="235"/>
                      <a:pt x="151" y="235"/>
                      <a:pt x="146" y="235"/>
                    </a:cubicBezTo>
                    <a:cubicBezTo>
                      <a:pt x="37" y="235"/>
                      <a:pt x="237" y="154"/>
                      <a:pt x="329" y="154"/>
                    </a:cubicBezTo>
                    <a:cubicBezTo>
                      <a:pt x="333" y="154"/>
                      <a:pt x="338" y="154"/>
                      <a:pt x="342" y="154"/>
                    </a:cubicBezTo>
                    <a:cubicBezTo>
                      <a:pt x="246" y="46"/>
                      <a:pt x="168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4" name="Google Shape;18434;p33"/>
              <p:cNvSpPr/>
              <p:nvPr/>
            </p:nvSpPr>
            <p:spPr>
              <a:xfrm>
                <a:off x="9002996" y="232726"/>
                <a:ext cx="24581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17" extrusionOk="0">
                    <a:moveTo>
                      <a:pt x="54" y="1"/>
                    </a:moveTo>
                    <a:cubicBezTo>
                      <a:pt x="18" y="19"/>
                      <a:pt x="1" y="90"/>
                      <a:pt x="27" y="117"/>
                    </a:cubicBezTo>
                    <a:cubicBezTo>
                      <a:pt x="39" y="101"/>
                      <a:pt x="60" y="96"/>
                      <a:pt x="81" y="96"/>
                    </a:cubicBezTo>
                    <a:cubicBezTo>
                      <a:pt x="112" y="96"/>
                      <a:pt x="146" y="106"/>
                      <a:pt x="160" y="106"/>
                    </a:cubicBezTo>
                    <a:cubicBezTo>
                      <a:pt x="178" y="106"/>
                      <a:pt x="161" y="88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5" name="Google Shape;18435;p33"/>
              <p:cNvSpPr/>
              <p:nvPr/>
            </p:nvSpPr>
            <p:spPr>
              <a:xfrm>
                <a:off x="9017689" y="4659001"/>
                <a:ext cx="19637" cy="3076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24" extrusionOk="0">
                    <a:moveTo>
                      <a:pt x="126" y="0"/>
                    </a:moveTo>
                    <a:lnTo>
                      <a:pt x="126" y="0"/>
                    </a:lnTo>
                    <a:cubicBezTo>
                      <a:pt x="81" y="72"/>
                      <a:pt x="45" y="143"/>
                      <a:pt x="1" y="223"/>
                    </a:cubicBezTo>
                    <a:cubicBezTo>
                      <a:pt x="1" y="224"/>
                      <a:pt x="1" y="224"/>
                      <a:pt x="2" y="224"/>
                    </a:cubicBezTo>
                    <a:cubicBezTo>
                      <a:pt x="15" y="224"/>
                      <a:pt x="143" y="144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6" name="Google Shape;18436;p33"/>
              <p:cNvSpPr/>
              <p:nvPr/>
            </p:nvSpPr>
            <p:spPr>
              <a:xfrm>
                <a:off x="9020024" y="4824341"/>
                <a:ext cx="2746" cy="10711"/>
              </a:xfrm>
              <a:custGeom>
                <a:avLst/>
                <a:gdLst/>
                <a:ahLst/>
                <a:cxnLst/>
                <a:rect l="l" t="t" r="r" b="b"/>
                <a:pathLst>
                  <a:path w="20" h="78" extrusionOk="0">
                    <a:moveTo>
                      <a:pt x="19" y="1"/>
                    </a:moveTo>
                    <a:cubicBezTo>
                      <a:pt x="8" y="46"/>
                      <a:pt x="0" y="77"/>
                      <a:pt x="3" y="77"/>
                    </a:cubicBezTo>
                    <a:cubicBezTo>
                      <a:pt x="5" y="77"/>
                      <a:pt x="10" y="68"/>
                      <a:pt x="19" y="45"/>
                    </a:cubicBezTo>
                    <a:cubicBezTo>
                      <a:pt x="19" y="36"/>
                      <a:pt x="19" y="27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7" name="Google Shape;18437;p33"/>
              <p:cNvSpPr/>
              <p:nvPr/>
            </p:nvSpPr>
            <p:spPr>
              <a:xfrm>
                <a:off x="9000524" y="4753343"/>
                <a:ext cx="38176" cy="71134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8" extrusionOk="0">
                    <a:moveTo>
                      <a:pt x="251" y="0"/>
                    </a:moveTo>
                    <a:cubicBezTo>
                      <a:pt x="170" y="27"/>
                      <a:pt x="90" y="54"/>
                      <a:pt x="1" y="80"/>
                    </a:cubicBezTo>
                    <a:cubicBezTo>
                      <a:pt x="45" y="89"/>
                      <a:pt x="152" y="500"/>
                      <a:pt x="161" y="518"/>
                    </a:cubicBezTo>
                    <a:cubicBezTo>
                      <a:pt x="170" y="457"/>
                      <a:pt x="229" y="70"/>
                      <a:pt x="273" y="70"/>
                    </a:cubicBezTo>
                    <a:cubicBezTo>
                      <a:pt x="275" y="70"/>
                      <a:pt x="276" y="71"/>
                      <a:pt x="277" y="72"/>
                    </a:cubicBez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8" name="Google Shape;18438;p33"/>
              <p:cNvSpPr/>
              <p:nvPr/>
            </p:nvSpPr>
            <p:spPr>
              <a:xfrm>
                <a:off x="9038562" y="4763093"/>
                <a:ext cx="2609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19" h="7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27"/>
                      <a:pt x="9" y="45"/>
                      <a:pt x="18" y="72"/>
                    </a:cubicBezTo>
                    <a:cubicBezTo>
                      <a:pt x="9" y="27"/>
                      <a:pt x="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9" name="Google Shape;18439;p33"/>
              <p:cNvSpPr/>
              <p:nvPr/>
            </p:nvSpPr>
            <p:spPr>
              <a:xfrm>
                <a:off x="7758309" y="4997371"/>
                <a:ext cx="28975" cy="837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1" extrusionOk="0">
                    <a:moveTo>
                      <a:pt x="137" y="1"/>
                    </a:moveTo>
                    <a:cubicBezTo>
                      <a:pt x="95" y="1"/>
                      <a:pt x="41" y="21"/>
                      <a:pt x="1" y="61"/>
                    </a:cubicBezTo>
                    <a:lnTo>
                      <a:pt x="206" y="61"/>
                    </a:lnTo>
                    <a:cubicBezTo>
                      <a:pt x="210" y="21"/>
                      <a:pt x="179" y="1"/>
                      <a:pt x="1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0" name="Google Shape;18440;p33"/>
              <p:cNvSpPr/>
              <p:nvPr/>
            </p:nvSpPr>
            <p:spPr>
              <a:xfrm>
                <a:off x="8737140" y="5015498"/>
                <a:ext cx="17165" cy="1510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10" extrusionOk="0">
                    <a:moveTo>
                      <a:pt x="90" y="0"/>
                    </a:moveTo>
                    <a:lnTo>
                      <a:pt x="90" y="0"/>
                    </a:lnTo>
                    <a:cubicBezTo>
                      <a:pt x="72" y="36"/>
                      <a:pt x="36" y="72"/>
                      <a:pt x="1" y="98"/>
                    </a:cubicBezTo>
                    <a:cubicBezTo>
                      <a:pt x="16" y="106"/>
                      <a:pt x="31" y="110"/>
                      <a:pt x="45" y="110"/>
                    </a:cubicBezTo>
                    <a:cubicBezTo>
                      <a:pt x="94" y="110"/>
                      <a:pt x="125" y="63"/>
                      <a:pt x="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1" name="Google Shape;18441;p33"/>
              <p:cNvSpPr/>
              <p:nvPr/>
            </p:nvSpPr>
            <p:spPr>
              <a:xfrm>
                <a:off x="8963859" y="4873778"/>
                <a:ext cx="61383" cy="81846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96" extrusionOk="0">
                    <a:moveTo>
                      <a:pt x="245" y="1"/>
                    </a:moveTo>
                    <a:cubicBezTo>
                      <a:pt x="146" y="1"/>
                      <a:pt x="232" y="357"/>
                      <a:pt x="232" y="381"/>
                    </a:cubicBezTo>
                    <a:cubicBezTo>
                      <a:pt x="232" y="551"/>
                      <a:pt x="0" y="408"/>
                      <a:pt x="196" y="595"/>
                    </a:cubicBezTo>
                    <a:cubicBezTo>
                      <a:pt x="259" y="488"/>
                      <a:pt x="446" y="113"/>
                      <a:pt x="286" y="15"/>
                    </a:cubicBezTo>
                    <a:cubicBezTo>
                      <a:pt x="269" y="5"/>
                      <a:pt x="256" y="1"/>
                      <a:pt x="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2" name="Google Shape;18442;p33"/>
              <p:cNvSpPr/>
              <p:nvPr/>
            </p:nvSpPr>
            <p:spPr>
              <a:xfrm>
                <a:off x="9009175" y="449563"/>
                <a:ext cx="21697" cy="3076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24" extrusionOk="0">
                    <a:moveTo>
                      <a:pt x="125" y="1"/>
                    </a:moveTo>
                    <a:lnTo>
                      <a:pt x="125" y="1"/>
                    </a:lnTo>
                    <a:cubicBezTo>
                      <a:pt x="27" y="10"/>
                      <a:pt x="0" y="63"/>
                      <a:pt x="36" y="152"/>
                    </a:cubicBezTo>
                    <a:cubicBezTo>
                      <a:pt x="22" y="197"/>
                      <a:pt x="41" y="224"/>
                      <a:pt x="65" y="224"/>
                    </a:cubicBezTo>
                    <a:cubicBezTo>
                      <a:pt x="104" y="224"/>
                      <a:pt x="158" y="159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3" name="Google Shape;18443;p33"/>
              <p:cNvSpPr/>
              <p:nvPr/>
            </p:nvSpPr>
            <p:spPr>
              <a:xfrm>
                <a:off x="8849882" y="203338"/>
                <a:ext cx="35704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15" extrusionOk="0">
                    <a:moveTo>
                      <a:pt x="1" y="1"/>
                    </a:moveTo>
                    <a:cubicBezTo>
                      <a:pt x="37" y="75"/>
                      <a:pt x="91" y="114"/>
                      <a:pt x="159" y="114"/>
                    </a:cubicBezTo>
                    <a:cubicBezTo>
                      <a:pt x="190" y="114"/>
                      <a:pt x="223" y="106"/>
                      <a:pt x="259" y="90"/>
                    </a:cubicBezTo>
                    <a:cubicBezTo>
                      <a:pt x="170" y="90"/>
                      <a:pt x="8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4" name="Google Shape;18444;p33"/>
              <p:cNvSpPr/>
              <p:nvPr/>
            </p:nvSpPr>
            <p:spPr>
              <a:xfrm>
                <a:off x="5360941" y="161454"/>
                <a:ext cx="14556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3" extrusionOk="0">
                    <a:moveTo>
                      <a:pt x="45" y="1"/>
                    </a:moveTo>
                    <a:cubicBezTo>
                      <a:pt x="34" y="1"/>
                      <a:pt x="19" y="1"/>
                      <a:pt x="0" y="2"/>
                    </a:cubicBezTo>
                    <a:cubicBezTo>
                      <a:pt x="10" y="10"/>
                      <a:pt x="28" y="12"/>
                      <a:pt x="44" y="12"/>
                    </a:cubicBezTo>
                    <a:cubicBezTo>
                      <a:pt x="77" y="12"/>
                      <a:pt x="105" y="1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5" name="Google Shape;18445;p33"/>
              <p:cNvSpPr/>
              <p:nvPr/>
            </p:nvSpPr>
            <p:spPr>
              <a:xfrm>
                <a:off x="3618873" y="134813"/>
                <a:ext cx="29524" cy="618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5" extrusionOk="0">
                    <a:moveTo>
                      <a:pt x="1" y="0"/>
                    </a:moveTo>
                    <a:cubicBezTo>
                      <a:pt x="63" y="29"/>
                      <a:pt x="103" y="45"/>
                      <a:pt x="135" y="45"/>
                    </a:cubicBezTo>
                    <a:cubicBezTo>
                      <a:pt x="163" y="45"/>
                      <a:pt x="186" y="34"/>
                      <a:pt x="215" y="9"/>
                    </a:cubicBezTo>
                    <a:cubicBezTo>
                      <a:pt x="143" y="0"/>
                      <a:pt x="7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6" name="Google Shape;18446;p33"/>
              <p:cNvSpPr/>
              <p:nvPr/>
            </p:nvSpPr>
            <p:spPr>
              <a:xfrm>
                <a:off x="8994482" y="721055"/>
                <a:ext cx="20186" cy="5081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70" extrusionOk="0">
                    <a:moveTo>
                      <a:pt x="110" y="1"/>
                    </a:moveTo>
                    <a:cubicBezTo>
                      <a:pt x="98" y="1"/>
                      <a:pt x="82" y="26"/>
                      <a:pt x="63" y="76"/>
                    </a:cubicBezTo>
                    <a:cubicBezTo>
                      <a:pt x="0" y="192"/>
                      <a:pt x="18" y="299"/>
                      <a:pt x="134" y="370"/>
                    </a:cubicBezTo>
                    <a:cubicBezTo>
                      <a:pt x="146" y="124"/>
                      <a:pt x="137" y="1"/>
                      <a:pt x="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7" name="Google Shape;18447;p33"/>
              <p:cNvSpPr/>
              <p:nvPr/>
            </p:nvSpPr>
            <p:spPr>
              <a:xfrm>
                <a:off x="9013295" y="814711"/>
                <a:ext cx="4532" cy="8239"/>
              </a:xfrm>
              <a:custGeom>
                <a:avLst/>
                <a:gdLst/>
                <a:ahLst/>
                <a:cxnLst/>
                <a:rect l="l" t="t" r="r" b="b"/>
                <a:pathLst>
                  <a:path w="33" h="60" extrusionOk="0">
                    <a:moveTo>
                      <a:pt x="33" y="0"/>
                    </a:moveTo>
                    <a:lnTo>
                      <a:pt x="33" y="0"/>
                    </a:lnTo>
                    <a:cubicBezTo>
                      <a:pt x="9" y="0"/>
                      <a:pt x="1" y="60"/>
                      <a:pt x="9" y="60"/>
                    </a:cubicBezTo>
                    <a:cubicBezTo>
                      <a:pt x="13" y="60"/>
                      <a:pt x="21" y="45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8" name="Google Shape;18448;p33"/>
              <p:cNvSpPr/>
              <p:nvPr/>
            </p:nvSpPr>
            <p:spPr>
              <a:xfrm>
                <a:off x="8968391" y="3523319"/>
                <a:ext cx="61109" cy="5094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70" y="0"/>
                    </a:moveTo>
                    <a:cubicBezTo>
                      <a:pt x="248" y="0"/>
                      <a:pt x="41" y="293"/>
                      <a:pt x="14" y="293"/>
                    </a:cubicBezTo>
                    <a:cubicBezTo>
                      <a:pt x="12" y="293"/>
                      <a:pt x="11" y="291"/>
                      <a:pt x="12" y="286"/>
                    </a:cubicBezTo>
                    <a:lnTo>
                      <a:pt x="12" y="286"/>
                    </a:lnTo>
                    <a:cubicBezTo>
                      <a:pt x="0" y="347"/>
                      <a:pt x="17" y="371"/>
                      <a:pt x="47" y="371"/>
                    </a:cubicBezTo>
                    <a:cubicBezTo>
                      <a:pt x="156" y="371"/>
                      <a:pt x="445" y="63"/>
                      <a:pt x="270" y="1"/>
                    </a:cubicBezTo>
                    <a:cubicBezTo>
                      <a:pt x="270" y="0"/>
                      <a:pt x="270" y="0"/>
                      <a:pt x="2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9" name="Google Shape;18449;p33"/>
              <p:cNvSpPr/>
              <p:nvPr/>
            </p:nvSpPr>
            <p:spPr>
              <a:xfrm>
                <a:off x="8999014" y="869779"/>
                <a:ext cx="2884" cy="12359"/>
              </a:xfrm>
              <a:custGeom>
                <a:avLst/>
                <a:gdLst/>
                <a:ahLst/>
                <a:cxnLst/>
                <a:rect l="l" t="t" r="r" b="b"/>
                <a:pathLst>
                  <a:path w="21" h="90" extrusionOk="0">
                    <a:moveTo>
                      <a:pt x="20" y="0"/>
                    </a:moveTo>
                    <a:cubicBezTo>
                      <a:pt x="8" y="0"/>
                      <a:pt x="1" y="90"/>
                      <a:pt x="5" y="90"/>
                    </a:cubicBezTo>
                    <a:cubicBezTo>
                      <a:pt x="7" y="90"/>
                      <a:pt x="12" y="68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0" name="Google Shape;18450;p33"/>
              <p:cNvSpPr/>
              <p:nvPr/>
            </p:nvSpPr>
            <p:spPr>
              <a:xfrm>
                <a:off x="6397310" y="4994899"/>
                <a:ext cx="24581" cy="9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0" extrusionOk="0">
                    <a:moveTo>
                      <a:pt x="95" y="1"/>
                    </a:moveTo>
                    <a:cubicBezTo>
                      <a:pt x="66" y="1"/>
                      <a:pt x="34" y="18"/>
                      <a:pt x="1" y="52"/>
                    </a:cubicBezTo>
                    <a:cubicBezTo>
                      <a:pt x="63" y="61"/>
                      <a:pt x="117" y="61"/>
                      <a:pt x="179" y="70"/>
                    </a:cubicBezTo>
                    <a:cubicBezTo>
                      <a:pt x="155" y="23"/>
                      <a:pt x="127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3"/>
              <p:cNvSpPr/>
              <p:nvPr/>
            </p:nvSpPr>
            <p:spPr>
              <a:xfrm>
                <a:off x="7502890" y="168320"/>
                <a:ext cx="54654" cy="40099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92" extrusionOk="0">
                    <a:moveTo>
                      <a:pt x="296" y="0"/>
                    </a:moveTo>
                    <a:cubicBezTo>
                      <a:pt x="294" y="0"/>
                      <a:pt x="1" y="291"/>
                      <a:pt x="282" y="291"/>
                    </a:cubicBezTo>
                    <a:cubicBezTo>
                      <a:pt x="398" y="291"/>
                      <a:pt x="246" y="42"/>
                      <a:pt x="291" y="6"/>
                    </a:cubicBezTo>
                    <a:cubicBezTo>
                      <a:pt x="295" y="2"/>
                      <a:pt x="296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3"/>
              <p:cNvSpPr/>
              <p:nvPr/>
            </p:nvSpPr>
            <p:spPr>
              <a:xfrm>
                <a:off x="6330022" y="121904"/>
                <a:ext cx="53968" cy="4724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4" extrusionOk="0">
                    <a:moveTo>
                      <a:pt x="87" y="0"/>
                    </a:moveTo>
                    <a:cubicBezTo>
                      <a:pt x="56" y="0"/>
                      <a:pt x="29" y="22"/>
                      <a:pt x="9" y="76"/>
                    </a:cubicBezTo>
                    <a:cubicBezTo>
                      <a:pt x="1" y="92"/>
                      <a:pt x="257" y="343"/>
                      <a:pt x="364" y="343"/>
                    </a:cubicBezTo>
                    <a:cubicBezTo>
                      <a:pt x="375" y="343"/>
                      <a:pt x="385" y="341"/>
                      <a:pt x="392" y="335"/>
                    </a:cubicBezTo>
                    <a:cubicBezTo>
                      <a:pt x="385" y="335"/>
                      <a:pt x="208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3"/>
              <p:cNvSpPr/>
              <p:nvPr/>
            </p:nvSpPr>
            <p:spPr>
              <a:xfrm>
                <a:off x="6360508" y="4993388"/>
                <a:ext cx="22384" cy="113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83" extrusionOk="0">
                    <a:moveTo>
                      <a:pt x="90" y="1"/>
                    </a:moveTo>
                    <a:cubicBezTo>
                      <a:pt x="46" y="1"/>
                      <a:pt x="10" y="36"/>
                      <a:pt x="1" y="81"/>
                    </a:cubicBezTo>
                    <a:cubicBezTo>
                      <a:pt x="8" y="81"/>
                      <a:pt x="25" y="82"/>
                      <a:pt x="43" y="82"/>
                    </a:cubicBezTo>
                    <a:cubicBezTo>
                      <a:pt x="95" y="82"/>
                      <a:pt x="162" y="73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3"/>
              <p:cNvSpPr/>
              <p:nvPr/>
            </p:nvSpPr>
            <p:spPr>
              <a:xfrm>
                <a:off x="5968591" y="5000804"/>
                <a:ext cx="14007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6" extrusionOk="0">
                    <a:moveTo>
                      <a:pt x="38" y="0"/>
                    </a:moveTo>
                    <a:cubicBezTo>
                      <a:pt x="21" y="0"/>
                      <a:pt x="3" y="9"/>
                      <a:pt x="0" y="36"/>
                    </a:cubicBezTo>
                    <a:cubicBezTo>
                      <a:pt x="101" y="36"/>
                      <a:pt x="72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3"/>
              <p:cNvSpPr/>
              <p:nvPr/>
            </p:nvSpPr>
            <p:spPr>
              <a:xfrm>
                <a:off x="3132479" y="125612"/>
                <a:ext cx="6454" cy="439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8" y="0"/>
                    </a:moveTo>
                    <a:cubicBezTo>
                      <a:pt x="1" y="0"/>
                      <a:pt x="3" y="9"/>
                      <a:pt x="37" y="31"/>
                    </a:cubicBezTo>
                    <a:cubicBezTo>
                      <a:pt x="47" y="16"/>
                      <a:pt x="19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3"/>
              <p:cNvSpPr/>
              <p:nvPr/>
            </p:nvSpPr>
            <p:spPr>
              <a:xfrm>
                <a:off x="8957680" y="1942016"/>
                <a:ext cx="29662" cy="4147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02" extrusionOk="0">
                    <a:moveTo>
                      <a:pt x="79" y="0"/>
                    </a:moveTo>
                    <a:cubicBezTo>
                      <a:pt x="63" y="0"/>
                      <a:pt x="48" y="18"/>
                      <a:pt x="36" y="61"/>
                    </a:cubicBezTo>
                    <a:cubicBezTo>
                      <a:pt x="1" y="168"/>
                      <a:pt x="18" y="248"/>
                      <a:pt x="108" y="302"/>
                    </a:cubicBezTo>
                    <a:cubicBezTo>
                      <a:pt x="215" y="302"/>
                      <a:pt x="144" y="0"/>
                      <a:pt x="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3"/>
              <p:cNvSpPr/>
              <p:nvPr/>
            </p:nvSpPr>
            <p:spPr>
              <a:xfrm>
                <a:off x="4748347" y="156785"/>
                <a:ext cx="38176" cy="2224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62" extrusionOk="0">
                    <a:moveTo>
                      <a:pt x="1" y="1"/>
                    </a:moveTo>
                    <a:cubicBezTo>
                      <a:pt x="45" y="81"/>
                      <a:pt x="99" y="134"/>
                      <a:pt x="188" y="161"/>
                    </a:cubicBezTo>
                    <a:cubicBezTo>
                      <a:pt x="277" y="161"/>
                      <a:pt x="54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3"/>
              <p:cNvSpPr/>
              <p:nvPr/>
            </p:nvSpPr>
            <p:spPr>
              <a:xfrm>
                <a:off x="3271037" y="5008082"/>
                <a:ext cx="988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" extrusionOk="0">
                    <a:moveTo>
                      <a:pt x="71" y="1"/>
                    </a:moveTo>
                    <a:cubicBezTo>
                      <a:pt x="71" y="1"/>
                      <a:pt x="0" y="1"/>
                      <a:pt x="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3"/>
              <p:cNvSpPr/>
              <p:nvPr/>
            </p:nvSpPr>
            <p:spPr>
              <a:xfrm>
                <a:off x="4432644" y="4977459"/>
                <a:ext cx="34056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81" extrusionOk="0">
                    <a:moveTo>
                      <a:pt x="26" y="0"/>
                    </a:moveTo>
                    <a:cubicBezTo>
                      <a:pt x="3" y="0"/>
                      <a:pt x="1" y="14"/>
                      <a:pt x="43" y="45"/>
                    </a:cubicBezTo>
                    <a:cubicBezTo>
                      <a:pt x="177" y="146"/>
                      <a:pt x="130" y="181"/>
                      <a:pt x="170" y="181"/>
                    </a:cubicBezTo>
                    <a:cubicBezTo>
                      <a:pt x="183" y="181"/>
                      <a:pt x="206" y="177"/>
                      <a:pt x="248" y="170"/>
                    </a:cubicBezTo>
                    <a:cubicBezTo>
                      <a:pt x="230" y="66"/>
                      <a:pt x="78" y="0"/>
                      <a:pt x="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3"/>
              <p:cNvSpPr/>
              <p:nvPr/>
            </p:nvSpPr>
            <p:spPr>
              <a:xfrm>
                <a:off x="4767984" y="153077"/>
                <a:ext cx="6042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44" h="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53"/>
                      <a:pt x="40" y="72"/>
                      <a:pt x="42" y="72"/>
                    </a:cubicBezTo>
                    <a:cubicBezTo>
                      <a:pt x="44" y="72"/>
                      <a:pt x="22" y="2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3"/>
              <p:cNvSpPr/>
              <p:nvPr/>
            </p:nvSpPr>
            <p:spPr>
              <a:xfrm>
                <a:off x="8985831" y="1983214"/>
                <a:ext cx="34880" cy="1016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74" extrusionOk="0">
                    <a:moveTo>
                      <a:pt x="162" y="0"/>
                    </a:moveTo>
                    <a:cubicBezTo>
                      <a:pt x="149" y="0"/>
                      <a:pt x="134" y="1"/>
                      <a:pt x="117" y="2"/>
                    </a:cubicBezTo>
                    <a:cubicBezTo>
                      <a:pt x="1" y="46"/>
                      <a:pt x="10" y="73"/>
                      <a:pt x="152" y="73"/>
                    </a:cubicBezTo>
                    <a:cubicBezTo>
                      <a:pt x="254" y="26"/>
                      <a:pt x="253" y="0"/>
                      <a:pt x="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3"/>
              <p:cNvSpPr/>
              <p:nvPr/>
            </p:nvSpPr>
            <p:spPr>
              <a:xfrm>
                <a:off x="8972373" y="1576044"/>
                <a:ext cx="50123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365" h="87" extrusionOk="0">
                    <a:moveTo>
                      <a:pt x="119" y="1"/>
                    </a:moveTo>
                    <a:cubicBezTo>
                      <a:pt x="1" y="1"/>
                      <a:pt x="218" y="87"/>
                      <a:pt x="311" y="87"/>
                    </a:cubicBezTo>
                    <a:cubicBezTo>
                      <a:pt x="347" y="87"/>
                      <a:pt x="364" y="74"/>
                      <a:pt x="340" y="41"/>
                    </a:cubicBezTo>
                    <a:cubicBezTo>
                      <a:pt x="286" y="32"/>
                      <a:pt x="233" y="23"/>
                      <a:pt x="179" y="5"/>
                    </a:cubicBezTo>
                    <a:cubicBezTo>
                      <a:pt x="153" y="2"/>
                      <a:pt x="134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3"/>
              <p:cNvSpPr/>
              <p:nvPr/>
            </p:nvSpPr>
            <p:spPr>
              <a:xfrm>
                <a:off x="8989538" y="2610654"/>
                <a:ext cx="24581" cy="2334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0" extrusionOk="0">
                    <a:moveTo>
                      <a:pt x="84" y="0"/>
                    </a:moveTo>
                    <a:cubicBezTo>
                      <a:pt x="62" y="0"/>
                      <a:pt x="35" y="13"/>
                      <a:pt x="1" y="45"/>
                    </a:cubicBezTo>
                    <a:cubicBezTo>
                      <a:pt x="45" y="99"/>
                      <a:pt x="108" y="143"/>
                      <a:pt x="179" y="170"/>
                    </a:cubicBezTo>
                    <a:cubicBezTo>
                      <a:pt x="172" y="149"/>
                      <a:pt x="160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3"/>
              <p:cNvSpPr/>
              <p:nvPr/>
            </p:nvSpPr>
            <p:spPr>
              <a:xfrm>
                <a:off x="8972373" y="2488983"/>
                <a:ext cx="42433" cy="6674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86" extrusionOk="0">
                    <a:moveTo>
                      <a:pt x="209" y="1"/>
                    </a:moveTo>
                    <a:cubicBezTo>
                      <a:pt x="205" y="1"/>
                      <a:pt x="201" y="2"/>
                      <a:pt x="197" y="3"/>
                    </a:cubicBezTo>
                    <a:cubicBezTo>
                      <a:pt x="179" y="12"/>
                      <a:pt x="1" y="289"/>
                      <a:pt x="1" y="307"/>
                    </a:cubicBezTo>
                    <a:cubicBezTo>
                      <a:pt x="108" y="342"/>
                      <a:pt x="197" y="396"/>
                      <a:pt x="286" y="467"/>
                    </a:cubicBezTo>
                    <a:cubicBezTo>
                      <a:pt x="286" y="480"/>
                      <a:pt x="286" y="485"/>
                      <a:pt x="287" y="485"/>
                    </a:cubicBezTo>
                    <a:cubicBezTo>
                      <a:pt x="291" y="485"/>
                      <a:pt x="309" y="1"/>
                      <a:pt x="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3"/>
              <p:cNvSpPr/>
              <p:nvPr/>
            </p:nvSpPr>
            <p:spPr>
              <a:xfrm>
                <a:off x="9002996" y="244284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9"/>
                    </a:moveTo>
                    <a:cubicBezTo>
                      <a:pt x="10" y="0"/>
                      <a:pt x="10" y="0"/>
                      <a:pt x="1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3"/>
              <p:cNvSpPr/>
              <p:nvPr/>
            </p:nvSpPr>
            <p:spPr>
              <a:xfrm>
                <a:off x="8876797" y="2039243"/>
                <a:ext cx="1236" cy="687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7" y="0"/>
                    </a:moveTo>
                    <a:cubicBezTo>
                      <a:pt x="6" y="0"/>
                      <a:pt x="4" y="1"/>
                      <a:pt x="1" y="4"/>
                    </a:cubicBezTo>
                    <a:cubicBezTo>
                      <a:pt x="7" y="4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3"/>
              <p:cNvSpPr/>
              <p:nvPr/>
            </p:nvSpPr>
            <p:spPr>
              <a:xfrm>
                <a:off x="8908656" y="1109961"/>
                <a:ext cx="8789" cy="19637"/>
              </a:xfrm>
              <a:custGeom>
                <a:avLst/>
                <a:gdLst/>
                <a:ahLst/>
                <a:cxnLst/>
                <a:rect l="l" t="t" r="r" b="b"/>
                <a:pathLst>
                  <a:path w="64" h="143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" y="70"/>
                      <a:pt x="1" y="123"/>
                      <a:pt x="59" y="142"/>
                    </a:cubicBezTo>
                    <a:lnTo>
                      <a:pt x="59" y="142"/>
                    </a:lnTo>
                    <a:cubicBezTo>
                      <a:pt x="43" y="132"/>
                      <a:pt x="26" y="66"/>
                      <a:pt x="10" y="0"/>
                    </a:cubicBezTo>
                    <a:close/>
                    <a:moveTo>
                      <a:pt x="59" y="142"/>
                    </a:moveTo>
                    <a:lnTo>
                      <a:pt x="59" y="142"/>
                    </a:lnTo>
                    <a:cubicBezTo>
                      <a:pt x="60" y="142"/>
                      <a:pt x="62" y="143"/>
                      <a:pt x="63" y="143"/>
                    </a:cubicBezTo>
                    <a:cubicBezTo>
                      <a:pt x="62" y="142"/>
                      <a:pt x="60" y="142"/>
                      <a:pt x="59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3"/>
              <p:cNvSpPr/>
              <p:nvPr/>
            </p:nvSpPr>
            <p:spPr>
              <a:xfrm>
                <a:off x="9013982" y="2896016"/>
                <a:ext cx="137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7" extrusionOk="0">
                    <a:moveTo>
                      <a:pt x="1" y="1"/>
                    </a:moveTo>
                    <a:cubicBezTo>
                      <a:pt x="1" y="10"/>
                      <a:pt x="1" y="19"/>
                      <a:pt x="1" y="37"/>
                    </a:cubicBezTo>
                    <a:cubicBezTo>
                      <a:pt x="1" y="1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3"/>
              <p:cNvSpPr/>
              <p:nvPr/>
            </p:nvSpPr>
            <p:spPr>
              <a:xfrm>
                <a:off x="9005468" y="3613954"/>
                <a:ext cx="9887" cy="1606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17" extrusionOk="0">
                    <a:moveTo>
                      <a:pt x="72" y="1"/>
                    </a:moveTo>
                    <a:lnTo>
                      <a:pt x="72" y="1"/>
                    </a:lnTo>
                    <a:cubicBezTo>
                      <a:pt x="54" y="45"/>
                      <a:pt x="36" y="81"/>
                      <a:pt x="0" y="117"/>
                    </a:cubicBezTo>
                    <a:cubicBezTo>
                      <a:pt x="45" y="108"/>
                      <a:pt x="72" y="72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3"/>
              <p:cNvSpPr/>
              <p:nvPr/>
            </p:nvSpPr>
            <p:spPr>
              <a:xfrm>
                <a:off x="8766527" y="5025248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" y="1"/>
                      <a:pt x="1" y="10"/>
                      <a:pt x="10" y="10"/>
                    </a:cubicBezTo>
                    <a:cubicBezTo>
                      <a:pt x="10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3"/>
              <p:cNvSpPr/>
              <p:nvPr/>
            </p:nvSpPr>
            <p:spPr>
              <a:xfrm>
                <a:off x="7243901" y="4976223"/>
                <a:ext cx="2472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9" y="1"/>
                    </a:moveTo>
                    <a:cubicBezTo>
                      <a:pt x="9" y="10"/>
                      <a:pt x="0" y="19"/>
                      <a:pt x="0" y="19"/>
                    </a:cubicBezTo>
                    <a:cubicBezTo>
                      <a:pt x="9" y="19"/>
                      <a:pt x="18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3"/>
              <p:cNvSpPr/>
              <p:nvPr/>
            </p:nvSpPr>
            <p:spPr>
              <a:xfrm>
                <a:off x="8942986" y="3933785"/>
                <a:ext cx="2609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9" h="9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9" y="9"/>
                      <a:pt x="1" y="9"/>
                      <a:pt x="1" y="9"/>
                    </a:cubicBezTo>
                    <a:cubicBezTo>
                      <a:pt x="9" y="9"/>
                      <a:pt x="18" y="9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3"/>
              <p:cNvSpPr/>
              <p:nvPr/>
            </p:nvSpPr>
            <p:spPr>
              <a:xfrm>
                <a:off x="9020161" y="4132220"/>
                <a:ext cx="2609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9" h="7" extrusionOk="0">
                    <a:moveTo>
                      <a:pt x="1" y="0"/>
                    </a:moveTo>
                    <a:cubicBezTo>
                      <a:pt x="5" y="5"/>
                      <a:pt x="7" y="7"/>
                      <a:pt x="9" y="7"/>
                    </a:cubicBezTo>
                    <a:cubicBezTo>
                      <a:pt x="12" y="7"/>
                      <a:pt x="14" y="5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3"/>
              <p:cNvSpPr/>
              <p:nvPr/>
            </p:nvSpPr>
            <p:spPr>
              <a:xfrm>
                <a:off x="3578501" y="137147"/>
                <a:ext cx="9887" cy="8789"/>
              </a:xfrm>
              <a:custGeom>
                <a:avLst/>
                <a:gdLst/>
                <a:ahLst/>
                <a:cxnLst/>
                <a:rect l="l" t="t" r="r" b="b"/>
                <a:pathLst>
                  <a:path w="72" h="64" extrusionOk="0">
                    <a:moveTo>
                      <a:pt x="27" y="1"/>
                    </a:moveTo>
                    <a:lnTo>
                      <a:pt x="27" y="1"/>
                    </a:lnTo>
                    <a:cubicBezTo>
                      <a:pt x="0" y="28"/>
                      <a:pt x="18" y="54"/>
                      <a:pt x="72" y="63"/>
                    </a:cubicBezTo>
                    <a:cubicBezTo>
                      <a:pt x="45" y="28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5" name="Google Shape;18475;p33"/>
              <p:cNvSpPr/>
              <p:nvPr/>
            </p:nvSpPr>
            <p:spPr>
              <a:xfrm>
                <a:off x="9007940" y="417703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10"/>
                    </a:moveTo>
                    <a:cubicBezTo>
                      <a:pt x="0" y="10"/>
                      <a:pt x="0" y="1"/>
                      <a:pt x="0" y="1"/>
                    </a:cubicBezTo>
                    <a:cubicBezTo>
                      <a:pt x="0" y="1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6" name="Google Shape;18476;p33"/>
              <p:cNvSpPr/>
              <p:nvPr/>
            </p:nvSpPr>
            <p:spPr>
              <a:xfrm>
                <a:off x="8978553" y="378566"/>
                <a:ext cx="18401" cy="1277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0" y="0"/>
                    </a:moveTo>
                    <a:cubicBezTo>
                      <a:pt x="38" y="26"/>
                      <a:pt x="22" y="92"/>
                      <a:pt x="58" y="92"/>
                    </a:cubicBezTo>
                    <a:cubicBezTo>
                      <a:pt x="73" y="92"/>
                      <a:pt x="96" y="82"/>
                      <a:pt x="134" y="54"/>
                    </a:cubicBezTo>
                    <a:cubicBezTo>
                      <a:pt x="81" y="27"/>
                      <a:pt x="45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3"/>
              <p:cNvSpPr/>
              <p:nvPr/>
            </p:nvSpPr>
            <p:spPr>
              <a:xfrm>
                <a:off x="8951500" y="703203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0"/>
                    </a:moveTo>
                    <a:cubicBezTo>
                      <a:pt x="1" y="9"/>
                      <a:pt x="1" y="18"/>
                      <a:pt x="10" y="18"/>
                    </a:cubicBezTo>
                    <a:cubicBezTo>
                      <a:pt x="19" y="18"/>
                      <a:pt x="19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3"/>
              <p:cNvSpPr/>
              <p:nvPr/>
            </p:nvSpPr>
            <p:spPr>
              <a:xfrm>
                <a:off x="6427933" y="126161"/>
                <a:ext cx="7553" cy="7553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1" y="1"/>
                    </a:moveTo>
                    <a:cubicBezTo>
                      <a:pt x="36" y="10"/>
                      <a:pt x="45" y="27"/>
                      <a:pt x="54" y="54"/>
                    </a:cubicBezTo>
                    <a:cubicBezTo>
                      <a:pt x="45" y="18"/>
                      <a:pt x="36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3"/>
              <p:cNvSpPr/>
              <p:nvPr/>
            </p:nvSpPr>
            <p:spPr>
              <a:xfrm>
                <a:off x="9005468" y="2796867"/>
                <a:ext cx="3845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0" y="0"/>
                    </a:moveTo>
                    <a:cubicBezTo>
                      <a:pt x="9" y="9"/>
                      <a:pt x="9" y="18"/>
                      <a:pt x="18" y="18"/>
                    </a:cubicBezTo>
                    <a:cubicBezTo>
                      <a:pt x="18" y="18"/>
                      <a:pt x="27" y="9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3"/>
              <p:cNvSpPr/>
              <p:nvPr/>
            </p:nvSpPr>
            <p:spPr>
              <a:xfrm>
                <a:off x="8908656" y="1659950"/>
                <a:ext cx="21010" cy="24719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0" extrusionOk="0">
                    <a:moveTo>
                      <a:pt x="10" y="1"/>
                    </a:moveTo>
                    <a:lnTo>
                      <a:pt x="10" y="1"/>
                    </a:lnTo>
                    <a:cubicBezTo>
                      <a:pt x="1" y="99"/>
                      <a:pt x="36" y="179"/>
                      <a:pt x="152" y="179"/>
                    </a:cubicBezTo>
                    <a:cubicBezTo>
                      <a:pt x="72" y="179"/>
                      <a:pt x="63" y="36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3"/>
              <p:cNvSpPr/>
              <p:nvPr/>
            </p:nvSpPr>
            <p:spPr>
              <a:xfrm>
                <a:off x="8985968" y="2778878"/>
                <a:ext cx="19637" cy="2540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5" extrusionOk="0">
                    <a:moveTo>
                      <a:pt x="40" y="1"/>
                    </a:moveTo>
                    <a:cubicBezTo>
                      <a:pt x="14" y="1"/>
                      <a:pt x="0" y="51"/>
                      <a:pt x="9" y="185"/>
                    </a:cubicBezTo>
                    <a:cubicBezTo>
                      <a:pt x="44" y="149"/>
                      <a:pt x="98" y="131"/>
                      <a:pt x="142" y="131"/>
                    </a:cubicBezTo>
                    <a:cubicBezTo>
                      <a:pt x="106" y="58"/>
                      <a:pt x="66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3"/>
              <p:cNvSpPr/>
              <p:nvPr/>
            </p:nvSpPr>
            <p:spPr>
              <a:xfrm>
                <a:off x="6381381" y="129869"/>
                <a:ext cx="16067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" y="0"/>
                    </a:moveTo>
                    <a:cubicBezTo>
                      <a:pt x="18" y="0"/>
                      <a:pt x="63" y="27"/>
                      <a:pt x="117" y="63"/>
                    </a:cubicBezTo>
                    <a:cubicBezTo>
                      <a:pt x="90" y="18"/>
                      <a:pt x="45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3"/>
              <p:cNvSpPr/>
              <p:nvPr/>
            </p:nvSpPr>
            <p:spPr>
              <a:xfrm>
                <a:off x="191178" y="4705554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" y="18"/>
                    </a:moveTo>
                    <a:cubicBezTo>
                      <a:pt x="9" y="9"/>
                      <a:pt x="9" y="0"/>
                      <a:pt x="18" y="0"/>
                    </a:cubicBezTo>
                    <a:cubicBezTo>
                      <a:pt x="9" y="0"/>
                      <a:pt x="9" y="9"/>
                      <a:pt x="1" y="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3"/>
              <p:cNvSpPr/>
              <p:nvPr/>
            </p:nvSpPr>
            <p:spPr>
              <a:xfrm>
                <a:off x="38064" y="111879"/>
                <a:ext cx="9017831" cy="4920217"/>
              </a:xfrm>
              <a:custGeom>
                <a:avLst/>
                <a:gdLst/>
                <a:ahLst/>
                <a:cxnLst/>
                <a:rect l="l" t="t" r="r" b="b"/>
                <a:pathLst>
                  <a:path w="65669" h="35829" extrusionOk="0">
                    <a:moveTo>
                      <a:pt x="34293" y="185"/>
                    </a:moveTo>
                    <a:cubicBezTo>
                      <a:pt x="34293" y="188"/>
                      <a:pt x="34293" y="191"/>
                      <a:pt x="34294" y="195"/>
                    </a:cubicBezTo>
                    <a:lnTo>
                      <a:pt x="34294" y="195"/>
                    </a:lnTo>
                    <a:cubicBezTo>
                      <a:pt x="34293" y="191"/>
                      <a:pt x="34293" y="188"/>
                      <a:pt x="34293" y="185"/>
                    </a:cubicBezTo>
                    <a:close/>
                    <a:moveTo>
                      <a:pt x="46586" y="185"/>
                    </a:moveTo>
                    <a:lnTo>
                      <a:pt x="46586" y="185"/>
                    </a:lnTo>
                    <a:cubicBezTo>
                      <a:pt x="46586" y="188"/>
                      <a:pt x="46587" y="192"/>
                      <a:pt x="46587" y="196"/>
                    </a:cubicBezTo>
                    <a:lnTo>
                      <a:pt x="46587" y="196"/>
                    </a:lnTo>
                    <a:cubicBezTo>
                      <a:pt x="46587" y="192"/>
                      <a:pt x="46586" y="189"/>
                      <a:pt x="46586" y="185"/>
                    </a:cubicBezTo>
                    <a:close/>
                    <a:moveTo>
                      <a:pt x="26692" y="310"/>
                    </a:moveTo>
                    <a:cubicBezTo>
                      <a:pt x="26691" y="310"/>
                      <a:pt x="26689" y="311"/>
                      <a:pt x="26688" y="312"/>
                    </a:cubicBezTo>
                    <a:lnTo>
                      <a:pt x="26688" y="312"/>
                    </a:lnTo>
                    <a:cubicBezTo>
                      <a:pt x="26690" y="311"/>
                      <a:pt x="26691" y="311"/>
                      <a:pt x="26692" y="310"/>
                    </a:cubicBezTo>
                    <a:close/>
                    <a:moveTo>
                      <a:pt x="29503" y="532"/>
                    </a:moveTo>
                    <a:cubicBezTo>
                      <a:pt x="29502" y="532"/>
                      <a:pt x="29502" y="533"/>
                      <a:pt x="29502" y="533"/>
                    </a:cubicBezTo>
                    <a:cubicBezTo>
                      <a:pt x="29502" y="533"/>
                      <a:pt x="29503" y="532"/>
                      <a:pt x="29503" y="532"/>
                    </a:cubicBezTo>
                    <a:close/>
                    <a:moveTo>
                      <a:pt x="65311" y="2272"/>
                    </a:moveTo>
                    <a:cubicBezTo>
                      <a:pt x="65311" y="2274"/>
                      <a:pt x="65310" y="2276"/>
                      <a:pt x="65308" y="2280"/>
                    </a:cubicBezTo>
                    <a:lnTo>
                      <a:pt x="65308" y="2280"/>
                    </a:lnTo>
                    <a:cubicBezTo>
                      <a:pt x="65309" y="2277"/>
                      <a:pt x="65310" y="2275"/>
                      <a:pt x="65311" y="2272"/>
                    </a:cubicBezTo>
                    <a:close/>
                    <a:moveTo>
                      <a:pt x="64910" y="8035"/>
                    </a:moveTo>
                    <a:lnTo>
                      <a:pt x="64910" y="8035"/>
                    </a:lnTo>
                    <a:cubicBezTo>
                      <a:pt x="64910" y="8036"/>
                      <a:pt x="64910" y="8036"/>
                      <a:pt x="64910" y="8036"/>
                    </a:cubicBezTo>
                    <a:cubicBezTo>
                      <a:pt x="64910" y="8036"/>
                      <a:pt x="64910" y="8036"/>
                      <a:pt x="64910" y="8036"/>
                    </a:cubicBezTo>
                    <a:lnTo>
                      <a:pt x="64910" y="8036"/>
                    </a:lnTo>
                    <a:cubicBezTo>
                      <a:pt x="64910" y="8035"/>
                      <a:pt x="64910" y="8035"/>
                      <a:pt x="64910" y="8035"/>
                    </a:cubicBezTo>
                    <a:close/>
                    <a:moveTo>
                      <a:pt x="661" y="8865"/>
                    </a:moveTo>
                    <a:cubicBezTo>
                      <a:pt x="660" y="8869"/>
                      <a:pt x="660" y="8872"/>
                      <a:pt x="661" y="8875"/>
                    </a:cubicBezTo>
                    <a:lnTo>
                      <a:pt x="661" y="8875"/>
                    </a:lnTo>
                    <a:cubicBezTo>
                      <a:pt x="661" y="8870"/>
                      <a:pt x="661" y="8867"/>
                      <a:pt x="661" y="8865"/>
                    </a:cubicBezTo>
                    <a:close/>
                    <a:moveTo>
                      <a:pt x="64916" y="10715"/>
                    </a:moveTo>
                    <a:lnTo>
                      <a:pt x="64916" y="10715"/>
                    </a:lnTo>
                    <a:cubicBezTo>
                      <a:pt x="64917" y="10717"/>
                      <a:pt x="64918" y="10719"/>
                      <a:pt x="64919" y="10721"/>
                    </a:cubicBezTo>
                    <a:cubicBezTo>
                      <a:pt x="64918" y="10719"/>
                      <a:pt x="64917" y="10717"/>
                      <a:pt x="64916" y="10715"/>
                    </a:cubicBezTo>
                    <a:close/>
                    <a:moveTo>
                      <a:pt x="624" y="16419"/>
                    </a:moveTo>
                    <a:cubicBezTo>
                      <a:pt x="625" y="16420"/>
                      <a:pt x="625" y="16421"/>
                      <a:pt x="625" y="16421"/>
                    </a:cubicBezTo>
                    <a:cubicBezTo>
                      <a:pt x="625" y="16421"/>
                      <a:pt x="625" y="16420"/>
                      <a:pt x="624" y="16419"/>
                    </a:cubicBezTo>
                    <a:close/>
                    <a:moveTo>
                      <a:pt x="671" y="20494"/>
                    </a:moveTo>
                    <a:cubicBezTo>
                      <a:pt x="671" y="20494"/>
                      <a:pt x="670" y="20498"/>
                      <a:pt x="669" y="20507"/>
                    </a:cubicBezTo>
                    <a:cubicBezTo>
                      <a:pt x="669" y="20527"/>
                      <a:pt x="671" y="20537"/>
                      <a:pt x="674" y="20540"/>
                    </a:cubicBezTo>
                    <a:lnTo>
                      <a:pt x="674" y="20540"/>
                    </a:lnTo>
                    <a:cubicBezTo>
                      <a:pt x="673" y="20512"/>
                      <a:pt x="672" y="20494"/>
                      <a:pt x="671" y="20494"/>
                    </a:cubicBezTo>
                    <a:close/>
                    <a:moveTo>
                      <a:pt x="1534" y="21789"/>
                    </a:moveTo>
                    <a:cubicBezTo>
                      <a:pt x="1534" y="21790"/>
                      <a:pt x="1534" y="21791"/>
                      <a:pt x="1535" y="21792"/>
                    </a:cubicBezTo>
                    <a:cubicBezTo>
                      <a:pt x="1534" y="21791"/>
                      <a:pt x="1534" y="21790"/>
                      <a:pt x="1534" y="21789"/>
                    </a:cubicBezTo>
                    <a:close/>
                    <a:moveTo>
                      <a:pt x="991" y="25110"/>
                    </a:moveTo>
                    <a:lnTo>
                      <a:pt x="991" y="25110"/>
                    </a:lnTo>
                    <a:cubicBezTo>
                      <a:pt x="992" y="25112"/>
                      <a:pt x="993" y="25114"/>
                      <a:pt x="994" y="25115"/>
                    </a:cubicBezTo>
                    <a:lnTo>
                      <a:pt x="994" y="25115"/>
                    </a:lnTo>
                    <a:cubicBezTo>
                      <a:pt x="993" y="25114"/>
                      <a:pt x="992" y="25112"/>
                      <a:pt x="991" y="25110"/>
                    </a:cubicBezTo>
                    <a:close/>
                    <a:moveTo>
                      <a:pt x="768" y="30695"/>
                    </a:moveTo>
                    <a:lnTo>
                      <a:pt x="768" y="30695"/>
                    </a:lnTo>
                    <a:cubicBezTo>
                      <a:pt x="768" y="30695"/>
                      <a:pt x="768" y="30695"/>
                      <a:pt x="768" y="30695"/>
                    </a:cubicBezTo>
                    <a:lnTo>
                      <a:pt x="768" y="30695"/>
                    </a:lnTo>
                    <a:cubicBezTo>
                      <a:pt x="768" y="30695"/>
                      <a:pt x="768" y="30695"/>
                      <a:pt x="768" y="30695"/>
                    </a:cubicBezTo>
                    <a:close/>
                    <a:moveTo>
                      <a:pt x="4384" y="35610"/>
                    </a:moveTo>
                    <a:lnTo>
                      <a:pt x="4384" y="35610"/>
                    </a:lnTo>
                    <a:cubicBezTo>
                      <a:pt x="4383" y="35610"/>
                      <a:pt x="4382" y="35610"/>
                      <a:pt x="4381" y="35610"/>
                    </a:cubicBezTo>
                    <a:cubicBezTo>
                      <a:pt x="4382" y="35610"/>
                      <a:pt x="4383" y="35610"/>
                      <a:pt x="4384" y="35610"/>
                    </a:cubicBezTo>
                    <a:close/>
                    <a:moveTo>
                      <a:pt x="42911" y="35619"/>
                    </a:moveTo>
                    <a:lnTo>
                      <a:pt x="42911" y="35619"/>
                    </a:lnTo>
                    <a:cubicBezTo>
                      <a:pt x="42910" y="35619"/>
                      <a:pt x="42909" y="35620"/>
                      <a:pt x="42909" y="35620"/>
                    </a:cubicBezTo>
                    <a:lnTo>
                      <a:pt x="42909" y="35620"/>
                    </a:lnTo>
                    <a:cubicBezTo>
                      <a:pt x="42909" y="35620"/>
                      <a:pt x="42910" y="35619"/>
                      <a:pt x="42911" y="35619"/>
                    </a:cubicBezTo>
                    <a:close/>
                    <a:moveTo>
                      <a:pt x="54482" y="35646"/>
                    </a:moveTo>
                    <a:cubicBezTo>
                      <a:pt x="54481" y="35646"/>
                      <a:pt x="54481" y="35646"/>
                      <a:pt x="54481" y="35646"/>
                    </a:cubicBezTo>
                    <a:cubicBezTo>
                      <a:pt x="54481" y="35646"/>
                      <a:pt x="54481" y="35646"/>
                      <a:pt x="54481" y="35646"/>
                    </a:cubicBezTo>
                    <a:cubicBezTo>
                      <a:pt x="54481" y="35646"/>
                      <a:pt x="54481" y="35646"/>
                      <a:pt x="54482" y="35646"/>
                    </a:cubicBezTo>
                    <a:close/>
                    <a:moveTo>
                      <a:pt x="2202" y="0"/>
                    </a:moveTo>
                    <a:cubicBezTo>
                      <a:pt x="1799" y="0"/>
                      <a:pt x="1004" y="289"/>
                      <a:pt x="768" y="676"/>
                    </a:cubicBezTo>
                    <a:cubicBezTo>
                      <a:pt x="787" y="678"/>
                      <a:pt x="806" y="678"/>
                      <a:pt x="824" y="678"/>
                    </a:cubicBezTo>
                    <a:cubicBezTo>
                      <a:pt x="933" y="678"/>
                      <a:pt x="1019" y="647"/>
                      <a:pt x="1062" y="647"/>
                    </a:cubicBezTo>
                    <a:cubicBezTo>
                      <a:pt x="1109" y="647"/>
                      <a:pt x="1108" y="682"/>
                      <a:pt x="1035" y="827"/>
                    </a:cubicBezTo>
                    <a:cubicBezTo>
                      <a:pt x="1053" y="836"/>
                      <a:pt x="1499" y="934"/>
                      <a:pt x="1428" y="997"/>
                    </a:cubicBezTo>
                    <a:cubicBezTo>
                      <a:pt x="830" y="1095"/>
                      <a:pt x="1347" y="1443"/>
                      <a:pt x="1232" y="1844"/>
                    </a:cubicBezTo>
                    <a:cubicBezTo>
                      <a:pt x="1107" y="2255"/>
                      <a:pt x="973" y="2040"/>
                      <a:pt x="785" y="2290"/>
                    </a:cubicBezTo>
                    <a:cubicBezTo>
                      <a:pt x="696" y="2415"/>
                      <a:pt x="857" y="2522"/>
                      <a:pt x="768" y="2638"/>
                    </a:cubicBezTo>
                    <a:cubicBezTo>
                      <a:pt x="652" y="2781"/>
                      <a:pt x="393" y="2665"/>
                      <a:pt x="375" y="2915"/>
                    </a:cubicBezTo>
                    <a:cubicBezTo>
                      <a:pt x="375" y="2941"/>
                      <a:pt x="785" y="3138"/>
                      <a:pt x="777" y="3289"/>
                    </a:cubicBezTo>
                    <a:cubicBezTo>
                      <a:pt x="777" y="3316"/>
                      <a:pt x="767" y="3327"/>
                      <a:pt x="750" y="3327"/>
                    </a:cubicBezTo>
                    <a:cubicBezTo>
                      <a:pt x="668" y="3327"/>
                      <a:pt x="422" y="3057"/>
                      <a:pt x="394" y="3057"/>
                    </a:cubicBezTo>
                    <a:cubicBezTo>
                      <a:pt x="394" y="3057"/>
                      <a:pt x="393" y="3057"/>
                      <a:pt x="393" y="3057"/>
                    </a:cubicBezTo>
                    <a:cubicBezTo>
                      <a:pt x="107" y="3084"/>
                      <a:pt x="491" y="3441"/>
                      <a:pt x="482" y="3441"/>
                    </a:cubicBezTo>
                    <a:cubicBezTo>
                      <a:pt x="494" y="3502"/>
                      <a:pt x="460" y="3518"/>
                      <a:pt x="410" y="3518"/>
                    </a:cubicBezTo>
                    <a:cubicBezTo>
                      <a:pt x="348" y="3518"/>
                      <a:pt x="261" y="3493"/>
                      <a:pt x="199" y="3493"/>
                    </a:cubicBezTo>
                    <a:cubicBezTo>
                      <a:pt x="156" y="3493"/>
                      <a:pt x="125" y="3506"/>
                      <a:pt x="125" y="3548"/>
                    </a:cubicBezTo>
                    <a:cubicBezTo>
                      <a:pt x="491" y="3834"/>
                      <a:pt x="9" y="3860"/>
                      <a:pt x="0" y="4128"/>
                    </a:cubicBezTo>
                    <a:cubicBezTo>
                      <a:pt x="33" y="4147"/>
                      <a:pt x="61" y="4155"/>
                      <a:pt x="85" y="4155"/>
                    </a:cubicBezTo>
                    <a:cubicBezTo>
                      <a:pt x="216" y="4155"/>
                      <a:pt x="258" y="3937"/>
                      <a:pt x="367" y="3937"/>
                    </a:cubicBezTo>
                    <a:cubicBezTo>
                      <a:pt x="375" y="3937"/>
                      <a:pt x="384" y="3938"/>
                      <a:pt x="393" y="3941"/>
                    </a:cubicBezTo>
                    <a:cubicBezTo>
                      <a:pt x="464" y="3967"/>
                      <a:pt x="598" y="4244"/>
                      <a:pt x="482" y="4289"/>
                    </a:cubicBezTo>
                    <a:cubicBezTo>
                      <a:pt x="382" y="4224"/>
                      <a:pt x="324" y="4198"/>
                      <a:pt x="294" y="4198"/>
                    </a:cubicBezTo>
                    <a:cubicBezTo>
                      <a:pt x="171" y="4198"/>
                      <a:pt x="513" y="4634"/>
                      <a:pt x="306" y="4634"/>
                    </a:cubicBezTo>
                    <a:cubicBezTo>
                      <a:pt x="285" y="4634"/>
                      <a:pt x="258" y="4629"/>
                      <a:pt x="223" y="4619"/>
                    </a:cubicBezTo>
                    <a:lnTo>
                      <a:pt x="223" y="4619"/>
                    </a:lnTo>
                    <a:cubicBezTo>
                      <a:pt x="288" y="4684"/>
                      <a:pt x="805" y="4801"/>
                      <a:pt x="890" y="4801"/>
                    </a:cubicBezTo>
                    <a:cubicBezTo>
                      <a:pt x="898" y="4801"/>
                      <a:pt x="902" y="4799"/>
                      <a:pt x="901" y="4797"/>
                    </a:cubicBezTo>
                    <a:lnTo>
                      <a:pt x="901" y="4797"/>
                    </a:lnTo>
                    <a:cubicBezTo>
                      <a:pt x="946" y="4947"/>
                      <a:pt x="922" y="4977"/>
                      <a:pt x="870" y="4977"/>
                    </a:cubicBezTo>
                    <a:cubicBezTo>
                      <a:pt x="834" y="4977"/>
                      <a:pt x="785" y="4963"/>
                      <a:pt x="736" y="4963"/>
                    </a:cubicBezTo>
                    <a:cubicBezTo>
                      <a:pt x="685" y="4963"/>
                      <a:pt x="635" y="4978"/>
                      <a:pt x="598" y="5038"/>
                    </a:cubicBezTo>
                    <a:cubicBezTo>
                      <a:pt x="464" y="5252"/>
                      <a:pt x="375" y="5288"/>
                      <a:pt x="518" y="5636"/>
                    </a:cubicBezTo>
                    <a:cubicBezTo>
                      <a:pt x="554" y="5716"/>
                      <a:pt x="857" y="5716"/>
                      <a:pt x="839" y="5814"/>
                    </a:cubicBezTo>
                    <a:cubicBezTo>
                      <a:pt x="750" y="5921"/>
                      <a:pt x="661" y="6028"/>
                      <a:pt x="580" y="6144"/>
                    </a:cubicBezTo>
                    <a:cubicBezTo>
                      <a:pt x="589" y="6296"/>
                      <a:pt x="625" y="6439"/>
                      <a:pt x="669" y="6572"/>
                    </a:cubicBezTo>
                    <a:cubicBezTo>
                      <a:pt x="662" y="6572"/>
                      <a:pt x="654" y="6572"/>
                      <a:pt x="647" y="6572"/>
                    </a:cubicBezTo>
                    <a:cubicBezTo>
                      <a:pt x="202" y="6572"/>
                      <a:pt x="636" y="7111"/>
                      <a:pt x="768" y="7322"/>
                    </a:cubicBezTo>
                    <a:cubicBezTo>
                      <a:pt x="726" y="7404"/>
                      <a:pt x="817" y="7714"/>
                      <a:pt x="890" y="7714"/>
                    </a:cubicBezTo>
                    <a:cubicBezTo>
                      <a:pt x="912" y="7714"/>
                      <a:pt x="932" y="7686"/>
                      <a:pt x="946" y="7616"/>
                    </a:cubicBezTo>
                    <a:cubicBezTo>
                      <a:pt x="973" y="7670"/>
                      <a:pt x="1481" y="8303"/>
                      <a:pt x="1481" y="8330"/>
                    </a:cubicBezTo>
                    <a:cubicBezTo>
                      <a:pt x="1491" y="8383"/>
                      <a:pt x="1475" y="8404"/>
                      <a:pt x="1446" y="8404"/>
                    </a:cubicBezTo>
                    <a:cubicBezTo>
                      <a:pt x="1333" y="8404"/>
                      <a:pt x="1009" y="8098"/>
                      <a:pt x="1008" y="8098"/>
                    </a:cubicBezTo>
                    <a:lnTo>
                      <a:pt x="1008" y="8098"/>
                    </a:lnTo>
                    <a:cubicBezTo>
                      <a:pt x="1008" y="8098"/>
                      <a:pt x="1008" y="8098"/>
                      <a:pt x="1008" y="8098"/>
                    </a:cubicBezTo>
                    <a:cubicBezTo>
                      <a:pt x="861" y="7986"/>
                      <a:pt x="780" y="7790"/>
                      <a:pt x="604" y="7790"/>
                    </a:cubicBezTo>
                    <a:cubicBezTo>
                      <a:pt x="557" y="7790"/>
                      <a:pt x="502" y="7805"/>
                      <a:pt x="438" y="7839"/>
                    </a:cubicBezTo>
                    <a:cubicBezTo>
                      <a:pt x="455" y="8026"/>
                      <a:pt x="848" y="8196"/>
                      <a:pt x="848" y="8312"/>
                    </a:cubicBezTo>
                    <a:cubicBezTo>
                      <a:pt x="848" y="8526"/>
                      <a:pt x="991" y="8651"/>
                      <a:pt x="937" y="8847"/>
                    </a:cubicBezTo>
                    <a:cubicBezTo>
                      <a:pt x="918" y="8900"/>
                      <a:pt x="837" y="8927"/>
                      <a:pt x="768" y="8927"/>
                    </a:cubicBezTo>
                    <a:cubicBezTo>
                      <a:pt x="713" y="8927"/>
                      <a:pt x="665" y="8910"/>
                      <a:pt x="661" y="8875"/>
                    </a:cubicBezTo>
                    <a:lnTo>
                      <a:pt x="661" y="8875"/>
                    </a:lnTo>
                    <a:cubicBezTo>
                      <a:pt x="662" y="8939"/>
                      <a:pt x="670" y="9240"/>
                      <a:pt x="678" y="9240"/>
                    </a:cubicBezTo>
                    <a:cubicBezTo>
                      <a:pt x="875" y="9142"/>
                      <a:pt x="1205" y="9186"/>
                      <a:pt x="1374" y="9043"/>
                    </a:cubicBezTo>
                    <a:lnTo>
                      <a:pt x="1374" y="9043"/>
                    </a:lnTo>
                    <a:cubicBezTo>
                      <a:pt x="1322" y="9165"/>
                      <a:pt x="1311" y="9199"/>
                      <a:pt x="1319" y="9199"/>
                    </a:cubicBezTo>
                    <a:cubicBezTo>
                      <a:pt x="1328" y="9199"/>
                      <a:pt x="1365" y="9150"/>
                      <a:pt x="1392" y="9150"/>
                    </a:cubicBezTo>
                    <a:cubicBezTo>
                      <a:pt x="1407" y="9150"/>
                      <a:pt x="1419" y="9167"/>
                      <a:pt x="1419" y="9222"/>
                    </a:cubicBezTo>
                    <a:cubicBezTo>
                      <a:pt x="1419" y="9365"/>
                      <a:pt x="1214" y="9418"/>
                      <a:pt x="1187" y="9543"/>
                    </a:cubicBezTo>
                    <a:cubicBezTo>
                      <a:pt x="1175" y="9451"/>
                      <a:pt x="1131" y="9411"/>
                      <a:pt x="1079" y="9411"/>
                    </a:cubicBezTo>
                    <a:cubicBezTo>
                      <a:pt x="1015" y="9411"/>
                      <a:pt x="941" y="9471"/>
                      <a:pt x="901" y="9570"/>
                    </a:cubicBezTo>
                    <a:cubicBezTo>
                      <a:pt x="1053" y="9668"/>
                      <a:pt x="1303" y="9650"/>
                      <a:pt x="1365" y="9855"/>
                    </a:cubicBezTo>
                    <a:cubicBezTo>
                      <a:pt x="964" y="9873"/>
                      <a:pt x="1187" y="10123"/>
                      <a:pt x="973" y="10212"/>
                    </a:cubicBezTo>
                    <a:cubicBezTo>
                      <a:pt x="959" y="10219"/>
                      <a:pt x="942" y="10221"/>
                      <a:pt x="924" y="10221"/>
                    </a:cubicBezTo>
                    <a:cubicBezTo>
                      <a:pt x="894" y="10221"/>
                      <a:pt x="859" y="10215"/>
                      <a:pt x="826" y="10215"/>
                    </a:cubicBezTo>
                    <a:cubicBezTo>
                      <a:pt x="802" y="10215"/>
                      <a:pt x="779" y="10219"/>
                      <a:pt x="759" y="10230"/>
                    </a:cubicBezTo>
                    <a:cubicBezTo>
                      <a:pt x="785" y="10212"/>
                      <a:pt x="723" y="10194"/>
                      <a:pt x="643" y="10194"/>
                    </a:cubicBezTo>
                    <a:cubicBezTo>
                      <a:pt x="661" y="10301"/>
                      <a:pt x="616" y="10578"/>
                      <a:pt x="598" y="10622"/>
                    </a:cubicBezTo>
                    <a:cubicBezTo>
                      <a:pt x="611" y="10624"/>
                      <a:pt x="623" y="10625"/>
                      <a:pt x="635" y="10625"/>
                    </a:cubicBezTo>
                    <a:cubicBezTo>
                      <a:pt x="753" y="10625"/>
                      <a:pt x="815" y="10542"/>
                      <a:pt x="839" y="10364"/>
                    </a:cubicBezTo>
                    <a:cubicBezTo>
                      <a:pt x="852" y="10360"/>
                      <a:pt x="867" y="10358"/>
                      <a:pt x="882" y="10358"/>
                    </a:cubicBezTo>
                    <a:cubicBezTo>
                      <a:pt x="1039" y="10358"/>
                      <a:pt x="1293" y="10549"/>
                      <a:pt x="928" y="10712"/>
                    </a:cubicBezTo>
                    <a:cubicBezTo>
                      <a:pt x="964" y="10738"/>
                      <a:pt x="1000" y="10756"/>
                      <a:pt x="1044" y="10765"/>
                    </a:cubicBezTo>
                    <a:cubicBezTo>
                      <a:pt x="1017" y="10970"/>
                      <a:pt x="420" y="11274"/>
                      <a:pt x="545" y="11470"/>
                    </a:cubicBezTo>
                    <a:cubicBezTo>
                      <a:pt x="577" y="11467"/>
                      <a:pt x="606" y="11466"/>
                      <a:pt x="631" y="11466"/>
                    </a:cubicBezTo>
                    <a:cubicBezTo>
                      <a:pt x="917" y="11466"/>
                      <a:pt x="795" y="11637"/>
                      <a:pt x="500" y="11711"/>
                    </a:cubicBezTo>
                    <a:cubicBezTo>
                      <a:pt x="577" y="11749"/>
                      <a:pt x="789" y="11839"/>
                      <a:pt x="895" y="11839"/>
                    </a:cubicBezTo>
                    <a:cubicBezTo>
                      <a:pt x="933" y="11839"/>
                      <a:pt x="957" y="11827"/>
                      <a:pt x="956" y="11797"/>
                    </a:cubicBezTo>
                    <a:lnTo>
                      <a:pt x="956" y="11797"/>
                    </a:lnTo>
                    <a:cubicBezTo>
                      <a:pt x="963" y="11906"/>
                      <a:pt x="791" y="11933"/>
                      <a:pt x="627" y="11933"/>
                    </a:cubicBezTo>
                    <a:cubicBezTo>
                      <a:pt x="480" y="11933"/>
                      <a:pt x="339" y="11911"/>
                      <a:pt x="339" y="11907"/>
                    </a:cubicBezTo>
                    <a:lnTo>
                      <a:pt x="339" y="11907"/>
                    </a:lnTo>
                    <a:cubicBezTo>
                      <a:pt x="322" y="12023"/>
                      <a:pt x="330" y="12130"/>
                      <a:pt x="348" y="12246"/>
                    </a:cubicBezTo>
                    <a:cubicBezTo>
                      <a:pt x="580" y="12317"/>
                      <a:pt x="473" y="12219"/>
                      <a:pt x="518" y="12505"/>
                    </a:cubicBezTo>
                    <a:cubicBezTo>
                      <a:pt x="525" y="12571"/>
                      <a:pt x="575" y="12884"/>
                      <a:pt x="503" y="12884"/>
                    </a:cubicBezTo>
                    <a:cubicBezTo>
                      <a:pt x="487" y="12884"/>
                      <a:pt x="466" y="12870"/>
                      <a:pt x="438" y="12835"/>
                    </a:cubicBezTo>
                    <a:lnTo>
                      <a:pt x="438" y="12835"/>
                    </a:lnTo>
                    <a:cubicBezTo>
                      <a:pt x="455" y="12960"/>
                      <a:pt x="848" y="13085"/>
                      <a:pt x="830" y="13147"/>
                    </a:cubicBezTo>
                    <a:cubicBezTo>
                      <a:pt x="808" y="13206"/>
                      <a:pt x="768" y="13226"/>
                      <a:pt x="721" y="13226"/>
                    </a:cubicBezTo>
                    <a:cubicBezTo>
                      <a:pt x="634" y="13226"/>
                      <a:pt x="522" y="13156"/>
                      <a:pt x="464" y="13138"/>
                    </a:cubicBezTo>
                    <a:lnTo>
                      <a:pt x="464" y="13138"/>
                    </a:lnTo>
                    <a:cubicBezTo>
                      <a:pt x="473" y="13245"/>
                      <a:pt x="420" y="14048"/>
                      <a:pt x="571" y="14075"/>
                    </a:cubicBezTo>
                    <a:cubicBezTo>
                      <a:pt x="580" y="13945"/>
                      <a:pt x="589" y="13824"/>
                      <a:pt x="589" y="13694"/>
                    </a:cubicBezTo>
                    <a:lnTo>
                      <a:pt x="589" y="13694"/>
                    </a:lnTo>
                    <a:cubicBezTo>
                      <a:pt x="592" y="13731"/>
                      <a:pt x="621" y="13739"/>
                      <a:pt x="658" y="13739"/>
                    </a:cubicBezTo>
                    <a:cubicBezTo>
                      <a:pt x="687" y="13739"/>
                      <a:pt x="720" y="13734"/>
                      <a:pt x="750" y="13734"/>
                    </a:cubicBezTo>
                    <a:cubicBezTo>
                      <a:pt x="801" y="13734"/>
                      <a:pt x="843" y="13747"/>
                      <a:pt x="839" y="13816"/>
                    </a:cubicBezTo>
                    <a:cubicBezTo>
                      <a:pt x="836" y="13816"/>
                      <a:pt x="833" y="13816"/>
                      <a:pt x="829" y="13816"/>
                    </a:cubicBezTo>
                    <a:cubicBezTo>
                      <a:pt x="373" y="13816"/>
                      <a:pt x="892" y="14450"/>
                      <a:pt x="884" y="14450"/>
                    </a:cubicBezTo>
                    <a:cubicBezTo>
                      <a:pt x="794" y="14369"/>
                      <a:pt x="687" y="14307"/>
                      <a:pt x="562" y="14271"/>
                    </a:cubicBezTo>
                    <a:cubicBezTo>
                      <a:pt x="482" y="14298"/>
                      <a:pt x="518" y="14619"/>
                      <a:pt x="518" y="14673"/>
                    </a:cubicBezTo>
                    <a:cubicBezTo>
                      <a:pt x="571" y="14664"/>
                      <a:pt x="1023" y="14551"/>
                      <a:pt x="1035" y="14539"/>
                    </a:cubicBezTo>
                    <a:lnTo>
                      <a:pt x="1035" y="14539"/>
                    </a:lnTo>
                    <a:cubicBezTo>
                      <a:pt x="955" y="14673"/>
                      <a:pt x="857" y="14789"/>
                      <a:pt x="732" y="14887"/>
                    </a:cubicBezTo>
                    <a:cubicBezTo>
                      <a:pt x="730" y="14887"/>
                      <a:pt x="729" y="14888"/>
                      <a:pt x="727" y="14888"/>
                    </a:cubicBezTo>
                    <a:cubicBezTo>
                      <a:pt x="695" y="14888"/>
                      <a:pt x="685" y="14740"/>
                      <a:pt x="602" y="14740"/>
                    </a:cubicBezTo>
                    <a:cubicBezTo>
                      <a:pt x="582" y="14740"/>
                      <a:pt x="557" y="14749"/>
                      <a:pt x="527" y="14771"/>
                    </a:cubicBezTo>
                    <a:cubicBezTo>
                      <a:pt x="375" y="14887"/>
                      <a:pt x="723" y="14994"/>
                      <a:pt x="759" y="15003"/>
                    </a:cubicBezTo>
                    <a:cubicBezTo>
                      <a:pt x="330" y="15012"/>
                      <a:pt x="661" y="15565"/>
                      <a:pt x="830" y="15707"/>
                    </a:cubicBezTo>
                    <a:cubicBezTo>
                      <a:pt x="688" y="15859"/>
                      <a:pt x="545" y="16064"/>
                      <a:pt x="624" y="16419"/>
                    </a:cubicBezTo>
                    <a:lnTo>
                      <a:pt x="624" y="16419"/>
                    </a:lnTo>
                    <a:cubicBezTo>
                      <a:pt x="615" y="16371"/>
                      <a:pt x="706" y="16323"/>
                      <a:pt x="765" y="16323"/>
                    </a:cubicBezTo>
                    <a:cubicBezTo>
                      <a:pt x="792" y="16323"/>
                      <a:pt x="812" y="16333"/>
                      <a:pt x="812" y="16359"/>
                    </a:cubicBezTo>
                    <a:cubicBezTo>
                      <a:pt x="812" y="16680"/>
                      <a:pt x="259" y="16591"/>
                      <a:pt x="803" y="16939"/>
                    </a:cubicBezTo>
                    <a:cubicBezTo>
                      <a:pt x="830" y="16956"/>
                      <a:pt x="830" y="17661"/>
                      <a:pt x="857" y="17741"/>
                    </a:cubicBezTo>
                    <a:cubicBezTo>
                      <a:pt x="814" y="17720"/>
                      <a:pt x="468" y="17669"/>
                      <a:pt x="341" y="17669"/>
                    </a:cubicBezTo>
                    <a:cubicBezTo>
                      <a:pt x="311" y="17669"/>
                      <a:pt x="293" y="17672"/>
                      <a:pt x="295" y="17679"/>
                    </a:cubicBezTo>
                    <a:cubicBezTo>
                      <a:pt x="325" y="17744"/>
                      <a:pt x="524" y="17980"/>
                      <a:pt x="589" y="17980"/>
                    </a:cubicBezTo>
                    <a:cubicBezTo>
                      <a:pt x="621" y="17980"/>
                      <a:pt x="619" y="17920"/>
                      <a:pt x="545" y="17750"/>
                    </a:cubicBezTo>
                    <a:lnTo>
                      <a:pt x="545" y="17750"/>
                    </a:lnTo>
                    <a:cubicBezTo>
                      <a:pt x="580" y="17813"/>
                      <a:pt x="937" y="18134"/>
                      <a:pt x="991" y="18134"/>
                    </a:cubicBezTo>
                    <a:cubicBezTo>
                      <a:pt x="982" y="18082"/>
                      <a:pt x="1217" y="17794"/>
                      <a:pt x="1288" y="17794"/>
                    </a:cubicBezTo>
                    <a:cubicBezTo>
                      <a:pt x="1290" y="17794"/>
                      <a:pt x="1292" y="17794"/>
                      <a:pt x="1294" y="17795"/>
                    </a:cubicBezTo>
                    <a:cubicBezTo>
                      <a:pt x="1321" y="17804"/>
                      <a:pt x="607" y="18919"/>
                      <a:pt x="554" y="18999"/>
                    </a:cubicBezTo>
                    <a:cubicBezTo>
                      <a:pt x="339" y="19320"/>
                      <a:pt x="357" y="19187"/>
                      <a:pt x="330" y="19508"/>
                    </a:cubicBezTo>
                    <a:cubicBezTo>
                      <a:pt x="313" y="19731"/>
                      <a:pt x="482" y="20221"/>
                      <a:pt x="545" y="20444"/>
                    </a:cubicBezTo>
                    <a:cubicBezTo>
                      <a:pt x="643" y="20444"/>
                      <a:pt x="696" y="20427"/>
                      <a:pt x="714" y="20409"/>
                    </a:cubicBezTo>
                    <a:lnTo>
                      <a:pt x="714" y="20409"/>
                    </a:lnTo>
                    <a:cubicBezTo>
                      <a:pt x="702" y="20484"/>
                      <a:pt x="685" y="20541"/>
                      <a:pt x="676" y="20541"/>
                    </a:cubicBezTo>
                    <a:cubicBezTo>
                      <a:pt x="675" y="20541"/>
                      <a:pt x="674" y="20541"/>
                      <a:pt x="674" y="20540"/>
                    </a:cubicBezTo>
                    <a:lnTo>
                      <a:pt x="674" y="20540"/>
                    </a:lnTo>
                    <a:cubicBezTo>
                      <a:pt x="679" y="20654"/>
                      <a:pt x="691" y="20935"/>
                      <a:pt x="758" y="20935"/>
                    </a:cubicBezTo>
                    <a:cubicBezTo>
                      <a:pt x="779" y="20935"/>
                      <a:pt x="806" y="20907"/>
                      <a:pt x="839" y="20837"/>
                    </a:cubicBezTo>
                    <a:lnTo>
                      <a:pt x="839" y="20837"/>
                    </a:lnTo>
                    <a:cubicBezTo>
                      <a:pt x="821" y="21105"/>
                      <a:pt x="1285" y="21114"/>
                      <a:pt x="1214" y="21417"/>
                    </a:cubicBezTo>
                    <a:cubicBezTo>
                      <a:pt x="1163" y="21291"/>
                      <a:pt x="1082" y="21229"/>
                      <a:pt x="954" y="21229"/>
                    </a:cubicBezTo>
                    <a:cubicBezTo>
                      <a:pt x="946" y="21229"/>
                      <a:pt x="937" y="21229"/>
                      <a:pt x="928" y="21230"/>
                    </a:cubicBezTo>
                    <a:cubicBezTo>
                      <a:pt x="854" y="21486"/>
                      <a:pt x="819" y="21574"/>
                      <a:pt x="791" y="21574"/>
                    </a:cubicBezTo>
                    <a:cubicBezTo>
                      <a:pt x="740" y="21574"/>
                      <a:pt x="719" y="21257"/>
                      <a:pt x="527" y="21158"/>
                    </a:cubicBezTo>
                    <a:lnTo>
                      <a:pt x="527" y="21158"/>
                    </a:lnTo>
                    <a:cubicBezTo>
                      <a:pt x="464" y="21381"/>
                      <a:pt x="785" y="21997"/>
                      <a:pt x="901" y="22068"/>
                    </a:cubicBezTo>
                    <a:cubicBezTo>
                      <a:pt x="910" y="22050"/>
                      <a:pt x="901" y="21595"/>
                      <a:pt x="928" y="21595"/>
                    </a:cubicBezTo>
                    <a:cubicBezTo>
                      <a:pt x="1055" y="21595"/>
                      <a:pt x="1175" y="21905"/>
                      <a:pt x="1332" y="21905"/>
                    </a:cubicBezTo>
                    <a:cubicBezTo>
                      <a:pt x="1351" y="21905"/>
                      <a:pt x="1371" y="21901"/>
                      <a:pt x="1392" y="21890"/>
                    </a:cubicBezTo>
                    <a:cubicBezTo>
                      <a:pt x="1419" y="21872"/>
                      <a:pt x="1455" y="21586"/>
                      <a:pt x="1463" y="21560"/>
                    </a:cubicBezTo>
                    <a:cubicBezTo>
                      <a:pt x="1472" y="21639"/>
                      <a:pt x="1490" y="21719"/>
                      <a:pt x="1534" y="21789"/>
                    </a:cubicBezTo>
                    <a:lnTo>
                      <a:pt x="1534" y="21789"/>
                    </a:lnTo>
                    <a:cubicBezTo>
                      <a:pt x="1528" y="21757"/>
                      <a:pt x="1859" y="21442"/>
                      <a:pt x="1961" y="21442"/>
                    </a:cubicBezTo>
                    <a:cubicBezTo>
                      <a:pt x="1965" y="21442"/>
                      <a:pt x="1969" y="21443"/>
                      <a:pt x="1972" y="21444"/>
                    </a:cubicBezTo>
                    <a:cubicBezTo>
                      <a:pt x="2176" y="21523"/>
                      <a:pt x="1024" y="22193"/>
                      <a:pt x="1000" y="22193"/>
                    </a:cubicBezTo>
                    <a:cubicBezTo>
                      <a:pt x="1000" y="22193"/>
                      <a:pt x="1000" y="22193"/>
                      <a:pt x="1000" y="22193"/>
                    </a:cubicBezTo>
                    <a:lnTo>
                      <a:pt x="1000" y="22193"/>
                    </a:lnTo>
                    <a:cubicBezTo>
                      <a:pt x="1020" y="22224"/>
                      <a:pt x="1043" y="22236"/>
                      <a:pt x="1067" y="22236"/>
                    </a:cubicBezTo>
                    <a:cubicBezTo>
                      <a:pt x="1142" y="22236"/>
                      <a:pt x="1233" y="22127"/>
                      <a:pt x="1303" y="22127"/>
                    </a:cubicBezTo>
                    <a:cubicBezTo>
                      <a:pt x="1323" y="22127"/>
                      <a:pt x="1341" y="22136"/>
                      <a:pt x="1356" y="22157"/>
                    </a:cubicBezTo>
                    <a:cubicBezTo>
                      <a:pt x="1349" y="22148"/>
                      <a:pt x="1341" y="22144"/>
                      <a:pt x="1332" y="22144"/>
                    </a:cubicBezTo>
                    <a:cubicBezTo>
                      <a:pt x="1222" y="22144"/>
                      <a:pt x="987" y="22753"/>
                      <a:pt x="1182" y="22753"/>
                    </a:cubicBezTo>
                    <a:cubicBezTo>
                      <a:pt x="1194" y="22753"/>
                      <a:pt x="1208" y="22751"/>
                      <a:pt x="1223" y="22746"/>
                    </a:cubicBezTo>
                    <a:lnTo>
                      <a:pt x="1223" y="22746"/>
                    </a:lnTo>
                    <a:cubicBezTo>
                      <a:pt x="1169" y="22817"/>
                      <a:pt x="1116" y="22898"/>
                      <a:pt x="1044" y="22960"/>
                    </a:cubicBezTo>
                    <a:cubicBezTo>
                      <a:pt x="1042" y="22962"/>
                      <a:pt x="1040" y="22963"/>
                      <a:pt x="1039" y="22963"/>
                    </a:cubicBezTo>
                    <a:cubicBezTo>
                      <a:pt x="1022" y="22963"/>
                      <a:pt x="1188" y="22710"/>
                      <a:pt x="1071" y="22701"/>
                    </a:cubicBezTo>
                    <a:cubicBezTo>
                      <a:pt x="1069" y="22701"/>
                      <a:pt x="1067" y="22701"/>
                      <a:pt x="1064" y="22701"/>
                    </a:cubicBezTo>
                    <a:cubicBezTo>
                      <a:pt x="807" y="22701"/>
                      <a:pt x="1017" y="23228"/>
                      <a:pt x="1008" y="23255"/>
                    </a:cubicBezTo>
                    <a:cubicBezTo>
                      <a:pt x="1160" y="23255"/>
                      <a:pt x="1356" y="22710"/>
                      <a:pt x="1303" y="22505"/>
                    </a:cubicBezTo>
                    <a:cubicBezTo>
                      <a:pt x="1304" y="22505"/>
                      <a:pt x="1306" y="22504"/>
                      <a:pt x="1310" y="22504"/>
                    </a:cubicBezTo>
                    <a:cubicBezTo>
                      <a:pt x="1358" y="22504"/>
                      <a:pt x="1627" y="22550"/>
                      <a:pt x="1660" y="22550"/>
                    </a:cubicBezTo>
                    <a:cubicBezTo>
                      <a:pt x="1606" y="22630"/>
                      <a:pt x="1463" y="23415"/>
                      <a:pt x="1481" y="23495"/>
                    </a:cubicBezTo>
                    <a:cubicBezTo>
                      <a:pt x="1508" y="23727"/>
                      <a:pt x="1722" y="23861"/>
                      <a:pt x="1695" y="24049"/>
                    </a:cubicBezTo>
                    <a:cubicBezTo>
                      <a:pt x="1678" y="24173"/>
                      <a:pt x="1285" y="24129"/>
                      <a:pt x="1285" y="24316"/>
                    </a:cubicBezTo>
                    <a:cubicBezTo>
                      <a:pt x="1285" y="24344"/>
                      <a:pt x="1335" y="24351"/>
                      <a:pt x="1399" y="24351"/>
                    </a:cubicBezTo>
                    <a:cubicBezTo>
                      <a:pt x="1478" y="24351"/>
                      <a:pt x="1577" y="24340"/>
                      <a:pt x="1624" y="24340"/>
                    </a:cubicBezTo>
                    <a:cubicBezTo>
                      <a:pt x="1638" y="24340"/>
                      <a:pt x="1647" y="24341"/>
                      <a:pt x="1651" y="24343"/>
                    </a:cubicBezTo>
                    <a:cubicBezTo>
                      <a:pt x="1776" y="24405"/>
                      <a:pt x="1437" y="24504"/>
                      <a:pt x="1401" y="24539"/>
                    </a:cubicBezTo>
                    <a:cubicBezTo>
                      <a:pt x="1375" y="24560"/>
                      <a:pt x="1352" y="24569"/>
                      <a:pt x="1334" y="24569"/>
                    </a:cubicBezTo>
                    <a:cubicBezTo>
                      <a:pt x="1321" y="24569"/>
                      <a:pt x="1310" y="24564"/>
                      <a:pt x="1303" y="24557"/>
                    </a:cubicBezTo>
                    <a:cubicBezTo>
                      <a:pt x="1287" y="24780"/>
                      <a:pt x="1085" y="25125"/>
                      <a:pt x="1011" y="25125"/>
                    </a:cubicBezTo>
                    <a:cubicBezTo>
                      <a:pt x="1004" y="25125"/>
                      <a:pt x="998" y="25122"/>
                      <a:pt x="994" y="25115"/>
                    </a:cubicBezTo>
                    <a:lnTo>
                      <a:pt x="994" y="25115"/>
                    </a:lnTo>
                    <a:cubicBezTo>
                      <a:pt x="1037" y="25187"/>
                      <a:pt x="1242" y="25298"/>
                      <a:pt x="1312" y="25315"/>
                    </a:cubicBezTo>
                    <a:cubicBezTo>
                      <a:pt x="348" y="25744"/>
                      <a:pt x="901" y="26109"/>
                      <a:pt x="901" y="26841"/>
                    </a:cubicBezTo>
                    <a:cubicBezTo>
                      <a:pt x="910" y="27064"/>
                      <a:pt x="643" y="27135"/>
                      <a:pt x="607" y="27358"/>
                    </a:cubicBezTo>
                    <a:cubicBezTo>
                      <a:pt x="589" y="27483"/>
                      <a:pt x="625" y="27608"/>
                      <a:pt x="643" y="27742"/>
                    </a:cubicBezTo>
                    <a:cubicBezTo>
                      <a:pt x="669" y="27886"/>
                      <a:pt x="716" y="27932"/>
                      <a:pt x="768" y="27932"/>
                    </a:cubicBezTo>
                    <a:cubicBezTo>
                      <a:pt x="853" y="27932"/>
                      <a:pt x="952" y="27803"/>
                      <a:pt x="991" y="27786"/>
                    </a:cubicBezTo>
                    <a:cubicBezTo>
                      <a:pt x="847" y="27733"/>
                      <a:pt x="833" y="27610"/>
                      <a:pt x="918" y="27610"/>
                    </a:cubicBezTo>
                    <a:cubicBezTo>
                      <a:pt x="975" y="27610"/>
                      <a:pt x="1077" y="27667"/>
                      <a:pt x="1214" y="27840"/>
                    </a:cubicBezTo>
                    <a:cubicBezTo>
                      <a:pt x="1228" y="27854"/>
                      <a:pt x="1494" y="28280"/>
                      <a:pt x="1526" y="28280"/>
                    </a:cubicBezTo>
                    <a:cubicBezTo>
                      <a:pt x="1534" y="28280"/>
                      <a:pt x="1528" y="28254"/>
                      <a:pt x="1499" y="28188"/>
                    </a:cubicBezTo>
                    <a:lnTo>
                      <a:pt x="1499" y="28188"/>
                    </a:lnTo>
                    <a:cubicBezTo>
                      <a:pt x="1597" y="28313"/>
                      <a:pt x="1758" y="28464"/>
                      <a:pt x="1901" y="28554"/>
                    </a:cubicBezTo>
                    <a:cubicBezTo>
                      <a:pt x="1828" y="28538"/>
                      <a:pt x="1730" y="28532"/>
                      <a:pt x="1635" y="28532"/>
                    </a:cubicBezTo>
                    <a:cubicBezTo>
                      <a:pt x="1461" y="28532"/>
                      <a:pt x="1294" y="28551"/>
                      <a:pt x="1294" y="28563"/>
                    </a:cubicBezTo>
                    <a:cubicBezTo>
                      <a:pt x="1267" y="28661"/>
                      <a:pt x="1223" y="28759"/>
                      <a:pt x="1178" y="28857"/>
                    </a:cubicBezTo>
                    <a:cubicBezTo>
                      <a:pt x="1178" y="28857"/>
                      <a:pt x="1428" y="28946"/>
                      <a:pt x="1428" y="28946"/>
                    </a:cubicBezTo>
                    <a:cubicBezTo>
                      <a:pt x="1419" y="28955"/>
                      <a:pt x="1107" y="29151"/>
                      <a:pt x="1151" y="29178"/>
                    </a:cubicBezTo>
                    <a:cubicBezTo>
                      <a:pt x="991" y="29116"/>
                      <a:pt x="1008" y="28643"/>
                      <a:pt x="893" y="28625"/>
                    </a:cubicBezTo>
                    <a:lnTo>
                      <a:pt x="893" y="28625"/>
                    </a:lnTo>
                    <a:cubicBezTo>
                      <a:pt x="973" y="28652"/>
                      <a:pt x="901" y="29330"/>
                      <a:pt x="901" y="29401"/>
                    </a:cubicBezTo>
                    <a:cubicBezTo>
                      <a:pt x="941" y="29395"/>
                      <a:pt x="1125" y="29253"/>
                      <a:pt x="1223" y="29253"/>
                    </a:cubicBezTo>
                    <a:cubicBezTo>
                      <a:pt x="1258" y="29253"/>
                      <a:pt x="1283" y="29271"/>
                      <a:pt x="1285" y="29321"/>
                    </a:cubicBezTo>
                    <a:cubicBezTo>
                      <a:pt x="1294" y="29481"/>
                      <a:pt x="973" y="29535"/>
                      <a:pt x="937" y="29633"/>
                    </a:cubicBezTo>
                    <a:cubicBezTo>
                      <a:pt x="910" y="29731"/>
                      <a:pt x="1080" y="29901"/>
                      <a:pt x="1008" y="30035"/>
                    </a:cubicBezTo>
                    <a:cubicBezTo>
                      <a:pt x="1031" y="29965"/>
                      <a:pt x="968" y="29941"/>
                      <a:pt x="882" y="29941"/>
                    </a:cubicBezTo>
                    <a:cubicBezTo>
                      <a:pt x="695" y="29941"/>
                      <a:pt x="397" y="30056"/>
                      <a:pt x="646" y="30056"/>
                    </a:cubicBezTo>
                    <a:cubicBezTo>
                      <a:pt x="691" y="30056"/>
                      <a:pt x="754" y="30052"/>
                      <a:pt x="839" y="30043"/>
                    </a:cubicBezTo>
                    <a:cubicBezTo>
                      <a:pt x="857" y="30115"/>
                      <a:pt x="964" y="30784"/>
                      <a:pt x="928" y="30784"/>
                    </a:cubicBezTo>
                    <a:cubicBezTo>
                      <a:pt x="848" y="30784"/>
                      <a:pt x="804" y="30749"/>
                      <a:pt x="768" y="30695"/>
                    </a:cubicBezTo>
                    <a:lnTo>
                      <a:pt x="768" y="30695"/>
                    </a:lnTo>
                    <a:cubicBezTo>
                      <a:pt x="784" y="30728"/>
                      <a:pt x="723" y="31489"/>
                      <a:pt x="705" y="31551"/>
                    </a:cubicBezTo>
                    <a:cubicBezTo>
                      <a:pt x="853" y="31429"/>
                      <a:pt x="1162" y="31095"/>
                      <a:pt x="1384" y="31095"/>
                    </a:cubicBezTo>
                    <a:cubicBezTo>
                      <a:pt x="1390" y="31095"/>
                      <a:pt x="1395" y="31096"/>
                      <a:pt x="1401" y="31096"/>
                    </a:cubicBezTo>
                    <a:cubicBezTo>
                      <a:pt x="1802" y="31141"/>
                      <a:pt x="1490" y="31435"/>
                      <a:pt x="1267" y="31507"/>
                    </a:cubicBezTo>
                    <a:cubicBezTo>
                      <a:pt x="1374" y="31515"/>
                      <a:pt x="1410" y="31560"/>
                      <a:pt x="1365" y="31631"/>
                    </a:cubicBezTo>
                    <a:cubicBezTo>
                      <a:pt x="1354" y="31634"/>
                      <a:pt x="1343" y="31635"/>
                      <a:pt x="1333" y="31635"/>
                    </a:cubicBezTo>
                    <a:cubicBezTo>
                      <a:pt x="1242" y="31635"/>
                      <a:pt x="1164" y="31563"/>
                      <a:pt x="1099" y="31563"/>
                    </a:cubicBezTo>
                    <a:cubicBezTo>
                      <a:pt x="1080" y="31563"/>
                      <a:pt x="1061" y="31570"/>
                      <a:pt x="1044" y="31587"/>
                    </a:cubicBezTo>
                    <a:cubicBezTo>
                      <a:pt x="1045" y="31586"/>
                      <a:pt x="1045" y="31586"/>
                      <a:pt x="1045" y="31586"/>
                    </a:cubicBezTo>
                    <a:lnTo>
                      <a:pt x="1045" y="31586"/>
                    </a:lnTo>
                    <a:cubicBezTo>
                      <a:pt x="1044" y="31586"/>
                      <a:pt x="951" y="31668"/>
                      <a:pt x="875" y="31694"/>
                    </a:cubicBezTo>
                    <a:cubicBezTo>
                      <a:pt x="960" y="31733"/>
                      <a:pt x="719" y="32208"/>
                      <a:pt x="508" y="32208"/>
                    </a:cubicBezTo>
                    <a:cubicBezTo>
                      <a:pt x="478" y="32208"/>
                      <a:pt x="448" y="32198"/>
                      <a:pt x="420" y="32176"/>
                    </a:cubicBezTo>
                    <a:lnTo>
                      <a:pt x="420" y="32176"/>
                    </a:lnTo>
                    <a:cubicBezTo>
                      <a:pt x="500" y="32532"/>
                      <a:pt x="687" y="32639"/>
                      <a:pt x="901" y="32827"/>
                    </a:cubicBezTo>
                    <a:cubicBezTo>
                      <a:pt x="919" y="32845"/>
                      <a:pt x="1151" y="33014"/>
                      <a:pt x="1258" y="33112"/>
                    </a:cubicBezTo>
                    <a:cubicBezTo>
                      <a:pt x="1221" y="33110"/>
                      <a:pt x="1192" y="33109"/>
                      <a:pt x="1170" y="33109"/>
                    </a:cubicBezTo>
                    <a:cubicBezTo>
                      <a:pt x="1004" y="33109"/>
                      <a:pt x="1201" y="33170"/>
                      <a:pt x="1107" y="33335"/>
                    </a:cubicBezTo>
                    <a:cubicBezTo>
                      <a:pt x="1093" y="33359"/>
                      <a:pt x="1079" y="33369"/>
                      <a:pt x="1067" y="33369"/>
                    </a:cubicBezTo>
                    <a:cubicBezTo>
                      <a:pt x="1022" y="33369"/>
                      <a:pt x="985" y="33243"/>
                      <a:pt x="964" y="33139"/>
                    </a:cubicBezTo>
                    <a:lnTo>
                      <a:pt x="964" y="33139"/>
                    </a:lnTo>
                    <a:cubicBezTo>
                      <a:pt x="967" y="33202"/>
                      <a:pt x="964" y="33234"/>
                      <a:pt x="955" y="33234"/>
                    </a:cubicBezTo>
                    <a:cubicBezTo>
                      <a:pt x="940" y="33234"/>
                      <a:pt x="912" y="33160"/>
                      <a:pt x="875" y="33014"/>
                    </a:cubicBezTo>
                    <a:lnTo>
                      <a:pt x="875" y="33014"/>
                    </a:lnTo>
                    <a:cubicBezTo>
                      <a:pt x="775" y="33271"/>
                      <a:pt x="1145" y="33527"/>
                      <a:pt x="799" y="33527"/>
                    </a:cubicBezTo>
                    <a:cubicBezTo>
                      <a:pt x="772" y="33527"/>
                      <a:pt x="741" y="33526"/>
                      <a:pt x="705" y="33523"/>
                    </a:cubicBezTo>
                    <a:lnTo>
                      <a:pt x="705" y="33523"/>
                    </a:lnTo>
                    <a:cubicBezTo>
                      <a:pt x="794" y="33692"/>
                      <a:pt x="919" y="33826"/>
                      <a:pt x="1089" y="33915"/>
                    </a:cubicBezTo>
                    <a:cubicBezTo>
                      <a:pt x="1160" y="33755"/>
                      <a:pt x="1000" y="33594"/>
                      <a:pt x="1116" y="33469"/>
                    </a:cubicBezTo>
                    <a:lnTo>
                      <a:pt x="1116" y="33469"/>
                    </a:lnTo>
                    <a:cubicBezTo>
                      <a:pt x="955" y="33656"/>
                      <a:pt x="1374" y="33933"/>
                      <a:pt x="1428" y="33951"/>
                    </a:cubicBezTo>
                    <a:cubicBezTo>
                      <a:pt x="1419" y="34004"/>
                      <a:pt x="1472" y="34424"/>
                      <a:pt x="1472" y="34424"/>
                    </a:cubicBezTo>
                    <a:cubicBezTo>
                      <a:pt x="1392" y="34290"/>
                      <a:pt x="1368" y="34250"/>
                      <a:pt x="1347" y="34250"/>
                    </a:cubicBezTo>
                    <a:cubicBezTo>
                      <a:pt x="1327" y="34250"/>
                      <a:pt x="1312" y="34290"/>
                      <a:pt x="1249" y="34317"/>
                    </a:cubicBezTo>
                    <a:cubicBezTo>
                      <a:pt x="1192" y="34341"/>
                      <a:pt x="1170" y="34350"/>
                      <a:pt x="1156" y="34350"/>
                    </a:cubicBezTo>
                    <a:cubicBezTo>
                      <a:pt x="1128" y="34350"/>
                      <a:pt x="1129" y="34316"/>
                      <a:pt x="946" y="34299"/>
                    </a:cubicBezTo>
                    <a:lnTo>
                      <a:pt x="946" y="34299"/>
                    </a:lnTo>
                    <a:cubicBezTo>
                      <a:pt x="910" y="34745"/>
                      <a:pt x="1347" y="35093"/>
                      <a:pt x="1686" y="35244"/>
                    </a:cubicBezTo>
                    <a:cubicBezTo>
                      <a:pt x="1740" y="35271"/>
                      <a:pt x="2061" y="35351"/>
                      <a:pt x="2133" y="35360"/>
                    </a:cubicBezTo>
                    <a:cubicBezTo>
                      <a:pt x="2122" y="35360"/>
                      <a:pt x="2209" y="35436"/>
                      <a:pt x="2305" y="35436"/>
                    </a:cubicBezTo>
                    <a:cubicBezTo>
                      <a:pt x="2371" y="35436"/>
                      <a:pt x="2442" y="35400"/>
                      <a:pt x="2489" y="35280"/>
                    </a:cubicBezTo>
                    <a:lnTo>
                      <a:pt x="2489" y="35280"/>
                    </a:lnTo>
                    <a:cubicBezTo>
                      <a:pt x="2409" y="35494"/>
                      <a:pt x="2588" y="35351"/>
                      <a:pt x="2338" y="35610"/>
                    </a:cubicBezTo>
                    <a:cubicBezTo>
                      <a:pt x="2467" y="35562"/>
                      <a:pt x="2571" y="35545"/>
                      <a:pt x="2661" y="35545"/>
                    </a:cubicBezTo>
                    <a:cubicBezTo>
                      <a:pt x="2739" y="35545"/>
                      <a:pt x="2807" y="35558"/>
                      <a:pt x="2873" y="35574"/>
                    </a:cubicBezTo>
                    <a:cubicBezTo>
                      <a:pt x="2855" y="35628"/>
                      <a:pt x="2855" y="35682"/>
                      <a:pt x="2873" y="35735"/>
                    </a:cubicBezTo>
                    <a:cubicBezTo>
                      <a:pt x="2989" y="35735"/>
                      <a:pt x="2900" y="35601"/>
                      <a:pt x="2882" y="35574"/>
                    </a:cubicBezTo>
                    <a:lnTo>
                      <a:pt x="2882" y="35574"/>
                    </a:lnTo>
                    <a:cubicBezTo>
                      <a:pt x="3029" y="35616"/>
                      <a:pt x="3159" y="35680"/>
                      <a:pt x="3354" y="35680"/>
                    </a:cubicBezTo>
                    <a:cubicBezTo>
                      <a:pt x="3408" y="35680"/>
                      <a:pt x="3467" y="35675"/>
                      <a:pt x="3533" y="35664"/>
                    </a:cubicBezTo>
                    <a:cubicBezTo>
                      <a:pt x="3441" y="35518"/>
                      <a:pt x="3503" y="35454"/>
                      <a:pt x="3618" y="35454"/>
                    </a:cubicBezTo>
                    <a:cubicBezTo>
                      <a:pt x="3693" y="35454"/>
                      <a:pt x="3790" y="35481"/>
                      <a:pt x="3881" y="35530"/>
                    </a:cubicBezTo>
                    <a:cubicBezTo>
                      <a:pt x="3810" y="35548"/>
                      <a:pt x="3738" y="35583"/>
                      <a:pt x="3676" y="35637"/>
                    </a:cubicBezTo>
                    <a:cubicBezTo>
                      <a:pt x="3872" y="35610"/>
                      <a:pt x="4068" y="35512"/>
                      <a:pt x="4265" y="35503"/>
                    </a:cubicBezTo>
                    <a:cubicBezTo>
                      <a:pt x="4269" y="35503"/>
                      <a:pt x="4274" y="35503"/>
                      <a:pt x="4278" y="35503"/>
                    </a:cubicBezTo>
                    <a:cubicBezTo>
                      <a:pt x="4389" y="35503"/>
                      <a:pt x="4422" y="35604"/>
                      <a:pt x="4384" y="35610"/>
                    </a:cubicBezTo>
                    <a:lnTo>
                      <a:pt x="4384" y="35610"/>
                    </a:lnTo>
                    <a:cubicBezTo>
                      <a:pt x="4496" y="35600"/>
                      <a:pt x="4879" y="35492"/>
                      <a:pt x="5046" y="35492"/>
                    </a:cubicBezTo>
                    <a:cubicBezTo>
                      <a:pt x="5076" y="35492"/>
                      <a:pt x="5099" y="35495"/>
                      <a:pt x="5112" y="35503"/>
                    </a:cubicBezTo>
                    <a:cubicBezTo>
                      <a:pt x="5201" y="35566"/>
                      <a:pt x="5005" y="35583"/>
                      <a:pt x="5068" y="35637"/>
                    </a:cubicBezTo>
                    <a:lnTo>
                      <a:pt x="5487" y="35637"/>
                    </a:lnTo>
                    <a:cubicBezTo>
                      <a:pt x="5478" y="35557"/>
                      <a:pt x="5112" y="35378"/>
                      <a:pt x="5237" y="35253"/>
                    </a:cubicBezTo>
                    <a:cubicBezTo>
                      <a:pt x="5244" y="35246"/>
                      <a:pt x="5253" y="35243"/>
                      <a:pt x="5264" y="35243"/>
                    </a:cubicBezTo>
                    <a:cubicBezTo>
                      <a:pt x="5363" y="35243"/>
                      <a:pt x="5607" y="35522"/>
                      <a:pt x="5558" y="35619"/>
                    </a:cubicBezTo>
                    <a:cubicBezTo>
                      <a:pt x="5870" y="35557"/>
                      <a:pt x="6067" y="35200"/>
                      <a:pt x="6129" y="34923"/>
                    </a:cubicBezTo>
                    <a:cubicBezTo>
                      <a:pt x="6272" y="35646"/>
                      <a:pt x="7271" y="35682"/>
                      <a:pt x="7869" y="35690"/>
                    </a:cubicBezTo>
                    <a:cubicBezTo>
                      <a:pt x="7769" y="35507"/>
                      <a:pt x="7827" y="35494"/>
                      <a:pt x="7936" y="35494"/>
                    </a:cubicBezTo>
                    <a:cubicBezTo>
                      <a:pt x="7954" y="35494"/>
                      <a:pt x="7973" y="35494"/>
                      <a:pt x="7994" y="35494"/>
                    </a:cubicBezTo>
                    <a:cubicBezTo>
                      <a:pt x="8007" y="35493"/>
                      <a:pt x="8018" y="35493"/>
                      <a:pt x="8029" y="35493"/>
                    </a:cubicBezTo>
                    <a:cubicBezTo>
                      <a:pt x="8288" y="35493"/>
                      <a:pt x="7966" y="35690"/>
                      <a:pt x="7940" y="35690"/>
                    </a:cubicBezTo>
                    <a:cubicBezTo>
                      <a:pt x="8176" y="35699"/>
                      <a:pt x="8430" y="35741"/>
                      <a:pt x="8674" y="35741"/>
                    </a:cubicBezTo>
                    <a:cubicBezTo>
                      <a:pt x="8947" y="35741"/>
                      <a:pt x="9209" y="35688"/>
                      <a:pt x="9421" y="35476"/>
                    </a:cubicBezTo>
                    <a:lnTo>
                      <a:pt x="9421" y="35476"/>
                    </a:lnTo>
                    <a:cubicBezTo>
                      <a:pt x="9492" y="35637"/>
                      <a:pt x="9591" y="35583"/>
                      <a:pt x="9359" y="35708"/>
                    </a:cubicBezTo>
                    <a:cubicBezTo>
                      <a:pt x="9394" y="35708"/>
                      <a:pt x="9466" y="35706"/>
                      <a:pt x="9541" y="35706"/>
                    </a:cubicBezTo>
                    <a:cubicBezTo>
                      <a:pt x="9617" y="35706"/>
                      <a:pt x="9698" y="35708"/>
                      <a:pt x="9751" y="35717"/>
                    </a:cubicBezTo>
                    <a:cubicBezTo>
                      <a:pt x="9715" y="35708"/>
                      <a:pt x="9591" y="35690"/>
                      <a:pt x="9591" y="35637"/>
                    </a:cubicBezTo>
                    <a:cubicBezTo>
                      <a:pt x="9591" y="35630"/>
                      <a:pt x="9604" y="35627"/>
                      <a:pt x="9628" y="35627"/>
                    </a:cubicBezTo>
                    <a:cubicBezTo>
                      <a:pt x="9756" y="35627"/>
                      <a:pt x="10179" y="35713"/>
                      <a:pt x="10380" y="35713"/>
                    </a:cubicBezTo>
                    <a:cubicBezTo>
                      <a:pt x="10423" y="35713"/>
                      <a:pt x="10456" y="35709"/>
                      <a:pt x="10474" y="35699"/>
                    </a:cubicBezTo>
                    <a:lnTo>
                      <a:pt x="10474" y="35699"/>
                    </a:lnTo>
                    <a:cubicBezTo>
                      <a:pt x="10461" y="35705"/>
                      <a:pt x="10447" y="35707"/>
                      <a:pt x="10433" y="35707"/>
                    </a:cubicBezTo>
                    <a:cubicBezTo>
                      <a:pt x="10254" y="35707"/>
                      <a:pt x="9960" y="35324"/>
                      <a:pt x="10001" y="35200"/>
                    </a:cubicBezTo>
                    <a:cubicBezTo>
                      <a:pt x="10029" y="35169"/>
                      <a:pt x="10056" y="35154"/>
                      <a:pt x="10083" y="35154"/>
                    </a:cubicBezTo>
                    <a:cubicBezTo>
                      <a:pt x="10126" y="35154"/>
                      <a:pt x="10168" y="35191"/>
                      <a:pt x="10206" y="35262"/>
                    </a:cubicBezTo>
                    <a:cubicBezTo>
                      <a:pt x="10214" y="35254"/>
                      <a:pt x="10300" y="34881"/>
                      <a:pt x="10362" y="34881"/>
                    </a:cubicBezTo>
                    <a:cubicBezTo>
                      <a:pt x="10367" y="34881"/>
                      <a:pt x="10371" y="34883"/>
                      <a:pt x="10376" y="34888"/>
                    </a:cubicBezTo>
                    <a:cubicBezTo>
                      <a:pt x="10438" y="34959"/>
                      <a:pt x="10447" y="35012"/>
                      <a:pt x="10393" y="35057"/>
                    </a:cubicBezTo>
                    <a:cubicBezTo>
                      <a:pt x="10385" y="35093"/>
                      <a:pt x="11580" y="35030"/>
                      <a:pt x="11277" y="35387"/>
                    </a:cubicBezTo>
                    <a:cubicBezTo>
                      <a:pt x="11321" y="35343"/>
                      <a:pt x="11357" y="35289"/>
                      <a:pt x="11384" y="35235"/>
                    </a:cubicBezTo>
                    <a:cubicBezTo>
                      <a:pt x="11715" y="35485"/>
                      <a:pt x="11790" y="35572"/>
                      <a:pt x="12071" y="35572"/>
                    </a:cubicBezTo>
                    <a:cubicBezTo>
                      <a:pt x="12160" y="35572"/>
                      <a:pt x="12271" y="35563"/>
                      <a:pt x="12419" y="35548"/>
                    </a:cubicBezTo>
                    <a:cubicBezTo>
                      <a:pt x="12579" y="35530"/>
                      <a:pt x="13168" y="35343"/>
                      <a:pt x="13114" y="35343"/>
                    </a:cubicBezTo>
                    <a:cubicBezTo>
                      <a:pt x="13120" y="35342"/>
                      <a:pt x="13126" y="35342"/>
                      <a:pt x="13132" y="35342"/>
                    </a:cubicBezTo>
                    <a:cubicBezTo>
                      <a:pt x="13228" y="35342"/>
                      <a:pt x="13383" y="35377"/>
                      <a:pt x="13475" y="35377"/>
                    </a:cubicBezTo>
                    <a:cubicBezTo>
                      <a:pt x="13547" y="35377"/>
                      <a:pt x="13580" y="35356"/>
                      <a:pt x="13516" y="35280"/>
                    </a:cubicBezTo>
                    <a:lnTo>
                      <a:pt x="13516" y="35280"/>
                    </a:lnTo>
                    <a:cubicBezTo>
                      <a:pt x="13658" y="35316"/>
                      <a:pt x="13872" y="35373"/>
                      <a:pt x="14049" y="35373"/>
                    </a:cubicBezTo>
                    <a:cubicBezTo>
                      <a:pt x="14094" y="35373"/>
                      <a:pt x="14137" y="35370"/>
                      <a:pt x="14176" y="35360"/>
                    </a:cubicBezTo>
                    <a:cubicBezTo>
                      <a:pt x="14221" y="35351"/>
                      <a:pt x="14256" y="35343"/>
                      <a:pt x="14292" y="35334"/>
                    </a:cubicBezTo>
                    <a:cubicBezTo>
                      <a:pt x="14345" y="35351"/>
                      <a:pt x="14399" y="35360"/>
                      <a:pt x="14426" y="35360"/>
                    </a:cubicBezTo>
                    <a:cubicBezTo>
                      <a:pt x="14415" y="35360"/>
                      <a:pt x="14502" y="35436"/>
                      <a:pt x="14598" y="35436"/>
                    </a:cubicBezTo>
                    <a:cubicBezTo>
                      <a:pt x="14664" y="35436"/>
                      <a:pt x="14735" y="35400"/>
                      <a:pt x="14783" y="35280"/>
                    </a:cubicBezTo>
                    <a:lnTo>
                      <a:pt x="14783" y="35280"/>
                    </a:lnTo>
                    <a:cubicBezTo>
                      <a:pt x="14702" y="35494"/>
                      <a:pt x="14881" y="35351"/>
                      <a:pt x="14631" y="35610"/>
                    </a:cubicBezTo>
                    <a:cubicBezTo>
                      <a:pt x="14762" y="35563"/>
                      <a:pt x="14866" y="35547"/>
                      <a:pt x="14956" y="35547"/>
                    </a:cubicBezTo>
                    <a:cubicBezTo>
                      <a:pt x="15019" y="35547"/>
                      <a:pt x="15075" y="35555"/>
                      <a:pt x="15131" y="35566"/>
                    </a:cubicBezTo>
                    <a:cubicBezTo>
                      <a:pt x="15139" y="35583"/>
                      <a:pt x="15148" y="35592"/>
                      <a:pt x="15157" y="35610"/>
                    </a:cubicBezTo>
                    <a:cubicBezTo>
                      <a:pt x="15148" y="35655"/>
                      <a:pt x="15148" y="35699"/>
                      <a:pt x="15157" y="35735"/>
                    </a:cubicBezTo>
                    <a:cubicBezTo>
                      <a:pt x="15220" y="35735"/>
                      <a:pt x="15229" y="35699"/>
                      <a:pt x="15220" y="35664"/>
                    </a:cubicBezTo>
                    <a:lnTo>
                      <a:pt x="15220" y="35664"/>
                    </a:lnTo>
                    <a:cubicBezTo>
                      <a:pt x="15262" y="35687"/>
                      <a:pt x="15314" y="35698"/>
                      <a:pt x="15373" y="35698"/>
                    </a:cubicBezTo>
                    <a:cubicBezTo>
                      <a:pt x="15425" y="35698"/>
                      <a:pt x="15482" y="35689"/>
                      <a:pt x="15541" y="35673"/>
                    </a:cubicBezTo>
                    <a:cubicBezTo>
                      <a:pt x="15574" y="35676"/>
                      <a:pt x="15609" y="35678"/>
                      <a:pt x="15647" y="35678"/>
                    </a:cubicBezTo>
                    <a:cubicBezTo>
                      <a:pt x="15700" y="35678"/>
                      <a:pt x="15758" y="35674"/>
                      <a:pt x="15826" y="35664"/>
                    </a:cubicBezTo>
                    <a:cubicBezTo>
                      <a:pt x="15791" y="35610"/>
                      <a:pt x="15782" y="35566"/>
                      <a:pt x="15782" y="35539"/>
                    </a:cubicBezTo>
                    <a:cubicBezTo>
                      <a:pt x="15809" y="35512"/>
                      <a:pt x="15835" y="35485"/>
                      <a:pt x="15853" y="35459"/>
                    </a:cubicBezTo>
                    <a:cubicBezTo>
                      <a:pt x="15870" y="35455"/>
                      <a:pt x="15888" y="35453"/>
                      <a:pt x="15907" y="35453"/>
                    </a:cubicBezTo>
                    <a:cubicBezTo>
                      <a:pt x="15984" y="35453"/>
                      <a:pt x="16082" y="35480"/>
                      <a:pt x="16174" y="35530"/>
                    </a:cubicBezTo>
                    <a:cubicBezTo>
                      <a:pt x="16094" y="35548"/>
                      <a:pt x="16032" y="35583"/>
                      <a:pt x="15969" y="35637"/>
                    </a:cubicBezTo>
                    <a:cubicBezTo>
                      <a:pt x="16103" y="35619"/>
                      <a:pt x="16237" y="35566"/>
                      <a:pt x="16362" y="35530"/>
                    </a:cubicBezTo>
                    <a:cubicBezTo>
                      <a:pt x="16424" y="35548"/>
                      <a:pt x="16478" y="35557"/>
                      <a:pt x="16487" y="35557"/>
                    </a:cubicBezTo>
                    <a:cubicBezTo>
                      <a:pt x="16513" y="35557"/>
                      <a:pt x="16576" y="35548"/>
                      <a:pt x="16656" y="35530"/>
                    </a:cubicBezTo>
                    <a:cubicBezTo>
                      <a:pt x="16692" y="35566"/>
                      <a:pt x="16701" y="35610"/>
                      <a:pt x="16665" y="35610"/>
                    </a:cubicBezTo>
                    <a:cubicBezTo>
                      <a:pt x="16736" y="35610"/>
                      <a:pt x="16906" y="35566"/>
                      <a:pt x="17057" y="35530"/>
                    </a:cubicBezTo>
                    <a:lnTo>
                      <a:pt x="17057" y="35530"/>
                    </a:lnTo>
                    <a:cubicBezTo>
                      <a:pt x="17004" y="35592"/>
                      <a:pt x="16959" y="35628"/>
                      <a:pt x="16950" y="35637"/>
                    </a:cubicBezTo>
                    <a:lnTo>
                      <a:pt x="17780" y="35637"/>
                    </a:lnTo>
                    <a:cubicBezTo>
                      <a:pt x="17771" y="35583"/>
                      <a:pt x="17619" y="35494"/>
                      <a:pt x="17548" y="35405"/>
                    </a:cubicBezTo>
                    <a:cubicBezTo>
                      <a:pt x="17593" y="35369"/>
                      <a:pt x="17646" y="35343"/>
                      <a:pt x="17709" y="35334"/>
                    </a:cubicBezTo>
                    <a:cubicBezTo>
                      <a:pt x="17798" y="35423"/>
                      <a:pt x="17887" y="35566"/>
                      <a:pt x="17851" y="35619"/>
                    </a:cubicBezTo>
                    <a:cubicBezTo>
                      <a:pt x="17932" y="35610"/>
                      <a:pt x="17994" y="35574"/>
                      <a:pt x="18057" y="35530"/>
                    </a:cubicBezTo>
                    <a:lnTo>
                      <a:pt x="18057" y="35530"/>
                    </a:lnTo>
                    <a:cubicBezTo>
                      <a:pt x="18048" y="35557"/>
                      <a:pt x="18039" y="35592"/>
                      <a:pt x="18003" y="35637"/>
                    </a:cubicBezTo>
                    <a:cubicBezTo>
                      <a:pt x="18053" y="35651"/>
                      <a:pt x="18103" y="35658"/>
                      <a:pt x="18153" y="35658"/>
                    </a:cubicBezTo>
                    <a:cubicBezTo>
                      <a:pt x="18228" y="35658"/>
                      <a:pt x="18303" y="35642"/>
                      <a:pt x="18378" y="35610"/>
                    </a:cubicBezTo>
                    <a:cubicBezTo>
                      <a:pt x="18324" y="35512"/>
                      <a:pt x="18315" y="35378"/>
                      <a:pt x="18297" y="35244"/>
                    </a:cubicBezTo>
                    <a:cubicBezTo>
                      <a:pt x="18333" y="35173"/>
                      <a:pt x="18369" y="35102"/>
                      <a:pt x="18387" y="35021"/>
                    </a:cubicBezTo>
                    <a:cubicBezTo>
                      <a:pt x="18413" y="35030"/>
                      <a:pt x="18431" y="35039"/>
                      <a:pt x="18458" y="35048"/>
                    </a:cubicBezTo>
                    <a:cubicBezTo>
                      <a:pt x="18538" y="35253"/>
                      <a:pt x="18690" y="35387"/>
                      <a:pt x="18886" y="35485"/>
                    </a:cubicBezTo>
                    <a:cubicBezTo>
                      <a:pt x="18984" y="35566"/>
                      <a:pt x="19074" y="35637"/>
                      <a:pt x="19083" y="35637"/>
                    </a:cubicBezTo>
                    <a:cubicBezTo>
                      <a:pt x="19083" y="35628"/>
                      <a:pt x="19074" y="35592"/>
                      <a:pt x="19056" y="35557"/>
                    </a:cubicBezTo>
                    <a:lnTo>
                      <a:pt x="19056" y="35557"/>
                    </a:lnTo>
                    <a:cubicBezTo>
                      <a:pt x="19127" y="35574"/>
                      <a:pt x="19199" y="35592"/>
                      <a:pt x="19270" y="35610"/>
                    </a:cubicBezTo>
                    <a:cubicBezTo>
                      <a:pt x="19270" y="35619"/>
                      <a:pt x="19261" y="35628"/>
                      <a:pt x="19261" y="35637"/>
                    </a:cubicBezTo>
                    <a:cubicBezTo>
                      <a:pt x="19297" y="35637"/>
                      <a:pt x="19332" y="35628"/>
                      <a:pt x="19350" y="35628"/>
                    </a:cubicBezTo>
                    <a:cubicBezTo>
                      <a:pt x="19636" y="35682"/>
                      <a:pt x="19930" y="35690"/>
                      <a:pt x="20162" y="35690"/>
                    </a:cubicBezTo>
                    <a:cubicBezTo>
                      <a:pt x="20063" y="35507"/>
                      <a:pt x="20120" y="35494"/>
                      <a:pt x="20229" y="35494"/>
                    </a:cubicBezTo>
                    <a:cubicBezTo>
                      <a:pt x="20247" y="35494"/>
                      <a:pt x="20266" y="35494"/>
                      <a:pt x="20287" y="35494"/>
                    </a:cubicBezTo>
                    <a:cubicBezTo>
                      <a:pt x="20300" y="35493"/>
                      <a:pt x="20311" y="35493"/>
                      <a:pt x="20322" y="35493"/>
                    </a:cubicBezTo>
                    <a:cubicBezTo>
                      <a:pt x="20581" y="35493"/>
                      <a:pt x="20259" y="35690"/>
                      <a:pt x="20233" y="35690"/>
                    </a:cubicBezTo>
                    <a:cubicBezTo>
                      <a:pt x="20465" y="35699"/>
                      <a:pt x="20715" y="35740"/>
                      <a:pt x="20956" y="35740"/>
                    </a:cubicBezTo>
                    <a:cubicBezTo>
                      <a:pt x="21197" y="35740"/>
                      <a:pt x="21429" y="35699"/>
                      <a:pt x="21625" y="35548"/>
                    </a:cubicBezTo>
                    <a:cubicBezTo>
                      <a:pt x="21643" y="35552"/>
                      <a:pt x="21665" y="35554"/>
                      <a:pt x="21689" y="35554"/>
                    </a:cubicBezTo>
                    <a:cubicBezTo>
                      <a:pt x="21712" y="35554"/>
                      <a:pt x="21737" y="35552"/>
                      <a:pt x="21759" y="35548"/>
                    </a:cubicBezTo>
                    <a:lnTo>
                      <a:pt x="21759" y="35548"/>
                    </a:lnTo>
                    <a:cubicBezTo>
                      <a:pt x="21812" y="35619"/>
                      <a:pt x="21839" y="35610"/>
                      <a:pt x="21652" y="35708"/>
                    </a:cubicBezTo>
                    <a:cubicBezTo>
                      <a:pt x="21687" y="35708"/>
                      <a:pt x="21759" y="35706"/>
                      <a:pt x="21835" y="35706"/>
                    </a:cubicBezTo>
                    <a:cubicBezTo>
                      <a:pt x="21911" y="35706"/>
                      <a:pt x="21991" y="35708"/>
                      <a:pt x="22044" y="35717"/>
                    </a:cubicBezTo>
                    <a:cubicBezTo>
                      <a:pt x="22009" y="35708"/>
                      <a:pt x="21884" y="35690"/>
                      <a:pt x="21884" y="35637"/>
                    </a:cubicBezTo>
                    <a:cubicBezTo>
                      <a:pt x="21884" y="35630"/>
                      <a:pt x="21897" y="35627"/>
                      <a:pt x="21921" y="35627"/>
                    </a:cubicBezTo>
                    <a:cubicBezTo>
                      <a:pt x="22050" y="35627"/>
                      <a:pt x="22472" y="35713"/>
                      <a:pt x="22674" y="35713"/>
                    </a:cubicBezTo>
                    <a:cubicBezTo>
                      <a:pt x="22716" y="35713"/>
                      <a:pt x="22749" y="35709"/>
                      <a:pt x="22767" y="35699"/>
                    </a:cubicBezTo>
                    <a:lnTo>
                      <a:pt x="22767" y="35699"/>
                    </a:lnTo>
                    <a:cubicBezTo>
                      <a:pt x="22756" y="35704"/>
                      <a:pt x="22743" y="35706"/>
                      <a:pt x="22730" y="35706"/>
                    </a:cubicBezTo>
                    <a:cubicBezTo>
                      <a:pt x="22659" y="35706"/>
                      <a:pt x="22564" y="35648"/>
                      <a:pt x="22481" y="35566"/>
                    </a:cubicBezTo>
                    <a:cubicBezTo>
                      <a:pt x="22776" y="35548"/>
                      <a:pt x="23142" y="35539"/>
                      <a:pt x="23418" y="35432"/>
                    </a:cubicBezTo>
                    <a:lnTo>
                      <a:pt x="23418" y="35432"/>
                    </a:lnTo>
                    <a:cubicBezTo>
                      <a:pt x="23338" y="35530"/>
                      <a:pt x="23374" y="35557"/>
                      <a:pt x="23438" y="35557"/>
                    </a:cubicBezTo>
                    <a:cubicBezTo>
                      <a:pt x="23503" y="35557"/>
                      <a:pt x="23597" y="35530"/>
                      <a:pt x="23632" y="35521"/>
                    </a:cubicBezTo>
                    <a:cubicBezTo>
                      <a:pt x="23632" y="35521"/>
                      <a:pt x="23597" y="35459"/>
                      <a:pt x="23561" y="35405"/>
                    </a:cubicBezTo>
                    <a:cubicBezTo>
                      <a:pt x="23588" y="35369"/>
                      <a:pt x="23614" y="35334"/>
                      <a:pt x="23641" y="35298"/>
                    </a:cubicBezTo>
                    <a:cubicBezTo>
                      <a:pt x="23793" y="35369"/>
                      <a:pt x="23837" y="35485"/>
                      <a:pt x="24043" y="35503"/>
                    </a:cubicBezTo>
                    <a:cubicBezTo>
                      <a:pt x="24134" y="35551"/>
                      <a:pt x="24221" y="35571"/>
                      <a:pt x="24358" y="35571"/>
                    </a:cubicBezTo>
                    <a:cubicBezTo>
                      <a:pt x="24449" y="35571"/>
                      <a:pt x="24562" y="35562"/>
                      <a:pt x="24712" y="35548"/>
                    </a:cubicBezTo>
                    <a:cubicBezTo>
                      <a:pt x="24756" y="35539"/>
                      <a:pt x="24846" y="35521"/>
                      <a:pt x="24944" y="35494"/>
                    </a:cubicBezTo>
                    <a:cubicBezTo>
                      <a:pt x="25229" y="35494"/>
                      <a:pt x="25506" y="35485"/>
                      <a:pt x="25782" y="35467"/>
                    </a:cubicBezTo>
                    <a:cubicBezTo>
                      <a:pt x="25937" y="35460"/>
                      <a:pt x="26224" y="35398"/>
                      <a:pt x="26409" y="35398"/>
                    </a:cubicBezTo>
                    <a:cubicBezTo>
                      <a:pt x="26459" y="35398"/>
                      <a:pt x="26501" y="35403"/>
                      <a:pt x="26532" y="35414"/>
                    </a:cubicBezTo>
                    <a:cubicBezTo>
                      <a:pt x="26398" y="35423"/>
                      <a:pt x="26255" y="35423"/>
                      <a:pt x="26184" y="35423"/>
                    </a:cubicBezTo>
                    <a:cubicBezTo>
                      <a:pt x="26229" y="35509"/>
                      <a:pt x="26364" y="35538"/>
                      <a:pt x="26509" y="35538"/>
                    </a:cubicBezTo>
                    <a:cubicBezTo>
                      <a:pt x="26680" y="35538"/>
                      <a:pt x="26865" y="35497"/>
                      <a:pt x="26933" y="35459"/>
                    </a:cubicBezTo>
                    <a:cubicBezTo>
                      <a:pt x="26924" y="35450"/>
                      <a:pt x="26915" y="35450"/>
                      <a:pt x="26897" y="35441"/>
                    </a:cubicBezTo>
                    <a:cubicBezTo>
                      <a:pt x="26978" y="35405"/>
                      <a:pt x="27040" y="35351"/>
                      <a:pt x="27022" y="35307"/>
                    </a:cubicBezTo>
                    <a:cubicBezTo>
                      <a:pt x="27031" y="35298"/>
                      <a:pt x="26880" y="35218"/>
                      <a:pt x="26772" y="35128"/>
                    </a:cubicBezTo>
                    <a:cubicBezTo>
                      <a:pt x="26781" y="35120"/>
                      <a:pt x="26781" y="35111"/>
                      <a:pt x="26781" y="35102"/>
                    </a:cubicBezTo>
                    <a:cubicBezTo>
                      <a:pt x="26798" y="35150"/>
                      <a:pt x="26984" y="35266"/>
                      <a:pt x="27071" y="35266"/>
                    </a:cubicBezTo>
                    <a:cubicBezTo>
                      <a:pt x="27080" y="35266"/>
                      <a:pt x="27087" y="35265"/>
                      <a:pt x="27094" y="35262"/>
                    </a:cubicBezTo>
                    <a:cubicBezTo>
                      <a:pt x="27049" y="35244"/>
                      <a:pt x="27022" y="35227"/>
                      <a:pt x="27004" y="35209"/>
                    </a:cubicBezTo>
                    <a:lnTo>
                      <a:pt x="27004" y="35209"/>
                    </a:lnTo>
                    <a:cubicBezTo>
                      <a:pt x="27138" y="35271"/>
                      <a:pt x="27263" y="35334"/>
                      <a:pt x="27299" y="35334"/>
                    </a:cubicBezTo>
                    <a:cubicBezTo>
                      <a:pt x="27267" y="35327"/>
                      <a:pt x="27262" y="35321"/>
                      <a:pt x="27278" y="35321"/>
                    </a:cubicBezTo>
                    <a:cubicBezTo>
                      <a:pt x="27285" y="35321"/>
                      <a:pt x="27295" y="35322"/>
                      <a:pt x="27308" y="35325"/>
                    </a:cubicBezTo>
                    <a:cubicBezTo>
                      <a:pt x="27442" y="35360"/>
                      <a:pt x="27575" y="35387"/>
                      <a:pt x="27709" y="35405"/>
                    </a:cubicBezTo>
                    <a:cubicBezTo>
                      <a:pt x="27648" y="35497"/>
                      <a:pt x="27567" y="35543"/>
                      <a:pt x="27467" y="35543"/>
                    </a:cubicBezTo>
                    <a:cubicBezTo>
                      <a:pt x="27450" y="35543"/>
                      <a:pt x="27433" y="35541"/>
                      <a:pt x="27415" y="35539"/>
                    </a:cubicBezTo>
                    <a:lnTo>
                      <a:pt x="27415" y="35539"/>
                    </a:lnTo>
                    <a:cubicBezTo>
                      <a:pt x="27448" y="35653"/>
                      <a:pt x="27546" y="35700"/>
                      <a:pt x="27663" y="35700"/>
                    </a:cubicBezTo>
                    <a:cubicBezTo>
                      <a:pt x="27829" y="35700"/>
                      <a:pt x="28032" y="35604"/>
                      <a:pt x="28137" y="35467"/>
                    </a:cubicBezTo>
                    <a:cubicBezTo>
                      <a:pt x="28289" y="35503"/>
                      <a:pt x="28441" y="35530"/>
                      <a:pt x="28601" y="35530"/>
                    </a:cubicBezTo>
                    <a:lnTo>
                      <a:pt x="28628" y="35530"/>
                    </a:lnTo>
                    <a:cubicBezTo>
                      <a:pt x="28699" y="35548"/>
                      <a:pt x="28771" y="35557"/>
                      <a:pt x="28780" y="35557"/>
                    </a:cubicBezTo>
                    <a:cubicBezTo>
                      <a:pt x="28833" y="35557"/>
                      <a:pt x="29163" y="35503"/>
                      <a:pt x="29226" y="35441"/>
                    </a:cubicBezTo>
                    <a:cubicBezTo>
                      <a:pt x="29261" y="35485"/>
                      <a:pt x="29288" y="35548"/>
                      <a:pt x="29324" y="35566"/>
                    </a:cubicBezTo>
                    <a:cubicBezTo>
                      <a:pt x="29279" y="35601"/>
                      <a:pt x="29244" y="35628"/>
                      <a:pt x="29244" y="35637"/>
                    </a:cubicBezTo>
                    <a:lnTo>
                      <a:pt x="29752" y="35637"/>
                    </a:lnTo>
                    <a:cubicBezTo>
                      <a:pt x="29752" y="35628"/>
                      <a:pt x="29752" y="35619"/>
                      <a:pt x="29752" y="35610"/>
                    </a:cubicBezTo>
                    <a:cubicBezTo>
                      <a:pt x="29859" y="35628"/>
                      <a:pt x="29966" y="35637"/>
                      <a:pt x="30073" y="35637"/>
                    </a:cubicBezTo>
                    <a:cubicBezTo>
                      <a:pt x="30073" y="35620"/>
                      <a:pt x="29990" y="35368"/>
                      <a:pt x="29968" y="35368"/>
                    </a:cubicBezTo>
                    <a:cubicBezTo>
                      <a:pt x="29967" y="35368"/>
                      <a:pt x="29967" y="35369"/>
                      <a:pt x="29966" y="35369"/>
                    </a:cubicBezTo>
                    <a:lnTo>
                      <a:pt x="29966" y="35369"/>
                    </a:lnTo>
                    <a:cubicBezTo>
                      <a:pt x="29972" y="35364"/>
                      <a:pt x="29980" y="35361"/>
                      <a:pt x="29989" y="35361"/>
                    </a:cubicBezTo>
                    <a:cubicBezTo>
                      <a:pt x="30053" y="35361"/>
                      <a:pt x="30193" y="35480"/>
                      <a:pt x="30341" y="35566"/>
                    </a:cubicBezTo>
                    <a:cubicBezTo>
                      <a:pt x="30332" y="35583"/>
                      <a:pt x="30314" y="35610"/>
                      <a:pt x="30296" y="35637"/>
                    </a:cubicBezTo>
                    <a:cubicBezTo>
                      <a:pt x="30346" y="35651"/>
                      <a:pt x="30396" y="35658"/>
                      <a:pt x="30446" y="35658"/>
                    </a:cubicBezTo>
                    <a:cubicBezTo>
                      <a:pt x="30521" y="35658"/>
                      <a:pt x="30596" y="35642"/>
                      <a:pt x="30671" y="35610"/>
                    </a:cubicBezTo>
                    <a:cubicBezTo>
                      <a:pt x="30644" y="35566"/>
                      <a:pt x="30635" y="35512"/>
                      <a:pt x="30617" y="35459"/>
                    </a:cubicBezTo>
                    <a:cubicBezTo>
                      <a:pt x="30626" y="35441"/>
                      <a:pt x="30635" y="35432"/>
                      <a:pt x="30653" y="35423"/>
                    </a:cubicBezTo>
                    <a:cubicBezTo>
                      <a:pt x="30707" y="35485"/>
                      <a:pt x="30724" y="35548"/>
                      <a:pt x="30707" y="35637"/>
                    </a:cubicBezTo>
                    <a:cubicBezTo>
                      <a:pt x="30805" y="35637"/>
                      <a:pt x="30858" y="35619"/>
                      <a:pt x="30876" y="35592"/>
                    </a:cubicBezTo>
                    <a:cubicBezTo>
                      <a:pt x="30885" y="35592"/>
                      <a:pt x="30894" y="35601"/>
                      <a:pt x="30912" y="35610"/>
                    </a:cubicBezTo>
                    <a:cubicBezTo>
                      <a:pt x="30903" y="35610"/>
                      <a:pt x="30894" y="35619"/>
                      <a:pt x="30894" y="35637"/>
                    </a:cubicBezTo>
                    <a:cubicBezTo>
                      <a:pt x="30939" y="35637"/>
                      <a:pt x="30956" y="35628"/>
                      <a:pt x="30965" y="35619"/>
                    </a:cubicBezTo>
                    <a:cubicBezTo>
                      <a:pt x="31010" y="35628"/>
                      <a:pt x="31081" y="35637"/>
                      <a:pt x="31171" y="35637"/>
                    </a:cubicBezTo>
                    <a:cubicBezTo>
                      <a:pt x="31151" y="35610"/>
                      <a:pt x="31066" y="35489"/>
                      <a:pt x="31002" y="35489"/>
                    </a:cubicBezTo>
                    <a:cubicBezTo>
                      <a:pt x="30980" y="35489"/>
                      <a:pt x="30961" y="35503"/>
                      <a:pt x="30948" y="35539"/>
                    </a:cubicBezTo>
                    <a:cubicBezTo>
                      <a:pt x="30939" y="35561"/>
                      <a:pt x="30927" y="35570"/>
                      <a:pt x="30915" y="35570"/>
                    </a:cubicBezTo>
                    <a:cubicBezTo>
                      <a:pt x="30903" y="35570"/>
                      <a:pt x="30890" y="35561"/>
                      <a:pt x="30876" y="35548"/>
                    </a:cubicBezTo>
                    <a:cubicBezTo>
                      <a:pt x="30867" y="35530"/>
                      <a:pt x="30858" y="35521"/>
                      <a:pt x="30840" y="35503"/>
                    </a:cubicBezTo>
                    <a:cubicBezTo>
                      <a:pt x="30840" y="35494"/>
                      <a:pt x="30832" y="35485"/>
                      <a:pt x="30823" y="35476"/>
                    </a:cubicBezTo>
                    <a:cubicBezTo>
                      <a:pt x="30823" y="35476"/>
                      <a:pt x="30823" y="35485"/>
                      <a:pt x="30823" y="35485"/>
                    </a:cubicBezTo>
                    <a:cubicBezTo>
                      <a:pt x="30769" y="35441"/>
                      <a:pt x="30689" y="35396"/>
                      <a:pt x="30609" y="35360"/>
                    </a:cubicBezTo>
                    <a:cubicBezTo>
                      <a:pt x="30600" y="35316"/>
                      <a:pt x="30591" y="35271"/>
                      <a:pt x="30582" y="35227"/>
                    </a:cubicBezTo>
                    <a:cubicBezTo>
                      <a:pt x="30653" y="35200"/>
                      <a:pt x="30724" y="35173"/>
                      <a:pt x="30733" y="35111"/>
                    </a:cubicBezTo>
                    <a:cubicBezTo>
                      <a:pt x="30733" y="35075"/>
                      <a:pt x="30716" y="35048"/>
                      <a:pt x="30680" y="35021"/>
                    </a:cubicBezTo>
                    <a:lnTo>
                      <a:pt x="30680" y="35021"/>
                    </a:lnTo>
                    <a:cubicBezTo>
                      <a:pt x="30733" y="35048"/>
                      <a:pt x="30796" y="35066"/>
                      <a:pt x="30858" y="35084"/>
                    </a:cubicBezTo>
                    <a:cubicBezTo>
                      <a:pt x="30876" y="35111"/>
                      <a:pt x="30894" y="35137"/>
                      <a:pt x="30903" y="35164"/>
                    </a:cubicBezTo>
                    <a:cubicBezTo>
                      <a:pt x="30903" y="35182"/>
                      <a:pt x="30930" y="35218"/>
                      <a:pt x="30956" y="35253"/>
                    </a:cubicBezTo>
                    <a:cubicBezTo>
                      <a:pt x="30965" y="35280"/>
                      <a:pt x="30965" y="35298"/>
                      <a:pt x="30956" y="35298"/>
                    </a:cubicBezTo>
                    <a:cubicBezTo>
                      <a:pt x="30965" y="35298"/>
                      <a:pt x="30974" y="35289"/>
                      <a:pt x="30974" y="35289"/>
                    </a:cubicBezTo>
                    <a:cubicBezTo>
                      <a:pt x="31001" y="35316"/>
                      <a:pt x="31028" y="35343"/>
                      <a:pt x="31063" y="35378"/>
                    </a:cubicBezTo>
                    <a:cubicBezTo>
                      <a:pt x="31010" y="35387"/>
                      <a:pt x="30974" y="35405"/>
                      <a:pt x="30974" y="35459"/>
                    </a:cubicBezTo>
                    <a:cubicBezTo>
                      <a:pt x="31012" y="35491"/>
                      <a:pt x="31052" y="35507"/>
                      <a:pt x="31094" y="35507"/>
                    </a:cubicBezTo>
                    <a:cubicBezTo>
                      <a:pt x="31122" y="35507"/>
                      <a:pt x="31151" y="35500"/>
                      <a:pt x="31179" y="35485"/>
                    </a:cubicBezTo>
                    <a:cubicBezTo>
                      <a:pt x="31278" y="35566"/>
                      <a:pt x="31367" y="35637"/>
                      <a:pt x="31376" y="35637"/>
                    </a:cubicBezTo>
                    <a:cubicBezTo>
                      <a:pt x="31349" y="35592"/>
                      <a:pt x="31269" y="35191"/>
                      <a:pt x="31304" y="35191"/>
                    </a:cubicBezTo>
                    <a:lnTo>
                      <a:pt x="31385" y="35191"/>
                    </a:lnTo>
                    <a:cubicBezTo>
                      <a:pt x="31429" y="35200"/>
                      <a:pt x="31474" y="35209"/>
                      <a:pt x="31501" y="35227"/>
                    </a:cubicBezTo>
                    <a:cubicBezTo>
                      <a:pt x="31518" y="35253"/>
                      <a:pt x="31554" y="35298"/>
                      <a:pt x="31590" y="35325"/>
                    </a:cubicBezTo>
                    <a:cubicBezTo>
                      <a:pt x="31608" y="35378"/>
                      <a:pt x="31608" y="35432"/>
                      <a:pt x="31590" y="35494"/>
                    </a:cubicBezTo>
                    <a:cubicBezTo>
                      <a:pt x="31545" y="35423"/>
                      <a:pt x="31447" y="35343"/>
                      <a:pt x="31420" y="35343"/>
                    </a:cubicBezTo>
                    <a:cubicBezTo>
                      <a:pt x="31340" y="35343"/>
                      <a:pt x="31456" y="35548"/>
                      <a:pt x="31563" y="35592"/>
                    </a:cubicBezTo>
                    <a:cubicBezTo>
                      <a:pt x="31563" y="35610"/>
                      <a:pt x="31554" y="35619"/>
                      <a:pt x="31554" y="35637"/>
                    </a:cubicBezTo>
                    <a:cubicBezTo>
                      <a:pt x="31708" y="35637"/>
                      <a:pt x="31705" y="35595"/>
                      <a:pt x="31781" y="35595"/>
                    </a:cubicBezTo>
                    <a:cubicBezTo>
                      <a:pt x="31811" y="35595"/>
                      <a:pt x="31852" y="35602"/>
                      <a:pt x="31920" y="35619"/>
                    </a:cubicBezTo>
                    <a:cubicBezTo>
                      <a:pt x="31893" y="35583"/>
                      <a:pt x="31857" y="35503"/>
                      <a:pt x="31831" y="35423"/>
                    </a:cubicBezTo>
                    <a:cubicBezTo>
                      <a:pt x="32000" y="35408"/>
                      <a:pt x="31800" y="35267"/>
                      <a:pt x="31888" y="35267"/>
                    </a:cubicBezTo>
                    <a:cubicBezTo>
                      <a:pt x="31907" y="35267"/>
                      <a:pt x="31939" y="35273"/>
                      <a:pt x="31991" y="35289"/>
                    </a:cubicBezTo>
                    <a:cubicBezTo>
                      <a:pt x="31991" y="35244"/>
                      <a:pt x="31938" y="35200"/>
                      <a:pt x="31866" y="35146"/>
                    </a:cubicBezTo>
                    <a:cubicBezTo>
                      <a:pt x="31897" y="35135"/>
                      <a:pt x="31923" y="35129"/>
                      <a:pt x="31947" y="35129"/>
                    </a:cubicBezTo>
                    <a:cubicBezTo>
                      <a:pt x="32037" y="35129"/>
                      <a:pt x="32084" y="35209"/>
                      <a:pt x="32098" y="35378"/>
                    </a:cubicBezTo>
                    <a:cubicBezTo>
                      <a:pt x="32098" y="35376"/>
                      <a:pt x="32142" y="35375"/>
                      <a:pt x="32208" y="35375"/>
                    </a:cubicBezTo>
                    <a:cubicBezTo>
                      <a:pt x="32368" y="35375"/>
                      <a:pt x="32659" y="35381"/>
                      <a:pt x="32785" y="35387"/>
                    </a:cubicBezTo>
                    <a:cubicBezTo>
                      <a:pt x="33002" y="35397"/>
                      <a:pt x="33194" y="35440"/>
                      <a:pt x="33364" y="35440"/>
                    </a:cubicBezTo>
                    <a:cubicBezTo>
                      <a:pt x="33501" y="35440"/>
                      <a:pt x="33623" y="35412"/>
                      <a:pt x="33731" y="35316"/>
                    </a:cubicBezTo>
                    <a:lnTo>
                      <a:pt x="33731" y="35316"/>
                    </a:lnTo>
                    <a:cubicBezTo>
                      <a:pt x="33726" y="35505"/>
                      <a:pt x="33833" y="35553"/>
                      <a:pt x="33957" y="35553"/>
                    </a:cubicBezTo>
                    <a:cubicBezTo>
                      <a:pt x="34084" y="35553"/>
                      <a:pt x="34230" y="35503"/>
                      <a:pt x="34293" y="35503"/>
                    </a:cubicBezTo>
                    <a:cubicBezTo>
                      <a:pt x="34338" y="35557"/>
                      <a:pt x="34400" y="35574"/>
                      <a:pt x="34462" y="35574"/>
                    </a:cubicBezTo>
                    <a:cubicBezTo>
                      <a:pt x="34479" y="35580"/>
                      <a:pt x="34493" y="35583"/>
                      <a:pt x="34506" y="35583"/>
                    </a:cubicBezTo>
                    <a:cubicBezTo>
                      <a:pt x="34536" y="35583"/>
                      <a:pt x="34557" y="35567"/>
                      <a:pt x="34569" y="35530"/>
                    </a:cubicBezTo>
                    <a:cubicBezTo>
                      <a:pt x="34614" y="35503"/>
                      <a:pt x="34659" y="35459"/>
                      <a:pt x="34685" y="35396"/>
                    </a:cubicBezTo>
                    <a:cubicBezTo>
                      <a:pt x="34766" y="35405"/>
                      <a:pt x="34828" y="35414"/>
                      <a:pt x="34873" y="35423"/>
                    </a:cubicBezTo>
                    <a:cubicBezTo>
                      <a:pt x="34873" y="35423"/>
                      <a:pt x="34864" y="35423"/>
                      <a:pt x="34864" y="35432"/>
                    </a:cubicBezTo>
                    <a:cubicBezTo>
                      <a:pt x="34891" y="35441"/>
                      <a:pt x="34926" y="35450"/>
                      <a:pt x="34962" y="35467"/>
                    </a:cubicBezTo>
                    <a:cubicBezTo>
                      <a:pt x="34944" y="35503"/>
                      <a:pt x="34775" y="35539"/>
                      <a:pt x="34766" y="35566"/>
                    </a:cubicBezTo>
                    <a:cubicBezTo>
                      <a:pt x="34908" y="35557"/>
                      <a:pt x="35078" y="35548"/>
                      <a:pt x="35239" y="35539"/>
                    </a:cubicBezTo>
                    <a:cubicBezTo>
                      <a:pt x="35274" y="35539"/>
                      <a:pt x="35310" y="35548"/>
                      <a:pt x="35346" y="35557"/>
                    </a:cubicBezTo>
                    <a:cubicBezTo>
                      <a:pt x="35337" y="35566"/>
                      <a:pt x="35337" y="35574"/>
                      <a:pt x="35328" y="35592"/>
                    </a:cubicBezTo>
                    <a:cubicBezTo>
                      <a:pt x="35328" y="35604"/>
                      <a:pt x="35345" y="35611"/>
                      <a:pt x="35365" y="35611"/>
                    </a:cubicBezTo>
                    <a:cubicBezTo>
                      <a:pt x="35392" y="35611"/>
                      <a:pt x="35425" y="35600"/>
                      <a:pt x="35435" y="35574"/>
                    </a:cubicBezTo>
                    <a:cubicBezTo>
                      <a:pt x="35724" y="35619"/>
                      <a:pt x="36057" y="35653"/>
                      <a:pt x="36303" y="35653"/>
                    </a:cubicBezTo>
                    <a:cubicBezTo>
                      <a:pt x="36451" y="35653"/>
                      <a:pt x="36567" y="35640"/>
                      <a:pt x="36621" y="35610"/>
                    </a:cubicBezTo>
                    <a:cubicBezTo>
                      <a:pt x="36612" y="35601"/>
                      <a:pt x="36407" y="35298"/>
                      <a:pt x="36398" y="35298"/>
                    </a:cubicBezTo>
                    <a:cubicBezTo>
                      <a:pt x="36389" y="35334"/>
                      <a:pt x="36380" y="35360"/>
                      <a:pt x="36363" y="35378"/>
                    </a:cubicBezTo>
                    <a:cubicBezTo>
                      <a:pt x="36363" y="35298"/>
                      <a:pt x="36434" y="35253"/>
                      <a:pt x="36496" y="35191"/>
                    </a:cubicBezTo>
                    <a:cubicBezTo>
                      <a:pt x="36639" y="35262"/>
                      <a:pt x="36666" y="35369"/>
                      <a:pt x="36577" y="35503"/>
                    </a:cubicBezTo>
                    <a:lnTo>
                      <a:pt x="36835" y="35503"/>
                    </a:lnTo>
                    <a:cubicBezTo>
                      <a:pt x="36839" y="35511"/>
                      <a:pt x="36849" y="35516"/>
                      <a:pt x="36864" y="35516"/>
                    </a:cubicBezTo>
                    <a:cubicBezTo>
                      <a:pt x="36884" y="35516"/>
                      <a:pt x="36912" y="35509"/>
                      <a:pt x="36951" y="35494"/>
                    </a:cubicBezTo>
                    <a:cubicBezTo>
                      <a:pt x="37326" y="35494"/>
                      <a:pt x="37701" y="35494"/>
                      <a:pt x="38075" y="35467"/>
                    </a:cubicBezTo>
                    <a:cubicBezTo>
                      <a:pt x="38176" y="35467"/>
                      <a:pt x="38339" y="35436"/>
                      <a:pt x="38498" y="35417"/>
                    </a:cubicBezTo>
                    <a:lnTo>
                      <a:pt x="38498" y="35417"/>
                    </a:lnTo>
                    <a:cubicBezTo>
                      <a:pt x="38495" y="35419"/>
                      <a:pt x="38491" y="35420"/>
                      <a:pt x="38486" y="35423"/>
                    </a:cubicBezTo>
                    <a:cubicBezTo>
                      <a:pt x="38557" y="35423"/>
                      <a:pt x="38620" y="35414"/>
                      <a:pt x="38682" y="35396"/>
                    </a:cubicBezTo>
                    <a:cubicBezTo>
                      <a:pt x="38816" y="35396"/>
                      <a:pt x="38914" y="35423"/>
                      <a:pt x="38869" y="35521"/>
                    </a:cubicBezTo>
                    <a:cubicBezTo>
                      <a:pt x="38877" y="35524"/>
                      <a:pt x="38888" y="35525"/>
                      <a:pt x="38901" y="35525"/>
                    </a:cubicBezTo>
                    <a:cubicBezTo>
                      <a:pt x="38973" y="35525"/>
                      <a:pt x="39110" y="35485"/>
                      <a:pt x="39208" y="35432"/>
                    </a:cubicBezTo>
                    <a:lnTo>
                      <a:pt x="39208" y="35432"/>
                    </a:lnTo>
                    <a:cubicBezTo>
                      <a:pt x="39199" y="35459"/>
                      <a:pt x="39182" y="35494"/>
                      <a:pt x="39173" y="35530"/>
                    </a:cubicBezTo>
                    <a:cubicBezTo>
                      <a:pt x="39476" y="35530"/>
                      <a:pt x="39788" y="35539"/>
                      <a:pt x="40092" y="35557"/>
                    </a:cubicBezTo>
                    <a:lnTo>
                      <a:pt x="40092" y="35557"/>
                    </a:lnTo>
                    <a:cubicBezTo>
                      <a:pt x="40065" y="35485"/>
                      <a:pt x="40002" y="35423"/>
                      <a:pt x="39931" y="35360"/>
                    </a:cubicBezTo>
                    <a:lnTo>
                      <a:pt x="39931" y="35360"/>
                    </a:lnTo>
                    <a:cubicBezTo>
                      <a:pt x="39967" y="35369"/>
                      <a:pt x="40002" y="35378"/>
                      <a:pt x="40020" y="35378"/>
                    </a:cubicBezTo>
                    <a:cubicBezTo>
                      <a:pt x="40109" y="35396"/>
                      <a:pt x="40208" y="35414"/>
                      <a:pt x="40297" y="35441"/>
                    </a:cubicBezTo>
                    <a:cubicBezTo>
                      <a:pt x="40555" y="35628"/>
                      <a:pt x="41037" y="35619"/>
                      <a:pt x="41430" y="35637"/>
                    </a:cubicBezTo>
                    <a:cubicBezTo>
                      <a:pt x="41421" y="35628"/>
                      <a:pt x="41421" y="35619"/>
                      <a:pt x="41412" y="35601"/>
                    </a:cubicBezTo>
                    <a:cubicBezTo>
                      <a:pt x="41439" y="35601"/>
                      <a:pt x="41465" y="35592"/>
                      <a:pt x="41501" y="35592"/>
                    </a:cubicBezTo>
                    <a:cubicBezTo>
                      <a:pt x="41479" y="35537"/>
                      <a:pt x="41453" y="35509"/>
                      <a:pt x="41426" y="35509"/>
                    </a:cubicBezTo>
                    <a:cubicBezTo>
                      <a:pt x="41410" y="35509"/>
                      <a:pt x="41393" y="35519"/>
                      <a:pt x="41376" y="35539"/>
                    </a:cubicBezTo>
                    <a:cubicBezTo>
                      <a:pt x="41358" y="35494"/>
                      <a:pt x="41349" y="35441"/>
                      <a:pt x="41341" y="35396"/>
                    </a:cubicBezTo>
                    <a:cubicBezTo>
                      <a:pt x="41376" y="35396"/>
                      <a:pt x="41412" y="35387"/>
                      <a:pt x="41439" y="35387"/>
                    </a:cubicBezTo>
                    <a:cubicBezTo>
                      <a:pt x="41457" y="35405"/>
                      <a:pt x="41492" y="35432"/>
                      <a:pt x="41537" y="35459"/>
                    </a:cubicBezTo>
                    <a:cubicBezTo>
                      <a:pt x="41564" y="35512"/>
                      <a:pt x="41590" y="35566"/>
                      <a:pt x="41617" y="35566"/>
                    </a:cubicBezTo>
                    <a:cubicBezTo>
                      <a:pt x="41653" y="35566"/>
                      <a:pt x="41680" y="35574"/>
                      <a:pt x="41706" y="35574"/>
                    </a:cubicBezTo>
                    <a:cubicBezTo>
                      <a:pt x="41778" y="35619"/>
                      <a:pt x="41840" y="35646"/>
                      <a:pt x="41858" y="35646"/>
                    </a:cubicBezTo>
                    <a:cubicBezTo>
                      <a:pt x="41849" y="35637"/>
                      <a:pt x="41840" y="35619"/>
                      <a:pt x="41840" y="35592"/>
                    </a:cubicBezTo>
                    <a:lnTo>
                      <a:pt x="41840" y="35592"/>
                    </a:lnTo>
                    <a:cubicBezTo>
                      <a:pt x="41894" y="35601"/>
                      <a:pt x="41956" y="35601"/>
                      <a:pt x="42019" y="35610"/>
                    </a:cubicBezTo>
                    <a:cubicBezTo>
                      <a:pt x="42036" y="35628"/>
                      <a:pt x="42054" y="35637"/>
                      <a:pt x="42081" y="35646"/>
                    </a:cubicBezTo>
                    <a:cubicBezTo>
                      <a:pt x="42088" y="35648"/>
                      <a:pt x="42094" y="35649"/>
                      <a:pt x="42100" y="35649"/>
                    </a:cubicBezTo>
                    <a:cubicBezTo>
                      <a:pt x="42117" y="35649"/>
                      <a:pt x="42130" y="35639"/>
                      <a:pt x="42143" y="35619"/>
                    </a:cubicBezTo>
                    <a:cubicBezTo>
                      <a:pt x="42161" y="35628"/>
                      <a:pt x="42179" y="35628"/>
                      <a:pt x="42197" y="35628"/>
                    </a:cubicBezTo>
                    <a:cubicBezTo>
                      <a:pt x="42197" y="35637"/>
                      <a:pt x="42197" y="35646"/>
                      <a:pt x="42197" y="35646"/>
                    </a:cubicBezTo>
                    <a:cubicBezTo>
                      <a:pt x="42206" y="35646"/>
                      <a:pt x="42215" y="35637"/>
                      <a:pt x="42224" y="35628"/>
                    </a:cubicBezTo>
                    <a:cubicBezTo>
                      <a:pt x="42268" y="35628"/>
                      <a:pt x="42313" y="35637"/>
                      <a:pt x="42358" y="35637"/>
                    </a:cubicBezTo>
                    <a:cubicBezTo>
                      <a:pt x="42358" y="35628"/>
                      <a:pt x="42349" y="35574"/>
                      <a:pt x="42322" y="35512"/>
                    </a:cubicBezTo>
                    <a:cubicBezTo>
                      <a:pt x="42358" y="35476"/>
                      <a:pt x="42384" y="35432"/>
                      <a:pt x="42411" y="35423"/>
                    </a:cubicBezTo>
                    <a:cubicBezTo>
                      <a:pt x="42456" y="35450"/>
                      <a:pt x="42509" y="35485"/>
                      <a:pt x="42563" y="35521"/>
                    </a:cubicBezTo>
                    <a:cubicBezTo>
                      <a:pt x="42527" y="35566"/>
                      <a:pt x="42500" y="35601"/>
                      <a:pt x="42482" y="35637"/>
                    </a:cubicBezTo>
                    <a:cubicBezTo>
                      <a:pt x="42563" y="35628"/>
                      <a:pt x="42634" y="35619"/>
                      <a:pt x="42705" y="35601"/>
                    </a:cubicBezTo>
                    <a:cubicBezTo>
                      <a:pt x="42752" y="35619"/>
                      <a:pt x="42798" y="35632"/>
                      <a:pt x="42842" y="35632"/>
                    </a:cubicBezTo>
                    <a:cubicBezTo>
                      <a:pt x="42865" y="35632"/>
                      <a:pt x="42888" y="35629"/>
                      <a:pt x="42909" y="35620"/>
                    </a:cubicBezTo>
                    <a:lnTo>
                      <a:pt x="42909" y="35620"/>
                    </a:lnTo>
                    <a:cubicBezTo>
                      <a:pt x="42908" y="35620"/>
                      <a:pt x="42906" y="35620"/>
                      <a:pt x="42905" y="35620"/>
                    </a:cubicBezTo>
                    <a:cubicBezTo>
                      <a:pt x="42891" y="35620"/>
                      <a:pt x="42884" y="35588"/>
                      <a:pt x="42884" y="35548"/>
                    </a:cubicBezTo>
                    <a:cubicBezTo>
                      <a:pt x="42920" y="35539"/>
                      <a:pt x="42946" y="35530"/>
                      <a:pt x="42964" y="35521"/>
                    </a:cubicBezTo>
                    <a:cubicBezTo>
                      <a:pt x="42973" y="35521"/>
                      <a:pt x="42982" y="35503"/>
                      <a:pt x="42982" y="35485"/>
                    </a:cubicBezTo>
                    <a:cubicBezTo>
                      <a:pt x="43009" y="35530"/>
                      <a:pt x="43009" y="35574"/>
                      <a:pt x="43000" y="35637"/>
                    </a:cubicBezTo>
                    <a:cubicBezTo>
                      <a:pt x="43285" y="35637"/>
                      <a:pt x="43169" y="35503"/>
                      <a:pt x="43009" y="35414"/>
                    </a:cubicBezTo>
                    <a:cubicBezTo>
                      <a:pt x="43027" y="35378"/>
                      <a:pt x="43053" y="35343"/>
                      <a:pt x="43107" y="35334"/>
                    </a:cubicBezTo>
                    <a:cubicBezTo>
                      <a:pt x="43178" y="35334"/>
                      <a:pt x="43241" y="35351"/>
                      <a:pt x="43303" y="35396"/>
                    </a:cubicBezTo>
                    <a:cubicBezTo>
                      <a:pt x="43285" y="35405"/>
                      <a:pt x="43267" y="35423"/>
                      <a:pt x="43267" y="35459"/>
                    </a:cubicBezTo>
                    <a:cubicBezTo>
                      <a:pt x="43304" y="35489"/>
                      <a:pt x="43344" y="35507"/>
                      <a:pt x="43386" y="35507"/>
                    </a:cubicBezTo>
                    <a:cubicBezTo>
                      <a:pt x="43406" y="35507"/>
                      <a:pt x="43426" y="35503"/>
                      <a:pt x="43446" y="35494"/>
                    </a:cubicBezTo>
                    <a:cubicBezTo>
                      <a:pt x="43544" y="35566"/>
                      <a:pt x="43633" y="35637"/>
                      <a:pt x="43740" y="35637"/>
                    </a:cubicBezTo>
                    <a:cubicBezTo>
                      <a:pt x="43722" y="35583"/>
                      <a:pt x="43722" y="35548"/>
                      <a:pt x="43749" y="35503"/>
                    </a:cubicBezTo>
                    <a:cubicBezTo>
                      <a:pt x="43794" y="35557"/>
                      <a:pt x="43847" y="35601"/>
                      <a:pt x="43901" y="35601"/>
                    </a:cubicBezTo>
                    <a:cubicBezTo>
                      <a:pt x="43945" y="35566"/>
                      <a:pt x="43883" y="35476"/>
                      <a:pt x="43812" y="35423"/>
                    </a:cubicBezTo>
                    <a:cubicBezTo>
                      <a:pt x="43838" y="35396"/>
                      <a:pt x="43874" y="35369"/>
                      <a:pt x="43901" y="35343"/>
                    </a:cubicBezTo>
                    <a:cubicBezTo>
                      <a:pt x="43945" y="35387"/>
                      <a:pt x="43999" y="35414"/>
                      <a:pt x="44035" y="35414"/>
                    </a:cubicBezTo>
                    <a:cubicBezTo>
                      <a:pt x="44053" y="35423"/>
                      <a:pt x="44070" y="35423"/>
                      <a:pt x="44088" y="35423"/>
                    </a:cubicBezTo>
                    <a:cubicBezTo>
                      <a:pt x="44096" y="35470"/>
                      <a:pt x="44111" y="35496"/>
                      <a:pt x="44144" y="35496"/>
                    </a:cubicBezTo>
                    <a:cubicBezTo>
                      <a:pt x="44149" y="35496"/>
                      <a:pt x="44154" y="35495"/>
                      <a:pt x="44160" y="35494"/>
                    </a:cubicBezTo>
                    <a:cubicBezTo>
                      <a:pt x="44204" y="35454"/>
                      <a:pt x="44259" y="35438"/>
                      <a:pt x="44323" y="35438"/>
                    </a:cubicBezTo>
                    <a:cubicBezTo>
                      <a:pt x="44539" y="35438"/>
                      <a:pt x="44845" y="35621"/>
                      <a:pt x="45114" y="35628"/>
                    </a:cubicBezTo>
                    <a:cubicBezTo>
                      <a:pt x="45135" y="35629"/>
                      <a:pt x="45157" y="35629"/>
                      <a:pt x="45179" y="35629"/>
                    </a:cubicBezTo>
                    <a:cubicBezTo>
                      <a:pt x="45575" y="35629"/>
                      <a:pt x="46101" y="35476"/>
                      <a:pt x="46363" y="35155"/>
                    </a:cubicBezTo>
                    <a:cubicBezTo>
                      <a:pt x="46490" y="35362"/>
                      <a:pt x="46694" y="35580"/>
                      <a:pt x="46804" y="35580"/>
                    </a:cubicBezTo>
                    <a:cubicBezTo>
                      <a:pt x="46865" y="35580"/>
                      <a:pt x="46897" y="35514"/>
                      <a:pt x="46872" y="35343"/>
                    </a:cubicBezTo>
                    <a:lnTo>
                      <a:pt x="46872" y="35343"/>
                    </a:lnTo>
                    <a:cubicBezTo>
                      <a:pt x="47086" y="35494"/>
                      <a:pt x="47327" y="35583"/>
                      <a:pt x="47630" y="35601"/>
                    </a:cubicBezTo>
                    <a:cubicBezTo>
                      <a:pt x="47635" y="35606"/>
                      <a:pt x="47646" y="35612"/>
                      <a:pt x="47660" y="35612"/>
                    </a:cubicBezTo>
                    <a:cubicBezTo>
                      <a:pt x="47670" y="35612"/>
                      <a:pt x="47681" y="35609"/>
                      <a:pt x="47692" y="35601"/>
                    </a:cubicBezTo>
                    <a:cubicBezTo>
                      <a:pt x="47710" y="35601"/>
                      <a:pt x="47764" y="35601"/>
                      <a:pt x="47826" y="35583"/>
                    </a:cubicBezTo>
                    <a:cubicBezTo>
                      <a:pt x="47960" y="35610"/>
                      <a:pt x="48085" y="35619"/>
                      <a:pt x="48210" y="35637"/>
                    </a:cubicBezTo>
                    <a:cubicBezTo>
                      <a:pt x="48210" y="35637"/>
                      <a:pt x="48201" y="35646"/>
                      <a:pt x="48192" y="35646"/>
                    </a:cubicBezTo>
                    <a:cubicBezTo>
                      <a:pt x="48280" y="35656"/>
                      <a:pt x="48587" y="35694"/>
                      <a:pt x="48792" y="35694"/>
                    </a:cubicBezTo>
                    <a:cubicBezTo>
                      <a:pt x="48942" y="35694"/>
                      <a:pt x="49038" y="35674"/>
                      <a:pt x="48959" y="35610"/>
                    </a:cubicBezTo>
                    <a:lnTo>
                      <a:pt x="48959" y="35610"/>
                    </a:lnTo>
                    <a:cubicBezTo>
                      <a:pt x="49227" y="35664"/>
                      <a:pt x="49477" y="35726"/>
                      <a:pt x="49744" y="35753"/>
                    </a:cubicBezTo>
                    <a:cubicBezTo>
                      <a:pt x="49726" y="35744"/>
                      <a:pt x="49530" y="35557"/>
                      <a:pt x="49584" y="35557"/>
                    </a:cubicBezTo>
                    <a:lnTo>
                      <a:pt x="49584" y="35557"/>
                    </a:lnTo>
                    <a:cubicBezTo>
                      <a:pt x="49717" y="35566"/>
                      <a:pt x="49932" y="35699"/>
                      <a:pt x="50083" y="35735"/>
                    </a:cubicBezTo>
                    <a:cubicBezTo>
                      <a:pt x="50217" y="35771"/>
                      <a:pt x="50360" y="35789"/>
                      <a:pt x="50494" y="35806"/>
                    </a:cubicBezTo>
                    <a:cubicBezTo>
                      <a:pt x="50532" y="35821"/>
                      <a:pt x="50563" y="35828"/>
                      <a:pt x="50587" y="35828"/>
                    </a:cubicBezTo>
                    <a:cubicBezTo>
                      <a:pt x="50652" y="35828"/>
                      <a:pt x="50662" y="35774"/>
                      <a:pt x="50610" y="35664"/>
                    </a:cubicBezTo>
                    <a:lnTo>
                      <a:pt x="50610" y="35664"/>
                    </a:lnTo>
                    <a:cubicBezTo>
                      <a:pt x="50761" y="35708"/>
                      <a:pt x="50904" y="35753"/>
                      <a:pt x="51056" y="35806"/>
                    </a:cubicBezTo>
                    <a:cubicBezTo>
                      <a:pt x="51082" y="35735"/>
                      <a:pt x="51118" y="35673"/>
                      <a:pt x="51154" y="35610"/>
                    </a:cubicBezTo>
                    <a:cubicBezTo>
                      <a:pt x="51177" y="35723"/>
                      <a:pt x="51217" y="35780"/>
                      <a:pt x="51267" y="35780"/>
                    </a:cubicBezTo>
                    <a:cubicBezTo>
                      <a:pt x="51292" y="35780"/>
                      <a:pt x="51320" y="35765"/>
                      <a:pt x="51350" y="35735"/>
                    </a:cubicBezTo>
                    <a:cubicBezTo>
                      <a:pt x="51421" y="35708"/>
                      <a:pt x="51430" y="35690"/>
                      <a:pt x="51377" y="35664"/>
                    </a:cubicBezTo>
                    <a:cubicBezTo>
                      <a:pt x="51475" y="35664"/>
                      <a:pt x="51680" y="35619"/>
                      <a:pt x="51894" y="35539"/>
                    </a:cubicBezTo>
                    <a:cubicBezTo>
                      <a:pt x="52055" y="35539"/>
                      <a:pt x="52215" y="35548"/>
                      <a:pt x="52385" y="35557"/>
                    </a:cubicBezTo>
                    <a:lnTo>
                      <a:pt x="52385" y="35557"/>
                    </a:lnTo>
                    <a:cubicBezTo>
                      <a:pt x="52358" y="35494"/>
                      <a:pt x="52305" y="35432"/>
                      <a:pt x="52233" y="35378"/>
                    </a:cubicBezTo>
                    <a:cubicBezTo>
                      <a:pt x="52296" y="35343"/>
                      <a:pt x="52349" y="35307"/>
                      <a:pt x="52394" y="35262"/>
                    </a:cubicBezTo>
                    <a:cubicBezTo>
                      <a:pt x="52446" y="35314"/>
                      <a:pt x="52522" y="35378"/>
                      <a:pt x="52526" y="35378"/>
                    </a:cubicBezTo>
                    <a:cubicBezTo>
                      <a:pt x="52526" y="35378"/>
                      <a:pt x="52526" y="35378"/>
                      <a:pt x="52526" y="35377"/>
                    </a:cubicBezTo>
                    <a:lnTo>
                      <a:pt x="52526" y="35377"/>
                    </a:lnTo>
                    <a:cubicBezTo>
                      <a:pt x="52762" y="35628"/>
                      <a:pt x="53299" y="35619"/>
                      <a:pt x="53723" y="35637"/>
                    </a:cubicBezTo>
                    <a:cubicBezTo>
                      <a:pt x="53564" y="35412"/>
                      <a:pt x="53612" y="35097"/>
                      <a:pt x="53808" y="35097"/>
                    </a:cubicBezTo>
                    <a:cubicBezTo>
                      <a:pt x="53876" y="35097"/>
                      <a:pt x="53961" y="35135"/>
                      <a:pt x="54062" y="35227"/>
                    </a:cubicBezTo>
                    <a:cubicBezTo>
                      <a:pt x="54080" y="35338"/>
                      <a:pt x="54031" y="35393"/>
                      <a:pt x="53915" y="35393"/>
                    </a:cubicBezTo>
                    <a:cubicBezTo>
                      <a:pt x="53864" y="35393"/>
                      <a:pt x="53800" y="35382"/>
                      <a:pt x="53723" y="35360"/>
                    </a:cubicBezTo>
                    <a:lnTo>
                      <a:pt x="53723" y="35360"/>
                    </a:lnTo>
                    <a:cubicBezTo>
                      <a:pt x="53687" y="35387"/>
                      <a:pt x="54089" y="35646"/>
                      <a:pt x="54151" y="35646"/>
                    </a:cubicBezTo>
                    <a:cubicBezTo>
                      <a:pt x="54118" y="35613"/>
                      <a:pt x="54085" y="35373"/>
                      <a:pt x="54187" y="35373"/>
                    </a:cubicBezTo>
                    <a:cubicBezTo>
                      <a:pt x="54195" y="35373"/>
                      <a:pt x="54204" y="35375"/>
                      <a:pt x="54214" y="35378"/>
                    </a:cubicBezTo>
                    <a:cubicBezTo>
                      <a:pt x="54374" y="35441"/>
                      <a:pt x="54196" y="35583"/>
                      <a:pt x="54365" y="35646"/>
                    </a:cubicBezTo>
                    <a:cubicBezTo>
                      <a:pt x="54375" y="35650"/>
                      <a:pt x="54383" y="35652"/>
                      <a:pt x="54391" y="35652"/>
                    </a:cubicBezTo>
                    <a:cubicBezTo>
                      <a:pt x="54470" y="35652"/>
                      <a:pt x="54459" y="35455"/>
                      <a:pt x="54508" y="35423"/>
                    </a:cubicBezTo>
                    <a:cubicBezTo>
                      <a:pt x="54513" y="35419"/>
                      <a:pt x="54518" y="35418"/>
                      <a:pt x="54521" y="35418"/>
                    </a:cubicBezTo>
                    <a:cubicBezTo>
                      <a:pt x="54564" y="35418"/>
                      <a:pt x="54487" y="35638"/>
                      <a:pt x="54482" y="35646"/>
                    </a:cubicBezTo>
                    <a:lnTo>
                      <a:pt x="54482" y="35646"/>
                    </a:lnTo>
                    <a:cubicBezTo>
                      <a:pt x="54539" y="35645"/>
                      <a:pt x="54666" y="35409"/>
                      <a:pt x="54719" y="35409"/>
                    </a:cubicBezTo>
                    <a:cubicBezTo>
                      <a:pt x="54724" y="35409"/>
                      <a:pt x="54728" y="35411"/>
                      <a:pt x="54731" y="35414"/>
                    </a:cubicBezTo>
                    <a:cubicBezTo>
                      <a:pt x="54597" y="35280"/>
                      <a:pt x="54231" y="35244"/>
                      <a:pt x="54160" y="35128"/>
                    </a:cubicBezTo>
                    <a:cubicBezTo>
                      <a:pt x="54159" y="35127"/>
                      <a:pt x="54164" y="35127"/>
                      <a:pt x="54173" y="35127"/>
                    </a:cubicBezTo>
                    <a:cubicBezTo>
                      <a:pt x="54235" y="35127"/>
                      <a:pt x="54508" y="35148"/>
                      <a:pt x="54598" y="35148"/>
                    </a:cubicBezTo>
                    <a:cubicBezTo>
                      <a:pt x="54611" y="35148"/>
                      <a:pt x="54620" y="35147"/>
                      <a:pt x="54624" y="35146"/>
                    </a:cubicBezTo>
                    <a:cubicBezTo>
                      <a:pt x="54684" y="35127"/>
                      <a:pt x="54727" y="35121"/>
                      <a:pt x="54759" y="35121"/>
                    </a:cubicBezTo>
                    <a:cubicBezTo>
                      <a:pt x="54837" y="35121"/>
                      <a:pt x="54848" y="35160"/>
                      <a:pt x="54864" y="35160"/>
                    </a:cubicBezTo>
                    <a:cubicBezTo>
                      <a:pt x="54880" y="35160"/>
                      <a:pt x="54899" y="35126"/>
                      <a:pt x="54981" y="34995"/>
                    </a:cubicBezTo>
                    <a:lnTo>
                      <a:pt x="54981" y="34995"/>
                    </a:lnTo>
                    <a:cubicBezTo>
                      <a:pt x="55275" y="35173"/>
                      <a:pt x="54847" y="35476"/>
                      <a:pt x="54776" y="35637"/>
                    </a:cubicBezTo>
                    <a:cubicBezTo>
                      <a:pt x="54990" y="35619"/>
                      <a:pt x="55186" y="35539"/>
                      <a:pt x="55257" y="35521"/>
                    </a:cubicBezTo>
                    <a:cubicBezTo>
                      <a:pt x="55293" y="35512"/>
                      <a:pt x="55266" y="35351"/>
                      <a:pt x="55400" y="35334"/>
                    </a:cubicBezTo>
                    <a:cubicBezTo>
                      <a:pt x="55406" y="35333"/>
                      <a:pt x="55413" y="35333"/>
                      <a:pt x="55419" y="35333"/>
                    </a:cubicBezTo>
                    <a:cubicBezTo>
                      <a:pt x="55641" y="35333"/>
                      <a:pt x="55808" y="35637"/>
                      <a:pt x="56034" y="35637"/>
                    </a:cubicBezTo>
                    <a:cubicBezTo>
                      <a:pt x="55944" y="35441"/>
                      <a:pt x="56319" y="35298"/>
                      <a:pt x="56381" y="35164"/>
                    </a:cubicBezTo>
                    <a:lnTo>
                      <a:pt x="56381" y="35164"/>
                    </a:lnTo>
                    <a:cubicBezTo>
                      <a:pt x="56381" y="35289"/>
                      <a:pt x="56358" y="35498"/>
                      <a:pt x="56434" y="35498"/>
                    </a:cubicBezTo>
                    <a:cubicBezTo>
                      <a:pt x="56440" y="35498"/>
                      <a:pt x="56446" y="35497"/>
                      <a:pt x="56453" y="35494"/>
                    </a:cubicBezTo>
                    <a:cubicBezTo>
                      <a:pt x="56497" y="35454"/>
                      <a:pt x="56553" y="35438"/>
                      <a:pt x="56616" y="35438"/>
                    </a:cubicBezTo>
                    <a:cubicBezTo>
                      <a:pt x="56832" y="35438"/>
                      <a:pt x="57138" y="35621"/>
                      <a:pt x="57407" y="35628"/>
                    </a:cubicBezTo>
                    <a:cubicBezTo>
                      <a:pt x="57426" y="35629"/>
                      <a:pt x="57446" y="35629"/>
                      <a:pt x="57465" y="35629"/>
                    </a:cubicBezTo>
                    <a:cubicBezTo>
                      <a:pt x="57918" y="35629"/>
                      <a:pt x="58549" y="35431"/>
                      <a:pt x="58754" y="35004"/>
                    </a:cubicBezTo>
                    <a:cubicBezTo>
                      <a:pt x="59120" y="35360"/>
                      <a:pt x="59459" y="35592"/>
                      <a:pt x="59986" y="35601"/>
                    </a:cubicBezTo>
                    <a:cubicBezTo>
                      <a:pt x="59988" y="35602"/>
                      <a:pt x="59990" y="35602"/>
                      <a:pt x="59993" y="35602"/>
                    </a:cubicBezTo>
                    <a:cubicBezTo>
                      <a:pt x="60055" y="35602"/>
                      <a:pt x="60315" y="35552"/>
                      <a:pt x="60456" y="35552"/>
                    </a:cubicBezTo>
                    <a:cubicBezTo>
                      <a:pt x="60548" y="35552"/>
                      <a:pt x="60588" y="35573"/>
                      <a:pt x="60485" y="35646"/>
                    </a:cubicBezTo>
                    <a:cubicBezTo>
                      <a:pt x="60573" y="35656"/>
                      <a:pt x="60880" y="35694"/>
                      <a:pt x="61086" y="35694"/>
                    </a:cubicBezTo>
                    <a:cubicBezTo>
                      <a:pt x="61235" y="35694"/>
                      <a:pt x="61331" y="35674"/>
                      <a:pt x="61252" y="35610"/>
                    </a:cubicBezTo>
                    <a:lnTo>
                      <a:pt x="61252" y="35610"/>
                    </a:lnTo>
                    <a:cubicBezTo>
                      <a:pt x="61520" y="35664"/>
                      <a:pt x="61770" y="35726"/>
                      <a:pt x="62037" y="35753"/>
                    </a:cubicBezTo>
                    <a:cubicBezTo>
                      <a:pt x="62020" y="35744"/>
                      <a:pt x="61823" y="35557"/>
                      <a:pt x="61868" y="35557"/>
                    </a:cubicBezTo>
                    <a:lnTo>
                      <a:pt x="61868" y="35557"/>
                    </a:lnTo>
                    <a:cubicBezTo>
                      <a:pt x="62011" y="35566"/>
                      <a:pt x="62225" y="35699"/>
                      <a:pt x="62376" y="35735"/>
                    </a:cubicBezTo>
                    <a:cubicBezTo>
                      <a:pt x="62510" y="35771"/>
                      <a:pt x="62653" y="35789"/>
                      <a:pt x="62787" y="35806"/>
                    </a:cubicBezTo>
                    <a:cubicBezTo>
                      <a:pt x="62825" y="35821"/>
                      <a:pt x="62856" y="35828"/>
                      <a:pt x="62879" y="35828"/>
                    </a:cubicBezTo>
                    <a:cubicBezTo>
                      <a:pt x="62942" y="35828"/>
                      <a:pt x="62948" y="35774"/>
                      <a:pt x="62903" y="35664"/>
                    </a:cubicBezTo>
                    <a:lnTo>
                      <a:pt x="62903" y="35664"/>
                    </a:lnTo>
                    <a:cubicBezTo>
                      <a:pt x="63045" y="35708"/>
                      <a:pt x="63197" y="35753"/>
                      <a:pt x="63349" y="35806"/>
                    </a:cubicBezTo>
                    <a:cubicBezTo>
                      <a:pt x="63376" y="35735"/>
                      <a:pt x="63411" y="35673"/>
                      <a:pt x="63447" y="35610"/>
                    </a:cubicBezTo>
                    <a:cubicBezTo>
                      <a:pt x="63471" y="35723"/>
                      <a:pt x="63510" y="35780"/>
                      <a:pt x="63557" y="35780"/>
                    </a:cubicBezTo>
                    <a:cubicBezTo>
                      <a:pt x="63581" y="35780"/>
                      <a:pt x="63607" y="35765"/>
                      <a:pt x="63634" y="35735"/>
                    </a:cubicBezTo>
                    <a:cubicBezTo>
                      <a:pt x="63715" y="35708"/>
                      <a:pt x="63723" y="35690"/>
                      <a:pt x="63670" y="35664"/>
                    </a:cubicBezTo>
                    <a:cubicBezTo>
                      <a:pt x="63991" y="35664"/>
                      <a:pt x="65383" y="35155"/>
                      <a:pt x="64553" y="34825"/>
                    </a:cubicBezTo>
                    <a:cubicBezTo>
                      <a:pt x="64919" y="34763"/>
                      <a:pt x="64580" y="34281"/>
                      <a:pt x="64696" y="33978"/>
                    </a:cubicBezTo>
                    <a:cubicBezTo>
                      <a:pt x="64705" y="33960"/>
                      <a:pt x="64714" y="33933"/>
                      <a:pt x="64732" y="33915"/>
                    </a:cubicBezTo>
                    <a:cubicBezTo>
                      <a:pt x="64732" y="33950"/>
                      <a:pt x="64773" y="33962"/>
                      <a:pt x="64826" y="33962"/>
                    </a:cubicBezTo>
                    <a:cubicBezTo>
                      <a:pt x="64923" y="33962"/>
                      <a:pt x="65062" y="33920"/>
                      <a:pt x="65062" y="33897"/>
                    </a:cubicBezTo>
                    <a:cubicBezTo>
                      <a:pt x="65062" y="33851"/>
                      <a:pt x="64994" y="33832"/>
                      <a:pt x="64920" y="33832"/>
                    </a:cubicBezTo>
                    <a:cubicBezTo>
                      <a:pt x="64865" y="33832"/>
                      <a:pt x="64805" y="33843"/>
                      <a:pt x="64767" y="33862"/>
                    </a:cubicBezTo>
                    <a:cubicBezTo>
                      <a:pt x="64883" y="33737"/>
                      <a:pt x="65062" y="33683"/>
                      <a:pt x="65142" y="33558"/>
                    </a:cubicBezTo>
                    <a:cubicBezTo>
                      <a:pt x="65285" y="33335"/>
                      <a:pt x="65097" y="33469"/>
                      <a:pt x="65142" y="33193"/>
                    </a:cubicBezTo>
                    <a:cubicBezTo>
                      <a:pt x="65169" y="33023"/>
                      <a:pt x="65490" y="33210"/>
                      <a:pt x="65454" y="32961"/>
                    </a:cubicBezTo>
                    <a:cubicBezTo>
                      <a:pt x="65454" y="32952"/>
                      <a:pt x="65088" y="32506"/>
                      <a:pt x="65187" y="32506"/>
                    </a:cubicBezTo>
                    <a:cubicBezTo>
                      <a:pt x="65383" y="32506"/>
                      <a:pt x="65329" y="32693"/>
                      <a:pt x="65481" y="32773"/>
                    </a:cubicBezTo>
                    <a:cubicBezTo>
                      <a:pt x="65410" y="32095"/>
                      <a:pt x="65517" y="31444"/>
                      <a:pt x="65490" y="30775"/>
                    </a:cubicBezTo>
                    <a:cubicBezTo>
                      <a:pt x="65481" y="30641"/>
                      <a:pt x="65508" y="30418"/>
                      <a:pt x="65463" y="30320"/>
                    </a:cubicBezTo>
                    <a:cubicBezTo>
                      <a:pt x="65446" y="30294"/>
                      <a:pt x="65092" y="30016"/>
                      <a:pt x="65063" y="30016"/>
                    </a:cubicBezTo>
                    <a:cubicBezTo>
                      <a:pt x="65063" y="30016"/>
                      <a:pt x="65062" y="30016"/>
                      <a:pt x="65062" y="30016"/>
                    </a:cubicBezTo>
                    <a:lnTo>
                      <a:pt x="65062" y="30016"/>
                    </a:lnTo>
                    <a:cubicBezTo>
                      <a:pt x="65160" y="29909"/>
                      <a:pt x="65240" y="29802"/>
                      <a:pt x="65329" y="29687"/>
                    </a:cubicBezTo>
                    <a:cubicBezTo>
                      <a:pt x="65311" y="29535"/>
                      <a:pt x="65285" y="29401"/>
                      <a:pt x="65231" y="29258"/>
                    </a:cubicBezTo>
                    <a:lnTo>
                      <a:pt x="65231" y="29258"/>
                    </a:lnTo>
                    <a:cubicBezTo>
                      <a:pt x="65238" y="29259"/>
                      <a:pt x="65245" y="29259"/>
                      <a:pt x="65252" y="29259"/>
                    </a:cubicBezTo>
                    <a:cubicBezTo>
                      <a:pt x="65665" y="29259"/>
                      <a:pt x="65300" y="28728"/>
                      <a:pt x="65142" y="28509"/>
                    </a:cubicBezTo>
                    <a:cubicBezTo>
                      <a:pt x="65142" y="28509"/>
                      <a:pt x="65124" y="28340"/>
                      <a:pt x="64928" y="28215"/>
                    </a:cubicBezTo>
                    <a:cubicBezTo>
                      <a:pt x="64767" y="28117"/>
                      <a:pt x="64580" y="28090"/>
                      <a:pt x="64410" y="28054"/>
                    </a:cubicBezTo>
                    <a:cubicBezTo>
                      <a:pt x="64280" y="28033"/>
                      <a:pt x="64147" y="28024"/>
                      <a:pt x="64014" y="28024"/>
                    </a:cubicBezTo>
                    <a:cubicBezTo>
                      <a:pt x="63866" y="28024"/>
                      <a:pt x="63718" y="28035"/>
                      <a:pt x="63572" y="28054"/>
                    </a:cubicBezTo>
                    <a:lnTo>
                      <a:pt x="63572" y="28331"/>
                    </a:lnTo>
                    <a:lnTo>
                      <a:pt x="63572" y="28589"/>
                    </a:lnTo>
                    <a:cubicBezTo>
                      <a:pt x="63527" y="29526"/>
                      <a:pt x="63509" y="30445"/>
                      <a:pt x="63509" y="31373"/>
                    </a:cubicBezTo>
                    <a:cubicBezTo>
                      <a:pt x="63509" y="31507"/>
                      <a:pt x="63509" y="31640"/>
                      <a:pt x="63509" y="31765"/>
                    </a:cubicBezTo>
                    <a:cubicBezTo>
                      <a:pt x="63572" y="32541"/>
                      <a:pt x="63304" y="33264"/>
                      <a:pt x="63483" y="34076"/>
                    </a:cubicBezTo>
                    <a:cubicBezTo>
                      <a:pt x="63057" y="34076"/>
                      <a:pt x="62568" y="34198"/>
                      <a:pt x="62119" y="34198"/>
                    </a:cubicBezTo>
                    <a:cubicBezTo>
                      <a:pt x="62011" y="34198"/>
                      <a:pt x="61907" y="34191"/>
                      <a:pt x="61805" y="34174"/>
                    </a:cubicBezTo>
                    <a:lnTo>
                      <a:pt x="61279" y="34174"/>
                    </a:lnTo>
                    <a:cubicBezTo>
                      <a:pt x="60387" y="34174"/>
                      <a:pt x="59673" y="34174"/>
                      <a:pt x="58790" y="33987"/>
                    </a:cubicBezTo>
                    <a:cubicBezTo>
                      <a:pt x="58548" y="33926"/>
                      <a:pt x="58311" y="33902"/>
                      <a:pt x="58076" y="33902"/>
                    </a:cubicBezTo>
                    <a:cubicBezTo>
                      <a:pt x="57290" y="33902"/>
                      <a:pt x="56530" y="34165"/>
                      <a:pt x="55708" y="34165"/>
                    </a:cubicBezTo>
                    <a:cubicBezTo>
                      <a:pt x="55698" y="34165"/>
                      <a:pt x="55687" y="34165"/>
                      <a:pt x="55677" y="34165"/>
                    </a:cubicBezTo>
                    <a:cubicBezTo>
                      <a:pt x="55596" y="34165"/>
                      <a:pt x="55516" y="34165"/>
                      <a:pt x="55445" y="34174"/>
                    </a:cubicBezTo>
                    <a:lnTo>
                      <a:pt x="51466" y="34174"/>
                    </a:lnTo>
                    <a:cubicBezTo>
                      <a:pt x="50547" y="34174"/>
                      <a:pt x="49681" y="34256"/>
                      <a:pt x="48815" y="34256"/>
                    </a:cubicBezTo>
                    <a:cubicBezTo>
                      <a:pt x="48404" y="34256"/>
                      <a:pt x="47993" y="34237"/>
                      <a:pt x="47576" y="34183"/>
                    </a:cubicBezTo>
                    <a:cubicBezTo>
                      <a:pt x="47487" y="34183"/>
                      <a:pt x="47407" y="34174"/>
                      <a:pt x="47309" y="34174"/>
                    </a:cubicBezTo>
                    <a:lnTo>
                      <a:pt x="39958" y="34174"/>
                    </a:lnTo>
                    <a:cubicBezTo>
                      <a:pt x="38965" y="34019"/>
                      <a:pt x="37978" y="33961"/>
                      <a:pt x="36996" y="33961"/>
                    </a:cubicBezTo>
                    <a:cubicBezTo>
                      <a:pt x="35666" y="33961"/>
                      <a:pt x="34345" y="34066"/>
                      <a:pt x="33026" y="34174"/>
                    </a:cubicBezTo>
                    <a:lnTo>
                      <a:pt x="29797" y="34174"/>
                    </a:lnTo>
                    <a:cubicBezTo>
                      <a:pt x="28576" y="34066"/>
                      <a:pt x="27345" y="33959"/>
                      <a:pt x="26118" y="33959"/>
                    </a:cubicBezTo>
                    <a:cubicBezTo>
                      <a:pt x="25310" y="33959"/>
                      <a:pt x="24504" y="34005"/>
                      <a:pt x="23704" y="34129"/>
                    </a:cubicBezTo>
                    <a:cubicBezTo>
                      <a:pt x="23653" y="34136"/>
                      <a:pt x="23603" y="34142"/>
                      <a:pt x="23552" y="34142"/>
                    </a:cubicBezTo>
                    <a:cubicBezTo>
                      <a:pt x="23531" y="34142"/>
                      <a:pt x="23510" y="34141"/>
                      <a:pt x="23490" y="34138"/>
                    </a:cubicBezTo>
                    <a:cubicBezTo>
                      <a:pt x="23186" y="33897"/>
                      <a:pt x="22597" y="33710"/>
                      <a:pt x="22330" y="33710"/>
                    </a:cubicBezTo>
                    <a:cubicBezTo>
                      <a:pt x="21973" y="33710"/>
                      <a:pt x="22392" y="34076"/>
                      <a:pt x="21893" y="34165"/>
                    </a:cubicBezTo>
                    <a:cubicBezTo>
                      <a:pt x="21857" y="34174"/>
                      <a:pt x="21812" y="34174"/>
                      <a:pt x="21777" y="34174"/>
                    </a:cubicBezTo>
                    <a:lnTo>
                      <a:pt x="17057" y="34174"/>
                    </a:lnTo>
                    <a:cubicBezTo>
                      <a:pt x="16968" y="34165"/>
                      <a:pt x="16870" y="34165"/>
                      <a:pt x="16790" y="34156"/>
                    </a:cubicBezTo>
                    <a:cubicBezTo>
                      <a:pt x="16480" y="33982"/>
                      <a:pt x="16154" y="33920"/>
                      <a:pt x="15822" y="33920"/>
                    </a:cubicBezTo>
                    <a:cubicBezTo>
                      <a:pt x="15322" y="33920"/>
                      <a:pt x="14810" y="34061"/>
                      <a:pt x="14328" y="34174"/>
                    </a:cubicBezTo>
                    <a:lnTo>
                      <a:pt x="14247" y="34174"/>
                    </a:lnTo>
                    <a:cubicBezTo>
                      <a:pt x="14229" y="34174"/>
                      <a:pt x="14221" y="34183"/>
                      <a:pt x="14212" y="34183"/>
                    </a:cubicBezTo>
                    <a:cubicBezTo>
                      <a:pt x="14212" y="34183"/>
                      <a:pt x="12847" y="34183"/>
                      <a:pt x="12303" y="34129"/>
                    </a:cubicBezTo>
                    <a:cubicBezTo>
                      <a:pt x="12303" y="34129"/>
                      <a:pt x="12276" y="34138"/>
                      <a:pt x="12080" y="34138"/>
                    </a:cubicBezTo>
                    <a:cubicBezTo>
                      <a:pt x="11776" y="33897"/>
                      <a:pt x="11339" y="33728"/>
                      <a:pt x="11080" y="33728"/>
                    </a:cubicBezTo>
                    <a:cubicBezTo>
                      <a:pt x="10724" y="33728"/>
                      <a:pt x="10456" y="34076"/>
                      <a:pt x="9956" y="34165"/>
                    </a:cubicBezTo>
                    <a:cubicBezTo>
                      <a:pt x="9921" y="34174"/>
                      <a:pt x="9885" y="34174"/>
                      <a:pt x="9849" y="34174"/>
                    </a:cubicBezTo>
                    <a:lnTo>
                      <a:pt x="5121" y="34174"/>
                    </a:lnTo>
                    <a:cubicBezTo>
                      <a:pt x="5032" y="34165"/>
                      <a:pt x="4943" y="34165"/>
                      <a:pt x="4853" y="34156"/>
                    </a:cubicBezTo>
                    <a:cubicBezTo>
                      <a:pt x="4544" y="33982"/>
                      <a:pt x="4218" y="33920"/>
                      <a:pt x="3887" y="33920"/>
                    </a:cubicBezTo>
                    <a:cubicBezTo>
                      <a:pt x="3387" y="33920"/>
                      <a:pt x="2878" y="34061"/>
                      <a:pt x="2400" y="34174"/>
                    </a:cubicBezTo>
                    <a:cubicBezTo>
                      <a:pt x="2383" y="34177"/>
                      <a:pt x="2366" y="34179"/>
                      <a:pt x="2350" y="34179"/>
                    </a:cubicBezTo>
                    <a:cubicBezTo>
                      <a:pt x="1954" y="34179"/>
                      <a:pt x="1955" y="33152"/>
                      <a:pt x="1981" y="32595"/>
                    </a:cubicBezTo>
                    <a:cubicBezTo>
                      <a:pt x="1990" y="32461"/>
                      <a:pt x="1999" y="32318"/>
                      <a:pt x="2008" y="32185"/>
                    </a:cubicBezTo>
                    <a:cubicBezTo>
                      <a:pt x="2025" y="31908"/>
                      <a:pt x="2043" y="31622"/>
                      <a:pt x="2043" y="31346"/>
                    </a:cubicBezTo>
                    <a:cubicBezTo>
                      <a:pt x="2043" y="31239"/>
                      <a:pt x="2043" y="31132"/>
                      <a:pt x="2043" y="30989"/>
                    </a:cubicBezTo>
                    <a:lnTo>
                      <a:pt x="2043" y="28803"/>
                    </a:lnTo>
                    <a:lnTo>
                      <a:pt x="2043" y="28563"/>
                    </a:lnTo>
                    <a:cubicBezTo>
                      <a:pt x="2043" y="26725"/>
                      <a:pt x="2427" y="24958"/>
                      <a:pt x="2141" y="23103"/>
                    </a:cubicBezTo>
                    <a:cubicBezTo>
                      <a:pt x="2133" y="23032"/>
                      <a:pt x="2115" y="22960"/>
                      <a:pt x="2106" y="22889"/>
                    </a:cubicBezTo>
                    <a:cubicBezTo>
                      <a:pt x="2927" y="22068"/>
                      <a:pt x="2927" y="21890"/>
                      <a:pt x="2043" y="21033"/>
                    </a:cubicBezTo>
                    <a:lnTo>
                      <a:pt x="2043" y="20908"/>
                    </a:lnTo>
                    <a:lnTo>
                      <a:pt x="2043" y="20177"/>
                    </a:lnTo>
                    <a:lnTo>
                      <a:pt x="2043" y="19740"/>
                    </a:lnTo>
                    <a:lnTo>
                      <a:pt x="2043" y="14111"/>
                    </a:lnTo>
                    <a:lnTo>
                      <a:pt x="2043" y="13816"/>
                    </a:lnTo>
                    <a:cubicBezTo>
                      <a:pt x="2133" y="13129"/>
                      <a:pt x="2043" y="12407"/>
                      <a:pt x="2222" y="11684"/>
                    </a:cubicBezTo>
                    <a:cubicBezTo>
                      <a:pt x="2240" y="11622"/>
                      <a:pt x="2257" y="11559"/>
                      <a:pt x="2275" y="11488"/>
                    </a:cubicBezTo>
                    <a:cubicBezTo>
                      <a:pt x="2400" y="10783"/>
                      <a:pt x="3631" y="10961"/>
                      <a:pt x="3551" y="10328"/>
                    </a:cubicBezTo>
                    <a:cubicBezTo>
                      <a:pt x="3462" y="10060"/>
                      <a:pt x="2659" y="10150"/>
                      <a:pt x="2329" y="9730"/>
                    </a:cubicBezTo>
                    <a:cubicBezTo>
                      <a:pt x="2320" y="9668"/>
                      <a:pt x="2311" y="9597"/>
                      <a:pt x="2302" y="9534"/>
                    </a:cubicBezTo>
                    <a:cubicBezTo>
                      <a:pt x="2249" y="9079"/>
                      <a:pt x="2177" y="8615"/>
                      <a:pt x="2150" y="8160"/>
                    </a:cubicBezTo>
                    <a:cubicBezTo>
                      <a:pt x="2141" y="8044"/>
                      <a:pt x="2141" y="7919"/>
                      <a:pt x="2133" y="7794"/>
                    </a:cubicBezTo>
                    <a:cubicBezTo>
                      <a:pt x="2115" y="7429"/>
                      <a:pt x="2079" y="7063"/>
                      <a:pt x="2043" y="6688"/>
                    </a:cubicBezTo>
                    <a:cubicBezTo>
                      <a:pt x="2043" y="6537"/>
                      <a:pt x="2043" y="6385"/>
                      <a:pt x="2043" y="6242"/>
                    </a:cubicBezTo>
                    <a:lnTo>
                      <a:pt x="2043" y="3950"/>
                    </a:lnTo>
                    <a:cubicBezTo>
                      <a:pt x="2043" y="3834"/>
                      <a:pt x="2043" y="3718"/>
                      <a:pt x="2043" y="3602"/>
                    </a:cubicBezTo>
                    <a:cubicBezTo>
                      <a:pt x="2043" y="2924"/>
                      <a:pt x="2927" y="2567"/>
                      <a:pt x="2846" y="1871"/>
                    </a:cubicBezTo>
                    <a:cubicBezTo>
                      <a:pt x="2846" y="1871"/>
                      <a:pt x="2864" y="1871"/>
                      <a:pt x="2909" y="1862"/>
                    </a:cubicBezTo>
                    <a:cubicBezTo>
                      <a:pt x="3429" y="1775"/>
                      <a:pt x="3874" y="1642"/>
                      <a:pt x="4370" y="1642"/>
                    </a:cubicBezTo>
                    <a:cubicBezTo>
                      <a:pt x="4486" y="1642"/>
                      <a:pt x="4605" y="1649"/>
                      <a:pt x="4729" y="1666"/>
                    </a:cubicBezTo>
                    <a:lnTo>
                      <a:pt x="11937" y="1666"/>
                    </a:lnTo>
                    <a:cubicBezTo>
                      <a:pt x="12222" y="1684"/>
                      <a:pt x="12499" y="1701"/>
                      <a:pt x="12784" y="1710"/>
                    </a:cubicBezTo>
                    <a:cubicBezTo>
                      <a:pt x="12856" y="1719"/>
                      <a:pt x="12927" y="1719"/>
                      <a:pt x="12998" y="1728"/>
                    </a:cubicBezTo>
                    <a:cubicBezTo>
                      <a:pt x="13393" y="2036"/>
                      <a:pt x="13678" y="2230"/>
                      <a:pt x="13948" y="2230"/>
                    </a:cubicBezTo>
                    <a:cubicBezTo>
                      <a:pt x="14179" y="2230"/>
                      <a:pt x="14399" y="2088"/>
                      <a:pt x="14667" y="1755"/>
                    </a:cubicBezTo>
                    <a:cubicBezTo>
                      <a:pt x="14738" y="1746"/>
                      <a:pt x="14809" y="1737"/>
                      <a:pt x="14881" y="1737"/>
                    </a:cubicBezTo>
                    <a:cubicBezTo>
                      <a:pt x="15086" y="1737"/>
                      <a:pt x="15300" y="1737"/>
                      <a:pt x="15514" y="1728"/>
                    </a:cubicBezTo>
                    <a:cubicBezTo>
                      <a:pt x="15773" y="1679"/>
                      <a:pt x="16027" y="1638"/>
                      <a:pt x="16295" y="1638"/>
                    </a:cubicBezTo>
                    <a:cubicBezTo>
                      <a:pt x="16415" y="1638"/>
                      <a:pt x="16538" y="1646"/>
                      <a:pt x="16665" y="1666"/>
                    </a:cubicBezTo>
                    <a:lnTo>
                      <a:pt x="23864" y="1666"/>
                    </a:lnTo>
                    <a:cubicBezTo>
                      <a:pt x="24150" y="1684"/>
                      <a:pt x="24435" y="1701"/>
                      <a:pt x="24721" y="1710"/>
                    </a:cubicBezTo>
                    <a:cubicBezTo>
                      <a:pt x="24783" y="1719"/>
                      <a:pt x="24854" y="1719"/>
                      <a:pt x="24926" y="1728"/>
                    </a:cubicBezTo>
                    <a:cubicBezTo>
                      <a:pt x="25325" y="2036"/>
                      <a:pt x="25613" y="2230"/>
                      <a:pt x="25884" y="2230"/>
                    </a:cubicBezTo>
                    <a:cubicBezTo>
                      <a:pt x="26116" y="2230"/>
                      <a:pt x="26336" y="2088"/>
                      <a:pt x="26603" y="1755"/>
                    </a:cubicBezTo>
                    <a:cubicBezTo>
                      <a:pt x="26674" y="1746"/>
                      <a:pt x="26746" y="1737"/>
                      <a:pt x="26808" y="1737"/>
                    </a:cubicBezTo>
                    <a:cubicBezTo>
                      <a:pt x="28200" y="1728"/>
                      <a:pt x="29574" y="1666"/>
                      <a:pt x="30983" y="1666"/>
                    </a:cubicBezTo>
                    <a:lnTo>
                      <a:pt x="34650" y="1666"/>
                    </a:lnTo>
                    <a:cubicBezTo>
                      <a:pt x="34940" y="1800"/>
                      <a:pt x="35218" y="1866"/>
                      <a:pt x="35498" y="1866"/>
                    </a:cubicBezTo>
                    <a:cubicBezTo>
                      <a:pt x="35778" y="1866"/>
                      <a:pt x="36059" y="1800"/>
                      <a:pt x="36354" y="1666"/>
                    </a:cubicBezTo>
                    <a:lnTo>
                      <a:pt x="38798" y="1666"/>
                    </a:lnTo>
                    <a:cubicBezTo>
                      <a:pt x="40395" y="1666"/>
                      <a:pt x="41927" y="2077"/>
                      <a:pt x="43449" y="2077"/>
                    </a:cubicBezTo>
                    <a:cubicBezTo>
                      <a:pt x="44180" y="2077"/>
                      <a:pt x="44908" y="1982"/>
                      <a:pt x="45640" y="1701"/>
                    </a:cubicBezTo>
                    <a:cubicBezTo>
                      <a:pt x="45748" y="1693"/>
                      <a:pt x="45855" y="1684"/>
                      <a:pt x="45971" y="1666"/>
                    </a:cubicBezTo>
                    <a:lnTo>
                      <a:pt x="46854" y="1666"/>
                    </a:lnTo>
                    <a:cubicBezTo>
                      <a:pt x="47005" y="1718"/>
                      <a:pt x="47110" y="1737"/>
                      <a:pt x="47191" y="1737"/>
                    </a:cubicBezTo>
                    <a:cubicBezTo>
                      <a:pt x="47423" y="1737"/>
                      <a:pt x="47462" y="1579"/>
                      <a:pt x="47839" y="1579"/>
                    </a:cubicBezTo>
                    <a:cubicBezTo>
                      <a:pt x="48008" y="1579"/>
                      <a:pt x="48243" y="1611"/>
                      <a:pt x="48593" y="1701"/>
                    </a:cubicBezTo>
                    <a:cubicBezTo>
                      <a:pt x="48665" y="1675"/>
                      <a:pt x="48736" y="1666"/>
                      <a:pt x="48807" y="1666"/>
                    </a:cubicBezTo>
                    <a:lnTo>
                      <a:pt x="53330" y="1666"/>
                    </a:lnTo>
                    <a:cubicBezTo>
                      <a:pt x="53843" y="1710"/>
                      <a:pt x="54354" y="1725"/>
                      <a:pt x="54864" y="1725"/>
                    </a:cubicBezTo>
                    <a:cubicBezTo>
                      <a:pt x="55481" y="1725"/>
                      <a:pt x="56096" y="1703"/>
                      <a:pt x="56712" y="1684"/>
                    </a:cubicBezTo>
                    <a:lnTo>
                      <a:pt x="56917" y="1684"/>
                    </a:lnTo>
                    <a:cubicBezTo>
                      <a:pt x="57193" y="1933"/>
                      <a:pt x="57461" y="2299"/>
                      <a:pt x="57729" y="2567"/>
                    </a:cubicBezTo>
                    <a:cubicBezTo>
                      <a:pt x="57996" y="2201"/>
                      <a:pt x="58085" y="1844"/>
                      <a:pt x="58522" y="1648"/>
                    </a:cubicBezTo>
                    <a:lnTo>
                      <a:pt x="58728" y="1648"/>
                    </a:lnTo>
                    <a:cubicBezTo>
                      <a:pt x="58933" y="1648"/>
                      <a:pt x="59129" y="1657"/>
                      <a:pt x="59334" y="1666"/>
                    </a:cubicBezTo>
                    <a:lnTo>
                      <a:pt x="61226" y="1666"/>
                    </a:lnTo>
                    <a:cubicBezTo>
                      <a:pt x="61324" y="1666"/>
                      <a:pt x="61422" y="1666"/>
                      <a:pt x="61511" y="1657"/>
                    </a:cubicBezTo>
                    <a:cubicBezTo>
                      <a:pt x="62009" y="1602"/>
                      <a:pt x="62661" y="1456"/>
                      <a:pt x="63054" y="1456"/>
                    </a:cubicBezTo>
                    <a:cubicBezTo>
                      <a:pt x="63238" y="1456"/>
                      <a:pt x="63365" y="1488"/>
                      <a:pt x="63393" y="1577"/>
                    </a:cubicBezTo>
                    <a:cubicBezTo>
                      <a:pt x="63839" y="3834"/>
                      <a:pt x="63304" y="6269"/>
                      <a:pt x="63572" y="8633"/>
                    </a:cubicBezTo>
                    <a:lnTo>
                      <a:pt x="63572" y="8999"/>
                    </a:lnTo>
                    <a:lnTo>
                      <a:pt x="63572" y="16207"/>
                    </a:lnTo>
                    <a:cubicBezTo>
                      <a:pt x="63572" y="16305"/>
                      <a:pt x="63572" y="16394"/>
                      <a:pt x="63572" y="16492"/>
                    </a:cubicBezTo>
                    <a:cubicBezTo>
                      <a:pt x="63304" y="20088"/>
                      <a:pt x="63572" y="23692"/>
                      <a:pt x="63563" y="27323"/>
                    </a:cubicBezTo>
                    <a:cubicBezTo>
                      <a:pt x="63563" y="27421"/>
                      <a:pt x="63572" y="27519"/>
                      <a:pt x="63572" y="27635"/>
                    </a:cubicBezTo>
                    <a:lnTo>
                      <a:pt x="63572" y="28018"/>
                    </a:lnTo>
                    <a:cubicBezTo>
                      <a:pt x="63991" y="27947"/>
                      <a:pt x="64437" y="27974"/>
                      <a:pt x="64848" y="27840"/>
                    </a:cubicBezTo>
                    <a:cubicBezTo>
                      <a:pt x="64740" y="27804"/>
                      <a:pt x="64393" y="27626"/>
                      <a:pt x="64401" y="27492"/>
                    </a:cubicBezTo>
                    <a:lnTo>
                      <a:pt x="64401" y="27492"/>
                    </a:lnTo>
                    <a:cubicBezTo>
                      <a:pt x="64401" y="27527"/>
                      <a:pt x="64725" y="27619"/>
                      <a:pt x="64997" y="27619"/>
                    </a:cubicBezTo>
                    <a:cubicBezTo>
                      <a:pt x="65141" y="27619"/>
                      <a:pt x="65270" y="27593"/>
                      <a:pt x="65329" y="27519"/>
                    </a:cubicBezTo>
                    <a:lnTo>
                      <a:pt x="65329" y="27519"/>
                    </a:lnTo>
                    <a:cubicBezTo>
                      <a:pt x="65243" y="27527"/>
                      <a:pt x="65187" y="27538"/>
                      <a:pt x="65148" y="27538"/>
                    </a:cubicBezTo>
                    <a:cubicBezTo>
                      <a:pt x="65066" y="27538"/>
                      <a:pt x="65057" y="27492"/>
                      <a:pt x="64990" y="27287"/>
                    </a:cubicBezTo>
                    <a:cubicBezTo>
                      <a:pt x="64897" y="27007"/>
                      <a:pt x="64979" y="26954"/>
                      <a:pt x="65073" y="26954"/>
                    </a:cubicBezTo>
                    <a:cubicBezTo>
                      <a:pt x="65131" y="26954"/>
                      <a:pt x="65193" y="26974"/>
                      <a:pt x="65223" y="26974"/>
                    </a:cubicBezTo>
                    <a:cubicBezTo>
                      <a:pt x="65233" y="26974"/>
                      <a:pt x="65239" y="26972"/>
                      <a:pt x="65240" y="26966"/>
                    </a:cubicBezTo>
                    <a:cubicBezTo>
                      <a:pt x="65249" y="26939"/>
                      <a:pt x="65231" y="26591"/>
                      <a:pt x="65231" y="26591"/>
                    </a:cubicBezTo>
                    <a:cubicBezTo>
                      <a:pt x="65026" y="26698"/>
                      <a:pt x="64696" y="26645"/>
                      <a:pt x="64526" y="26787"/>
                    </a:cubicBezTo>
                    <a:cubicBezTo>
                      <a:pt x="64581" y="26665"/>
                      <a:pt x="64594" y="26632"/>
                      <a:pt x="64588" y="26632"/>
                    </a:cubicBezTo>
                    <a:lnTo>
                      <a:pt x="64588" y="26632"/>
                    </a:lnTo>
                    <a:cubicBezTo>
                      <a:pt x="64580" y="26632"/>
                      <a:pt x="64544" y="26681"/>
                      <a:pt x="64518" y="26681"/>
                    </a:cubicBezTo>
                    <a:cubicBezTo>
                      <a:pt x="64502" y="26681"/>
                      <a:pt x="64491" y="26664"/>
                      <a:pt x="64491" y="26609"/>
                    </a:cubicBezTo>
                    <a:cubicBezTo>
                      <a:pt x="64491" y="26469"/>
                      <a:pt x="64688" y="26415"/>
                      <a:pt x="64712" y="26295"/>
                    </a:cubicBezTo>
                    <a:lnTo>
                      <a:pt x="64712" y="26295"/>
                    </a:lnTo>
                    <a:cubicBezTo>
                      <a:pt x="64697" y="26389"/>
                      <a:pt x="64725" y="26449"/>
                      <a:pt x="64803" y="26475"/>
                    </a:cubicBezTo>
                    <a:cubicBezTo>
                      <a:pt x="64874" y="26430"/>
                      <a:pt x="64892" y="26207"/>
                      <a:pt x="64892" y="26127"/>
                    </a:cubicBezTo>
                    <a:cubicBezTo>
                      <a:pt x="64892" y="26074"/>
                      <a:pt x="65472" y="25913"/>
                      <a:pt x="65374" y="25824"/>
                    </a:cubicBezTo>
                    <a:cubicBezTo>
                      <a:pt x="65370" y="25820"/>
                      <a:pt x="65363" y="25818"/>
                      <a:pt x="65353" y="25818"/>
                    </a:cubicBezTo>
                    <a:cubicBezTo>
                      <a:pt x="65262" y="25818"/>
                      <a:pt x="64935" y="25959"/>
                      <a:pt x="64828" y="25959"/>
                    </a:cubicBezTo>
                    <a:cubicBezTo>
                      <a:pt x="64807" y="25959"/>
                      <a:pt x="64794" y="25954"/>
                      <a:pt x="64794" y="25940"/>
                    </a:cubicBezTo>
                    <a:cubicBezTo>
                      <a:pt x="64785" y="25556"/>
                      <a:pt x="65008" y="25654"/>
                      <a:pt x="65267" y="25628"/>
                    </a:cubicBezTo>
                    <a:cubicBezTo>
                      <a:pt x="64955" y="25494"/>
                      <a:pt x="65356" y="25405"/>
                      <a:pt x="65311" y="25208"/>
                    </a:cubicBezTo>
                    <a:cubicBezTo>
                      <a:pt x="65299" y="25207"/>
                      <a:pt x="65286" y="25206"/>
                      <a:pt x="65274" y="25206"/>
                    </a:cubicBezTo>
                    <a:cubicBezTo>
                      <a:pt x="65155" y="25206"/>
                      <a:pt x="65087" y="25288"/>
                      <a:pt x="65071" y="25467"/>
                    </a:cubicBezTo>
                    <a:cubicBezTo>
                      <a:pt x="65069" y="25467"/>
                      <a:pt x="65068" y="25467"/>
                      <a:pt x="65066" y="25467"/>
                    </a:cubicBezTo>
                    <a:cubicBezTo>
                      <a:pt x="64998" y="25467"/>
                      <a:pt x="64442" y="25293"/>
                      <a:pt x="64981" y="25128"/>
                    </a:cubicBezTo>
                    <a:cubicBezTo>
                      <a:pt x="64687" y="24950"/>
                      <a:pt x="65347" y="24628"/>
                      <a:pt x="65356" y="24352"/>
                    </a:cubicBezTo>
                    <a:lnTo>
                      <a:pt x="65356" y="24352"/>
                    </a:lnTo>
                    <a:cubicBezTo>
                      <a:pt x="65238" y="24375"/>
                      <a:pt x="65165" y="24384"/>
                      <a:pt x="65124" y="24384"/>
                    </a:cubicBezTo>
                    <a:cubicBezTo>
                      <a:pt x="64959" y="24384"/>
                      <a:pt x="65306" y="24236"/>
                      <a:pt x="65356" y="24236"/>
                    </a:cubicBezTo>
                    <a:cubicBezTo>
                      <a:pt x="65361" y="24063"/>
                      <a:pt x="65295" y="23982"/>
                      <a:pt x="65208" y="23982"/>
                    </a:cubicBezTo>
                    <a:cubicBezTo>
                      <a:pt x="65152" y="23982"/>
                      <a:pt x="65086" y="24017"/>
                      <a:pt x="65026" y="24084"/>
                    </a:cubicBezTo>
                    <a:cubicBezTo>
                      <a:pt x="64919" y="24057"/>
                      <a:pt x="65097" y="23915"/>
                      <a:pt x="65106" y="23879"/>
                    </a:cubicBezTo>
                    <a:cubicBezTo>
                      <a:pt x="65113" y="23861"/>
                      <a:pt x="65127" y="23854"/>
                      <a:pt x="65144" y="23854"/>
                    </a:cubicBezTo>
                    <a:cubicBezTo>
                      <a:pt x="65213" y="23854"/>
                      <a:pt x="65343" y="23970"/>
                      <a:pt x="65365" y="23977"/>
                    </a:cubicBezTo>
                    <a:cubicBezTo>
                      <a:pt x="65374" y="23727"/>
                      <a:pt x="65472" y="23335"/>
                      <a:pt x="65410" y="23085"/>
                    </a:cubicBezTo>
                    <a:cubicBezTo>
                      <a:pt x="65353" y="22876"/>
                      <a:pt x="65333" y="22842"/>
                      <a:pt x="65308" y="22842"/>
                    </a:cubicBezTo>
                    <a:cubicBezTo>
                      <a:pt x="65296" y="22842"/>
                      <a:pt x="65283" y="22850"/>
                      <a:pt x="65264" y="22850"/>
                    </a:cubicBezTo>
                    <a:cubicBezTo>
                      <a:pt x="65230" y="22850"/>
                      <a:pt x="65178" y="22825"/>
                      <a:pt x="65079" y="22684"/>
                    </a:cubicBezTo>
                    <a:cubicBezTo>
                      <a:pt x="65099" y="22625"/>
                      <a:pt x="65139" y="22606"/>
                      <a:pt x="65187" y="22606"/>
                    </a:cubicBezTo>
                    <a:cubicBezTo>
                      <a:pt x="65271" y="22606"/>
                      <a:pt x="65376" y="22667"/>
                      <a:pt x="65427" y="22684"/>
                    </a:cubicBezTo>
                    <a:cubicBezTo>
                      <a:pt x="65445" y="22362"/>
                      <a:pt x="65508" y="22139"/>
                      <a:pt x="65383" y="21872"/>
                    </a:cubicBezTo>
                    <a:cubicBezTo>
                      <a:pt x="65383" y="21872"/>
                      <a:pt x="64963" y="21399"/>
                      <a:pt x="65017" y="21381"/>
                    </a:cubicBezTo>
                    <a:lnTo>
                      <a:pt x="65017" y="21381"/>
                    </a:lnTo>
                    <a:cubicBezTo>
                      <a:pt x="65115" y="21461"/>
                      <a:pt x="65222" y="21524"/>
                      <a:pt x="65338" y="21560"/>
                    </a:cubicBezTo>
                    <a:cubicBezTo>
                      <a:pt x="65392" y="21542"/>
                      <a:pt x="65418" y="21158"/>
                      <a:pt x="65401" y="21158"/>
                    </a:cubicBezTo>
                    <a:cubicBezTo>
                      <a:pt x="65347" y="21158"/>
                      <a:pt x="64865" y="21292"/>
                      <a:pt x="64865" y="21292"/>
                    </a:cubicBezTo>
                    <a:cubicBezTo>
                      <a:pt x="64955" y="21158"/>
                      <a:pt x="65053" y="21051"/>
                      <a:pt x="65169" y="20944"/>
                    </a:cubicBezTo>
                    <a:cubicBezTo>
                      <a:pt x="65192" y="21048"/>
                      <a:pt x="65229" y="21100"/>
                      <a:pt x="65279" y="21100"/>
                    </a:cubicBezTo>
                    <a:cubicBezTo>
                      <a:pt x="65323" y="21100"/>
                      <a:pt x="65378" y="21059"/>
                      <a:pt x="65445" y="20980"/>
                    </a:cubicBezTo>
                    <a:cubicBezTo>
                      <a:pt x="65356" y="20908"/>
                      <a:pt x="65258" y="20855"/>
                      <a:pt x="65142" y="20828"/>
                    </a:cubicBezTo>
                    <a:lnTo>
                      <a:pt x="65142" y="20828"/>
                    </a:lnTo>
                    <a:cubicBezTo>
                      <a:pt x="65166" y="20832"/>
                      <a:pt x="65188" y="20834"/>
                      <a:pt x="65208" y="20834"/>
                    </a:cubicBezTo>
                    <a:cubicBezTo>
                      <a:pt x="65552" y="20834"/>
                      <a:pt x="65322" y="20283"/>
                      <a:pt x="65356" y="20275"/>
                    </a:cubicBezTo>
                    <a:cubicBezTo>
                      <a:pt x="65323" y="20271"/>
                      <a:pt x="65289" y="20269"/>
                      <a:pt x="65256" y="20269"/>
                    </a:cubicBezTo>
                    <a:cubicBezTo>
                      <a:pt x="65209" y="20269"/>
                      <a:pt x="65162" y="20273"/>
                      <a:pt x="65115" y="20284"/>
                    </a:cubicBezTo>
                    <a:cubicBezTo>
                      <a:pt x="65169" y="20230"/>
                      <a:pt x="65195" y="19784"/>
                      <a:pt x="65195" y="19775"/>
                    </a:cubicBezTo>
                    <a:cubicBezTo>
                      <a:pt x="65288" y="19890"/>
                      <a:pt x="65344" y="19935"/>
                      <a:pt x="65375" y="19935"/>
                    </a:cubicBezTo>
                    <a:cubicBezTo>
                      <a:pt x="65442" y="19935"/>
                      <a:pt x="65388" y="19723"/>
                      <a:pt x="65320" y="19570"/>
                    </a:cubicBezTo>
                    <a:cubicBezTo>
                      <a:pt x="65250" y="19640"/>
                      <a:pt x="65204" y="19673"/>
                      <a:pt x="65173" y="19673"/>
                    </a:cubicBezTo>
                    <a:cubicBezTo>
                      <a:pt x="65117" y="19673"/>
                      <a:pt x="65109" y="19567"/>
                      <a:pt x="65097" y="19383"/>
                    </a:cubicBezTo>
                    <a:lnTo>
                      <a:pt x="65097" y="19383"/>
                    </a:lnTo>
                    <a:cubicBezTo>
                      <a:pt x="65100" y="19394"/>
                      <a:pt x="65110" y="19398"/>
                      <a:pt x="65125" y="19398"/>
                    </a:cubicBezTo>
                    <a:cubicBezTo>
                      <a:pt x="65193" y="19398"/>
                      <a:pt x="65363" y="19290"/>
                      <a:pt x="65356" y="19231"/>
                    </a:cubicBezTo>
                    <a:cubicBezTo>
                      <a:pt x="65338" y="19115"/>
                      <a:pt x="65285" y="19026"/>
                      <a:pt x="65249" y="18937"/>
                    </a:cubicBezTo>
                    <a:cubicBezTo>
                      <a:pt x="65160" y="18669"/>
                      <a:pt x="64856" y="18526"/>
                      <a:pt x="64856" y="18098"/>
                    </a:cubicBezTo>
                    <a:lnTo>
                      <a:pt x="64856" y="18098"/>
                    </a:lnTo>
                    <a:cubicBezTo>
                      <a:pt x="64856" y="18188"/>
                      <a:pt x="64937" y="18268"/>
                      <a:pt x="64937" y="18357"/>
                    </a:cubicBezTo>
                    <a:lnTo>
                      <a:pt x="64937" y="18268"/>
                    </a:lnTo>
                    <a:cubicBezTo>
                      <a:pt x="64937" y="18437"/>
                      <a:pt x="64999" y="18571"/>
                      <a:pt x="65106" y="18687"/>
                    </a:cubicBezTo>
                    <a:cubicBezTo>
                      <a:pt x="65160" y="18500"/>
                      <a:pt x="65044" y="18268"/>
                      <a:pt x="65026" y="18089"/>
                    </a:cubicBezTo>
                    <a:lnTo>
                      <a:pt x="65026" y="18089"/>
                    </a:lnTo>
                    <a:cubicBezTo>
                      <a:pt x="65133" y="18134"/>
                      <a:pt x="65240" y="18152"/>
                      <a:pt x="65356" y="18152"/>
                    </a:cubicBezTo>
                    <a:cubicBezTo>
                      <a:pt x="65356" y="18018"/>
                      <a:pt x="65044" y="17715"/>
                      <a:pt x="64910" y="17688"/>
                    </a:cubicBezTo>
                    <a:cubicBezTo>
                      <a:pt x="64910" y="17688"/>
                      <a:pt x="64901" y="17688"/>
                      <a:pt x="64892" y="17697"/>
                    </a:cubicBezTo>
                    <a:lnTo>
                      <a:pt x="64910" y="17697"/>
                    </a:lnTo>
                    <a:cubicBezTo>
                      <a:pt x="64858" y="17714"/>
                      <a:pt x="64729" y="18036"/>
                      <a:pt x="64624" y="18036"/>
                    </a:cubicBezTo>
                    <a:cubicBezTo>
                      <a:pt x="64621" y="18036"/>
                      <a:pt x="64618" y="18036"/>
                      <a:pt x="64616" y="18036"/>
                    </a:cubicBezTo>
                    <a:lnTo>
                      <a:pt x="64616" y="18036"/>
                    </a:lnTo>
                    <a:cubicBezTo>
                      <a:pt x="64616" y="18036"/>
                      <a:pt x="64616" y="18036"/>
                      <a:pt x="64616" y="18036"/>
                    </a:cubicBezTo>
                    <a:cubicBezTo>
                      <a:pt x="64665" y="18036"/>
                      <a:pt x="65222" y="17046"/>
                      <a:pt x="65285" y="16983"/>
                    </a:cubicBezTo>
                    <a:lnTo>
                      <a:pt x="65285" y="16983"/>
                    </a:lnTo>
                    <a:cubicBezTo>
                      <a:pt x="65275" y="16992"/>
                      <a:pt x="65268" y="16997"/>
                      <a:pt x="65264" y="16997"/>
                    </a:cubicBezTo>
                    <a:cubicBezTo>
                      <a:pt x="65246" y="16997"/>
                      <a:pt x="65264" y="16928"/>
                      <a:pt x="65320" y="16787"/>
                    </a:cubicBezTo>
                    <a:lnTo>
                      <a:pt x="65320" y="16787"/>
                    </a:lnTo>
                    <a:cubicBezTo>
                      <a:pt x="65312" y="16790"/>
                      <a:pt x="65302" y="16792"/>
                      <a:pt x="65293" y="16792"/>
                    </a:cubicBezTo>
                    <a:cubicBezTo>
                      <a:pt x="65183" y="16792"/>
                      <a:pt x="65010" y="16609"/>
                      <a:pt x="65085" y="16609"/>
                    </a:cubicBezTo>
                    <a:cubicBezTo>
                      <a:pt x="65116" y="16609"/>
                      <a:pt x="65187" y="16640"/>
                      <a:pt x="65320" y="16724"/>
                    </a:cubicBezTo>
                    <a:cubicBezTo>
                      <a:pt x="65320" y="16278"/>
                      <a:pt x="65338" y="15832"/>
                      <a:pt x="65338" y="15386"/>
                    </a:cubicBezTo>
                    <a:lnTo>
                      <a:pt x="65338" y="15386"/>
                    </a:lnTo>
                    <a:cubicBezTo>
                      <a:pt x="64990" y="15458"/>
                      <a:pt x="65302" y="15502"/>
                      <a:pt x="65195" y="15672"/>
                    </a:cubicBezTo>
                    <a:cubicBezTo>
                      <a:pt x="65177" y="15705"/>
                      <a:pt x="65163" y="15719"/>
                      <a:pt x="65153" y="15719"/>
                    </a:cubicBezTo>
                    <a:cubicBezTo>
                      <a:pt x="65102" y="15719"/>
                      <a:pt x="65147" y="15367"/>
                      <a:pt x="65142" y="15367"/>
                    </a:cubicBezTo>
                    <a:lnTo>
                      <a:pt x="65142" y="15367"/>
                    </a:lnTo>
                    <a:cubicBezTo>
                      <a:pt x="65142" y="15367"/>
                      <a:pt x="65142" y="15368"/>
                      <a:pt x="65142" y="15368"/>
                    </a:cubicBezTo>
                    <a:cubicBezTo>
                      <a:pt x="65213" y="15092"/>
                      <a:pt x="65356" y="14896"/>
                      <a:pt x="65329" y="14521"/>
                    </a:cubicBezTo>
                    <a:lnTo>
                      <a:pt x="65329" y="14521"/>
                    </a:lnTo>
                    <a:cubicBezTo>
                      <a:pt x="65329" y="14521"/>
                      <a:pt x="64946" y="14637"/>
                      <a:pt x="64972" y="14664"/>
                    </a:cubicBezTo>
                    <a:cubicBezTo>
                      <a:pt x="64906" y="14597"/>
                      <a:pt x="65049" y="14335"/>
                      <a:pt x="65193" y="14335"/>
                    </a:cubicBezTo>
                    <a:cubicBezTo>
                      <a:pt x="65241" y="14335"/>
                      <a:pt x="65289" y="14364"/>
                      <a:pt x="65329" y="14441"/>
                    </a:cubicBezTo>
                    <a:cubicBezTo>
                      <a:pt x="65321" y="14349"/>
                      <a:pt x="65336" y="13971"/>
                      <a:pt x="65172" y="13971"/>
                    </a:cubicBezTo>
                    <a:cubicBezTo>
                      <a:pt x="65160" y="13971"/>
                      <a:pt x="65147" y="13973"/>
                      <a:pt x="65133" y="13977"/>
                    </a:cubicBezTo>
                    <a:cubicBezTo>
                      <a:pt x="65124" y="14075"/>
                      <a:pt x="65115" y="14173"/>
                      <a:pt x="65115" y="14271"/>
                    </a:cubicBezTo>
                    <a:cubicBezTo>
                      <a:pt x="65115" y="14272"/>
                      <a:pt x="65114" y="14273"/>
                      <a:pt x="65113" y="14273"/>
                    </a:cubicBezTo>
                    <a:cubicBezTo>
                      <a:pt x="65081" y="14273"/>
                      <a:pt x="64761" y="14039"/>
                      <a:pt x="64821" y="14030"/>
                    </a:cubicBezTo>
                    <a:cubicBezTo>
                      <a:pt x="64892" y="14021"/>
                      <a:pt x="64607" y="13950"/>
                      <a:pt x="64598" y="13950"/>
                    </a:cubicBezTo>
                    <a:cubicBezTo>
                      <a:pt x="64597" y="13950"/>
                      <a:pt x="64597" y="13950"/>
                      <a:pt x="64596" y="13950"/>
                    </a:cubicBezTo>
                    <a:cubicBezTo>
                      <a:pt x="64570" y="13950"/>
                      <a:pt x="64518" y="14182"/>
                      <a:pt x="64458" y="14182"/>
                    </a:cubicBezTo>
                    <a:cubicBezTo>
                      <a:pt x="64457" y="14182"/>
                      <a:pt x="64456" y="14182"/>
                      <a:pt x="64455" y="14182"/>
                    </a:cubicBezTo>
                    <a:cubicBezTo>
                      <a:pt x="64416" y="14113"/>
                      <a:pt x="64383" y="14087"/>
                      <a:pt x="64353" y="14087"/>
                    </a:cubicBezTo>
                    <a:cubicBezTo>
                      <a:pt x="64251" y="14087"/>
                      <a:pt x="64177" y="14390"/>
                      <a:pt x="63978" y="14390"/>
                    </a:cubicBezTo>
                    <a:cubicBezTo>
                      <a:pt x="63968" y="14390"/>
                      <a:pt x="63957" y="14389"/>
                      <a:pt x="63946" y="14387"/>
                    </a:cubicBezTo>
                    <a:cubicBezTo>
                      <a:pt x="63756" y="14361"/>
                      <a:pt x="64812" y="13636"/>
                      <a:pt x="64904" y="13636"/>
                    </a:cubicBezTo>
                    <a:cubicBezTo>
                      <a:pt x="64907" y="13636"/>
                      <a:pt x="64909" y="13636"/>
                      <a:pt x="64910" y="13638"/>
                    </a:cubicBezTo>
                    <a:cubicBezTo>
                      <a:pt x="64890" y="13609"/>
                      <a:pt x="64868" y="13599"/>
                      <a:pt x="64843" y="13599"/>
                    </a:cubicBezTo>
                    <a:cubicBezTo>
                      <a:pt x="64767" y="13599"/>
                      <a:pt x="64673" y="13704"/>
                      <a:pt x="64604" y="13704"/>
                    </a:cubicBezTo>
                    <a:cubicBezTo>
                      <a:pt x="64585" y="13704"/>
                      <a:pt x="64567" y="13696"/>
                      <a:pt x="64553" y="13673"/>
                    </a:cubicBezTo>
                    <a:lnTo>
                      <a:pt x="64553" y="13673"/>
                    </a:lnTo>
                    <a:cubicBezTo>
                      <a:pt x="64560" y="13682"/>
                      <a:pt x="64567" y="13687"/>
                      <a:pt x="64576" y="13687"/>
                    </a:cubicBezTo>
                    <a:cubicBezTo>
                      <a:pt x="64679" y="13687"/>
                      <a:pt x="64915" y="13078"/>
                      <a:pt x="64726" y="13078"/>
                    </a:cubicBezTo>
                    <a:cubicBezTo>
                      <a:pt x="64714" y="13078"/>
                      <a:pt x="64702" y="13080"/>
                      <a:pt x="64687" y="13085"/>
                    </a:cubicBezTo>
                    <a:cubicBezTo>
                      <a:pt x="64740" y="13013"/>
                      <a:pt x="64794" y="12942"/>
                      <a:pt x="64856" y="12871"/>
                    </a:cubicBezTo>
                    <a:cubicBezTo>
                      <a:pt x="64859" y="12868"/>
                      <a:pt x="64861" y="12867"/>
                      <a:pt x="64862" y="12867"/>
                    </a:cubicBezTo>
                    <a:lnTo>
                      <a:pt x="64862" y="12867"/>
                    </a:lnTo>
                    <a:cubicBezTo>
                      <a:pt x="64880" y="12867"/>
                      <a:pt x="64721" y="13121"/>
                      <a:pt x="64839" y="13129"/>
                    </a:cubicBezTo>
                    <a:cubicBezTo>
                      <a:pt x="64919" y="13129"/>
                      <a:pt x="65044" y="12781"/>
                      <a:pt x="65044" y="12746"/>
                    </a:cubicBezTo>
                    <a:cubicBezTo>
                      <a:pt x="65042" y="12665"/>
                      <a:pt x="65023" y="12639"/>
                      <a:pt x="65000" y="12639"/>
                    </a:cubicBezTo>
                    <a:cubicBezTo>
                      <a:pt x="64956" y="12639"/>
                      <a:pt x="64893" y="12725"/>
                      <a:pt x="64871" y="12725"/>
                    </a:cubicBezTo>
                    <a:cubicBezTo>
                      <a:pt x="64856" y="12725"/>
                      <a:pt x="64858" y="12690"/>
                      <a:pt x="64892" y="12576"/>
                    </a:cubicBezTo>
                    <a:cubicBezTo>
                      <a:pt x="64749" y="12576"/>
                      <a:pt x="64544" y="13129"/>
                      <a:pt x="64607" y="13326"/>
                    </a:cubicBezTo>
                    <a:cubicBezTo>
                      <a:pt x="64606" y="13326"/>
                      <a:pt x="64603" y="13327"/>
                      <a:pt x="64599" y="13327"/>
                    </a:cubicBezTo>
                    <a:cubicBezTo>
                      <a:pt x="64550" y="13327"/>
                      <a:pt x="64275" y="13281"/>
                      <a:pt x="64259" y="13281"/>
                    </a:cubicBezTo>
                    <a:cubicBezTo>
                      <a:pt x="64339" y="13138"/>
                      <a:pt x="64348" y="12612"/>
                      <a:pt x="64348" y="12442"/>
                    </a:cubicBezTo>
                    <a:cubicBezTo>
                      <a:pt x="64348" y="12335"/>
                      <a:pt x="64500" y="12398"/>
                      <a:pt x="64410" y="12175"/>
                    </a:cubicBezTo>
                    <a:cubicBezTo>
                      <a:pt x="64410" y="12166"/>
                      <a:pt x="64178" y="11925"/>
                      <a:pt x="64178" y="11907"/>
                    </a:cubicBezTo>
                    <a:cubicBezTo>
                      <a:pt x="64178" y="11622"/>
                      <a:pt x="64616" y="11746"/>
                      <a:pt x="64616" y="11515"/>
                    </a:cubicBezTo>
                    <a:cubicBezTo>
                      <a:pt x="64616" y="11487"/>
                      <a:pt x="64566" y="11479"/>
                      <a:pt x="64504" y="11479"/>
                    </a:cubicBezTo>
                    <a:cubicBezTo>
                      <a:pt x="64427" y="11479"/>
                      <a:pt x="64329" y="11491"/>
                      <a:pt x="64279" y="11491"/>
                    </a:cubicBezTo>
                    <a:cubicBezTo>
                      <a:pt x="64265" y="11491"/>
                      <a:pt x="64255" y="11490"/>
                      <a:pt x="64250" y="11488"/>
                    </a:cubicBezTo>
                    <a:cubicBezTo>
                      <a:pt x="64125" y="11425"/>
                      <a:pt x="64473" y="11327"/>
                      <a:pt x="64509" y="11292"/>
                    </a:cubicBezTo>
                    <a:cubicBezTo>
                      <a:pt x="64535" y="11271"/>
                      <a:pt x="64555" y="11262"/>
                      <a:pt x="64572" y="11262"/>
                    </a:cubicBezTo>
                    <a:cubicBezTo>
                      <a:pt x="64584" y="11262"/>
                      <a:pt x="64596" y="11266"/>
                      <a:pt x="64607" y="11274"/>
                    </a:cubicBezTo>
                    <a:cubicBezTo>
                      <a:pt x="64615" y="11050"/>
                      <a:pt x="64822" y="10705"/>
                      <a:pt x="64898" y="10705"/>
                    </a:cubicBezTo>
                    <a:cubicBezTo>
                      <a:pt x="64905" y="10705"/>
                      <a:pt x="64911" y="10709"/>
                      <a:pt x="64916" y="10715"/>
                    </a:cubicBezTo>
                    <a:lnTo>
                      <a:pt x="64916" y="10715"/>
                    </a:lnTo>
                    <a:cubicBezTo>
                      <a:pt x="64873" y="10644"/>
                      <a:pt x="64667" y="10542"/>
                      <a:pt x="64598" y="10515"/>
                    </a:cubicBezTo>
                    <a:cubicBezTo>
                      <a:pt x="64919" y="10373"/>
                      <a:pt x="65329" y="10114"/>
                      <a:pt x="65302" y="9713"/>
                    </a:cubicBezTo>
                    <a:cubicBezTo>
                      <a:pt x="65294" y="9579"/>
                      <a:pt x="64928" y="9204"/>
                      <a:pt x="64955" y="9177"/>
                    </a:cubicBezTo>
                    <a:cubicBezTo>
                      <a:pt x="64873" y="9014"/>
                      <a:pt x="65119" y="8502"/>
                      <a:pt x="65352" y="8502"/>
                    </a:cubicBezTo>
                    <a:cubicBezTo>
                      <a:pt x="65374" y="8502"/>
                      <a:pt x="65397" y="8507"/>
                      <a:pt x="65418" y="8517"/>
                    </a:cubicBezTo>
                    <a:cubicBezTo>
                      <a:pt x="65401" y="8267"/>
                      <a:pt x="65365" y="8018"/>
                      <a:pt x="65249" y="7786"/>
                    </a:cubicBezTo>
                    <a:cubicBezTo>
                      <a:pt x="65232" y="7794"/>
                      <a:pt x="64925" y="8032"/>
                      <a:pt x="64910" y="8036"/>
                    </a:cubicBezTo>
                    <a:lnTo>
                      <a:pt x="64910" y="8036"/>
                    </a:lnTo>
                    <a:cubicBezTo>
                      <a:pt x="65076" y="8097"/>
                      <a:pt x="65084" y="8230"/>
                      <a:pt x="64987" y="8230"/>
                    </a:cubicBezTo>
                    <a:cubicBezTo>
                      <a:pt x="64928" y="8230"/>
                      <a:pt x="64830" y="8180"/>
                      <a:pt x="64705" y="8035"/>
                    </a:cubicBezTo>
                    <a:cubicBezTo>
                      <a:pt x="64646" y="7968"/>
                      <a:pt x="64555" y="7495"/>
                      <a:pt x="64425" y="7495"/>
                    </a:cubicBezTo>
                    <a:cubicBezTo>
                      <a:pt x="64417" y="7495"/>
                      <a:pt x="64409" y="7497"/>
                      <a:pt x="64401" y="7500"/>
                    </a:cubicBezTo>
                    <a:cubicBezTo>
                      <a:pt x="64375" y="7554"/>
                      <a:pt x="64375" y="7616"/>
                      <a:pt x="64419" y="7679"/>
                    </a:cubicBezTo>
                    <a:cubicBezTo>
                      <a:pt x="64009" y="7369"/>
                      <a:pt x="64445" y="7261"/>
                      <a:pt x="64573" y="7261"/>
                    </a:cubicBezTo>
                    <a:cubicBezTo>
                      <a:pt x="64593" y="7261"/>
                      <a:pt x="64605" y="7263"/>
                      <a:pt x="64607" y="7268"/>
                    </a:cubicBezTo>
                    <a:cubicBezTo>
                      <a:pt x="64642" y="7170"/>
                      <a:pt x="64678" y="7072"/>
                      <a:pt x="64723" y="6974"/>
                    </a:cubicBezTo>
                    <a:cubicBezTo>
                      <a:pt x="64723" y="6974"/>
                      <a:pt x="64473" y="6885"/>
                      <a:pt x="64473" y="6885"/>
                    </a:cubicBezTo>
                    <a:cubicBezTo>
                      <a:pt x="64491" y="6876"/>
                      <a:pt x="64803" y="6679"/>
                      <a:pt x="64758" y="6653"/>
                    </a:cubicBezTo>
                    <a:lnTo>
                      <a:pt x="64758" y="6653"/>
                    </a:lnTo>
                    <a:cubicBezTo>
                      <a:pt x="64910" y="6715"/>
                      <a:pt x="64901" y="7206"/>
                      <a:pt x="65017" y="7206"/>
                    </a:cubicBezTo>
                    <a:cubicBezTo>
                      <a:pt x="64972" y="7206"/>
                      <a:pt x="65008" y="6617"/>
                      <a:pt x="65008" y="6555"/>
                    </a:cubicBezTo>
                    <a:lnTo>
                      <a:pt x="65008" y="6555"/>
                    </a:lnTo>
                    <a:cubicBezTo>
                      <a:pt x="65008" y="6564"/>
                      <a:pt x="65014" y="6569"/>
                      <a:pt x="65023" y="6569"/>
                    </a:cubicBezTo>
                    <a:cubicBezTo>
                      <a:pt x="65081" y="6569"/>
                      <a:pt x="65292" y="6397"/>
                      <a:pt x="65285" y="6305"/>
                    </a:cubicBezTo>
                    <a:cubicBezTo>
                      <a:pt x="65284" y="6292"/>
                      <a:pt x="65276" y="6287"/>
                      <a:pt x="65263" y="6287"/>
                    </a:cubicBezTo>
                    <a:cubicBezTo>
                      <a:pt x="65165" y="6287"/>
                      <a:pt x="64776" y="6583"/>
                      <a:pt x="64671" y="6583"/>
                    </a:cubicBezTo>
                    <a:cubicBezTo>
                      <a:pt x="64667" y="6583"/>
                      <a:pt x="64663" y="6582"/>
                      <a:pt x="64660" y="6581"/>
                    </a:cubicBezTo>
                    <a:cubicBezTo>
                      <a:pt x="64464" y="6537"/>
                      <a:pt x="64981" y="6207"/>
                      <a:pt x="64981" y="6198"/>
                    </a:cubicBezTo>
                    <a:cubicBezTo>
                      <a:pt x="65026" y="6064"/>
                      <a:pt x="64749" y="5859"/>
                      <a:pt x="64963" y="5734"/>
                    </a:cubicBezTo>
                    <a:cubicBezTo>
                      <a:pt x="64964" y="5734"/>
                      <a:pt x="64964" y="5734"/>
                      <a:pt x="64964" y="5734"/>
                    </a:cubicBezTo>
                    <a:cubicBezTo>
                      <a:pt x="64972" y="5734"/>
                      <a:pt x="65094" y="5976"/>
                      <a:pt x="65170" y="5976"/>
                    </a:cubicBezTo>
                    <a:cubicBezTo>
                      <a:pt x="65210" y="5976"/>
                      <a:pt x="65237" y="5912"/>
                      <a:pt x="65231" y="5716"/>
                    </a:cubicBezTo>
                    <a:lnTo>
                      <a:pt x="65231" y="5716"/>
                    </a:lnTo>
                    <a:cubicBezTo>
                      <a:pt x="65181" y="5760"/>
                      <a:pt x="65140" y="5779"/>
                      <a:pt x="65107" y="5779"/>
                    </a:cubicBezTo>
                    <a:cubicBezTo>
                      <a:pt x="64898" y="5779"/>
                      <a:pt x="64982" y="5036"/>
                      <a:pt x="64938" y="5012"/>
                    </a:cubicBezTo>
                    <a:lnTo>
                      <a:pt x="64938" y="5012"/>
                    </a:lnTo>
                    <a:cubicBezTo>
                      <a:pt x="65000" y="5040"/>
                      <a:pt x="65053" y="5216"/>
                      <a:pt x="65097" y="5216"/>
                    </a:cubicBezTo>
                    <a:cubicBezTo>
                      <a:pt x="65097" y="5198"/>
                      <a:pt x="65097" y="5181"/>
                      <a:pt x="65097" y="5172"/>
                    </a:cubicBezTo>
                    <a:cubicBezTo>
                      <a:pt x="65107" y="5194"/>
                      <a:pt x="65117" y="5205"/>
                      <a:pt x="65128" y="5205"/>
                    </a:cubicBezTo>
                    <a:cubicBezTo>
                      <a:pt x="65149" y="5205"/>
                      <a:pt x="65172" y="5167"/>
                      <a:pt x="65195" y="5091"/>
                    </a:cubicBezTo>
                    <a:cubicBezTo>
                      <a:pt x="65195" y="5056"/>
                      <a:pt x="65240" y="4253"/>
                      <a:pt x="65231" y="4226"/>
                    </a:cubicBezTo>
                    <a:lnTo>
                      <a:pt x="65231" y="4226"/>
                    </a:lnTo>
                    <a:cubicBezTo>
                      <a:pt x="65017" y="4235"/>
                      <a:pt x="64839" y="4663"/>
                      <a:pt x="64607" y="4699"/>
                    </a:cubicBezTo>
                    <a:cubicBezTo>
                      <a:pt x="64566" y="4706"/>
                      <a:pt x="64531" y="4709"/>
                      <a:pt x="64500" y="4709"/>
                    </a:cubicBezTo>
                    <a:cubicBezTo>
                      <a:pt x="64210" y="4709"/>
                      <a:pt x="64328" y="4429"/>
                      <a:pt x="64642" y="4324"/>
                    </a:cubicBezTo>
                    <a:cubicBezTo>
                      <a:pt x="64572" y="4220"/>
                      <a:pt x="64555" y="4185"/>
                      <a:pt x="64569" y="4185"/>
                    </a:cubicBezTo>
                    <a:lnTo>
                      <a:pt x="64569" y="4185"/>
                    </a:lnTo>
                    <a:cubicBezTo>
                      <a:pt x="64598" y="4185"/>
                      <a:pt x="64754" y="4326"/>
                      <a:pt x="64856" y="4326"/>
                    </a:cubicBezTo>
                    <a:cubicBezTo>
                      <a:pt x="64877" y="4326"/>
                      <a:pt x="64895" y="4320"/>
                      <a:pt x="64910" y="4306"/>
                    </a:cubicBezTo>
                    <a:cubicBezTo>
                      <a:pt x="65124" y="4110"/>
                      <a:pt x="64946" y="4173"/>
                      <a:pt x="64946" y="3967"/>
                    </a:cubicBezTo>
                    <a:lnTo>
                      <a:pt x="64946" y="3967"/>
                    </a:lnTo>
                    <a:cubicBezTo>
                      <a:pt x="64968" y="4004"/>
                      <a:pt x="64978" y="4026"/>
                      <a:pt x="64982" y="4026"/>
                    </a:cubicBezTo>
                    <a:cubicBezTo>
                      <a:pt x="64989" y="4026"/>
                      <a:pt x="64985" y="3983"/>
                      <a:pt x="64990" y="3878"/>
                    </a:cubicBezTo>
                    <a:cubicBezTo>
                      <a:pt x="64999" y="3985"/>
                      <a:pt x="65014" y="4022"/>
                      <a:pt x="65032" y="4022"/>
                    </a:cubicBezTo>
                    <a:cubicBezTo>
                      <a:pt x="65068" y="4022"/>
                      <a:pt x="65119" y="3884"/>
                      <a:pt x="65178" y="3842"/>
                    </a:cubicBezTo>
                    <a:cubicBezTo>
                      <a:pt x="65386" y="3695"/>
                      <a:pt x="65278" y="3565"/>
                      <a:pt x="65321" y="3565"/>
                    </a:cubicBezTo>
                    <a:cubicBezTo>
                      <a:pt x="65341" y="3565"/>
                      <a:pt x="65392" y="3591"/>
                      <a:pt x="65517" y="3655"/>
                    </a:cubicBezTo>
                    <a:cubicBezTo>
                      <a:pt x="65490" y="3432"/>
                      <a:pt x="65338" y="3254"/>
                      <a:pt x="65356" y="3031"/>
                    </a:cubicBezTo>
                    <a:lnTo>
                      <a:pt x="65356" y="3031"/>
                    </a:lnTo>
                    <a:cubicBezTo>
                      <a:pt x="65418" y="3111"/>
                      <a:pt x="65463" y="3209"/>
                      <a:pt x="65499" y="3307"/>
                    </a:cubicBezTo>
                    <a:cubicBezTo>
                      <a:pt x="65495" y="3000"/>
                      <a:pt x="65468" y="2909"/>
                      <a:pt x="65419" y="2909"/>
                    </a:cubicBezTo>
                    <a:cubicBezTo>
                      <a:pt x="65348" y="2909"/>
                      <a:pt x="65233" y="3096"/>
                      <a:pt x="65084" y="3096"/>
                    </a:cubicBezTo>
                    <a:cubicBezTo>
                      <a:pt x="65057" y="3096"/>
                      <a:pt x="65029" y="3090"/>
                      <a:pt x="64999" y="3075"/>
                    </a:cubicBezTo>
                    <a:cubicBezTo>
                      <a:pt x="64696" y="2915"/>
                      <a:pt x="64598" y="2764"/>
                      <a:pt x="64944" y="2532"/>
                    </a:cubicBezTo>
                    <a:lnTo>
                      <a:pt x="64944" y="2532"/>
                    </a:lnTo>
                    <a:cubicBezTo>
                      <a:pt x="64911" y="2560"/>
                      <a:pt x="64937" y="2835"/>
                      <a:pt x="64963" y="2861"/>
                    </a:cubicBezTo>
                    <a:cubicBezTo>
                      <a:pt x="64970" y="2868"/>
                      <a:pt x="64978" y="2871"/>
                      <a:pt x="64986" y="2871"/>
                    </a:cubicBezTo>
                    <a:cubicBezTo>
                      <a:pt x="65088" y="2871"/>
                      <a:pt x="65277" y="2354"/>
                      <a:pt x="65308" y="2280"/>
                    </a:cubicBezTo>
                    <a:lnTo>
                      <a:pt x="65308" y="2280"/>
                    </a:lnTo>
                    <a:cubicBezTo>
                      <a:pt x="65275" y="2344"/>
                      <a:pt x="65121" y="2409"/>
                      <a:pt x="65038" y="2409"/>
                    </a:cubicBezTo>
                    <a:cubicBezTo>
                      <a:pt x="64997" y="2409"/>
                      <a:pt x="64973" y="2393"/>
                      <a:pt x="64990" y="2353"/>
                    </a:cubicBezTo>
                    <a:cubicBezTo>
                      <a:pt x="65017" y="2281"/>
                      <a:pt x="65213" y="2246"/>
                      <a:pt x="65267" y="2183"/>
                    </a:cubicBezTo>
                    <a:cubicBezTo>
                      <a:pt x="65249" y="2118"/>
                      <a:pt x="65208" y="2089"/>
                      <a:pt x="65144" y="2089"/>
                    </a:cubicBezTo>
                    <a:cubicBezTo>
                      <a:pt x="65111" y="2089"/>
                      <a:pt x="65071" y="2097"/>
                      <a:pt x="65026" y="2112"/>
                    </a:cubicBezTo>
                    <a:cubicBezTo>
                      <a:pt x="65026" y="2049"/>
                      <a:pt x="65044" y="1987"/>
                      <a:pt x="65079" y="1933"/>
                    </a:cubicBezTo>
                    <a:cubicBezTo>
                      <a:pt x="65028" y="1915"/>
                      <a:pt x="64988" y="1906"/>
                      <a:pt x="64958" y="1906"/>
                    </a:cubicBezTo>
                    <a:cubicBezTo>
                      <a:pt x="64761" y="1906"/>
                      <a:pt x="64971" y="2268"/>
                      <a:pt x="64732" y="2415"/>
                    </a:cubicBezTo>
                    <a:cubicBezTo>
                      <a:pt x="64723" y="2415"/>
                      <a:pt x="64758" y="1969"/>
                      <a:pt x="64749" y="1933"/>
                    </a:cubicBezTo>
                    <a:cubicBezTo>
                      <a:pt x="64642" y="1585"/>
                      <a:pt x="64919" y="1773"/>
                      <a:pt x="64589" y="1568"/>
                    </a:cubicBezTo>
                    <a:cubicBezTo>
                      <a:pt x="64634" y="1493"/>
                      <a:pt x="64688" y="1465"/>
                      <a:pt x="64746" y="1465"/>
                    </a:cubicBezTo>
                    <a:cubicBezTo>
                      <a:pt x="64950" y="1465"/>
                      <a:pt x="65213" y="1812"/>
                      <a:pt x="65362" y="1812"/>
                    </a:cubicBezTo>
                    <a:cubicBezTo>
                      <a:pt x="65392" y="1812"/>
                      <a:pt x="65417" y="1798"/>
                      <a:pt x="65436" y="1764"/>
                    </a:cubicBezTo>
                    <a:cubicBezTo>
                      <a:pt x="64562" y="1371"/>
                      <a:pt x="65668" y="1710"/>
                      <a:pt x="65418" y="1389"/>
                    </a:cubicBezTo>
                    <a:cubicBezTo>
                      <a:pt x="65329" y="1264"/>
                      <a:pt x="64946" y="1193"/>
                      <a:pt x="64910" y="1050"/>
                    </a:cubicBezTo>
                    <a:cubicBezTo>
                      <a:pt x="64963" y="916"/>
                      <a:pt x="65071" y="836"/>
                      <a:pt x="65222" y="809"/>
                    </a:cubicBezTo>
                    <a:cubicBezTo>
                      <a:pt x="65139" y="780"/>
                      <a:pt x="65055" y="767"/>
                      <a:pt x="64970" y="767"/>
                    </a:cubicBezTo>
                    <a:cubicBezTo>
                      <a:pt x="64872" y="767"/>
                      <a:pt x="64774" y="785"/>
                      <a:pt x="64678" y="818"/>
                    </a:cubicBezTo>
                    <a:cubicBezTo>
                      <a:pt x="64410" y="818"/>
                      <a:pt x="64348" y="881"/>
                      <a:pt x="64482" y="997"/>
                    </a:cubicBezTo>
                    <a:cubicBezTo>
                      <a:pt x="64401" y="1019"/>
                      <a:pt x="64310" y="1019"/>
                      <a:pt x="64217" y="1019"/>
                    </a:cubicBezTo>
                    <a:cubicBezTo>
                      <a:pt x="64125" y="1019"/>
                      <a:pt x="64031" y="1019"/>
                      <a:pt x="63946" y="1041"/>
                    </a:cubicBezTo>
                    <a:cubicBezTo>
                      <a:pt x="64098" y="997"/>
                      <a:pt x="64250" y="961"/>
                      <a:pt x="64268" y="774"/>
                    </a:cubicBezTo>
                    <a:cubicBezTo>
                      <a:pt x="64259" y="771"/>
                      <a:pt x="64250" y="770"/>
                      <a:pt x="64240" y="770"/>
                    </a:cubicBezTo>
                    <a:cubicBezTo>
                      <a:pt x="64127" y="770"/>
                      <a:pt x="63996" y="936"/>
                      <a:pt x="63915" y="936"/>
                    </a:cubicBezTo>
                    <a:cubicBezTo>
                      <a:pt x="63877" y="936"/>
                      <a:pt x="63850" y="901"/>
                      <a:pt x="63839" y="800"/>
                    </a:cubicBezTo>
                    <a:cubicBezTo>
                      <a:pt x="64054" y="622"/>
                      <a:pt x="63964" y="497"/>
                      <a:pt x="64339" y="497"/>
                    </a:cubicBezTo>
                    <a:cubicBezTo>
                      <a:pt x="64258" y="450"/>
                      <a:pt x="64183" y="430"/>
                      <a:pt x="64111" y="430"/>
                    </a:cubicBezTo>
                    <a:cubicBezTo>
                      <a:pt x="63767" y="430"/>
                      <a:pt x="63509" y="882"/>
                      <a:pt x="63183" y="882"/>
                    </a:cubicBezTo>
                    <a:cubicBezTo>
                      <a:pt x="63156" y="882"/>
                      <a:pt x="63128" y="879"/>
                      <a:pt x="63099" y="872"/>
                    </a:cubicBezTo>
                    <a:cubicBezTo>
                      <a:pt x="63144" y="872"/>
                      <a:pt x="63188" y="872"/>
                      <a:pt x="63224" y="863"/>
                    </a:cubicBezTo>
                    <a:lnTo>
                      <a:pt x="63063" y="863"/>
                    </a:lnTo>
                    <a:cubicBezTo>
                      <a:pt x="63054" y="854"/>
                      <a:pt x="63054" y="854"/>
                      <a:pt x="63045" y="854"/>
                    </a:cubicBezTo>
                    <a:cubicBezTo>
                      <a:pt x="62869" y="777"/>
                      <a:pt x="62765" y="470"/>
                      <a:pt x="63000" y="470"/>
                    </a:cubicBezTo>
                    <a:cubicBezTo>
                      <a:pt x="63038" y="470"/>
                      <a:pt x="63086" y="478"/>
                      <a:pt x="63144" y="497"/>
                    </a:cubicBezTo>
                    <a:cubicBezTo>
                      <a:pt x="62976" y="369"/>
                      <a:pt x="62813" y="318"/>
                      <a:pt x="62653" y="318"/>
                    </a:cubicBezTo>
                    <a:cubicBezTo>
                      <a:pt x="62090" y="318"/>
                      <a:pt x="61563" y="945"/>
                      <a:pt x="60994" y="1015"/>
                    </a:cubicBezTo>
                    <a:cubicBezTo>
                      <a:pt x="61065" y="881"/>
                      <a:pt x="61145" y="774"/>
                      <a:pt x="61252" y="667"/>
                    </a:cubicBezTo>
                    <a:cubicBezTo>
                      <a:pt x="60788" y="488"/>
                      <a:pt x="60289" y="390"/>
                      <a:pt x="59807" y="265"/>
                    </a:cubicBezTo>
                    <a:cubicBezTo>
                      <a:pt x="59780" y="328"/>
                      <a:pt x="59709" y="667"/>
                      <a:pt x="59745" y="720"/>
                    </a:cubicBezTo>
                    <a:cubicBezTo>
                      <a:pt x="59553" y="461"/>
                      <a:pt x="59421" y="381"/>
                      <a:pt x="59277" y="381"/>
                    </a:cubicBezTo>
                    <a:cubicBezTo>
                      <a:pt x="59134" y="381"/>
                      <a:pt x="58977" y="461"/>
                      <a:pt x="58737" y="524"/>
                    </a:cubicBezTo>
                    <a:cubicBezTo>
                      <a:pt x="58570" y="567"/>
                      <a:pt x="58446" y="587"/>
                      <a:pt x="58332" y="587"/>
                    </a:cubicBezTo>
                    <a:cubicBezTo>
                      <a:pt x="58165" y="587"/>
                      <a:pt x="58019" y="545"/>
                      <a:pt x="57791" y="470"/>
                    </a:cubicBezTo>
                    <a:cubicBezTo>
                      <a:pt x="57533" y="386"/>
                      <a:pt x="57324" y="242"/>
                      <a:pt x="57109" y="242"/>
                    </a:cubicBezTo>
                    <a:cubicBezTo>
                      <a:pt x="56983" y="242"/>
                      <a:pt x="56854" y="292"/>
                      <a:pt x="56712" y="435"/>
                    </a:cubicBezTo>
                    <a:cubicBezTo>
                      <a:pt x="56453" y="693"/>
                      <a:pt x="56542" y="1148"/>
                      <a:pt x="56194" y="1354"/>
                    </a:cubicBezTo>
                    <a:cubicBezTo>
                      <a:pt x="56194" y="1032"/>
                      <a:pt x="56399" y="765"/>
                      <a:pt x="56542" y="497"/>
                    </a:cubicBezTo>
                    <a:cubicBezTo>
                      <a:pt x="56310" y="444"/>
                      <a:pt x="56069" y="399"/>
                      <a:pt x="55837" y="363"/>
                    </a:cubicBezTo>
                    <a:lnTo>
                      <a:pt x="55837" y="363"/>
                    </a:lnTo>
                    <a:cubicBezTo>
                      <a:pt x="55812" y="520"/>
                      <a:pt x="55902" y="633"/>
                      <a:pt x="55855" y="633"/>
                    </a:cubicBezTo>
                    <a:cubicBezTo>
                      <a:pt x="55835" y="633"/>
                      <a:pt x="55790" y="613"/>
                      <a:pt x="55703" y="568"/>
                    </a:cubicBezTo>
                    <a:cubicBezTo>
                      <a:pt x="55695" y="577"/>
                      <a:pt x="55603" y="951"/>
                      <a:pt x="55547" y="951"/>
                    </a:cubicBezTo>
                    <a:cubicBezTo>
                      <a:pt x="55542" y="951"/>
                      <a:pt x="55538" y="949"/>
                      <a:pt x="55534" y="943"/>
                    </a:cubicBezTo>
                    <a:cubicBezTo>
                      <a:pt x="55502" y="738"/>
                      <a:pt x="55426" y="679"/>
                      <a:pt x="55324" y="679"/>
                    </a:cubicBezTo>
                    <a:cubicBezTo>
                      <a:pt x="55185" y="679"/>
                      <a:pt x="54997" y="787"/>
                      <a:pt x="54803" y="787"/>
                    </a:cubicBezTo>
                    <a:cubicBezTo>
                      <a:pt x="54740" y="787"/>
                      <a:pt x="54677" y="776"/>
                      <a:pt x="54615" y="747"/>
                    </a:cubicBezTo>
                    <a:cubicBezTo>
                      <a:pt x="54330" y="622"/>
                      <a:pt x="54312" y="292"/>
                      <a:pt x="54008" y="194"/>
                    </a:cubicBezTo>
                    <a:cubicBezTo>
                      <a:pt x="53947" y="176"/>
                      <a:pt x="53722" y="169"/>
                      <a:pt x="53473" y="169"/>
                    </a:cubicBezTo>
                    <a:cubicBezTo>
                      <a:pt x="53105" y="169"/>
                      <a:pt x="52684" y="183"/>
                      <a:pt x="52652" y="194"/>
                    </a:cubicBezTo>
                    <a:cubicBezTo>
                      <a:pt x="52697" y="265"/>
                      <a:pt x="52742" y="337"/>
                      <a:pt x="52777" y="408"/>
                    </a:cubicBezTo>
                    <a:cubicBezTo>
                      <a:pt x="52565" y="286"/>
                      <a:pt x="52159" y="204"/>
                      <a:pt x="51861" y="204"/>
                    </a:cubicBezTo>
                    <a:cubicBezTo>
                      <a:pt x="51809" y="204"/>
                      <a:pt x="51760" y="206"/>
                      <a:pt x="51716" y="212"/>
                    </a:cubicBezTo>
                    <a:cubicBezTo>
                      <a:pt x="51587" y="229"/>
                      <a:pt x="51269" y="432"/>
                      <a:pt x="51124" y="432"/>
                    </a:cubicBezTo>
                    <a:cubicBezTo>
                      <a:pt x="51049" y="432"/>
                      <a:pt x="51021" y="377"/>
                      <a:pt x="51091" y="212"/>
                    </a:cubicBezTo>
                    <a:lnTo>
                      <a:pt x="51091" y="212"/>
                    </a:lnTo>
                    <a:cubicBezTo>
                      <a:pt x="50993" y="247"/>
                      <a:pt x="50922" y="301"/>
                      <a:pt x="50850" y="381"/>
                    </a:cubicBezTo>
                    <a:cubicBezTo>
                      <a:pt x="50717" y="310"/>
                      <a:pt x="50583" y="256"/>
                      <a:pt x="50440" y="203"/>
                    </a:cubicBezTo>
                    <a:cubicBezTo>
                      <a:pt x="50284" y="187"/>
                      <a:pt x="50138" y="178"/>
                      <a:pt x="49990" y="178"/>
                    </a:cubicBezTo>
                    <a:cubicBezTo>
                      <a:pt x="49883" y="178"/>
                      <a:pt x="49776" y="183"/>
                      <a:pt x="49664" y="194"/>
                    </a:cubicBezTo>
                    <a:cubicBezTo>
                      <a:pt x="49593" y="203"/>
                      <a:pt x="48745" y="408"/>
                      <a:pt x="49102" y="479"/>
                    </a:cubicBezTo>
                    <a:cubicBezTo>
                      <a:pt x="49102" y="488"/>
                      <a:pt x="49013" y="560"/>
                      <a:pt x="48906" y="649"/>
                    </a:cubicBezTo>
                    <a:cubicBezTo>
                      <a:pt x="48825" y="622"/>
                      <a:pt x="48745" y="586"/>
                      <a:pt x="48656" y="560"/>
                    </a:cubicBezTo>
                    <a:cubicBezTo>
                      <a:pt x="48807" y="363"/>
                      <a:pt x="48959" y="167"/>
                      <a:pt x="48959" y="140"/>
                    </a:cubicBezTo>
                    <a:lnTo>
                      <a:pt x="48959" y="140"/>
                    </a:lnTo>
                    <a:cubicBezTo>
                      <a:pt x="48754" y="310"/>
                      <a:pt x="48504" y="417"/>
                      <a:pt x="48263" y="453"/>
                    </a:cubicBezTo>
                    <a:cubicBezTo>
                      <a:pt x="48121" y="417"/>
                      <a:pt x="47978" y="381"/>
                      <a:pt x="47844" y="345"/>
                    </a:cubicBezTo>
                    <a:cubicBezTo>
                      <a:pt x="47773" y="267"/>
                      <a:pt x="47640" y="161"/>
                      <a:pt x="47555" y="161"/>
                    </a:cubicBezTo>
                    <a:cubicBezTo>
                      <a:pt x="47543" y="161"/>
                      <a:pt x="47532" y="163"/>
                      <a:pt x="47523" y="167"/>
                    </a:cubicBezTo>
                    <a:cubicBezTo>
                      <a:pt x="47523" y="167"/>
                      <a:pt x="47532" y="212"/>
                      <a:pt x="47541" y="274"/>
                    </a:cubicBezTo>
                    <a:cubicBezTo>
                      <a:pt x="47532" y="274"/>
                      <a:pt x="47523" y="274"/>
                      <a:pt x="47514" y="265"/>
                    </a:cubicBezTo>
                    <a:cubicBezTo>
                      <a:pt x="47514" y="283"/>
                      <a:pt x="47505" y="301"/>
                      <a:pt x="47496" y="337"/>
                    </a:cubicBezTo>
                    <a:cubicBezTo>
                      <a:pt x="47469" y="256"/>
                      <a:pt x="47389" y="158"/>
                      <a:pt x="47362" y="122"/>
                    </a:cubicBezTo>
                    <a:cubicBezTo>
                      <a:pt x="47341" y="91"/>
                      <a:pt x="47285" y="81"/>
                      <a:pt x="47220" y="81"/>
                    </a:cubicBezTo>
                    <a:cubicBezTo>
                      <a:pt x="47118" y="81"/>
                      <a:pt x="46995" y="105"/>
                      <a:pt x="46952" y="105"/>
                    </a:cubicBezTo>
                    <a:cubicBezTo>
                      <a:pt x="47030" y="281"/>
                      <a:pt x="47098" y="370"/>
                      <a:pt x="47160" y="370"/>
                    </a:cubicBezTo>
                    <a:cubicBezTo>
                      <a:pt x="47204" y="370"/>
                      <a:pt x="47245" y="323"/>
                      <a:pt x="47282" y="229"/>
                    </a:cubicBezTo>
                    <a:cubicBezTo>
                      <a:pt x="47327" y="301"/>
                      <a:pt x="47362" y="363"/>
                      <a:pt x="47398" y="435"/>
                    </a:cubicBezTo>
                    <a:cubicBezTo>
                      <a:pt x="47434" y="435"/>
                      <a:pt x="47460" y="426"/>
                      <a:pt x="47478" y="417"/>
                    </a:cubicBezTo>
                    <a:lnTo>
                      <a:pt x="47478" y="417"/>
                    </a:lnTo>
                    <a:cubicBezTo>
                      <a:pt x="47451" y="542"/>
                      <a:pt x="47434" y="684"/>
                      <a:pt x="47460" y="720"/>
                    </a:cubicBezTo>
                    <a:cubicBezTo>
                      <a:pt x="47273" y="470"/>
                      <a:pt x="47139" y="390"/>
                      <a:pt x="47005" y="381"/>
                    </a:cubicBezTo>
                    <a:cubicBezTo>
                      <a:pt x="46952" y="256"/>
                      <a:pt x="46889" y="105"/>
                      <a:pt x="46773" y="105"/>
                    </a:cubicBezTo>
                    <a:cubicBezTo>
                      <a:pt x="46773" y="131"/>
                      <a:pt x="46818" y="265"/>
                      <a:pt x="46863" y="399"/>
                    </a:cubicBezTo>
                    <a:cubicBezTo>
                      <a:pt x="46782" y="417"/>
                      <a:pt x="46702" y="444"/>
                      <a:pt x="46604" y="479"/>
                    </a:cubicBezTo>
                    <a:cubicBezTo>
                      <a:pt x="46587" y="393"/>
                      <a:pt x="46594" y="298"/>
                      <a:pt x="46587" y="196"/>
                    </a:cubicBezTo>
                    <a:lnTo>
                      <a:pt x="46587" y="196"/>
                    </a:lnTo>
                    <a:cubicBezTo>
                      <a:pt x="46591" y="265"/>
                      <a:pt x="46567" y="290"/>
                      <a:pt x="46528" y="290"/>
                    </a:cubicBezTo>
                    <a:cubicBezTo>
                      <a:pt x="46471" y="290"/>
                      <a:pt x="46383" y="236"/>
                      <a:pt x="46310" y="194"/>
                    </a:cubicBezTo>
                    <a:lnTo>
                      <a:pt x="46310" y="194"/>
                    </a:lnTo>
                    <a:cubicBezTo>
                      <a:pt x="46363" y="274"/>
                      <a:pt x="46363" y="435"/>
                      <a:pt x="46336" y="551"/>
                    </a:cubicBezTo>
                    <a:cubicBezTo>
                      <a:pt x="46265" y="568"/>
                      <a:pt x="46203" y="577"/>
                      <a:pt x="46149" y="577"/>
                    </a:cubicBezTo>
                    <a:cubicBezTo>
                      <a:pt x="46131" y="551"/>
                      <a:pt x="46122" y="506"/>
                      <a:pt x="46104" y="461"/>
                    </a:cubicBezTo>
                    <a:cubicBezTo>
                      <a:pt x="46094" y="479"/>
                      <a:pt x="46076" y="486"/>
                      <a:pt x="46051" y="486"/>
                    </a:cubicBezTo>
                    <a:cubicBezTo>
                      <a:pt x="45887" y="486"/>
                      <a:pt x="45451" y="160"/>
                      <a:pt x="45376" y="160"/>
                    </a:cubicBezTo>
                    <a:cubicBezTo>
                      <a:pt x="45351" y="160"/>
                      <a:pt x="45366" y="196"/>
                      <a:pt x="45444" y="292"/>
                    </a:cubicBezTo>
                    <a:cubicBezTo>
                      <a:pt x="45422" y="281"/>
                      <a:pt x="45296" y="256"/>
                      <a:pt x="45198" y="256"/>
                    </a:cubicBezTo>
                    <a:cubicBezTo>
                      <a:pt x="45138" y="256"/>
                      <a:pt x="45089" y="265"/>
                      <a:pt x="45078" y="292"/>
                    </a:cubicBezTo>
                    <a:cubicBezTo>
                      <a:pt x="44994" y="260"/>
                      <a:pt x="44910" y="237"/>
                      <a:pt x="44823" y="237"/>
                    </a:cubicBezTo>
                    <a:cubicBezTo>
                      <a:pt x="44790" y="237"/>
                      <a:pt x="44756" y="240"/>
                      <a:pt x="44722" y="247"/>
                    </a:cubicBezTo>
                    <a:cubicBezTo>
                      <a:pt x="44552" y="192"/>
                      <a:pt x="44331" y="77"/>
                      <a:pt x="44155" y="77"/>
                    </a:cubicBezTo>
                    <a:cubicBezTo>
                      <a:pt x="44045" y="77"/>
                      <a:pt x="43952" y="122"/>
                      <a:pt x="43901" y="256"/>
                    </a:cubicBezTo>
                    <a:cubicBezTo>
                      <a:pt x="43904" y="252"/>
                      <a:pt x="43907" y="250"/>
                      <a:pt x="43909" y="250"/>
                    </a:cubicBezTo>
                    <a:cubicBezTo>
                      <a:pt x="43926" y="250"/>
                      <a:pt x="43919" y="348"/>
                      <a:pt x="43919" y="426"/>
                    </a:cubicBezTo>
                    <a:cubicBezTo>
                      <a:pt x="43812" y="408"/>
                      <a:pt x="43696" y="390"/>
                      <a:pt x="43580" y="363"/>
                    </a:cubicBezTo>
                    <a:cubicBezTo>
                      <a:pt x="43428" y="238"/>
                      <a:pt x="43285" y="87"/>
                      <a:pt x="43080" y="87"/>
                    </a:cubicBezTo>
                    <a:cubicBezTo>
                      <a:pt x="42937" y="87"/>
                      <a:pt x="42589" y="310"/>
                      <a:pt x="42482" y="390"/>
                    </a:cubicBezTo>
                    <a:cubicBezTo>
                      <a:pt x="42626" y="199"/>
                      <a:pt x="42643" y="138"/>
                      <a:pt x="42600" y="138"/>
                    </a:cubicBezTo>
                    <a:cubicBezTo>
                      <a:pt x="42544" y="138"/>
                      <a:pt x="42388" y="241"/>
                      <a:pt x="42277" y="301"/>
                    </a:cubicBezTo>
                    <a:cubicBezTo>
                      <a:pt x="42268" y="301"/>
                      <a:pt x="42313" y="363"/>
                      <a:pt x="42349" y="426"/>
                    </a:cubicBezTo>
                    <a:cubicBezTo>
                      <a:pt x="42331" y="444"/>
                      <a:pt x="42304" y="479"/>
                      <a:pt x="42277" y="515"/>
                    </a:cubicBezTo>
                    <a:cubicBezTo>
                      <a:pt x="42243" y="498"/>
                      <a:pt x="42216" y="490"/>
                      <a:pt x="42195" y="490"/>
                    </a:cubicBezTo>
                    <a:cubicBezTo>
                      <a:pt x="42150" y="490"/>
                      <a:pt x="42132" y="526"/>
                      <a:pt x="42126" y="586"/>
                    </a:cubicBezTo>
                    <a:cubicBezTo>
                      <a:pt x="42001" y="444"/>
                      <a:pt x="41929" y="265"/>
                      <a:pt x="41715" y="194"/>
                    </a:cubicBezTo>
                    <a:cubicBezTo>
                      <a:pt x="41654" y="176"/>
                      <a:pt x="41429" y="169"/>
                      <a:pt x="41179" y="169"/>
                    </a:cubicBezTo>
                    <a:cubicBezTo>
                      <a:pt x="40812" y="169"/>
                      <a:pt x="40391" y="183"/>
                      <a:pt x="40359" y="194"/>
                    </a:cubicBezTo>
                    <a:cubicBezTo>
                      <a:pt x="40377" y="221"/>
                      <a:pt x="40395" y="247"/>
                      <a:pt x="40404" y="274"/>
                    </a:cubicBezTo>
                    <a:cubicBezTo>
                      <a:pt x="40295" y="247"/>
                      <a:pt x="40181" y="235"/>
                      <a:pt x="40057" y="235"/>
                    </a:cubicBezTo>
                    <a:cubicBezTo>
                      <a:pt x="40019" y="235"/>
                      <a:pt x="39980" y="236"/>
                      <a:pt x="39940" y="238"/>
                    </a:cubicBezTo>
                    <a:cubicBezTo>
                      <a:pt x="39815" y="215"/>
                      <a:pt x="39690" y="203"/>
                      <a:pt x="39578" y="203"/>
                    </a:cubicBezTo>
                    <a:cubicBezTo>
                      <a:pt x="39523" y="203"/>
                      <a:pt x="39470" y="206"/>
                      <a:pt x="39423" y="212"/>
                    </a:cubicBezTo>
                    <a:cubicBezTo>
                      <a:pt x="39360" y="221"/>
                      <a:pt x="39244" y="274"/>
                      <a:pt x="39128" y="328"/>
                    </a:cubicBezTo>
                    <a:cubicBezTo>
                      <a:pt x="39030" y="354"/>
                      <a:pt x="38932" y="390"/>
                      <a:pt x="38905" y="417"/>
                    </a:cubicBezTo>
                    <a:cubicBezTo>
                      <a:pt x="38876" y="425"/>
                      <a:pt x="38850" y="430"/>
                      <a:pt x="38828" y="430"/>
                    </a:cubicBezTo>
                    <a:cubicBezTo>
                      <a:pt x="38756" y="430"/>
                      <a:pt x="38730" y="376"/>
                      <a:pt x="38798" y="212"/>
                    </a:cubicBezTo>
                    <a:lnTo>
                      <a:pt x="38798" y="212"/>
                    </a:lnTo>
                    <a:cubicBezTo>
                      <a:pt x="38700" y="247"/>
                      <a:pt x="38629" y="301"/>
                      <a:pt x="38557" y="381"/>
                    </a:cubicBezTo>
                    <a:cubicBezTo>
                      <a:pt x="38423" y="310"/>
                      <a:pt x="38290" y="256"/>
                      <a:pt x="38147" y="203"/>
                    </a:cubicBezTo>
                    <a:cubicBezTo>
                      <a:pt x="37991" y="187"/>
                      <a:pt x="37845" y="178"/>
                      <a:pt x="37697" y="178"/>
                    </a:cubicBezTo>
                    <a:cubicBezTo>
                      <a:pt x="37590" y="178"/>
                      <a:pt x="37483" y="183"/>
                      <a:pt x="37371" y="194"/>
                    </a:cubicBezTo>
                    <a:cubicBezTo>
                      <a:pt x="37363" y="194"/>
                      <a:pt x="37347" y="201"/>
                      <a:pt x="37317" y="203"/>
                    </a:cubicBezTo>
                    <a:lnTo>
                      <a:pt x="37317" y="203"/>
                    </a:lnTo>
                    <a:cubicBezTo>
                      <a:pt x="37192" y="131"/>
                      <a:pt x="37028" y="116"/>
                      <a:pt x="36871" y="116"/>
                    </a:cubicBezTo>
                    <a:cubicBezTo>
                      <a:pt x="36793" y="116"/>
                      <a:pt x="36716" y="119"/>
                      <a:pt x="36648" y="122"/>
                    </a:cubicBezTo>
                    <a:cubicBezTo>
                      <a:pt x="36648" y="131"/>
                      <a:pt x="36648" y="140"/>
                      <a:pt x="36648" y="149"/>
                    </a:cubicBezTo>
                    <a:cubicBezTo>
                      <a:pt x="36621" y="167"/>
                      <a:pt x="36595" y="194"/>
                      <a:pt x="36568" y="212"/>
                    </a:cubicBezTo>
                    <a:cubicBezTo>
                      <a:pt x="36550" y="176"/>
                      <a:pt x="36532" y="140"/>
                      <a:pt x="36487" y="140"/>
                    </a:cubicBezTo>
                    <a:cubicBezTo>
                      <a:pt x="36414" y="130"/>
                      <a:pt x="36321" y="126"/>
                      <a:pt x="36224" y="126"/>
                    </a:cubicBezTo>
                    <a:cubicBezTo>
                      <a:pt x="36073" y="126"/>
                      <a:pt x="35911" y="135"/>
                      <a:pt x="35792" y="140"/>
                    </a:cubicBezTo>
                    <a:cubicBezTo>
                      <a:pt x="35836" y="140"/>
                      <a:pt x="35899" y="399"/>
                      <a:pt x="35925" y="453"/>
                    </a:cubicBezTo>
                    <a:cubicBezTo>
                      <a:pt x="35890" y="461"/>
                      <a:pt x="35845" y="461"/>
                      <a:pt x="35801" y="461"/>
                    </a:cubicBezTo>
                    <a:cubicBezTo>
                      <a:pt x="35676" y="399"/>
                      <a:pt x="35542" y="238"/>
                      <a:pt x="35702" y="131"/>
                    </a:cubicBezTo>
                    <a:cubicBezTo>
                      <a:pt x="35663" y="121"/>
                      <a:pt x="35630" y="116"/>
                      <a:pt x="35601" y="116"/>
                    </a:cubicBezTo>
                    <a:cubicBezTo>
                      <a:pt x="35505" y="116"/>
                      <a:pt x="35458" y="168"/>
                      <a:pt x="35417" y="229"/>
                    </a:cubicBezTo>
                    <a:cubicBezTo>
                      <a:pt x="35358" y="193"/>
                      <a:pt x="35300" y="162"/>
                      <a:pt x="35261" y="162"/>
                    </a:cubicBezTo>
                    <a:cubicBezTo>
                      <a:pt x="35253" y="162"/>
                      <a:pt x="35245" y="164"/>
                      <a:pt x="35239" y="167"/>
                    </a:cubicBezTo>
                    <a:cubicBezTo>
                      <a:pt x="35230" y="167"/>
                      <a:pt x="35247" y="265"/>
                      <a:pt x="35274" y="390"/>
                    </a:cubicBezTo>
                    <a:cubicBezTo>
                      <a:pt x="35274" y="399"/>
                      <a:pt x="35265" y="399"/>
                      <a:pt x="35256" y="408"/>
                    </a:cubicBezTo>
                    <a:cubicBezTo>
                      <a:pt x="35253" y="410"/>
                      <a:pt x="35249" y="411"/>
                      <a:pt x="35246" y="411"/>
                    </a:cubicBezTo>
                    <a:cubicBezTo>
                      <a:pt x="35195" y="411"/>
                      <a:pt x="35203" y="158"/>
                      <a:pt x="35203" y="158"/>
                    </a:cubicBezTo>
                    <a:lnTo>
                      <a:pt x="35203" y="158"/>
                    </a:lnTo>
                    <a:cubicBezTo>
                      <a:pt x="35176" y="176"/>
                      <a:pt x="35158" y="194"/>
                      <a:pt x="35140" y="212"/>
                    </a:cubicBezTo>
                    <a:cubicBezTo>
                      <a:pt x="35114" y="176"/>
                      <a:pt x="35087" y="140"/>
                      <a:pt x="35069" y="122"/>
                    </a:cubicBezTo>
                    <a:cubicBezTo>
                      <a:pt x="35052" y="91"/>
                      <a:pt x="34996" y="81"/>
                      <a:pt x="34930" y="81"/>
                    </a:cubicBezTo>
                    <a:cubicBezTo>
                      <a:pt x="34828" y="81"/>
                      <a:pt x="34702" y="105"/>
                      <a:pt x="34659" y="105"/>
                    </a:cubicBezTo>
                    <a:cubicBezTo>
                      <a:pt x="34712" y="221"/>
                      <a:pt x="34757" y="292"/>
                      <a:pt x="34801" y="337"/>
                    </a:cubicBezTo>
                    <a:cubicBezTo>
                      <a:pt x="34766" y="337"/>
                      <a:pt x="34730" y="345"/>
                      <a:pt x="34703" y="363"/>
                    </a:cubicBezTo>
                    <a:cubicBezTo>
                      <a:pt x="34650" y="238"/>
                      <a:pt x="34587" y="105"/>
                      <a:pt x="34480" y="105"/>
                    </a:cubicBezTo>
                    <a:cubicBezTo>
                      <a:pt x="34489" y="149"/>
                      <a:pt x="34659" y="640"/>
                      <a:pt x="34605" y="640"/>
                    </a:cubicBezTo>
                    <a:lnTo>
                      <a:pt x="34516" y="640"/>
                    </a:lnTo>
                    <a:cubicBezTo>
                      <a:pt x="34489" y="631"/>
                      <a:pt x="34471" y="631"/>
                      <a:pt x="34445" y="622"/>
                    </a:cubicBezTo>
                    <a:cubicBezTo>
                      <a:pt x="34445" y="613"/>
                      <a:pt x="34445" y="604"/>
                      <a:pt x="34445" y="595"/>
                    </a:cubicBezTo>
                    <a:cubicBezTo>
                      <a:pt x="34445" y="560"/>
                      <a:pt x="34391" y="515"/>
                      <a:pt x="34311" y="470"/>
                    </a:cubicBezTo>
                    <a:cubicBezTo>
                      <a:pt x="34302" y="428"/>
                      <a:pt x="34302" y="377"/>
                      <a:pt x="34302" y="319"/>
                    </a:cubicBezTo>
                    <a:lnTo>
                      <a:pt x="34302" y="319"/>
                    </a:lnTo>
                    <a:cubicBezTo>
                      <a:pt x="34346" y="310"/>
                      <a:pt x="34391" y="292"/>
                      <a:pt x="34427" y="283"/>
                    </a:cubicBezTo>
                    <a:cubicBezTo>
                      <a:pt x="34401" y="251"/>
                      <a:pt x="34356" y="228"/>
                      <a:pt x="34327" y="228"/>
                    </a:cubicBezTo>
                    <a:cubicBezTo>
                      <a:pt x="34316" y="228"/>
                      <a:pt x="34307" y="231"/>
                      <a:pt x="34302" y="238"/>
                    </a:cubicBezTo>
                    <a:cubicBezTo>
                      <a:pt x="34302" y="224"/>
                      <a:pt x="34296" y="209"/>
                      <a:pt x="34294" y="195"/>
                    </a:cubicBezTo>
                    <a:lnTo>
                      <a:pt x="34294" y="195"/>
                    </a:lnTo>
                    <a:cubicBezTo>
                      <a:pt x="34298" y="265"/>
                      <a:pt x="34274" y="290"/>
                      <a:pt x="34235" y="290"/>
                    </a:cubicBezTo>
                    <a:cubicBezTo>
                      <a:pt x="34178" y="290"/>
                      <a:pt x="34089" y="236"/>
                      <a:pt x="34016" y="194"/>
                    </a:cubicBezTo>
                    <a:lnTo>
                      <a:pt x="34016" y="194"/>
                    </a:lnTo>
                    <a:cubicBezTo>
                      <a:pt x="34043" y="238"/>
                      <a:pt x="34061" y="310"/>
                      <a:pt x="34061" y="381"/>
                    </a:cubicBezTo>
                    <a:cubicBezTo>
                      <a:pt x="34056" y="381"/>
                      <a:pt x="34051" y="381"/>
                      <a:pt x="34046" y="381"/>
                    </a:cubicBezTo>
                    <a:cubicBezTo>
                      <a:pt x="33944" y="381"/>
                      <a:pt x="34026" y="473"/>
                      <a:pt x="34052" y="524"/>
                    </a:cubicBezTo>
                    <a:cubicBezTo>
                      <a:pt x="34043" y="542"/>
                      <a:pt x="34043" y="551"/>
                      <a:pt x="34034" y="560"/>
                    </a:cubicBezTo>
                    <a:cubicBezTo>
                      <a:pt x="34029" y="562"/>
                      <a:pt x="34023" y="563"/>
                      <a:pt x="34016" y="563"/>
                    </a:cubicBezTo>
                    <a:cubicBezTo>
                      <a:pt x="33995" y="563"/>
                      <a:pt x="33964" y="555"/>
                      <a:pt x="33918" y="542"/>
                    </a:cubicBezTo>
                    <a:lnTo>
                      <a:pt x="33918" y="542"/>
                    </a:lnTo>
                    <a:cubicBezTo>
                      <a:pt x="33918" y="577"/>
                      <a:pt x="33945" y="613"/>
                      <a:pt x="33990" y="649"/>
                    </a:cubicBezTo>
                    <a:cubicBezTo>
                      <a:pt x="33977" y="664"/>
                      <a:pt x="33963" y="673"/>
                      <a:pt x="33948" y="673"/>
                    </a:cubicBezTo>
                    <a:cubicBezTo>
                      <a:pt x="33909" y="673"/>
                      <a:pt x="33863" y="615"/>
                      <a:pt x="33811" y="461"/>
                    </a:cubicBezTo>
                    <a:cubicBezTo>
                      <a:pt x="33801" y="479"/>
                      <a:pt x="33782" y="487"/>
                      <a:pt x="33756" y="487"/>
                    </a:cubicBezTo>
                    <a:cubicBezTo>
                      <a:pt x="33592" y="487"/>
                      <a:pt x="33162" y="162"/>
                      <a:pt x="33089" y="162"/>
                    </a:cubicBezTo>
                    <a:cubicBezTo>
                      <a:pt x="33067" y="162"/>
                      <a:pt x="33078" y="193"/>
                      <a:pt x="33142" y="274"/>
                    </a:cubicBezTo>
                    <a:lnTo>
                      <a:pt x="33097" y="274"/>
                    </a:lnTo>
                    <a:cubicBezTo>
                      <a:pt x="33047" y="266"/>
                      <a:pt x="32979" y="257"/>
                      <a:pt x="32919" y="257"/>
                    </a:cubicBezTo>
                    <a:cubicBezTo>
                      <a:pt x="32851" y="257"/>
                      <a:pt x="32795" y="268"/>
                      <a:pt x="32785" y="301"/>
                    </a:cubicBezTo>
                    <a:cubicBezTo>
                      <a:pt x="32776" y="328"/>
                      <a:pt x="32857" y="354"/>
                      <a:pt x="32928" y="381"/>
                    </a:cubicBezTo>
                    <a:cubicBezTo>
                      <a:pt x="32901" y="435"/>
                      <a:pt x="32955" y="453"/>
                      <a:pt x="33026" y="453"/>
                    </a:cubicBezTo>
                    <a:cubicBezTo>
                      <a:pt x="33026" y="461"/>
                      <a:pt x="33026" y="470"/>
                      <a:pt x="33017" y="488"/>
                    </a:cubicBezTo>
                    <a:cubicBezTo>
                      <a:pt x="32955" y="595"/>
                      <a:pt x="32571" y="524"/>
                      <a:pt x="32651" y="809"/>
                    </a:cubicBezTo>
                    <a:cubicBezTo>
                      <a:pt x="32651" y="818"/>
                      <a:pt x="32651" y="818"/>
                      <a:pt x="32651" y="818"/>
                    </a:cubicBezTo>
                    <a:cubicBezTo>
                      <a:pt x="32660" y="836"/>
                      <a:pt x="32669" y="863"/>
                      <a:pt x="32687" y="890"/>
                    </a:cubicBezTo>
                    <a:cubicBezTo>
                      <a:pt x="32678" y="885"/>
                      <a:pt x="32669" y="883"/>
                      <a:pt x="32660" y="883"/>
                    </a:cubicBezTo>
                    <a:cubicBezTo>
                      <a:pt x="32651" y="883"/>
                      <a:pt x="32643" y="885"/>
                      <a:pt x="32634" y="890"/>
                    </a:cubicBezTo>
                    <a:cubicBezTo>
                      <a:pt x="32582" y="856"/>
                      <a:pt x="32531" y="813"/>
                      <a:pt x="32488" y="779"/>
                    </a:cubicBezTo>
                    <a:lnTo>
                      <a:pt x="32488" y="779"/>
                    </a:lnTo>
                    <a:cubicBezTo>
                      <a:pt x="32494" y="783"/>
                      <a:pt x="32500" y="783"/>
                      <a:pt x="32500" y="783"/>
                    </a:cubicBezTo>
                    <a:cubicBezTo>
                      <a:pt x="32527" y="613"/>
                      <a:pt x="32455" y="533"/>
                      <a:pt x="32643" y="435"/>
                    </a:cubicBezTo>
                    <a:cubicBezTo>
                      <a:pt x="32455" y="417"/>
                      <a:pt x="32696" y="363"/>
                      <a:pt x="32571" y="337"/>
                    </a:cubicBezTo>
                    <a:cubicBezTo>
                      <a:pt x="32589" y="328"/>
                      <a:pt x="32598" y="310"/>
                      <a:pt x="32589" y="274"/>
                    </a:cubicBezTo>
                    <a:lnTo>
                      <a:pt x="32589" y="274"/>
                    </a:lnTo>
                    <a:cubicBezTo>
                      <a:pt x="32580" y="276"/>
                      <a:pt x="32570" y="276"/>
                      <a:pt x="32559" y="276"/>
                    </a:cubicBezTo>
                    <a:cubicBezTo>
                      <a:pt x="32454" y="276"/>
                      <a:pt x="32306" y="197"/>
                      <a:pt x="32152" y="140"/>
                    </a:cubicBezTo>
                    <a:cubicBezTo>
                      <a:pt x="32152" y="131"/>
                      <a:pt x="32152" y="131"/>
                      <a:pt x="32143" y="122"/>
                    </a:cubicBezTo>
                    <a:cubicBezTo>
                      <a:pt x="32116" y="114"/>
                      <a:pt x="32098" y="114"/>
                      <a:pt x="32080" y="114"/>
                    </a:cubicBezTo>
                    <a:cubicBezTo>
                      <a:pt x="32008" y="91"/>
                      <a:pt x="31937" y="75"/>
                      <a:pt x="31872" y="75"/>
                    </a:cubicBezTo>
                    <a:cubicBezTo>
                      <a:pt x="31760" y="75"/>
                      <a:pt x="31664" y="121"/>
                      <a:pt x="31608" y="256"/>
                    </a:cubicBezTo>
                    <a:cubicBezTo>
                      <a:pt x="31612" y="251"/>
                      <a:pt x="31615" y="249"/>
                      <a:pt x="31617" y="249"/>
                    </a:cubicBezTo>
                    <a:cubicBezTo>
                      <a:pt x="31632" y="249"/>
                      <a:pt x="31626" y="332"/>
                      <a:pt x="31626" y="408"/>
                    </a:cubicBezTo>
                    <a:cubicBezTo>
                      <a:pt x="31548" y="358"/>
                      <a:pt x="31459" y="343"/>
                      <a:pt x="31350" y="343"/>
                    </a:cubicBezTo>
                    <a:cubicBezTo>
                      <a:pt x="31321" y="343"/>
                      <a:pt x="31291" y="344"/>
                      <a:pt x="31260" y="345"/>
                    </a:cubicBezTo>
                    <a:cubicBezTo>
                      <a:pt x="31126" y="221"/>
                      <a:pt x="30983" y="87"/>
                      <a:pt x="30787" y="87"/>
                    </a:cubicBezTo>
                    <a:cubicBezTo>
                      <a:pt x="30680" y="87"/>
                      <a:pt x="30430" y="229"/>
                      <a:pt x="30287" y="328"/>
                    </a:cubicBezTo>
                    <a:cubicBezTo>
                      <a:pt x="30270" y="319"/>
                      <a:pt x="30261" y="319"/>
                      <a:pt x="30243" y="319"/>
                    </a:cubicBezTo>
                    <a:cubicBezTo>
                      <a:pt x="30340" y="183"/>
                      <a:pt x="30346" y="136"/>
                      <a:pt x="30306" y="136"/>
                    </a:cubicBezTo>
                    <a:cubicBezTo>
                      <a:pt x="30255" y="136"/>
                      <a:pt x="30129" y="214"/>
                      <a:pt x="30029" y="274"/>
                    </a:cubicBezTo>
                    <a:cubicBezTo>
                      <a:pt x="29805" y="234"/>
                      <a:pt x="29581" y="201"/>
                      <a:pt x="29345" y="201"/>
                    </a:cubicBezTo>
                    <a:cubicBezTo>
                      <a:pt x="29317" y="201"/>
                      <a:pt x="29289" y="202"/>
                      <a:pt x="29261" y="203"/>
                    </a:cubicBezTo>
                    <a:cubicBezTo>
                      <a:pt x="29270" y="212"/>
                      <a:pt x="29504" y="514"/>
                      <a:pt x="29503" y="532"/>
                    </a:cubicBezTo>
                    <a:lnTo>
                      <a:pt x="29503" y="532"/>
                    </a:lnTo>
                    <a:cubicBezTo>
                      <a:pt x="29538" y="437"/>
                      <a:pt x="29597" y="395"/>
                      <a:pt x="29640" y="395"/>
                    </a:cubicBezTo>
                    <a:cubicBezTo>
                      <a:pt x="29694" y="395"/>
                      <a:pt x="29723" y="460"/>
                      <a:pt x="29654" y="568"/>
                    </a:cubicBezTo>
                    <a:cubicBezTo>
                      <a:pt x="29631" y="553"/>
                      <a:pt x="29608" y="547"/>
                      <a:pt x="29586" y="547"/>
                    </a:cubicBezTo>
                    <a:cubicBezTo>
                      <a:pt x="29528" y="547"/>
                      <a:pt x="29471" y="589"/>
                      <a:pt x="29413" y="640"/>
                    </a:cubicBezTo>
                    <a:cubicBezTo>
                      <a:pt x="29413" y="605"/>
                      <a:pt x="29032" y="301"/>
                      <a:pt x="29064" y="301"/>
                    </a:cubicBezTo>
                    <a:lnTo>
                      <a:pt x="29064" y="301"/>
                    </a:lnTo>
                    <a:cubicBezTo>
                      <a:pt x="29064" y="301"/>
                      <a:pt x="29065" y="301"/>
                      <a:pt x="29065" y="301"/>
                    </a:cubicBezTo>
                    <a:cubicBezTo>
                      <a:pt x="29003" y="274"/>
                      <a:pt x="28762" y="229"/>
                      <a:pt x="28708" y="229"/>
                    </a:cubicBezTo>
                    <a:cubicBezTo>
                      <a:pt x="28586" y="226"/>
                      <a:pt x="28539" y="205"/>
                      <a:pt x="28525" y="205"/>
                    </a:cubicBezTo>
                    <a:cubicBezTo>
                      <a:pt x="28507" y="205"/>
                      <a:pt x="28548" y="241"/>
                      <a:pt x="28548" y="399"/>
                    </a:cubicBezTo>
                    <a:cubicBezTo>
                      <a:pt x="28503" y="274"/>
                      <a:pt x="28405" y="194"/>
                      <a:pt x="28253" y="185"/>
                    </a:cubicBezTo>
                    <a:lnTo>
                      <a:pt x="28253" y="185"/>
                    </a:lnTo>
                    <a:cubicBezTo>
                      <a:pt x="28262" y="194"/>
                      <a:pt x="28441" y="354"/>
                      <a:pt x="28325" y="354"/>
                    </a:cubicBezTo>
                    <a:cubicBezTo>
                      <a:pt x="28209" y="292"/>
                      <a:pt x="28075" y="256"/>
                      <a:pt x="27941" y="238"/>
                    </a:cubicBezTo>
                    <a:cubicBezTo>
                      <a:pt x="27914" y="212"/>
                      <a:pt x="27870" y="194"/>
                      <a:pt x="27781" y="194"/>
                    </a:cubicBezTo>
                    <a:cubicBezTo>
                      <a:pt x="27781" y="203"/>
                      <a:pt x="27789" y="212"/>
                      <a:pt x="27798" y="238"/>
                    </a:cubicBezTo>
                    <a:cubicBezTo>
                      <a:pt x="27772" y="236"/>
                      <a:pt x="27746" y="235"/>
                      <a:pt x="27719" y="235"/>
                    </a:cubicBezTo>
                    <a:cubicBezTo>
                      <a:pt x="27647" y="235"/>
                      <a:pt x="27573" y="243"/>
                      <a:pt x="27495" y="256"/>
                    </a:cubicBezTo>
                    <a:cubicBezTo>
                      <a:pt x="27477" y="229"/>
                      <a:pt x="27406" y="212"/>
                      <a:pt x="27245" y="212"/>
                    </a:cubicBezTo>
                    <a:cubicBezTo>
                      <a:pt x="27272" y="238"/>
                      <a:pt x="27290" y="265"/>
                      <a:pt x="27299" y="292"/>
                    </a:cubicBezTo>
                    <a:cubicBezTo>
                      <a:pt x="27192" y="310"/>
                      <a:pt x="27094" y="345"/>
                      <a:pt x="26987" y="381"/>
                    </a:cubicBezTo>
                    <a:cubicBezTo>
                      <a:pt x="27042" y="329"/>
                      <a:pt x="27021" y="309"/>
                      <a:pt x="26967" y="309"/>
                    </a:cubicBezTo>
                    <a:cubicBezTo>
                      <a:pt x="26857" y="309"/>
                      <a:pt x="26609" y="390"/>
                      <a:pt x="26603" y="426"/>
                    </a:cubicBezTo>
                    <a:cubicBezTo>
                      <a:pt x="26603" y="435"/>
                      <a:pt x="26603" y="444"/>
                      <a:pt x="26603" y="453"/>
                    </a:cubicBezTo>
                    <a:cubicBezTo>
                      <a:pt x="26603" y="453"/>
                      <a:pt x="26594" y="453"/>
                      <a:pt x="26594" y="461"/>
                    </a:cubicBezTo>
                    <a:cubicBezTo>
                      <a:pt x="26594" y="392"/>
                      <a:pt x="26628" y="339"/>
                      <a:pt x="26688" y="312"/>
                    </a:cubicBezTo>
                    <a:lnTo>
                      <a:pt x="26688" y="312"/>
                    </a:lnTo>
                    <a:cubicBezTo>
                      <a:pt x="26678" y="315"/>
                      <a:pt x="26658" y="316"/>
                      <a:pt x="26631" y="316"/>
                    </a:cubicBezTo>
                    <a:cubicBezTo>
                      <a:pt x="26446" y="316"/>
                      <a:pt x="25914" y="262"/>
                      <a:pt x="25854" y="247"/>
                    </a:cubicBezTo>
                    <a:lnTo>
                      <a:pt x="25854" y="247"/>
                    </a:lnTo>
                    <a:cubicBezTo>
                      <a:pt x="25880" y="274"/>
                      <a:pt x="25907" y="310"/>
                      <a:pt x="25943" y="345"/>
                    </a:cubicBezTo>
                    <a:cubicBezTo>
                      <a:pt x="25720" y="301"/>
                      <a:pt x="25532" y="265"/>
                      <a:pt x="25470" y="247"/>
                    </a:cubicBezTo>
                    <a:lnTo>
                      <a:pt x="25470" y="247"/>
                    </a:lnTo>
                    <a:cubicBezTo>
                      <a:pt x="25479" y="265"/>
                      <a:pt x="25479" y="292"/>
                      <a:pt x="25479" y="310"/>
                    </a:cubicBezTo>
                    <a:cubicBezTo>
                      <a:pt x="25416" y="274"/>
                      <a:pt x="25354" y="247"/>
                      <a:pt x="25336" y="247"/>
                    </a:cubicBezTo>
                    <a:lnTo>
                      <a:pt x="25336" y="247"/>
                    </a:lnTo>
                    <a:cubicBezTo>
                      <a:pt x="25372" y="283"/>
                      <a:pt x="25292" y="310"/>
                      <a:pt x="25176" y="337"/>
                    </a:cubicBezTo>
                    <a:cubicBezTo>
                      <a:pt x="25149" y="301"/>
                      <a:pt x="25122" y="274"/>
                      <a:pt x="25086" y="247"/>
                    </a:cubicBezTo>
                    <a:cubicBezTo>
                      <a:pt x="25077" y="256"/>
                      <a:pt x="25024" y="319"/>
                      <a:pt x="24970" y="363"/>
                    </a:cubicBezTo>
                    <a:cubicBezTo>
                      <a:pt x="24908" y="372"/>
                      <a:pt x="24846" y="381"/>
                      <a:pt x="24792" y="381"/>
                    </a:cubicBezTo>
                    <a:cubicBezTo>
                      <a:pt x="24792" y="381"/>
                      <a:pt x="24792" y="381"/>
                      <a:pt x="24792" y="372"/>
                    </a:cubicBezTo>
                    <a:cubicBezTo>
                      <a:pt x="24792" y="375"/>
                      <a:pt x="24793" y="377"/>
                      <a:pt x="24796" y="377"/>
                    </a:cubicBezTo>
                    <a:cubicBezTo>
                      <a:pt x="24826" y="377"/>
                      <a:pt x="25008" y="211"/>
                      <a:pt x="25024" y="203"/>
                    </a:cubicBezTo>
                    <a:cubicBezTo>
                      <a:pt x="24953" y="158"/>
                      <a:pt x="24881" y="140"/>
                      <a:pt x="24792" y="131"/>
                    </a:cubicBezTo>
                    <a:cubicBezTo>
                      <a:pt x="24839" y="73"/>
                      <a:pt x="24902" y="18"/>
                      <a:pt x="24801" y="18"/>
                    </a:cubicBezTo>
                    <a:cubicBezTo>
                      <a:pt x="24749" y="18"/>
                      <a:pt x="24653" y="32"/>
                      <a:pt x="24489" y="69"/>
                    </a:cubicBezTo>
                    <a:cubicBezTo>
                      <a:pt x="24524" y="78"/>
                      <a:pt x="24551" y="96"/>
                      <a:pt x="24569" y="114"/>
                    </a:cubicBezTo>
                    <a:cubicBezTo>
                      <a:pt x="24498" y="114"/>
                      <a:pt x="24417" y="122"/>
                      <a:pt x="24355" y="122"/>
                    </a:cubicBezTo>
                    <a:cubicBezTo>
                      <a:pt x="24391" y="248"/>
                      <a:pt x="24415" y="283"/>
                      <a:pt x="24440" y="283"/>
                    </a:cubicBezTo>
                    <a:cubicBezTo>
                      <a:pt x="24471" y="283"/>
                      <a:pt x="24503" y="224"/>
                      <a:pt x="24563" y="224"/>
                    </a:cubicBezTo>
                    <a:cubicBezTo>
                      <a:pt x="24582" y="224"/>
                      <a:pt x="24605" y="231"/>
                      <a:pt x="24631" y="247"/>
                    </a:cubicBezTo>
                    <a:cubicBezTo>
                      <a:pt x="24640" y="256"/>
                      <a:pt x="24453" y="372"/>
                      <a:pt x="24408" y="381"/>
                    </a:cubicBezTo>
                    <a:cubicBezTo>
                      <a:pt x="24403" y="382"/>
                      <a:pt x="24398" y="382"/>
                      <a:pt x="24393" y="382"/>
                    </a:cubicBezTo>
                    <a:cubicBezTo>
                      <a:pt x="24262" y="382"/>
                      <a:pt x="24332" y="157"/>
                      <a:pt x="24194" y="140"/>
                    </a:cubicBezTo>
                    <a:cubicBezTo>
                      <a:pt x="24116" y="130"/>
                      <a:pt x="24016" y="126"/>
                      <a:pt x="23913" y="126"/>
                    </a:cubicBezTo>
                    <a:cubicBezTo>
                      <a:pt x="23840" y="126"/>
                      <a:pt x="23765" y="128"/>
                      <a:pt x="23695" y="131"/>
                    </a:cubicBezTo>
                    <a:cubicBezTo>
                      <a:pt x="23686" y="131"/>
                      <a:pt x="23677" y="122"/>
                      <a:pt x="23659" y="122"/>
                    </a:cubicBezTo>
                    <a:cubicBezTo>
                      <a:pt x="23650" y="122"/>
                      <a:pt x="23650" y="131"/>
                      <a:pt x="23650" y="131"/>
                    </a:cubicBezTo>
                    <a:cubicBezTo>
                      <a:pt x="23597" y="140"/>
                      <a:pt x="23543" y="140"/>
                      <a:pt x="23498" y="140"/>
                    </a:cubicBezTo>
                    <a:cubicBezTo>
                      <a:pt x="23550" y="140"/>
                      <a:pt x="23618" y="463"/>
                      <a:pt x="23647" y="463"/>
                    </a:cubicBezTo>
                    <a:cubicBezTo>
                      <a:pt x="23648" y="463"/>
                      <a:pt x="23649" y="462"/>
                      <a:pt x="23650" y="461"/>
                    </a:cubicBezTo>
                    <a:lnTo>
                      <a:pt x="23650" y="461"/>
                    </a:lnTo>
                    <a:cubicBezTo>
                      <a:pt x="23650" y="462"/>
                      <a:pt x="23649" y="462"/>
                      <a:pt x="23641" y="470"/>
                    </a:cubicBezTo>
                    <a:cubicBezTo>
                      <a:pt x="23588" y="453"/>
                      <a:pt x="23534" y="453"/>
                      <a:pt x="23481" y="444"/>
                    </a:cubicBezTo>
                    <a:cubicBezTo>
                      <a:pt x="23418" y="408"/>
                      <a:pt x="23356" y="345"/>
                      <a:pt x="23338" y="283"/>
                    </a:cubicBezTo>
                    <a:cubicBezTo>
                      <a:pt x="23391" y="212"/>
                      <a:pt x="23445" y="149"/>
                      <a:pt x="23454" y="105"/>
                    </a:cubicBezTo>
                    <a:lnTo>
                      <a:pt x="23454" y="105"/>
                    </a:lnTo>
                    <a:cubicBezTo>
                      <a:pt x="23436" y="114"/>
                      <a:pt x="23418" y="122"/>
                      <a:pt x="23400" y="131"/>
                    </a:cubicBezTo>
                    <a:cubicBezTo>
                      <a:pt x="23363" y="120"/>
                      <a:pt x="23332" y="115"/>
                      <a:pt x="23305" y="115"/>
                    </a:cubicBezTo>
                    <a:cubicBezTo>
                      <a:pt x="23268" y="115"/>
                      <a:pt x="23239" y="125"/>
                      <a:pt x="23213" y="140"/>
                    </a:cubicBezTo>
                    <a:cubicBezTo>
                      <a:pt x="23204" y="122"/>
                      <a:pt x="23195" y="114"/>
                      <a:pt x="23177" y="114"/>
                    </a:cubicBezTo>
                    <a:cubicBezTo>
                      <a:pt x="23097" y="149"/>
                      <a:pt x="23017" y="274"/>
                      <a:pt x="22928" y="372"/>
                    </a:cubicBezTo>
                    <a:cubicBezTo>
                      <a:pt x="22910" y="301"/>
                      <a:pt x="22910" y="158"/>
                      <a:pt x="22910" y="158"/>
                    </a:cubicBezTo>
                    <a:cubicBezTo>
                      <a:pt x="22642" y="381"/>
                      <a:pt x="22722" y="435"/>
                      <a:pt x="22856" y="435"/>
                    </a:cubicBezTo>
                    <a:cubicBezTo>
                      <a:pt x="22796" y="488"/>
                      <a:pt x="22735" y="528"/>
                      <a:pt x="22663" y="528"/>
                    </a:cubicBezTo>
                    <a:cubicBezTo>
                      <a:pt x="22651" y="528"/>
                      <a:pt x="22638" y="527"/>
                      <a:pt x="22624" y="524"/>
                    </a:cubicBezTo>
                    <a:cubicBezTo>
                      <a:pt x="22562" y="506"/>
                      <a:pt x="22517" y="488"/>
                      <a:pt x="22481" y="453"/>
                    </a:cubicBezTo>
                    <a:cubicBezTo>
                      <a:pt x="22553" y="453"/>
                      <a:pt x="22642" y="426"/>
                      <a:pt x="22642" y="372"/>
                    </a:cubicBezTo>
                    <a:cubicBezTo>
                      <a:pt x="22642" y="342"/>
                      <a:pt x="22609" y="331"/>
                      <a:pt x="22566" y="331"/>
                    </a:cubicBezTo>
                    <a:cubicBezTo>
                      <a:pt x="22518" y="331"/>
                      <a:pt x="22457" y="345"/>
                      <a:pt x="22410" y="363"/>
                    </a:cubicBezTo>
                    <a:cubicBezTo>
                      <a:pt x="22374" y="283"/>
                      <a:pt x="22383" y="194"/>
                      <a:pt x="22437" y="105"/>
                    </a:cubicBezTo>
                    <a:lnTo>
                      <a:pt x="22125" y="105"/>
                    </a:lnTo>
                    <a:cubicBezTo>
                      <a:pt x="22196" y="194"/>
                      <a:pt x="22205" y="274"/>
                      <a:pt x="22178" y="328"/>
                    </a:cubicBezTo>
                    <a:cubicBezTo>
                      <a:pt x="22169" y="319"/>
                      <a:pt x="22160" y="310"/>
                      <a:pt x="22151" y="301"/>
                    </a:cubicBezTo>
                    <a:lnTo>
                      <a:pt x="22151" y="301"/>
                    </a:lnTo>
                    <a:cubicBezTo>
                      <a:pt x="22160" y="319"/>
                      <a:pt x="22169" y="328"/>
                      <a:pt x="22169" y="337"/>
                    </a:cubicBezTo>
                    <a:cubicBezTo>
                      <a:pt x="22160" y="354"/>
                      <a:pt x="22151" y="372"/>
                      <a:pt x="22134" y="390"/>
                    </a:cubicBezTo>
                    <a:cubicBezTo>
                      <a:pt x="22089" y="354"/>
                      <a:pt x="22035" y="328"/>
                      <a:pt x="22018" y="328"/>
                    </a:cubicBezTo>
                    <a:lnTo>
                      <a:pt x="22018" y="328"/>
                    </a:lnTo>
                    <a:cubicBezTo>
                      <a:pt x="22035" y="372"/>
                      <a:pt x="22062" y="408"/>
                      <a:pt x="22089" y="435"/>
                    </a:cubicBezTo>
                    <a:cubicBezTo>
                      <a:pt x="22071" y="444"/>
                      <a:pt x="22053" y="461"/>
                      <a:pt x="22026" y="479"/>
                    </a:cubicBezTo>
                    <a:cubicBezTo>
                      <a:pt x="21946" y="426"/>
                      <a:pt x="21839" y="390"/>
                      <a:pt x="21795" y="381"/>
                    </a:cubicBezTo>
                    <a:lnTo>
                      <a:pt x="21759" y="381"/>
                    </a:lnTo>
                    <a:cubicBezTo>
                      <a:pt x="21748" y="349"/>
                      <a:pt x="21736" y="326"/>
                      <a:pt x="21721" y="326"/>
                    </a:cubicBezTo>
                    <a:cubicBezTo>
                      <a:pt x="21700" y="326"/>
                      <a:pt x="21675" y="374"/>
                      <a:pt x="21643" y="506"/>
                    </a:cubicBezTo>
                    <a:cubicBezTo>
                      <a:pt x="21625" y="453"/>
                      <a:pt x="21241" y="265"/>
                      <a:pt x="21331" y="203"/>
                    </a:cubicBezTo>
                    <a:cubicBezTo>
                      <a:pt x="21399" y="155"/>
                      <a:pt x="21465" y="140"/>
                      <a:pt x="21529" y="140"/>
                    </a:cubicBezTo>
                    <a:cubicBezTo>
                      <a:pt x="21643" y="140"/>
                      <a:pt x="21752" y="189"/>
                      <a:pt x="21857" y="189"/>
                    </a:cubicBezTo>
                    <a:cubicBezTo>
                      <a:pt x="21924" y="189"/>
                      <a:pt x="21989" y="169"/>
                      <a:pt x="22053" y="105"/>
                    </a:cubicBezTo>
                    <a:cubicBezTo>
                      <a:pt x="21959" y="105"/>
                      <a:pt x="21821" y="95"/>
                      <a:pt x="21675" y="95"/>
                    </a:cubicBezTo>
                    <a:cubicBezTo>
                      <a:pt x="21408" y="95"/>
                      <a:pt x="21113" y="128"/>
                      <a:pt x="21009" y="319"/>
                    </a:cubicBezTo>
                    <a:cubicBezTo>
                      <a:pt x="20974" y="283"/>
                      <a:pt x="20894" y="274"/>
                      <a:pt x="20831" y="274"/>
                    </a:cubicBezTo>
                    <a:cubicBezTo>
                      <a:pt x="20840" y="212"/>
                      <a:pt x="20894" y="140"/>
                      <a:pt x="20965" y="78"/>
                    </a:cubicBezTo>
                    <a:lnTo>
                      <a:pt x="20965" y="78"/>
                    </a:lnTo>
                    <a:cubicBezTo>
                      <a:pt x="20590" y="194"/>
                      <a:pt x="20207" y="247"/>
                      <a:pt x="19814" y="274"/>
                    </a:cubicBezTo>
                    <a:cubicBezTo>
                      <a:pt x="19841" y="247"/>
                      <a:pt x="19877" y="167"/>
                      <a:pt x="19859" y="122"/>
                    </a:cubicBezTo>
                    <a:cubicBezTo>
                      <a:pt x="19839" y="116"/>
                      <a:pt x="19822" y="112"/>
                      <a:pt x="19808" y="112"/>
                    </a:cubicBezTo>
                    <a:cubicBezTo>
                      <a:pt x="19768" y="112"/>
                      <a:pt x="19756" y="143"/>
                      <a:pt x="19769" y="203"/>
                    </a:cubicBezTo>
                    <a:cubicBezTo>
                      <a:pt x="19761" y="238"/>
                      <a:pt x="19769" y="265"/>
                      <a:pt x="19769" y="274"/>
                    </a:cubicBezTo>
                    <a:cubicBezTo>
                      <a:pt x="19597" y="283"/>
                      <a:pt x="19423" y="286"/>
                      <a:pt x="19248" y="286"/>
                    </a:cubicBezTo>
                    <a:cubicBezTo>
                      <a:pt x="18898" y="286"/>
                      <a:pt x="18547" y="274"/>
                      <a:pt x="18208" y="274"/>
                    </a:cubicBezTo>
                    <a:cubicBezTo>
                      <a:pt x="18146" y="274"/>
                      <a:pt x="17985" y="301"/>
                      <a:pt x="17860" y="301"/>
                    </a:cubicBezTo>
                    <a:cubicBezTo>
                      <a:pt x="17798" y="292"/>
                      <a:pt x="17735" y="283"/>
                      <a:pt x="17673" y="265"/>
                    </a:cubicBezTo>
                    <a:cubicBezTo>
                      <a:pt x="17664" y="247"/>
                      <a:pt x="17664" y="221"/>
                      <a:pt x="17718" y="167"/>
                    </a:cubicBezTo>
                    <a:cubicBezTo>
                      <a:pt x="17593" y="167"/>
                      <a:pt x="17423" y="185"/>
                      <a:pt x="17236" y="212"/>
                    </a:cubicBezTo>
                    <a:cubicBezTo>
                      <a:pt x="17179" y="205"/>
                      <a:pt x="17113" y="199"/>
                      <a:pt x="17048" y="199"/>
                    </a:cubicBezTo>
                    <a:cubicBezTo>
                      <a:pt x="17021" y="199"/>
                      <a:pt x="16994" y="200"/>
                      <a:pt x="16968" y="203"/>
                    </a:cubicBezTo>
                    <a:cubicBezTo>
                      <a:pt x="16968" y="203"/>
                      <a:pt x="16986" y="221"/>
                      <a:pt x="17004" y="247"/>
                    </a:cubicBezTo>
                    <a:cubicBezTo>
                      <a:pt x="16790" y="283"/>
                      <a:pt x="16576" y="345"/>
                      <a:pt x="16397" y="426"/>
                    </a:cubicBezTo>
                    <a:cubicBezTo>
                      <a:pt x="16397" y="426"/>
                      <a:pt x="16406" y="417"/>
                      <a:pt x="16406" y="417"/>
                    </a:cubicBezTo>
                    <a:cubicBezTo>
                      <a:pt x="16366" y="405"/>
                      <a:pt x="16328" y="400"/>
                      <a:pt x="16291" y="400"/>
                    </a:cubicBezTo>
                    <a:cubicBezTo>
                      <a:pt x="16221" y="400"/>
                      <a:pt x="16155" y="417"/>
                      <a:pt x="16085" y="435"/>
                    </a:cubicBezTo>
                    <a:cubicBezTo>
                      <a:pt x="16067" y="345"/>
                      <a:pt x="16032" y="274"/>
                      <a:pt x="15960" y="247"/>
                    </a:cubicBezTo>
                    <a:lnTo>
                      <a:pt x="15960" y="247"/>
                    </a:lnTo>
                    <a:cubicBezTo>
                      <a:pt x="15993" y="338"/>
                      <a:pt x="15948" y="370"/>
                      <a:pt x="15886" y="370"/>
                    </a:cubicBezTo>
                    <a:cubicBezTo>
                      <a:pt x="15766" y="370"/>
                      <a:pt x="15584" y="247"/>
                      <a:pt x="15809" y="194"/>
                    </a:cubicBezTo>
                    <a:cubicBezTo>
                      <a:pt x="15683" y="152"/>
                      <a:pt x="15278" y="95"/>
                      <a:pt x="15101" y="95"/>
                    </a:cubicBezTo>
                    <a:cubicBezTo>
                      <a:pt x="15089" y="95"/>
                      <a:pt x="15078" y="95"/>
                      <a:pt x="15068" y="96"/>
                    </a:cubicBezTo>
                    <a:cubicBezTo>
                      <a:pt x="15062" y="96"/>
                      <a:pt x="15055" y="97"/>
                      <a:pt x="15047" y="97"/>
                    </a:cubicBezTo>
                    <a:cubicBezTo>
                      <a:pt x="14965" y="97"/>
                      <a:pt x="14771" y="59"/>
                      <a:pt x="14747" y="51"/>
                    </a:cubicBezTo>
                    <a:lnTo>
                      <a:pt x="14747" y="51"/>
                    </a:lnTo>
                    <a:cubicBezTo>
                      <a:pt x="14756" y="60"/>
                      <a:pt x="14783" y="140"/>
                      <a:pt x="14774" y="194"/>
                    </a:cubicBezTo>
                    <a:cubicBezTo>
                      <a:pt x="14765" y="194"/>
                      <a:pt x="14756" y="203"/>
                      <a:pt x="14756" y="221"/>
                    </a:cubicBezTo>
                    <a:cubicBezTo>
                      <a:pt x="14649" y="185"/>
                      <a:pt x="14613" y="122"/>
                      <a:pt x="14631" y="15"/>
                    </a:cubicBezTo>
                    <a:cubicBezTo>
                      <a:pt x="14594" y="6"/>
                      <a:pt x="14548" y="1"/>
                      <a:pt x="14496" y="1"/>
                    </a:cubicBezTo>
                    <a:cubicBezTo>
                      <a:pt x="14262" y="1"/>
                      <a:pt x="13901" y="96"/>
                      <a:pt x="13587" y="256"/>
                    </a:cubicBezTo>
                    <a:cubicBezTo>
                      <a:pt x="13578" y="247"/>
                      <a:pt x="13569" y="247"/>
                      <a:pt x="13560" y="247"/>
                    </a:cubicBezTo>
                    <a:cubicBezTo>
                      <a:pt x="13569" y="256"/>
                      <a:pt x="13569" y="256"/>
                      <a:pt x="13578" y="265"/>
                    </a:cubicBezTo>
                    <a:cubicBezTo>
                      <a:pt x="13489" y="301"/>
                      <a:pt x="13409" y="354"/>
                      <a:pt x="13337" y="399"/>
                    </a:cubicBezTo>
                    <a:cubicBezTo>
                      <a:pt x="13230" y="328"/>
                      <a:pt x="13088" y="247"/>
                      <a:pt x="13043" y="247"/>
                    </a:cubicBezTo>
                    <a:cubicBezTo>
                      <a:pt x="13126" y="330"/>
                      <a:pt x="12610" y="382"/>
                      <a:pt x="12364" y="382"/>
                    </a:cubicBezTo>
                    <a:cubicBezTo>
                      <a:pt x="12345" y="382"/>
                      <a:pt x="12327" y="382"/>
                      <a:pt x="12311" y="381"/>
                    </a:cubicBezTo>
                    <a:lnTo>
                      <a:pt x="12311" y="381"/>
                    </a:lnTo>
                    <a:cubicBezTo>
                      <a:pt x="12472" y="388"/>
                      <a:pt x="12284" y="689"/>
                      <a:pt x="12045" y="689"/>
                    </a:cubicBezTo>
                    <a:cubicBezTo>
                      <a:pt x="11978" y="689"/>
                      <a:pt x="11907" y="665"/>
                      <a:pt x="11839" y="604"/>
                    </a:cubicBezTo>
                    <a:cubicBezTo>
                      <a:pt x="11830" y="506"/>
                      <a:pt x="11865" y="453"/>
                      <a:pt x="11946" y="444"/>
                    </a:cubicBezTo>
                    <a:cubicBezTo>
                      <a:pt x="11895" y="438"/>
                      <a:pt x="11844" y="433"/>
                      <a:pt x="11797" y="433"/>
                    </a:cubicBezTo>
                    <a:cubicBezTo>
                      <a:pt x="11705" y="433"/>
                      <a:pt x="11633" y="453"/>
                      <a:pt x="11633" y="524"/>
                    </a:cubicBezTo>
                    <a:cubicBezTo>
                      <a:pt x="11955" y="693"/>
                      <a:pt x="11651" y="542"/>
                      <a:pt x="11749" y="702"/>
                    </a:cubicBezTo>
                    <a:cubicBezTo>
                      <a:pt x="11589" y="702"/>
                      <a:pt x="11437" y="738"/>
                      <a:pt x="11286" y="800"/>
                    </a:cubicBezTo>
                    <a:cubicBezTo>
                      <a:pt x="11330" y="747"/>
                      <a:pt x="11270" y="709"/>
                      <a:pt x="11184" y="709"/>
                    </a:cubicBezTo>
                    <a:cubicBezTo>
                      <a:pt x="11098" y="709"/>
                      <a:pt x="10987" y="747"/>
                      <a:pt x="10929" y="845"/>
                    </a:cubicBezTo>
                    <a:cubicBezTo>
                      <a:pt x="10643" y="667"/>
                      <a:pt x="11107" y="265"/>
                      <a:pt x="11161" y="105"/>
                    </a:cubicBezTo>
                    <a:lnTo>
                      <a:pt x="11161" y="105"/>
                    </a:lnTo>
                    <a:cubicBezTo>
                      <a:pt x="11089" y="131"/>
                      <a:pt x="11018" y="167"/>
                      <a:pt x="10955" y="212"/>
                    </a:cubicBezTo>
                    <a:cubicBezTo>
                      <a:pt x="10947" y="167"/>
                      <a:pt x="10929" y="131"/>
                      <a:pt x="10884" y="114"/>
                    </a:cubicBezTo>
                    <a:cubicBezTo>
                      <a:pt x="10742" y="189"/>
                      <a:pt x="10585" y="529"/>
                      <a:pt x="10375" y="529"/>
                    </a:cubicBezTo>
                    <a:cubicBezTo>
                      <a:pt x="10361" y="529"/>
                      <a:pt x="10346" y="527"/>
                      <a:pt x="10331" y="524"/>
                    </a:cubicBezTo>
                    <a:cubicBezTo>
                      <a:pt x="10099" y="470"/>
                      <a:pt x="10046" y="283"/>
                      <a:pt x="10144" y="105"/>
                    </a:cubicBezTo>
                    <a:lnTo>
                      <a:pt x="9840" y="105"/>
                    </a:lnTo>
                    <a:cubicBezTo>
                      <a:pt x="10063" y="426"/>
                      <a:pt x="9599" y="497"/>
                      <a:pt x="9519" y="640"/>
                    </a:cubicBezTo>
                    <a:cubicBezTo>
                      <a:pt x="9501" y="516"/>
                      <a:pt x="9476" y="325"/>
                      <a:pt x="9432" y="325"/>
                    </a:cubicBezTo>
                    <a:cubicBezTo>
                      <a:pt x="9410" y="325"/>
                      <a:pt x="9383" y="374"/>
                      <a:pt x="9350" y="506"/>
                    </a:cubicBezTo>
                    <a:cubicBezTo>
                      <a:pt x="9332" y="453"/>
                      <a:pt x="8948" y="265"/>
                      <a:pt x="9037" y="203"/>
                    </a:cubicBezTo>
                    <a:cubicBezTo>
                      <a:pt x="9106" y="155"/>
                      <a:pt x="9171" y="140"/>
                      <a:pt x="9235" y="140"/>
                    </a:cubicBezTo>
                    <a:cubicBezTo>
                      <a:pt x="9350" y="140"/>
                      <a:pt x="9459" y="189"/>
                      <a:pt x="9564" y="189"/>
                    </a:cubicBezTo>
                    <a:cubicBezTo>
                      <a:pt x="9630" y="189"/>
                      <a:pt x="9696" y="169"/>
                      <a:pt x="9760" y="105"/>
                    </a:cubicBezTo>
                    <a:cubicBezTo>
                      <a:pt x="9666" y="105"/>
                      <a:pt x="9531" y="95"/>
                      <a:pt x="9387" y="95"/>
                    </a:cubicBezTo>
                    <a:cubicBezTo>
                      <a:pt x="9052" y="95"/>
                      <a:pt x="8672" y="147"/>
                      <a:pt x="8672" y="497"/>
                    </a:cubicBezTo>
                    <a:cubicBezTo>
                      <a:pt x="8458" y="363"/>
                      <a:pt x="8520" y="229"/>
                      <a:pt x="8672" y="78"/>
                    </a:cubicBezTo>
                    <a:lnTo>
                      <a:pt x="8672" y="78"/>
                    </a:lnTo>
                    <a:cubicBezTo>
                      <a:pt x="8134" y="254"/>
                      <a:pt x="7558" y="287"/>
                      <a:pt x="6984" y="287"/>
                    </a:cubicBezTo>
                    <a:cubicBezTo>
                      <a:pt x="6624" y="287"/>
                      <a:pt x="6265" y="274"/>
                      <a:pt x="5915" y="274"/>
                    </a:cubicBezTo>
                    <a:cubicBezTo>
                      <a:pt x="5848" y="274"/>
                      <a:pt x="5672" y="301"/>
                      <a:pt x="5539" y="301"/>
                    </a:cubicBezTo>
                    <a:cubicBezTo>
                      <a:pt x="5407" y="301"/>
                      <a:pt x="5317" y="274"/>
                      <a:pt x="5424" y="167"/>
                    </a:cubicBezTo>
                    <a:lnTo>
                      <a:pt x="5424" y="167"/>
                    </a:lnTo>
                    <a:cubicBezTo>
                      <a:pt x="5005" y="176"/>
                      <a:pt x="4051" y="301"/>
                      <a:pt x="3792" y="658"/>
                    </a:cubicBezTo>
                    <a:cubicBezTo>
                      <a:pt x="3819" y="515"/>
                      <a:pt x="3801" y="301"/>
                      <a:pt x="3667" y="247"/>
                    </a:cubicBezTo>
                    <a:lnTo>
                      <a:pt x="3667" y="247"/>
                    </a:lnTo>
                    <a:cubicBezTo>
                      <a:pt x="3700" y="338"/>
                      <a:pt x="3656" y="370"/>
                      <a:pt x="3595" y="370"/>
                    </a:cubicBezTo>
                    <a:cubicBezTo>
                      <a:pt x="3477" y="370"/>
                      <a:pt x="3297" y="247"/>
                      <a:pt x="3515" y="194"/>
                    </a:cubicBezTo>
                    <a:cubicBezTo>
                      <a:pt x="3390" y="152"/>
                      <a:pt x="2984" y="95"/>
                      <a:pt x="2808" y="95"/>
                    </a:cubicBezTo>
                    <a:cubicBezTo>
                      <a:pt x="2796" y="95"/>
                      <a:pt x="2785" y="95"/>
                      <a:pt x="2775" y="96"/>
                    </a:cubicBezTo>
                    <a:cubicBezTo>
                      <a:pt x="2769" y="96"/>
                      <a:pt x="2762" y="97"/>
                      <a:pt x="2754" y="97"/>
                    </a:cubicBezTo>
                    <a:cubicBezTo>
                      <a:pt x="2672" y="97"/>
                      <a:pt x="2478" y="59"/>
                      <a:pt x="2454" y="51"/>
                    </a:cubicBezTo>
                    <a:lnTo>
                      <a:pt x="2454" y="51"/>
                    </a:lnTo>
                    <a:cubicBezTo>
                      <a:pt x="2472" y="60"/>
                      <a:pt x="2498" y="221"/>
                      <a:pt x="2463" y="221"/>
                    </a:cubicBezTo>
                    <a:cubicBezTo>
                      <a:pt x="2364" y="185"/>
                      <a:pt x="2320" y="122"/>
                      <a:pt x="2338" y="15"/>
                    </a:cubicBezTo>
                    <a:cubicBezTo>
                      <a:pt x="2301" y="5"/>
                      <a:pt x="2255" y="0"/>
                      <a:pt x="22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3"/>
              <p:cNvSpPr/>
              <p:nvPr/>
            </p:nvSpPr>
            <p:spPr>
              <a:xfrm>
                <a:off x="1582800" y="4971416"/>
                <a:ext cx="3845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28" h="36" extrusionOk="0">
                    <a:moveTo>
                      <a:pt x="28" y="0"/>
                    </a:moveTo>
                    <a:cubicBezTo>
                      <a:pt x="23" y="5"/>
                      <a:pt x="21" y="12"/>
                      <a:pt x="17" y="19"/>
                    </a:cubicBezTo>
                    <a:lnTo>
                      <a:pt x="17" y="19"/>
                    </a:lnTo>
                    <a:cubicBezTo>
                      <a:pt x="24" y="11"/>
                      <a:pt x="28" y="6"/>
                      <a:pt x="28" y="0"/>
                    </a:cubicBezTo>
                    <a:close/>
                    <a:moveTo>
                      <a:pt x="17" y="19"/>
                    </a:moveTo>
                    <a:cubicBezTo>
                      <a:pt x="13" y="24"/>
                      <a:pt x="7" y="29"/>
                      <a:pt x="1" y="36"/>
                    </a:cubicBezTo>
                    <a:cubicBezTo>
                      <a:pt x="9" y="32"/>
                      <a:pt x="14" y="26"/>
                      <a:pt x="17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3"/>
              <p:cNvSpPr/>
              <p:nvPr/>
            </p:nvSpPr>
            <p:spPr>
              <a:xfrm>
                <a:off x="4421246" y="5003276"/>
                <a:ext cx="12496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91" h="4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" y="27"/>
                      <a:pt x="43" y="44"/>
                      <a:pt x="61" y="44"/>
                    </a:cubicBezTo>
                    <a:cubicBezTo>
                      <a:pt x="73" y="44"/>
                      <a:pt x="83" y="36"/>
                      <a:pt x="90" y="18"/>
                    </a:cubicBezTo>
                    <a:cubicBezTo>
                      <a:pt x="54" y="18"/>
                      <a:pt x="28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3"/>
              <p:cNvSpPr/>
              <p:nvPr/>
            </p:nvSpPr>
            <p:spPr>
              <a:xfrm>
                <a:off x="4745875" y="4998332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cubicBezTo>
                      <a:pt x="1" y="9"/>
                      <a:pt x="1" y="9"/>
                      <a:pt x="10" y="9"/>
                    </a:cubicBezTo>
                    <a:cubicBezTo>
                      <a:pt x="10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3"/>
              <p:cNvSpPr/>
              <p:nvPr/>
            </p:nvSpPr>
            <p:spPr>
              <a:xfrm>
                <a:off x="3164337" y="5010554"/>
                <a:ext cx="5081" cy="384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8" extrusionOk="0">
                    <a:moveTo>
                      <a:pt x="37" y="1"/>
                    </a:moveTo>
                    <a:cubicBezTo>
                      <a:pt x="28" y="10"/>
                      <a:pt x="19" y="18"/>
                      <a:pt x="1" y="27"/>
                    </a:cubicBezTo>
                    <a:cubicBezTo>
                      <a:pt x="19" y="18"/>
                      <a:pt x="28" y="10"/>
                      <a:pt x="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3"/>
              <p:cNvSpPr/>
              <p:nvPr/>
            </p:nvSpPr>
            <p:spPr>
              <a:xfrm>
                <a:off x="8942986" y="1891480"/>
                <a:ext cx="58774" cy="38176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78" extrusionOk="0">
                    <a:moveTo>
                      <a:pt x="348" y="1"/>
                    </a:moveTo>
                    <a:cubicBezTo>
                      <a:pt x="313" y="1"/>
                      <a:pt x="1" y="251"/>
                      <a:pt x="116" y="277"/>
                    </a:cubicBezTo>
                    <a:cubicBezTo>
                      <a:pt x="117" y="277"/>
                      <a:pt x="118" y="278"/>
                      <a:pt x="119" y="278"/>
                    </a:cubicBezTo>
                    <a:cubicBezTo>
                      <a:pt x="187" y="278"/>
                      <a:pt x="427" y="1"/>
                      <a:pt x="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3"/>
              <p:cNvSpPr/>
              <p:nvPr/>
            </p:nvSpPr>
            <p:spPr>
              <a:xfrm>
                <a:off x="8927057" y="1114767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10"/>
                    </a:moveTo>
                    <a:lnTo>
                      <a:pt x="1" y="1"/>
                    </a:lnTo>
                    <a:cubicBezTo>
                      <a:pt x="1" y="1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3"/>
              <p:cNvSpPr/>
              <p:nvPr/>
            </p:nvSpPr>
            <p:spPr>
              <a:xfrm>
                <a:off x="8927057" y="1116003"/>
                <a:ext cx="57675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5" y="81"/>
                      <a:pt x="81" y="161"/>
                      <a:pt x="125" y="242"/>
                    </a:cubicBezTo>
                    <a:cubicBezTo>
                      <a:pt x="152" y="215"/>
                      <a:pt x="420" y="268"/>
                      <a:pt x="366" y="126"/>
                    </a:cubicBezTo>
                    <a:cubicBezTo>
                      <a:pt x="348" y="90"/>
                      <a:pt x="45" y="3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3"/>
              <p:cNvSpPr/>
              <p:nvPr/>
            </p:nvSpPr>
            <p:spPr>
              <a:xfrm>
                <a:off x="6441391" y="5004786"/>
                <a:ext cx="137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7"/>
                    </a:cubicBezTo>
                    <a:lnTo>
                      <a:pt x="10" y="7"/>
                    </a:lnTo>
                    <a:cubicBezTo>
                      <a:pt x="10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3"/>
              <p:cNvSpPr/>
              <p:nvPr/>
            </p:nvSpPr>
            <p:spPr>
              <a:xfrm>
                <a:off x="8996679" y="1374038"/>
                <a:ext cx="24306" cy="1496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9" extrusionOk="0">
                    <a:moveTo>
                      <a:pt x="149" y="1"/>
                    </a:moveTo>
                    <a:cubicBezTo>
                      <a:pt x="136" y="1"/>
                      <a:pt x="114" y="8"/>
                      <a:pt x="82" y="22"/>
                    </a:cubicBezTo>
                    <a:cubicBezTo>
                      <a:pt x="19" y="79"/>
                      <a:pt x="1" y="109"/>
                      <a:pt x="33" y="109"/>
                    </a:cubicBezTo>
                    <a:cubicBezTo>
                      <a:pt x="47" y="109"/>
                      <a:pt x="69" y="104"/>
                      <a:pt x="100" y="93"/>
                    </a:cubicBezTo>
                    <a:cubicBezTo>
                      <a:pt x="161" y="33"/>
                      <a:pt x="176" y="1"/>
                      <a:pt x="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3"/>
              <p:cNvSpPr/>
              <p:nvPr/>
            </p:nvSpPr>
            <p:spPr>
              <a:xfrm>
                <a:off x="8983359" y="1351517"/>
                <a:ext cx="12496" cy="15792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5" extrusionOk="0">
                    <a:moveTo>
                      <a:pt x="35" y="1"/>
                    </a:moveTo>
                    <a:cubicBezTo>
                      <a:pt x="21" y="1"/>
                      <a:pt x="10" y="21"/>
                      <a:pt x="1" y="61"/>
                    </a:cubicBezTo>
                    <a:cubicBezTo>
                      <a:pt x="23" y="97"/>
                      <a:pt x="41" y="115"/>
                      <a:pt x="56" y="115"/>
                    </a:cubicBezTo>
                    <a:cubicBezTo>
                      <a:pt x="70" y="115"/>
                      <a:pt x="81" y="97"/>
                      <a:pt x="90" y="61"/>
                    </a:cubicBezTo>
                    <a:cubicBezTo>
                      <a:pt x="68" y="21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3"/>
              <p:cNvSpPr/>
              <p:nvPr/>
            </p:nvSpPr>
            <p:spPr>
              <a:xfrm>
                <a:off x="8873227" y="1863329"/>
                <a:ext cx="33095" cy="2705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97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0" y="72"/>
                      <a:pt x="0" y="134"/>
                      <a:pt x="125" y="197"/>
                    </a:cubicBezTo>
                    <a:cubicBezTo>
                      <a:pt x="241" y="125"/>
                      <a:pt x="232" y="63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3"/>
              <p:cNvSpPr/>
              <p:nvPr/>
            </p:nvSpPr>
            <p:spPr>
              <a:xfrm>
                <a:off x="8956856" y="1697989"/>
                <a:ext cx="48063" cy="56853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4" extrusionOk="0">
                    <a:moveTo>
                      <a:pt x="83" y="0"/>
                    </a:moveTo>
                    <a:cubicBezTo>
                      <a:pt x="1" y="0"/>
                      <a:pt x="96" y="259"/>
                      <a:pt x="87" y="277"/>
                    </a:cubicBezTo>
                    <a:cubicBezTo>
                      <a:pt x="87" y="321"/>
                      <a:pt x="87" y="366"/>
                      <a:pt x="96" y="411"/>
                    </a:cubicBezTo>
                    <a:cubicBezTo>
                      <a:pt x="102" y="413"/>
                      <a:pt x="108" y="414"/>
                      <a:pt x="114" y="414"/>
                    </a:cubicBezTo>
                    <a:cubicBezTo>
                      <a:pt x="234" y="414"/>
                      <a:pt x="350" y="17"/>
                      <a:pt x="87" y="0"/>
                    </a:cubicBezTo>
                    <a:cubicBezTo>
                      <a:pt x="85" y="0"/>
                      <a:pt x="84" y="0"/>
                      <a:pt x="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3"/>
              <p:cNvSpPr/>
              <p:nvPr/>
            </p:nvSpPr>
            <p:spPr>
              <a:xfrm>
                <a:off x="8987067" y="1504360"/>
                <a:ext cx="49161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5" extrusionOk="0">
                    <a:moveTo>
                      <a:pt x="141" y="1"/>
                    </a:moveTo>
                    <a:cubicBezTo>
                      <a:pt x="139" y="1"/>
                      <a:pt x="137" y="1"/>
                      <a:pt x="134" y="1"/>
                    </a:cubicBezTo>
                    <a:cubicBezTo>
                      <a:pt x="259" y="1"/>
                      <a:pt x="1" y="242"/>
                      <a:pt x="1" y="242"/>
                    </a:cubicBezTo>
                    <a:cubicBezTo>
                      <a:pt x="1" y="323"/>
                      <a:pt x="23" y="354"/>
                      <a:pt x="54" y="354"/>
                    </a:cubicBezTo>
                    <a:cubicBezTo>
                      <a:pt x="157" y="354"/>
                      <a:pt x="358" y="1"/>
                      <a:pt x="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3"/>
              <p:cNvSpPr/>
              <p:nvPr/>
            </p:nvSpPr>
            <p:spPr>
              <a:xfrm>
                <a:off x="9002172" y="1473050"/>
                <a:ext cx="27876" cy="2293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" extrusionOk="0">
                    <a:moveTo>
                      <a:pt x="10" y="1"/>
                    </a:moveTo>
                    <a:cubicBezTo>
                      <a:pt x="1" y="1"/>
                      <a:pt x="9" y="21"/>
                      <a:pt x="51" y="77"/>
                    </a:cubicBezTo>
                    <a:cubicBezTo>
                      <a:pt x="87" y="104"/>
                      <a:pt x="114" y="140"/>
                      <a:pt x="149" y="166"/>
                    </a:cubicBezTo>
                    <a:cubicBezTo>
                      <a:pt x="202" y="166"/>
                      <a:pt x="36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3"/>
              <p:cNvSpPr/>
              <p:nvPr/>
            </p:nvSpPr>
            <p:spPr>
              <a:xfrm>
                <a:off x="3752488" y="136598"/>
                <a:ext cx="12359" cy="20324"/>
              </a:xfrm>
              <a:custGeom>
                <a:avLst/>
                <a:gdLst/>
                <a:ahLst/>
                <a:cxnLst/>
                <a:rect l="l" t="t" r="r" b="b"/>
                <a:pathLst>
                  <a:path w="90" h="148" extrusionOk="0">
                    <a:moveTo>
                      <a:pt x="45" y="0"/>
                    </a:moveTo>
                    <a:cubicBezTo>
                      <a:pt x="22" y="0"/>
                      <a:pt x="0" y="14"/>
                      <a:pt x="0" y="41"/>
                    </a:cubicBezTo>
                    <a:cubicBezTo>
                      <a:pt x="13" y="112"/>
                      <a:pt x="27" y="148"/>
                      <a:pt x="41" y="148"/>
                    </a:cubicBezTo>
                    <a:cubicBezTo>
                      <a:pt x="56" y="148"/>
                      <a:pt x="71" y="112"/>
                      <a:pt x="89" y="41"/>
                    </a:cubicBezTo>
                    <a:cubicBezTo>
                      <a:pt x="89" y="14"/>
                      <a:pt x="67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3"/>
              <p:cNvSpPr/>
              <p:nvPr/>
            </p:nvSpPr>
            <p:spPr>
              <a:xfrm>
                <a:off x="9020161" y="3758558"/>
                <a:ext cx="5081" cy="8651"/>
              </a:xfrm>
              <a:custGeom>
                <a:avLst/>
                <a:gdLst/>
                <a:ahLst/>
                <a:cxnLst/>
                <a:rect l="l" t="t" r="r" b="b"/>
                <a:pathLst>
                  <a:path w="37" h="63" extrusionOk="0">
                    <a:moveTo>
                      <a:pt x="1" y="0"/>
                    </a:moveTo>
                    <a:cubicBezTo>
                      <a:pt x="1" y="18"/>
                      <a:pt x="1" y="36"/>
                      <a:pt x="9" y="63"/>
                    </a:cubicBezTo>
                    <a:cubicBezTo>
                      <a:pt x="36" y="27"/>
                      <a:pt x="27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3"/>
              <p:cNvSpPr/>
              <p:nvPr/>
            </p:nvSpPr>
            <p:spPr>
              <a:xfrm>
                <a:off x="8957680" y="3678909"/>
                <a:ext cx="62619" cy="8074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588" extrusionOk="0">
                    <a:moveTo>
                      <a:pt x="438" y="0"/>
                    </a:moveTo>
                    <a:cubicBezTo>
                      <a:pt x="304" y="81"/>
                      <a:pt x="1" y="259"/>
                      <a:pt x="259" y="366"/>
                    </a:cubicBezTo>
                    <a:cubicBezTo>
                      <a:pt x="179" y="393"/>
                      <a:pt x="108" y="429"/>
                      <a:pt x="45" y="491"/>
                    </a:cubicBezTo>
                    <a:cubicBezTo>
                      <a:pt x="62" y="554"/>
                      <a:pt x="94" y="587"/>
                      <a:pt x="142" y="587"/>
                    </a:cubicBezTo>
                    <a:cubicBezTo>
                      <a:pt x="170" y="587"/>
                      <a:pt x="203" y="576"/>
                      <a:pt x="241" y="554"/>
                    </a:cubicBezTo>
                    <a:cubicBezTo>
                      <a:pt x="313" y="563"/>
                      <a:pt x="384" y="571"/>
                      <a:pt x="456" y="580"/>
                    </a:cubicBezTo>
                    <a:cubicBezTo>
                      <a:pt x="447" y="384"/>
                      <a:pt x="438" y="197"/>
                      <a:pt x="4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2" name="Google Shape;18502;p33"/>
              <p:cNvSpPr/>
              <p:nvPr/>
            </p:nvSpPr>
            <p:spPr>
              <a:xfrm>
                <a:off x="4370025" y="133577"/>
                <a:ext cx="6042" cy="206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6"/>
                      <a:pt x="3" y="14"/>
                      <a:pt x="16" y="14"/>
                    </a:cubicBezTo>
                    <a:cubicBezTo>
                      <a:pt x="24" y="14"/>
                      <a:pt x="37" y="11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3" name="Google Shape;18503;p33"/>
              <p:cNvSpPr/>
              <p:nvPr/>
            </p:nvSpPr>
            <p:spPr>
              <a:xfrm>
                <a:off x="3563807" y="13357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0"/>
                    </a:moveTo>
                    <a:cubicBezTo>
                      <a:pt x="0" y="0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4" name="Google Shape;18504;p33"/>
              <p:cNvSpPr/>
              <p:nvPr/>
            </p:nvSpPr>
            <p:spPr>
              <a:xfrm>
                <a:off x="8887920" y="192352"/>
                <a:ext cx="3845" cy="687"/>
              </a:xfrm>
              <a:custGeom>
                <a:avLst/>
                <a:gdLst/>
                <a:ahLst/>
                <a:cxnLst/>
                <a:rect l="l" t="t" r="r" b="b"/>
                <a:pathLst>
                  <a:path w="28" h="5" extrusionOk="0">
                    <a:moveTo>
                      <a:pt x="0" y="0"/>
                    </a:moveTo>
                    <a:cubicBezTo>
                      <a:pt x="18" y="3"/>
                      <a:pt x="25" y="4"/>
                      <a:pt x="26" y="4"/>
                    </a:cubicBezTo>
                    <a:cubicBezTo>
                      <a:pt x="28" y="4"/>
                      <a:pt x="6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5" name="Google Shape;18505;p33"/>
              <p:cNvSpPr/>
              <p:nvPr/>
            </p:nvSpPr>
            <p:spPr>
              <a:xfrm>
                <a:off x="8902614" y="182465"/>
                <a:ext cx="93242" cy="1675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22" extrusionOk="0">
                    <a:moveTo>
                      <a:pt x="315" y="0"/>
                    </a:moveTo>
                    <a:cubicBezTo>
                      <a:pt x="209" y="0"/>
                      <a:pt x="104" y="28"/>
                      <a:pt x="0" y="90"/>
                    </a:cubicBezTo>
                    <a:cubicBezTo>
                      <a:pt x="130" y="110"/>
                      <a:pt x="255" y="122"/>
                      <a:pt x="380" y="122"/>
                    </a:cubicBezTo>
                    <a:cubicBezTo>
                      <a:pt x="478" y="122"/>
                      <a:pt x="576" y="115"/>
                      <a:pt x="678" y="99"/>
                    </a:cubicBezTo>
                    <a:cubicBezTo>
                      <a:pt x="559" y="37"/>
                      <a:pt x="437" y="0"/>
                      <a:pt x="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6" name="Google Shape;18506;p33"/>
              <p:cNvSpPr/>
              <p:nvPr/>
            </p:nvSpPr>
            <p:spPr>
              <a:xfrm>
                <a:off x="8998052" y="197296"/>
                <a:ext cx="8789" cy="9887"/>
              </a:xfrm>
              <a:custGeom>
                <a:avLst/>
                <a:gdLst/>
                <a:ahLst/>
                <a:cxnLst/>
                <a:rect l="l" t="t" r="r" b="b"/>
                <a:pathLst>
                  <a:path w="64" h="72" extrusionOk="0">
                    <a:moveTo>
                      <a:pt x="1" y="0"/>
                    </a:moveTo>
                    <a:cubicBezTo>
                      <a:pt x="13" y="24"/>
                      <a:pt x="1" y="71"/>
                      <a:pt x="15" y="71"/>
                    </a:cubicBezTo>
                    <a:cubicBezTo>
                      <a:pt x="23" y="71"/>
                      <a:pt x="37" y="59"/>
                      <a:pt x="63" y="27"/>
                    </a:cubicBezTo>
                    <a:cubicBezTo>
                      <a:pt x="46" y="18"/>
                      <a:pt x="28" y="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7" name="Google Shape;18507;p33"/>
              <p:cNvSpPr/>
              <p:nvPr/>
            </p:nvSpPr>
            <p:spPr>
              <a:xfrm>
                <a:off x="8995718" y="196060"/>
                <a:ext cx="2472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0" y="0"/>
                    </a:moveTo>
                    <a:cubicBezTo>
                      <a:pt x="9" y="0"/>
                      <a:pt x="18" y="0"/>
                      <a:pt x="18" y="9"/>
                    </a:cubicBezTo>
                    <a:cubicBezTo>
                      <a:pt x="18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8" name="Google Shape;18508;p33"/>
              <p:cNvSpPr/>
              <p:nvPr/>
            </p:nvSpPr>
            <p:spPr>
              <a:xfrm>
                <a:off x="8971137" y="201278"/>
                <a:ext cx="7553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55" h="7" extrusionOk="0">
                    <a:moveTo>
                      <a:pt x="7" y="0"/>
                    </a:moveTo>
                    <a:cubicBezTo>
                      <a:pt x="1" y="0"/>
                      <a:pt x="10" y="2"/>
                      <a:pt x="54" y="7"/>
                    </a:cubicBezTo>
                    <a:cubicBezTo>
                      <a:pt x="36" y="2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9" name="Google Shape;18509;p33"/>
              <p:cNvSpPr/>
              <p:nvPr/>
            </p:nvSpPr>
            <p:spPr>
              <a:xfrm>
                <a:off x="3659521" y="4993388"/>
                <a:ext cx="30623" cy="466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4" extrusionOk="0">
                    <a:moveTo>
                      <a:pt x="35" y="0"/>
                    </a:moveTo>
                    <a:cubicBezTo>
                      <a:pt x="0" y="0"/>
                      <a:pt x="148" y="33"/>
                      <a:pt x="202" y="33"/>
                    </a:cubicBezTo>
                    <a:cubicBezTo>
                      <a:pt x="214" y="33"/>
                      <a:pt x="222" y="31"/>
                      <a:pt x="222" y="27"/>
                    </a:cubicBezTo>
                    <a:cubicBezTo>
                      <a:pt x="160" y="19"/>
                      <a:pt x="133" y="10"/>
                      <a:pt x="115" y="10"/>
                    </a:cubicBezTo>
                    <a:cubicBezTo>
                      <a:pt x="70" y="3"/>
                      <a:pt x="45" y="0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0" name="Google Shape;18510;p33"/>
              <p:cNvSpPr/>
              <p:nvPr/>
            </p:nvSpPr>
            <p:spPr>
              <a:xfrm>
                <a:off x="8715169" y="3959465"/>
                <a:ext cx="52732" cy="1359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9" extrusionOk="0">
                    <a:moveTo>
                      <a:pt x="384" y="0"/>
                    </a:moveTo>
                    <a:cubicBezTo>
                      <a:pt x="250" y="18"/>
                      <a:pt x="125" y="54"/>
                      <a:pt x="0" y="99"/>
                    </a:cubicBezTo>
                    <a:cubicBezTo>
                      <a:pt x="125" y="72"/>
                      <a:pt x="250" y="54"/>
                      <a:pt x="384" y="36"/>
                    </a:cubicBez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8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2" name="Google Shape;18512;p34"/>
          <p:cNvSpPr/>
          <p:nvPr/>
        </p:nvSpPr>
        <p:spPr>
          <a:xfrm>
            <a:off x="1283250" y="-720775"/>
            <a:ext cx="6577500" cy="65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3" name="Google Shape;18513;p34"/>
          <p:cNvGrpSpPr/>
          <p:nvPr/>
        </p:nvGrpSpPr>
        <p:grpSpPr>
          <a:xfrm>
            <a:off x="332171" y="241457"/>
            <a:ext cx="8501295" cy="4653095"/>
            <a:chOff x="5307908" y="3262878"/>
            <a:chExt cx="2055538" cy="1125050"/>
          </a:xfrm>
        </p:grpSpPr>
        <p:sp>
          <p:nvSpPr>
            <p:cNvPr id="18514" name="Google Shape;18514;p34"/>
            <p:cNvSpPr/>
            <p:nvPr/>
          </p:nvSpPr>
          <p:spPr>
            <a:xfrm>
              <a:off x="7056291" y="4034592"/>
              <a:ext cx="29813" cy="11483"/>
            </a:xfrm>
            <a:custGeom>
              <a:avLst/>
              <a:gdLst/>
              <a:ahLst/>
              <a:cxnLst/>
              <a:rect l="l" t="t" r="r" b="b"/>
              <a:pathLst>
                <a:path w="958" h="369" extrusionOk="0">
                  <a:moveTo>
                    <a:pt x="524" y="0"/>
                  </a:moveTo>
                  <a:cubicBezTo>
                    <a:pt x="411" y="0"/>
                    <a:pt x="1" y="82"/>
                    <a:pt x="66" y="163"/>
                  </a:cubicBezTo>
                  <a:cubicBezTo>
                    <a:pt x="98" y="204"/>
                    <a:pt x="166" y="213"/>
                    <a:pt x="230" y="213"/>
                  </a:cubicBezTo>
                  <a:cubicBezTo>
                    <a:pt x="284" y="213"/>
                    <a:pt x="335" y="207"/>
                    <a:pt x="363" y="207"/>
                  </a:cubicBezTo>
                  <a:cubicBezTo>
                    <a:pt x="410" y="207"/>
                    <a:pt x="386" y="226"/>
                    <a:pt x="173" y="332"/>
                  </a:cubicBezTo>
                  <a:cubicBezTo>
                    <a:pt x="214" y="356"/>
                    <a:pt x="256" y="368"/>
                    <a:pt x="300" y="368"/>
                  </a:cubicBezTo>
                  <a:cubicBezTo>
                    <a:pt x="322" y="368"/>
                    <a:pt x="345" y="365"/>
                    <a:pt x="369" y="359"/>
                  </a:cubicBezTo>
                  <a:cubicBezTo>
                    <a:pt x="628" y="341"/>
                    <a:pt x="958" y="154"/>
                    <a:pt x="547" y="2"/>
                  </a:cubicBezTo>
                  <a:cubicBezTo>
                    <a:pt x="543" y="1"/>
                    <a:pt x="535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4"/>
            <p:cNvSpPr/>
            <p:nvPr/>
          </p:nvSpPr>
          <p:spPr>
            <a:xfrm>
              <a:off x="6749386" y="3834024"/>
              <a:ext cx="24958" cy="12604"/>
            </a:xfrm>
            <a:custGeom>
              <a:avLst/>
              <a:gdLst/>
              <a:ahLst/>
              <a:cxnLst/>
              <a:rect l="l" t="t" r="r" b="b"/>
              <a:pathLst>
                <a:path w="802" h="405" extrusionOk="0">
                  <a:moveTo>
                    <a:pt x="86" y="0"/>
                  </a:moveTo>
                  <a:cubicBezTo>
                    <a:pt x="20" y="0"/>
                    <a:pt x="0" y="48"/>
                    <a:pt x="97" y="194"/>
                  </a:cubicBezTo>
                  <a:cubicBezTo>
                    <a:pt x="134" y="256"/>
                    <a:pt x="431" y="405"/>
                    <a:pt x="623" y="405"/>
                  </a:cubicBezTo>
                  <a:cubicBezTo>
                    <a:pt x="707" y="405"/>
                    <a:pt x="770" y="377"/>
                    <a:pt x="784" y="301"/>
                  </a:cubicBezTo>
                  <a:cubicBezTo>
                    <a:pt x="801" y="185"/>
                    <a:pt x="373" y="221"/>
                    <a:pt x="489" y="167"/>
                  </a:cubicBezTo>
                  <a:cubicBezTo>
                    <a:pt x="495" y="167"/>
                    <a:pt x="2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4"/>
            <p:cNvSpPr/>
            <p:nvPr/>
          </p:nvSpPr>
          <p:spPr>
            <a:xfrm>
              <a:off x="6297897" y="4356871"/>
              <a:ext cx="10052" cy="15031"/>
            </a:xfrm>
            <a:custGeom>
              <a:avLst/>
              <a:gdLst/>
              <a:ahLst/>
              <a:cxnLst/>
              <a:rect l="l" t="t" r="r" b="b"/>
              <a:pathLst>
                <a:path w="323" h="483" extrusionOk="0">
                  <a:moveTo>
                    <a:pt x="322" y="441"/>
                  </a:moveTo>
                  <a:cubicBezTo>
                    <a:pt x="320" y="444"/>
                    <a:pt x="318" y="447"/>
                    <a:pt x="315" y="449"/>
                  </a:cubicBezTo>
                  <a:lnTo>
                    <a:pt x="315" y="449"/>
                  </a:lnTo>
                  <a:cubicBezTo>
                    <a:pt x="317" y="447"/>
                    <a:pt x="320" y="445"/>
                    <a:pt x="322" y="441"/>
                  </a:cubicBezTo>
                  <a:close/>
                  <a:moveTo>
                    <a:pt x="265" y="1"/>
                  </a:moveTo>
                  <a:cubicBezTo>
                    <a:pt x="167" y="1"/>
                    <a:pt x="1" y="277"/>
                    <a:pt x="1" y="307"/>
                  </a:cubicBezTo>
                  <a:cubicBezTo>
                    <a:pt x="1" y="361"/>
                    <a:pt x="135" y="483"/>
                    <a:pt x="239" y="483"/>
                  </a:cubicBezTo>
                  <a:cubicBezTo>
                    <a:pt x="268" y="483"/>
                    <a:pt x="295" y="473"/>
                    <a:pt x="315" y="449"/>
                  </a:cubicBezTo>
                  <a:lnTo>
                    <a:pt x="315" y="449"/>
                  </a:lnTo>
                  <a:cubicBezTo>
                    <a:pt x="313" y="452"/>
                    <a:pt x="310" y="453"/>
                    <a:pt x="308" y="453"/>
                  </a:cubicBezTo>
                  <a:cubicBezTo>
                    <a:pt x="267" y="453"/>
                    <a:pt x="295" y="38"/>
                    <a:pt x="311" y="38"/>
                  </a:cubicBezTo>
                  <a:cubicBezTo>
                    <a:pt x="312" y="38"/>
                    <a:pt x="313" y="38"/>
                    <a:pt x="313" y="39"/>
                  </a:cubicBezTo>
                  <a:cubicBezTo>
                    <a:pt x="301" y="12"/>
                    <a:pt x="284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4"/>
            <p:cNvSpPr/>
            <p:nvPr/>
          </p:nvSpPr>
          <p:spPr>
            <a:xfrm>
              <a:off x="6806802" y="4336456"/>
              <a:ext cx="10768" cy="11981"/>
            </a:xfrm>
            <a:custGeom>
              <a:avLst/>
              <a:gdLst/>
              <a:ahLst/>
              <a:cxnLst/>
              <a:rect l="l" t="t" r="r" b="b"/>
              <a:pathLst>
                <a:path w="346" h="385" extrusionOk="0">
                  <a:moveTo>
                    <a:pt x="286" y="0"/>
                  </a:moveTo>
                  <a:cubicBezTo>
                    <a:pt x="192" y="0"/>
                    <a:pt x="7" y="104"/>
                    <a:pt x="0" y="124"/>
                  </a:cubicBezTo>
                  <a:cubicBezTo>
                    <a:pt x="1" y="123"/>
                    <a:pt x="2" y="122"/>
                    <a:pt x="4" y="122"/>
                  </a:cubicBezTo>
                  <a:cubicBezTo>
                    <a:pt x="32" y="122"/>
                    <a:pt x="168" y="385"/>
                    <a:pt x="259" y="385"/>
                  </a:cubicBezTo>
                  <a:cubicBezTo>
                    <a:pt x="309" y="385"/>
                    <a:pt x="345" y="302"/>
                    <a:pt x="339" y="44"/>
                  </a:cubicBezTo>
                  <a:cubicBezTo>
                    <a:pt x="339" y="12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4"/>
            <p:cNvSpPr/>
            <p:nvPr/>
          </p:nvSpPr>
          <p:spPr>
            <a:xfrm>
              <a:off x="5999456" y="4344672"/>
              <a:ext cx="24242" cy="5664"/>
            </a:xfrm>
            <a:custGeom>
              <a:avLst/>
              <a:gdLst/>
              <a:ahLst/>
              <a:cxnLst/>
              <a:rect l="l" t="t" r="r" b="b"/>
              <a:pathLst>
                <a:path w="779" h="182" extrusionOk="0">
                  <a:moveTo>
                    <a:pt x="730" y="1"/>
                  </a:moveTo>
                  <a:cubicBezTo>
                    <a:pt x="571" y="1"/>
                    <a:pt x="61" y="21"/>
                    <a:pt x="1" y="66"/>
                  </a:cubicBezTo>
                  <a:cubicBezTo>
                    <a:pt x="10" y="60"/>
                    <a:pt x="21" y="57"/>
                    <a:pt x="35" y="57"/>
                  </a:cubicBezTo>
                  <a:cubicBezTo>
                    <a:pt x="130" y="57"/>
                    <a:pt x="332" y="182"/>
                    <a:pt x="511" y="182"/>
                  </a:cubicBezTo>
                  <a:cubicBezTo>
                    <a:pt x="616" y="182"/>
                    <a:pt x="714" y="139"/>
                    <a:pt x="777" y="3"/>
                  </a:cubicBezTo>
                  <a:cubicBezTo>
                    <a:pt x="778" y="2"/>
                    <a:pt x="76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4"/>
            <p:cNvSpPr/>
            <p:nvPr/>
          </p:nvSpPr>
          <p:spPr>
            <a:xfrm>
              <a:off x="6253769" y="3315565"/>
              <a:ext cx="15031" cy="5104"/>
            </a:xfrm>
            <a:custGeom>
              <a:avLst/>
              <a:gdLst/>
              <a:ahLst/>
              <a:cxnLst/>
              <a:rect l="l" t="t" r="r" b="b"/>
              <a:pathLst>
                <a:path w="483" h="164" extrusionOk="0">
                  <a:moveTo>
                    <a:pt x="337" y="1"/>
                  </a:moveTo>
                  <a:cubicBezTo>
                    <a:pt x="265" y="1"/>
                    <a:pt x="191" y="6"/>
                    <a:pt x="134" y="11"/>
                  </a:cubicBezTo>
                  <a:cubicBezTo>
                    <a:pt x="241" y="56"/>
                    <a:pt x="1" y="82"/>
                    <a:pt x="99" y="163"/>
                  </a:cubicBezTo>
                  <a:cubicBezTo>
                    <a:pt x="109" y="163"/>
                    <a:pt x="119" y="164"/>
                    <a:pt x="129" y="164"/>
                  </a:cubicBezTo>
                  <a:cubicBezTo>
                    <a:pt x="259" y="164"/>
                    <a:pt x="375" y="110"/>
                    <a:pt x="482" y="11"/>
                  </a:cubicBezTo>
                  <a:cubicBezTo>
                    <a:pt x="441" y="3"/>
                    <a:pt x="39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4"/>
            <p:cNvSpPr/>
            <p:nvPr/>
          </p:nvSpPr>
          <p:spPr>
            <a:xfrm>
              <a:off x="6989010" y="4370284"/>
              <a:ext cx="18018" cy="3703"/>
            </a:xfrm>
            <a:custGeom>
              <a:avLst/>
              <a:gdLst/>
              <a:ahLst/>
              <a:cxnLst/>
              <a:rect l="l" t="t" r="r" b="b"/>
              <a:pathLst>
                <a:path w="579" h="119" extrusionOk="0">
                  <a:moveTo>
                    <a:pt x="269" y="0"/>
                  </a:moveTo>
                  <a:cubicBezTo>
                    <a:pt x="153" y="0"/>
                    <a:pt x="44" y="7"/>
                    <a:pt x="24" y="19"/>
                  </a:cubicBezTo>
                  <a:cubicBezTo>
                    <a:pt x="1" y="89"/>
                    <a:pt x="25" y="119"/>
                    <a:pt x="92" y="119"/>
                  </a:cubicBezTo>
                  <a:cubicBezTo>
                    <a:pt x="101" y="119"/>
                    <a:pt x="112" y="118"/>
                    <a:pt x="122" y="117"/>
                  </a:cubicBezTo>
                  <a:cubicBezTo>
                    <a:pt x="178" y="114"/>
                    <a:pt x="221" y="113"/>
                    <a:pt x="254" y="113"/>
                  </a:cubicBezTo>
                  <a:cubicBezTo>
                    <a:pt x="298" y="113"/>
                    <a:pt x="326" y="114"/>
                    <a:pt x="349" y="114"/>
                  </a:cubicBezTo>
                  <a:cubicBezTo>
                    <a:pt x="406" y="114"/>
                    <a:pt x="427" y="105"/>
                    <a:pt x="568" y="37"/>
                  </a:cubicBezTo>
                  <a:cubicBezTo>
                    <a:pt x="578" y="11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4"/>
            <p:cNvSpPr/>
            <p:nvPr/>
          </p:nvSpPr>
          <p:spPr>
            <a:xfrm>
              <a:off x="6207680" y="3315876"/>
              <a:ext cx="16400" cy="3641"/>
            </a:xfrm>
            <a:custGeom>
              <a:avLst/>
              <a:gdLst/>
              <a:ahLst/>
              <a:cxnLst/>
              <a:rect l="l" t="t" r="r" b="b"/>
              <a:pathLst>
                <a:path w="527" h="117" extrusionOk="0">
                  <a:moveTo>
                    <a:pt x="1" y="1"/>
                  </a:moveTo>
                  <a:cubicBezTo>
                    <a:pt x="126" y="63"/>
                    <a:pt x="206" y="117"/>
                    <a:pt x="349" y="117"/>
                  </a:cubicBezTo>
                  <a:cubicBezTo>
                    <a:pt x="456" y="117"/>
                    <a:pt x="509" y="72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4"/>
            <p:cNvSpPr/>
            <p:nvPr/>
          </p:nvSpPr>
          <p:spPr>
            <a:xfrm>
              <a:off x="6595155" y="4361165"/>
              <a:ext cx="10705" cy="7033"/>
            </a:xfrm>
            <a:custGeom>
              <a:avLst/>
              <a:gdLst/>
              <a:ahLst/>
              <a:cxnLst/>
              <a:rect l="l" t="t" r="r" b="b"/>
              <a:pathLst>
                <a:path w="344" h="226" extrusionOk="0">
                  <a:moveTo>
                    <a:pt x="327" y="140"/>
                  </a:moveTo>
                  <a:cubicBezTo>
                    <a:pt x="327" y="140"/>
                    <a:pt x="327" y="140"/>
                    <a:pt x="326" y="141"/>
                  </a:cubicBezTo>
                  <a:lnTo>
                    <a:pt x="326" y="141"/>
                  </a:lnTo>
                  <a:cubicBezTo>
                    <a:pt x="327" y="140"/>
                    <a:pt x="327" y="140"/>
                    <a:pt x="327" y="140"/>
                  </a:cubicBezTo>
                  <a:close/>
                  <a:moveTo>
                    <a:pt x="326" y="141"/>
                  </a:moveTo>
                  <a:cubicBezTo>
                    <a:pt x="326" y="141"/>
                    <a:pt x="325" y="142"/>
                    <a:pt x="325" y="142"/>
                  </a:cubicBezTo>
                  <a:cubicBezTo>
                    <a:pt x="325" y="142"/>
                    <a:pt x="326" y="141"/>
                    <a:pt x="326" y="141"/>
                  </a:cubicBezTo>
                  <a:close/>
                  <a:moveTo>
                    <a:pt x="120" y="0"/>
                  </a:moveTo>
                  <a:cubicBezTo>
                    <a:pt x="61" y="0"/>
                    <a:pt x="10" y="42"/>
                    <a:pt x="3" y="169"/>
                  </a:cubicBezTo>
                  <a:cubicBezTo>
                    <a:pt x="1" y="211"/>
                    <a:pt x="27" y="225"/>
                    <a:pt x="65" y="225"/>
                  </a:cubicBezTo>
                  <a:cubicBezTo>
                    <a:pt x="157" y="225"/>
                    <a:pt x="319" y="140"/>
                    <a:pt x="327" y="140"/>
                  </a:cubicBezTo>
                  <a:lnTo>
                    <a:pt x="327" y="140"/>
                  </a:lnTo>
                  <a:cubicBezTo>
                    <a:pt x="327" y="140"/>
                    <a:pt x="327" y="140"/>
                    <a:pt x="327" y="140"/>
                  </a:cubicBezTo>
                  <a:lnTo>
                    <a:pt x="327" y="140"/>
                  </a:lnTo>
                  <a:cubicBezTo>
                    <a:pt x="344" y="116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4"/>
            <p:cNvSpPr/>
            <p:nvPr/>
          </p:nvSpPr>
          <p:spPr>
            <a:xfrm>
              <a:off x="5655767" y="3306695"/>
              <a:ext cx="14191" cy="6940"/>
            </a:xfrm>
            <a:custGeom>
              <a:avLst/>
              <a:gdLst/>
              <a:ahLst/>
              <a:cxnLst/>
              <a:rect l="l" t="t" r="r" b="b"/>
              <a:pathLst>
                <a:path w="456" h="223" extrusionOk="0">
                  <a:moveTo>
                    <a:pt x="259" y="1"/>
                  </a:moveTo>
                  <a:cubicBezTo>
                    <a:pt x="173" y="1"/>
                    <a:pt x="87" y="48"/>
                    <a:pt x="1" y="144"/>
                  </a:cubicBezTo>
                  <a:cubicBezTo>
                    <a:pt x="65" y="197"/>
                    <a:pt x="129" y="223"/>
                    <a:pt x="193" y="223"/>
                  </a:cubicBezTo>
                  <a:cubicBezTo>
                    <a:pt x="280" y="223"/>
                    <a:pt x="368" y="175"/>
                    <a:pt x="456" y="82"/>
                  </a:cubicBezTo>
                  <a:cubicBezTo>
                    <a:pt x="390" y="28"/>
                    <a:pt x="32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4"/>
            <p:cNvSpPr/>
            <p:nvPr/>
          </p:nvSpPr>
          <p:spPr>
            <a:xfrm>
              <a:off x="6571940" y="4241291"/>
              <a:ext cx="13911" cy="5384"/>
            </a:xfrm>
            <a:custGeom>
              <a:avLst/>
              <a:gdLst/>
              <a:ahLst/>
              <a:cxnLst/>
              <a:rect l="l" t="t" r="r" b="b"/>
              <a:pathLst>
                <a:path w="447" h="173" extrusionOk="0">
                  <a:moveTo>
                    <a:pt x="377" y="1"/>
                  </a:moveTo>
                  <a:cubicBezTo>
                    <a:pt x="247" y="1"/>
                    <a:pt x="0" y="71"/>
                    <a:pt x="0" y="78"/>
                  </a:cubicBezTo>
                  <a:cubicBezTo>
                    <a:pt x="0" y="147"/>
                    <a:pt x="45" y="173"/>
                    <a:pt x="106" y="173"/>
                  </a:cubicBezTo>
                  <a:cubicBezTo>
                    <a:pt x="226" y="173"/>
                    <a:pt x="411" y="75"/>
                    <a:pt x="446" y="15"/>
                  </a:cubicBezTo>
                  <a:cubicBezTo>
                    <a:pt x="434" y="5"/>
                    <a:pt x="40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4"/>
            <p:cNvSpPr/>
            <p:nvPr/>
          </p:nvSpPr>
          <p:spPr>
            <a:xfrm>
              <a:off x="5775703" y="3280025"/>
              <a:ext cx="14191" cy="4668"/>
            </a:xfrm>
            <a:custGeom>
              <a:avLst/>
              <a:gdLst/>
              <a:ahLst/>
              <a:cxnLst/>
              <a:rect l="l" t="t" r="r" b="b"/>
              <a:pathLst>
                <a:path w="456" h="150" extrusionOk="0">
                  <a:moveTo>
                    <a:pt x="300" y="0"/>
                  </a:moveTo>
                  <a:cubicBezTo>
                    <a:pt x="196" y="0"/>
                    <a:pt x="96" y="46"/>
                    <a:pt x="0" y="100"/>
                  </a:cubicBezTo>
                  <a:cubicBezTo>
                    <a:pt x="45" y="129"/>
                    <a:pt x="144" y="150"/>
                    <a:pt x="238" y="150"/>
                  </a:cubicBezTo>
                  <a:cubicBezTo>
                    <a:pt x="350" y="150"/>
                    <a:pt x="455" y="120"/>
                    <a:pt x="455" y="38"/>
                  </a:cubicBezTo>
                  <a:cubicBezTo>
                    <a:pt x="403" y="11"/>
                    <a:pt x="35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4"/>
            <p:cNvSpPr/>
            <p:nvPr/>
          </p:nvSpPr>
          <p:spPr>
            <a:xfrm>
              <a:off x="6428103" y="4259870"/>
              <a:ext cx="16711" cy="4170"/>
            </a:xfrm>
            <a:custGeom>
              <a:avLst/>
              <a:gdLst/>
              <a:ahLst/>
              <a:cxnLst/>
              <a:rect l="l" t="t" r="r" b="b"/>
              <a:pathLst>
                <a:path w="537" h="134" extrusionOk="0">
                  <a:moveTo>
                    <a:pt x="211" y="1"/>
                  </a:moveTo>
                  <a:cubicBezTo>
                    <a:pt x="121" y="1"/>
                    <a:pt x="32" y="12"/>
                    <a:pt x="1" y="34"/>
                  </a:cubicBezTo>
                  <a:cubicBezTo>
                    <a:pt x="37" y="88"/>
                    <a:pt x="90" y="114"/>
                    <a:pt x="153" y="132"/>
                  </a:cubicBezTo>
                  <a:cubicBezTo>
                    <a:pt x="134" y="132"/>
                    <a:pt x="147" y="133"/>
                    <a:pt x="176" y="133"/>
                  </a:cubicBezTo>
                  <a:cubicBezTo>
                    <a:pt x="271" y="133"/>
                    <a:pt x="536" y="123"/>
                    <a:pt x="420" y="34"/>
                  </a:cubicBezTo>
                  <a:cubicBezTo>
                    <a:pt x="389" y="12"/>
                    <a:pt x="300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4"/>
            <p:cNvSpPr/>
            <p:nvPr/>
          </p:nvSpPr>
          <p:spPr>
            <a:xfrm>
              <a:off x="5529451" y="3550614"/>
              <a:ext cx="13631" cy="4606"/>
            </a:xfrm>
            <a:custGeom>
              <a:avLst/>
              <a:gdLst/>
              <a:ahLst/>
              <a:cxnLst/>
              <a:rect l="l" t="t" r="r" b="b"/>
              <a:pathLst>
                <a:path w="438" h="148" extrusionOk="0">
                  <a:moveTo>
                    <a:pt x="191" y="1"/>
                  </a:moveTo>
                  <a:cubicBezTo>
                    <a:pt x="120" y="1"/>
                    <a:pt x="50" y="16"/>
                    <a:pt x="0" y="59"/>
                  </a:cubicBezTo>
                  <a:cubicBezTo>
                    <a:pt x="21" y="114"/>
                    <a:pt x="149" y="148"/>
                    <a:pt x="231" y="148"/>
                  </a:cubicBezTo>
                  <a:cubicBezTo>
                    <a:pt x="254" y="148"/>
                    <a:pt x="274" y="145"/>
                    <a:pt x="286" y="139"/>
                  </a:cubicBezTo>
                  <a:cubicBezTo>
                    <a:pt x="339" y="112"/>
                    <a:pt x="393" y="85"/>
                    <a:pt x="438" y="59"/>
                  </a:cubicBezTo>
                  <a:cubicBezTo>
                    <a:pt x="382" y="28"/>
                    <a:pt x="285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4"/>
            <p:cNvSpPr/>
            <p:nvPr/>
          </p:nvSpPr>
          <p:spPr>
            <a:xfrm>
              <a:off x="6195201" y="3275015"/>
              <a:ext cx="14191" cy="3143"/>
            </a:xfrm>
            <a:custGeom>
              <a:avLst/>
              <a:gdLst/>
              <a:ahLst/>
              <a:cxnLst/>
              <a:rect l="l" t="t" r="r" b="b"/>
              <a:pathLst>
                <a:path w="456" h="101" extrusionOk="0">
                  <a:moveTo>
                    <a:pt x="208" y="0"/>
                  </a:moveTo>
                  <a:cubicBezTo>
                    <a:pt x="105" y="0"/>
                    <a:pt x="9" y="16"/>
                    <a:pt x="0" y="47"/>
                  </a:cubicBezTo>
                  <a:cubicBezTo>
                    <a:pt x="55" y="85"/>
                    <a:pt x="134" y="101"/>
                    <a:pt x="215" y="101"/>
                  </a:cubicBezTo>
                  <a:cubicBezTo>
                    <a:pt x="306" y="101"/>
                    <a:pt x="398" y="80"/>
                    <a:pt x="455" y="47"/>
                  </a:cubicBezTo>
                  <a:cubicBezTo>
                    <a:pt x="419" y="16"/>
                    <a:pt x="31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4"/>
            <p:cNvSpPr/>
            <p:nvPr/>
          </p:nvSpPr>
          <p:spPr>
            <a:xfrm>
              <a:off x="6745434" y="3904199"/>
              <a:ext cx="10799" cy="3952"/>
            </a:xfrm>
            <a:custGeom>
              <a:avLst/>
              <a:gdLst/>
              <a:ahLst/>
              <a:cxnLst/>
              <a:rect l="l" t="t" r="r" b="b"/>
              <a:pathLst>
                <a:path w="347" h="127" extrusionOk="0">
                  <a:moveTo>
                    <a:pt x="230" y="1"/>
                  </a:moveTo>
                  <a:cubicBezTo>
                    <a:pt x="135" y="1"/>
                    <a:pt x="6" y="48"/>
                    <a:pt x="1" y="89"/>
                  </a:cubicBezTo>
                  <a:cubicBezTo>
                    <a:pt x="1" y="114"/>
                    <a:pt x="60" y="126"/>
                    <a:pt x="128" y="126"/>
                  </a:cubicBezTo>
                  <a:cubicBezTo>
                    <a:pt x="228" y="126"/>
                    <a:pt x="347" y="101"/>
                    <a:pt x="331" y="53"/>
                  </a:cubicBezTo>
                  <a:cubicBezTo>
                    <a:pt x="324" y="15"/>
                    <a:pt x="28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4"/>
            <p:cNvSpPr/>
            <p:nvPr/>
          </p:nvSpPr>
          <p:spPr>
            <a:xfrm>
              <a:off x="6373052" y="4354257"/>
              <a:ext cx="8651" cy="5602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23" y="1"/>
                  </a:moveTo>
                  <a:cubicBezTo>
                    <a:pt x="144" y="1"/>
                    <a:pt x="0" y="97"/>
                    <a:pt x="66" y="150"/>
                  </a:cubicBezTo>
                  <a:cubicBezTo>
                    <a:pt x="92" y="171"/>
                    <a:pt x="118" y="180"/>
                    <a:pt x="144" y="180"/>
                  </a:cubicBezTo>
                  <a:cubicBezTo>
                    <a:pt x="216" y="180"/>
                    <a:pt x="278" y="109"/>
                    <a:pt x="271" y="43"/>
                  </a:cubicBezTo>
                  <a:cubicBezTo>
                    <a:pt x="271" y="13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4"/>
            <p:cNvSpPr/>
            <p:nvPr/>
          </p:nvSpPr>
          <p:spPr>
            <a:xfrm>
              <a:off x="7171964" y="3422368"/>
              <a:ext cx="13631" cy="3579"/>
            </a:xfrm>
            <a:custGeom>
              <a:avLst/>
              <a:gdLst/>
              <a:ahLst/>
              <a:cxnLst/>
              <a:rect l="l" t="t" r="r" b="b"/>
              <a:pathLst>
                <a:path w="438" h="115" extrusionOk="0">
                  <a:moveTo>
                    <a:pt x="249" y="1"/>
                  </a:moveTo>
                  <a:cubicBezTo>
                    <a:pt x="133" y="1"/>
                    <a:pt x="0" y="27"/>
                    <a:pt x="87" y="94"/>
                  </a:cubicBezTo>
                  <a:cubicBezTo>
                    <a:pt x="123" y="107"/>
                    <a:pt x="160" y="114"/>
                    <a:pt x="195" y="114"/>
                  </a:cubicBezTo>
                  <a:cubicBezTo>
                    <a:pt x="255" y="114"/>
                    <a:pt x="313" y="94"/>
                    <a:pt x="363" y="49"/>
                  </a:cubicBezTo>
                  <a:cubicBezTo>
                    <a:pt x="438" y="20"/>
                    <a:pt x="3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4"/>
            <p:cNvSpPr/>
            <p:nvPr/>
          </p:nvSpPr>
          <p:spPr>
            <a:xfrm>
              <a:off x="5886304" y="4384692"/>
              <a:ext cx="14004" cy="3236"/>
            </a:xfrm>
            <a:custGeom>
              <a:avLst/>
              <a:gdLst/>
              <a:ahLst/>
              <a:cxnLst/>
              <a:rect l="l" t="t" r="r" b="b"/>
              <a:pathLst>
                <a:path w="450" h="104" extrusionOk="0">
                  <a:moveTo>
                    <a:pt x="216" y="1"/>
                  </a:moveTo>
                  <a:cubicBezTo>
                    <a:pt x="162" y="1"/>
                    <a:pt x="109" y="9"/>
                    <a:pt x="59" y="20"/>
                  </a:cubicBezTo>
                  <a:cubicBezTo>
                    <a:pt x="0" y="64"/>
                    <a:pt x="177" y="103"/>
                    <a:pt x="296" y="103"/>
                  </a:cubicBezTo>
                  <a:cubicBezTo>
                    <a:pt x="391" y="103"/>
                    <a:pt x="449" y="78"/>
                    <a:pt x="318" y="11"/>
                  </a:cubicBezTo>
                  <a:cubicBezTo>
                    <a:pt x="284" y="4"/>
                    <a:pt x="250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4"/>
            <p:cNvSpPr/>
            <p:nvPr/>
          </p:nvSpPr>
          <p:spPr>
            <a:xfrm>
              <a:off x="5609740" y="3465687"/>
              <a:ext cx="10456" cy="5166"/>
            </a:xfrm>
            <a:custGeom>
              <a:avLst/>
              <a:gdLst/>
              <a:ahLst/>
              <a:cxnLst/>
              <a:rect l="l" t="t" r="r" b="b"/>
              <a:pathLst>
                <a:path w="336" h="166" extrusionOk="0">
                  <a:moveTo>
                    <a:pt x="57" y="0"/>
                  </a:moveTo>
                  <a:cubicBezTo>
                    <a:pt x="28" y="0"/>
                    <a:pt x="8" y="16"/>
                    <a:pt x="8" y="58"/>
                  </a:cubicBezTo>
                  <a:cubicBezTo>
                    <a:pt x="1" y="132"/>
                    <a:pt x="169" y="166"/>
                    <a:pt x="266" y="166"/>
                  </a:cubicBezTo>
                  <a:cubicBezTo>
                    <a:pt x="297" y="166"/>
                    <a:pt x="320" y="162"/>
                    <a:pt x="329" y="156"/>
                  </a:cubicBezTo>
                  <a:cubicBezTo>
                    <a:pt x="335" y="149"/>
                    <a:pt x="14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4"/>
            <p:cNvSpPr/>
            <p:nvPr/>
          </p:nvSpPr>
          <p:spPr>
            <a:xfrm>
              <a:off x="6376693" y="3317245"/>
              <a:ext cx="7873" cy="4014"/>
            </a:xfrm>
            <a:custGeom>
              <a:avLst/>
              <a:gdLst/>
              <a:ahLst/>
              <a:cxnLst/>
              <a:rect l="l" t="t" r="r" b="b"/>
              <a:pathLst>
                <a:path w="253" h="129" extrusionOk="0">
                  <a:moveTo>
                    <a:pt x="107" y="1"/>
                  </a:moveTo>
                  <a:cubicBezTo>
                    <a:pt x="1" y="1"/>
                    <a:pt x="22" y="120"/>
                    <a:pt x="110" y="126"/>
                  </a:cubicBezTo>
                  <a:cubicBezTo>
                    <a:pt x="126" y="128"/>
                    <a:pt x="141" y="129"/>
                    <a:pt x="153" y="129"/>
                  </a:cubicBezTo>
                  <a:cubicBezTo>
                    <a:pt x="222" y="129"/>
                    <a:pt x="237" y="106"/>
                    <a:pt x="252" y="46"/>
                  </a:cubicBezTo>
                  <a:cubicBezTo>
                    <a:pt x="189" y="13"/>
                    <a:pt x="14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4"/>
            <p:cNvSpPr/>
            <p:nvPr/>
          </p:nvSpPr>
          <p:spPr>
            <a:xfrm>
              <a:off x="6495291" y="3450252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81" y="1"/>
                  </a:moveTo>
                  <a:cubicBezTo>
                    <a:pt x="54" y="1"/>
                    <a:pt x="28" y="7"/>
                    <a:pt x="1" y="19"/>
                  </a:cubicBezTo>
                  <a:cubicBezTo>
                    <a:pt x="1" y="100"/>
                    <a:pt x="88" y="169"/>
                    <a:pt x="155" y="169"/>
                  </a:cubicBezTo>
                  <a:cubicBezTo>
                    <a:pt x="198" y="169"/>
                    <a:pt x="233" y="141"/>
                    <a:pt x="233" y="72"/>
                  </a:cubicBezTo>
                  <a:cubicBezTo>
                    <a:pt x="185" y="25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4"/>
            <p:cNvSpPr/>
            <p:nvPr/>
          </p:nvSpPr>
          <p:spPr>
            <a:xfrm>
              <a:off x="7307928" y="4003036"/>
              <a:ext cx="11110" cy="4886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220" y="1"/>
                  </a:moveTo>
                  <a:cubicBezTo>
                    <a:pt x="165" y="1"/>
                    <a:pt x="45" y="56"/>
                    <a:pt x="10" y="72"/>
                  </a:cubicBezTo>
                  <a:lnTo>
                    <a:pt x="10" y="72"/>
                  </a:lnTo>
                  <a:cubicBezTo>
                    <a:pt x="10" y="71"/>
                    <a:pt x="9" y="71"/>
                    <a:pt x="9" y="71"/>
                  </a:cubicBezTo>
                  <a:cubicBezTo>
                    <a:pt x="3" y="74"/>
                    <a:pt x="1" y="75"/>
                    <a:pt x="1" y="75"/>
                  </a:cubicBezTo>
                  <a:cubicBezTo>
                    <a:pt x="2" y="75"/>
                    <a:pt x="5" y="74"/>
                    <a:pt x="10" y="72"/>
                  </a:cubicBezTo>
                  <a:lnTo>
                    <a:pt x="10" y="72"/>
                  </a:lnTo>
                  <a:cubicBezTo>
                    <a:pt x="80" y="103"/>
                    <a:pt x="171" y="157"/>
                    <a:pt x="256" y="157"/>
                  </a:cubicBezTo>
                  <a:cubicBezTo>
                    <a:pt x="291" y="157"/>
                    <a:pt x="326" y="148"/>
                    <a:pt x="357" y="124"/>
                  </a:cubicBezTo>
                  <a:lnTo>
                    <a:pt x="357" y="124"/>
                  </a:lnTo>
                  <a:cubicBezTo>
                    <a:pt x="345" y="125"/>
                    <a:pt x="335" y="126"/>
                    <a:pt x="326" y="126"/>
                  </a:cubicBezTo>
                  <a:cubicBezTo>
                    <a:pt x="259" y="126"/>
                    <a:pt x="233" y="99"/>
                    <a:pt x="241" y="44"/>
                  </a:cubicBezTo>
                  <a:cubicBezTo>
                    <a:pt x="257" y="12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4"/>
            <p:cNvSpPr/>
            <p:nvPr/>
          </p:nvSpPr>
          <p:spPr>
            <a:xfrm>
              <a:off x="6326123" y="3262878"/>
              <a:ext cx="10768" cy="3859"/>
            </a:xfrm>
            <a:custGeom>
              <a:avLst/>
              <a:gdLst/>
              <a:ahLst/>
              <a:cxnLst/>
              <a:rect l="l" t="t" r="r" b="b"/>
              <a:pathLst>
                <a:path w="346" h="124" extrusionOk="0">
                  <a:moveTo>
                    <a:pt x="227" y="0"/>
                  </a:moveTo>
                  <a:cubicBezTo>
                    <a:pt x="191" y="0"/>
                    <a:pt x="4" y="36"/>
                    <a:pt x="4" y="89"/>
                  </a:cubicBezTo>
                  <a:cubicBezTo>
                    <a:pt x="1" y="113"/>
                    <a:pt x="50" y="124"/>
                    <a:pt x="111" y="124"/>
                  </a:cubicBezTo>
                  <a:cubicBezTo>
                    <a:pt x="212" y="124"/>
                    <a:pt x="345" y="95"/>
                    <a:pt x="334" y="45"/>
                  </a:cubicBezTo>
                  <a:cubicBezTo>
                    <a:pt x="298" y="36"/>
                    <a:pt x="263" y="18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4"/>
            <p:cNvSpPr/>
            <p:nvPr/>
          </p:nvSpPr>
          <p:spPr>
            <a:xfrm>
              <a:off x="5873140" y="3287681"/>
              <a:ext cx="7251" cy="4917"/>
            </a:xfrm>
            <a:custGeom>
              <a:avLst/>
              <a:gdLst/>
              <a:ahLst/>
              <a:cxnLst/>
              <a:rect l="l" t="t" r="r" b="b"/>
              <a:pathLst>
                <a:path w="233" h="158" extrusionOk="0">
                  <a:moveTo>
                    <a:pt x="115" y="1"/>
                  </a:moveTo>
                  <a:cubicBezTo>
                    <a:pt x="61" y="1"/>
                    <a:pt x="23" y="29"/>
                    <a:pt x="1" y="95"/>
                  </a:cubicBezTo>
                  <a:cubicBezTo>
                    <a:pt x="72" y="126"/>
                    <a:pt x="130" y="158"/>
                    <a:pt x="170" y="158"/>
                  </a:cubicBezTo>
                  <a:cubicBezTo>
                    <a:pt x="210" y="158"/>
                    <a:pt x="233" y="126"/>
                    <a:pt x="233" y="33"/>
                  </a:cubicBezTo>
                  <a:cubicBezTo>
                    <a:pt x="188" y="12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4"/>
            <p:cNvSpPr/>
            <p:nvPr/>
          </p:nvSpPr>
          <p:spPr>
            <a:xfrm>
              <a:off x="6163272" y="3337566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169" y="1"/>
                  </a:moveTo>
                  <a:cubicBezTo>
                    <a:pt x="127" y="1"/>
                    <a:pt x="68" y="35"/>
                    <a:pt x="0" y="71"/>
                  </a:cubicBezTo>
                  <a:cubicBezTo>
                    <a:pt x="17" y="132"/>
                    <a:pt x="33" y="169"/>
                    <a:pt x="86" y="169"/>
                  </a:cubicBezTo>
                  <a:cubicBezTo>
                    <a:pt x="119" y="169"/>
                    <a:pt x="165" y="155"/>
                    <a:pt x="232" y="125"/>
                  </a:cubicBezTo>
                  <a:cubicBezTo>
                    <a:pt x="232" y="33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4"/>
            <p:cNvSpPr/>
            <p:nvPr/>
          </p:nvSpPr>
          <p:spPr>
            <a:xfrm>
              <a:off x="6234225" y="3365792"/>
              <a:ext cx="7624" cy="5446"/>
            </a:xfrm>
            <a:custGeom>
              <a:avLst/>
              <a:gdLst/>
              <a:ahLst/>
              <a:cxnLst/>
              <a:rect l="l" t="t" r="r" b="b"/>
              <a:pathLst>
                <a:path w="245" h="175" extrusionOk="0">
                  <a:moveTo>
                    <a:pt x="188" y="1"/>
                  </a:moveTo>
                  <a:cubicBezTo>
                    <a:pt x="107" y="1"/>
                    <a:pt x="1" y="50"/>
                    <a:pt x="22" y="128"/>
                  </a:cubicBezTo>
                  <a:cubicBezTo>
                    <a:pt x="27" y="161"/>
                    <a:pt x="47" y="174"/>
                    <a:pt x="73" y="174"/>
                  </a:cubicBezTo>
                  <a:cubicBezTo>
                    <a:pt x="140" y="174"/>
                    <a:pt x="245" y="88"/>
                    <a:pt x="245" y="12"/>
                  </a:cubicBezTo>
                  <a:cubicBezTo>
                    <a:pt x="230" y="4"/>
                    <a:pt x="21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4"/>
            <p:cNvSpPr/>
            <p:nvPr/>
          </p:nvSpPr>
          <p:spPr>
            <a:xfrm>
              <a:off x="6373985" y="4242660"/>
              <a:ext cx="6971" cy="3766"/>
            </a:xfrm>
            <a:custGeom>
              <a:avLst/>
              <a:gdLst/>
              <a:ahLst/>
              <a:cxnLst/>
              <a:rect l="l" t="t" r="r" b="b"/>
              <a:pathLst>
                <a:path w="224" h="121" extrusionOk="0">
                  <a:moveTo>
                    <a:pt x="105" y="0"/>
                  </a:moveTo>
                  <a:cubicBezTo>
                    <a:pt x="67" y="0"/>
                    <a:pt x="32" y="21"/>
                    <a:pt x="0" y="61"/>
                  </a:cubicBezTo>
                  <a:cubicBezTo>
                    <a:pt x="40" y="101"/>
                    <a:pt x="81" y="121"/>
                    <a:pt x="119" y="121"/>
                  </a:cubicBezTo>
                  <a:cubicBezTo>
                    <a:pt x="156" y="121"/>
                    <a:pt x="192" y="101"/>
                    <a:pt x="223" y="61"/>
                  </a:cubicBezTo>
                  <a:cubicBezTo>
                    <a:pt x="183" y="21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4"/>
            <p:cNvSpPr/>
            <p:nvPr/>
          </p:nvSpPr>
          <p:spPr>
            <a:xfrm>
              <a:off x="6216861" y="4203169"/>
              <a:ext cx="11110" cy="3050"/>
            </a:xfrm>
            <a:custGeom>
              <a:avLst/>
              <a:gdLst/>
              <a:ahLst/>
              <a:cxnLst/>
              <a:rect l="l" t="t" r="r" b="b"/>
              <a:pathLst>
                <a:path w="357" h="98" extrusionOk="0">
                  <a:moveTo>
                    <a:pt x="286" y="0"/>
                  </a:moveTo>
                  <a:cubicBezTo>
                    <a:pt x="192" y="0"/>
                    <a:pt x="25" y="36"/>
                    <a:pt x="0" y="54"/>
                  </a:cubicBezTo>
                  <a:cubicBezTo>
                    <a:pt x="37" y="82"/>
                    <a:pt x="103" y="98"/>
                    <a:pt x="168" y="98"/>
                  </a:cubicBezTo>
                  <a:cubicBezTo>
                    <a:pt x="246" y="98"/>
                    <a:pt x="324" y="76"/>
                    <a:pt x="348" y="27"/>
                  </a:cubicBezTo>
                  <a:cubicBezTo>
                    <a:pt x="356" y="8"/>
                    <a:pt x="329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4"/>
            <p:cNvSpPr/>
            <p:nvPr/>
          </p:nvSpPr>
          <p:spPr>
            <a:xfrm>
              <a:off x="6504191" y="3454702"/>
              <a:ext cx="1400" cy="311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45" y="0"/>
                  </a:moveTo>
                  <a:cubicBezTo>
                    <a:pt x="9" y="0"/>
                    <a:pt x="0" y="9"/>
                    <a:pt x="9" y="9"/>
                  </a:cubicBezTo>
                  <a:cubicBezTo>
                    <a:pt x="18" y="9"/>
                    <a:pt x="27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4"/>
            <p:cNvSpPr/>
            <p:nvPr/>
          </p:nvSpPr>
          <p:spPr>
            <a:xfrm>
              <a:off x="6471142" y="3344568"/>
              <a:ext cx="8434" cy="2988"/>
            </a:xfrm>
            <a:custGeom>
              <a:avLst/>
              <a:gdLst/>
              <a:ahLst/>
              <a:cxnLst/>
              <a:rect l="l" t="t" r="r" b="b"/>
              <a:pathLst>
                <a:path w="271" h="96" extrusionOk="0">
                  <a:moveTo>
                    <a:pt x="181" y="1"/>
                  </a:moveTo>
                  <a:cubicBezTo>
                    <a:pt x="130" y="1"/>
                    <a:pt x="46" y="55"/>
                    <a:pt x="1" y="78"/>
                  </a:cubicBezTo>
                  <a:cubicBezTo>
                    <a:pt x="18" y="90"/>
                    <a:pt x="48" y="96"/>
                    <a:pt x="81" y="96"/>
                  </a:cubicBezTo>
                  <a:cubicBezTo>
                    <a:pt x="167" y="96"/>
                    <a:pt x="270" y="58"/>
                    <a:pt x="206" y="7"/>
                  </a:cubicBezTo>
                  <a:cubicBezTo>
                    <a:pt x="199" y="3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4"/>
            <p:cNvSpPr/>
            <p:nvPr/>
          </p:nvSpPr>
          <p:spPr>
            <a:xfrm>
              <a:off x="6063034" y="3295150"/>
              <a:ext cx="10581" cy="1898"/>
            </a:xfrm>
            <a:custGeom>
              <a:avLst/>
              <a:gdLst/>
              <a:ahLst/>
              <a:cxnLst/>
              <a:rect l="l" t="t" r="r" b="b"/>
              <a:pathLst>
                <a:path w="340" h="61" extrusionOk="0">
                  <a:moveTo>
                    <a:pt x="174" y="0"/>
                  </a:moveTo>
                  <a:cubicBezTo>
                    <a:pt x="117" y="0"/>
                    <a:pt x="59" y="11"/>
                    <a:pt x="1" y="34"/>
                  </a:cubicBezTo>
                  <a:cubicBezTo>
                    <a:pt x="59" y="51"/>
                    <a:pt x="117" y="60"/>
                    <a:pt x="174" y="60"/>
                  </a:cubicBezTo>
                  <a:cubicBezTo>
                    <a:pt x="230" y="60"/>
                    <a:pt x="286" y="51"/>
                    <a:pt x="340" y="34"/>
                  </a:cubicBezTo>
                  <a:cubicBezTo>
                    <a:pt x="286" y="11"/>
                    <a:pt x="23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4"/>
            <p:cNvSpPr/>
            <p:nvPr/>
          </p:nvSpPr>
          <p:spPr>
            <a:xfrm>
              <a:off x="5307908" y="3439764"/>
              <a:ext cx="7251" cy="2210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180" y="0"/>
                  </a:moveTo>
                  <a:cubicBezTo>
                    <a:pt x="127" y="0"/>
                    <a:pt x="46" y="53"/>
                    <a:pt x="1" y="70"/>
                  </a:cubicBezTo>
                  <a:lnTo>
                    <a:pt x="232" y="70"/>
                  </a:lnTo>
                  <a:cubicBezTo>
                    <a:pt x="232" y="18"/>
                    <a:pt x="21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4"/>
            <p:cNvSpPr/>
            <p:nvPr/>
          </p:nvSpPr>
          <p:spPr>
            <a:xfrm>
              <a:off x="6523175" y="3453271"/>
              <a:ext cx="8060" cy="3517"/>
            </a:xfrm>
            <a:custGeom>
              <a:avLst/>
              <a:gdLst/>
              <a:ahLst/>
              <a:cxnLst/>
              <a:rect l="l" t="t" r="r" b="b"/>
              <a:pathLst>
                <a:path w="259" h="113" extrusionOk="0">
                  <a:moveTo>
                    <a:pt x="148" y="0"/>
                  </a:moveTo>
                  <a:cubicBezTo>
                    <a:pt x="75" y="0"/>
                    <a:pt x="1" y="34"/>
                    <a:pt x="77" y="64"/>
                  </a:cubicBezTo>
                  <a:cubicBezTo>
                    <a:pt x="95" y="70"/>
                    <a:pt x="157" y="113"/>
                    <a:pt x="202" y="113"/>
                  </a:cubicBezTo>
                  <a:cubicBezTo>
                    <a:pt x="223" y="113"/>
                    <a:pt x="241" y="102"/>
                    <a:pt x="247" y="73"/>
                  </a:cubicBezTo>
                  <a:cubicBezTo>
                    <a:pt x="258" y="19"/>
                    <a:pt x="20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4"/>
            <p:cNvSpPr/>
            <p:nvPr/>
          </p:nvSpPr>
          <p:spPr>
            <a:xfrm>
              <a:off x="6602406" y="3411259"/>
              <a:ext cx="8620" cy="3610"/>
            </a:xfrm>
            <a:custGeom>
              <a:avLst/>
              <a:gdLst/>
              <a:ahLst/>
              <a:cxnLst/>
              <a:rect l="l" t="t" r="r" b="b"/>
              <a:pathLst>
                <a:path w="277" h="116" extrusionOk="0">
                  <a:moveTo>
                    <a:pt x="30" y="0"/>
                  </a:moveTo>
                  <a:cubicBezTo>
                    <a:pt x="12" y="0"/>
                    <a:pt x="1" y="7"/>
                    <a:pt x="2" y="23"/>
                  </a:cubicBezTo>
                  <a:cubicBezTo>
                    <a:pt x="8" y="86"/>
                    <a:pt x="41" y="115"/>
                    <a:pt x="96" y="115"/>
                  </a:cubicBezTo>
                  <a:cubicBezTo>
                    <a:pt x="133" y="115"/>
                    <a:pt x="180" y="102"/>
                    <a:pt x="234" y="76"/>
                  </a:cubicBezTo>
                  <a:cubicBezTo>
                    <a:pt x="257" y="87"/>
                    <a:pt x="267" y="91"/>
                    <a:pt x="269" y="91"/>
                  </a:cubicBezTo>
                  <a:cubicBezTo>
                    <a:pt x="277" y="91"/>
                    <a:pt x="10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4"/>
            <p:cNvSpPr/>
            <p:nvPr/>
          </p:nvSpPr>
          <p:spPr>
            <a:xfrm>
              <a:off x="6708837" y="3927290"/>
              <a:ext cx="7749" cy="3921"/>
            </a:xfrm>
            <a:custGeom>
              <a:avLst/>
              <a:gdLst/>
              <a:ahLst/>
              <a:cxnLst/>
              <a:rect l="l" t="t" r="r" b="b"/>
              <a:pathLst>
                <a:path w="249" h="126" extrusionOk="0">
                  <a:moveTo>
                    <a:pt x="170" y="0"/>
                  </a:moveTo>
                  <a:cubicBezTo>
                    <a:pt x="140" y="0"/>
                    <a:pt x="106" y="20"/>
                    <a:pt x="70" y="60"/>
                  </a:cubicBezTo>
                  <a:cubicBezTo>
                    <a:pt x="0" y="96"/>
                    <a:pt x="65" y="125"/>
                    <a:pt x="136" y="125"/>
                  </a:cubicBezTo>
                  <a:cubicBezTo>
                    <a:pt x="191" y="125"/>
                    <a:pt x="249" y="107"/>
                    <a:pt x="249" y="60"/>
                  </a:cubicBezTo>
                  <a:cubicBezTo>
                    <a:pt x="227" y="20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4"/>
            <p:cNvSpPr/>
            <p:nvPr/>
          </p:nvSpPr>
          <p:spPr>
            <a:xfrm>
              <a:off x="6303187" y="4150981"/>
              <a:ext cx="6411" cy="3952"/>
            </a:xfrm>
            <a:custGeom>
              <a:avLst/>
              <a:gdLst/>
              <a:ahLst/>
              <a:cxnLst/>
              <a:rect l="l" t="t" r="r" b="b"/>
              <a:pathLst>
                <a:path w="206" h="127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8"/>
                    <a:pt x="1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77" y="0"/>
                  </a:moveTo>
                  <a:cubicBezTo>
                    <a:pt x="53" y="0"/>
                    <a:pt x="28" y="6"/>
                    <a:pt x="1" y="18"/>
                  </a:cubicBez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2" y="18"/>
                    <a:pt x="98" y="126"/>
                    <a:pt x="157" y="126"/>
                  </a:cubicBezTo>
                  <a:cubicBezTo>
                    <a:pt x="178" y="126"/>
                    <a:pt x="196" y="112"/>
                    <a:pt x="206" y="72"/>
                  </a:cubicBezTo>
                  <a:cubicBezTo>
                    <a:pt x="170" y="24"/>
                    <a:pt x="12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4"/>
            <p:cNvSpPr/>
            <p:nvPr/>
          </p:nvSpPr>
          <p:spPr>
            <a:xfrm>
              <a:off x="6931531" y="3349765"/>
              <a:ext cx="7158" cy="4886"/>
            </a:xfrm>
            <a:custGeom>
              <a:avLst/>
              <a:gdLst/>
              <a:ahLst/>
              <a:cxnLst/>
              <a:rect l="l" t="t" r="r" b="b"/>
              <a:pathLst>
                <a:path w="230" h="157" extrusionOk="0">
                  <a:moveTo>
                    <a:pt x="123" y="0"/>
                  </a:moveTo>
                  <a:cubicBezTo>
                    <a:pt x="0" y="43"/>
                    <a:pt x="116" y="156"/>
                    <a:pt x="170" y="156"/>
                  </a:cubicBezTo>
                  <a:cubicBezTo>
                    <a:pt x="183" y="156"/>
                    <a:pt x="192" y="150"/>
                    <a:pt x="194" y="134"/>
                  </a:cubicBezTo>
                  <a:cubicBezTo>
                    <a:pt x="230" y="45"/>
                    <a:pt x="20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4"/>
            <p:cNvSpPr/>
            <p:nvPr/>
          </p:nvSpPr>
          <p:spPr>
            <a:xfrm>
              <a:off x="6127204" y="4251530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117" y="1"/>
                  </a:moveTo>
                  <a:cubicBezTo>
                    <a:pt x="60" y="1"/>
                    <a:pt x="1" y="19"/>
                    <a:pt x="8" y="70"/>
                  </a:cubicBezTo>
                  <a:cubicBezTo>
                    <a:pt x="34" y="100"/>
                    <a:pt x="60" y="116"/>
                    <a:pt x="88" y="116"/>
                  </a:cubicBezTo>
                  <a:cubicBezTo>
                    <a:pt x="118" y="116"/>
                    <a:pt x="150" y="98"/>
                    <a:pt x="187" y="61"/>
                  </a:cubicBezTo>
                  <a:cubicBezTo>
                    <a:pt x="262" y="31"/>
                    <a:pt x="19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4"/>
            <p:cNvSpPr/>
            <p:nvPr/>
          </p:nvSpPr>
          <p:spPr>
            <a:xfrm>
              <a:off x="6234599" y="4132994"/>
              <a:ext cx="7593" cy="3236"/>
            </a:xfrm>
            <a:custGeom>
              <a:avLst/>
              <a:gdLst/>
              <a:ahLst/>
              <a:cxnLst/>
              <a:rect l="l" t="t" r="r" b="b"/>
              <a:pathLst>
                <a:path w="244" h="104" extrusionOk="0">
                  <a:moveTo>
                    <a:pt x="161" y="0"/>
                  </a:moveTo>
                  <a:cubicBezTo>
                    <a:pt x="122" y="0"/>
                    <a:pt x="69" y="15"/>
                    <a:pt x="1" y="43"/>
                  </a:cubicBezTo>
                  <a:cubicBezTo>
                    <a:pt x="54" y="83"/>
                    <a:pt x="108" y="103"/>
                    <a:pt x="169" y="103"/>
                  </a:cubicBezTo>
                  <a:cubicBezTo>
                    <a:pt x="189" y="103"/>
                    <a:pt x="211" y="101"/>
                    <a:pt x="233" y="97"/>
                  </a:cubicBezTo>
                  <a:cubicBezTo>
                    <a:pt x="244" y="32"/>
                    <a:pt x="21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4"/>
            <p:cNvSpPr/>
            <p:nvPr/>
          </p:nvSpPr>
          <p:spPr>
            <a:xfrm>
              <a:off x="6599419" y="3796804"/>
              <a:ext cx="6411" cy="3610"/>
            </a:xfrm>
            <a:custGeom>
              <a:avLst/>
              <a:gdLst/>
              <a:ahLst/>
              <a:cxnLst/>
              <a:rect l="l" t="t" r="r" b="b"/>
              <a:pathLst>
                <a:path w="206" h="116" extrusionOk="0">
                  <a:moveTo>
                    <a:pt x="85" y="1"/>
                  </a:moveTo>
                  <a:cubicBezTo>
                    <a:pt x="58" y="1"/>
                    <a:pt x="30" y="9"/>
                    <a:pt x="0" y="25"/>
                  </a:cubicBezTo>
                  <a:cubicBezTo>
                    <a:pt x="0" y="25"/>
                    <a:pt x="95" y="115"/>
                    <a:pt x="157" y="115"/>
                  </a:cubicBezTo>
                  <a:cubicBezTo>
                    <a:pt x="180" y="115"/>
                    <a:pt x="198" y="103"/>
                    <a:pt x="205" y="69"/>
                  </a:cubicBezTo>
                  <a:cubicBezTo>
                    <a:pt x="171" y="24"/>
                    <a:pt x="13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4"/>
            <p:cNvSpPr/>
            <p:nvPr/>
          </p:nvSpPr>
          <p:spPr>
            <a:xfrm>
              <a:off x="6143324" y="4321052"/>
              <a:ext cx="8651" cy="3579"/>
            </a:xfrm>
            <a:custGeom>
              <a:avLst/>
              <a:gdLst/>
              <a:ahLst/>
              <a:cxnLst/>
              <a:rect l="l" t="t" r="r" b="b"/>
              <a:pathLst>
                <a:path w="278" h="115" extrusionOk="0">
                  <a:moveTo>
                    <a:pt x="182" y="1"/>
                  </a:moveTo>
                  <a:cubicBezTo>
                    <a:pt x="145" y="1"/>
                    <a:pt x="98" y="14"/>
                    <a:pt x="44" y="40"/>
                  </a:cubicBezTo>
                  <a:cubicBezTo>
                    <a:pt x="18" y="27"/>
                    <a:pt x="7" y="22"/>
                    <a:pt x="6" y="22"/>
                  </a:cubicBezTo>
                  <a:lnTo>
                    <a:pt x="6" y="22"/>
                  </a:lnTo>
                  <a:cubicBezTo>
                    <a:pt x="1" y="22"/>
                    <a:pt x="179" y="115"/>
                    <a:pt x="249" y="115"/>
                  </a:cubicBezTo>
                  <a:cubicBezTo>
                    <a:pt x="266" y="115"/>
                    <a:pt x="277" y="108"/>
                    <a:pt x="275" y="93"/>
                  </a:cubicBezTo>
                  <a:cubicBezTo>
                    <a:pt x="270" y="30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4"/>
            <p:cNvSpPr/>
            <p:nvPr/>
          </p:nvSpPr>
          <p:spPr>
            <a:xfrm>
              <a:off x="6995950" y="4323012"/>
              <a:ext cx="7593" cy="3205"/>
            </a:xfrm>
            <a:custGeom>
              <a:avLst/>
              <a:gdLst/>
              <a:ahLst/>
              <a:cxnLst/>
              <a:rect l="l" t="t" r="r" b="b"/>
              <a:pathLst>
                <a:path w="244" h="103" extrusionOk="0">
                  <a:moveTo>
                    <a:pt x="108" y="1"/>
                  </a:moveTo>
                  <a:cubicBezTo>
                    <a:pt x="59" y="1"/>
                    <a:pt x="10" y="15"/>
                    <a:pt x="6" y="57"/>
                  </a:cubicBezTo>
                  <a:cubicBezTo>
                    <a:pt x="1" y="91"/>
                    <a:pt x="17" y="102"/>
                    <a:pt x="43" y="102"/>
                  </a:cubicBezTo>
                  <a:cubicBezTo>
                    <a:pt x="99" y="102"/>
                    <a:pt x="197" y="48"/>
                    <a:pt x="203" y="48"/>
                  </a:cubicBezTo>
                  <a:cubicBezTo>
                    <a:pt x="244" y="27"/>
                    <a:pt x="17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4"/>
            <p:cNvSpPr/>
            <p:nvPr/>
          </p:nvSpPr>
          <p:spPr>
            <a:xfrm>
              <a:off x="5994819" y="3989250"/>
              <a:ext cx="4979" cy="3081"/>
            </a:xfrm>
            <a:custGeom>
              <a:avLst/>
              <a:gdLst/>
              <a:ahLst/>
              <a:cxnLst/>
              <a:rect l="l" t="t" r="r" b="b"/>
              <a:pathLst>
                <a:path w="160" h="99" extrusionOk="0">
                  <a:moveTo>
                    <a:pt x="87" y="1"/>
                  </a:moveTo>
                  <a:cubicBezTo>
                    <a:pt x="79" y="1"/>
                    <a:pt x="70" y="2"/>
                    <a:pt x="61" y="5"/>
                  </a:cubicBezTo>
                  <a:cubicBezTo>
                    <a:pt x="13" y="13"/>
                    <a:pt x="1" y="99"/>
                    <a:pt x="68" y="99"/>
                  </a:cubicBezTo>
                  <a:cubicBezTo>
                    <a:pt x="76" y="99"/>
                    <a:pt x="85" y="97"/>
                    <a:pt x="96" y="95"/>
                  </a:cubicBezTo>
                  <a:cubicBezTo>
                    <a:pt x="159" y="79"/>
                    <a:pt x="14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4"/>
            <p:cNvSpPr/>
            <p:nvPr/>
          </p:nvSpPr>
          <p:spPr>
            <a:xfrm>
              <a:off x="6905639" y="3594213"/>
              <a:ext cx="7500" cy="1898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1" y="0"/>
                  </a:moveTo>
                  <a:cubicBezTo>
                    <a:pt x="60" y="0"/>
                    <a:pt x="0" y="14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4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4"/>
            <p:cNvSpPr/>
            <p:nvPr/>
          </p:nvSpPr>
          <p:spPr>
            <a:xfrm>
              <a:off x="6448642" y="3571433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65" y="1"/>
                  </a:moveTo>
                  <a:cubicBezTo>
                    <a:pt x="46" y="1"/>
                    <a:pt x="28" y="14"/>
                    <a:pt x="10" y="41"/>
                  </a:cubicBezTo>
                  <a:cubicBezTo>
                    <a:pt x="1" y="82"/>
                    <a:pt x="32" y="104"/>
                    <a:pt x="64" y="104"/>
                  </a:cubicBezTo>
                  <a:cubicBezTo>
                    <a:pt x="94" y="104"/>
                    <a:pt x="126" y="84"/>
                    <a:pt x="126" y="41"/>
                  </a:cubicBezTo>
                  <a:cubicBezTo>
                    <a:pt x="104" y="14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4"/>
            <p:cNvSpPr/>
            <p:nvPr/>
          </p:nvSpPr>
          <p:spPr>
            <a:xfrm>
              <a:off x="6658267" y="3304984"/>
              <a:ext cx="3828" cy="3548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76" y="1"/>
                  </a:moveTo>
                  <a:cubicBezTo>
                    <a:pt x="42" y="1"/>
                    <a:pt x="0" y="45"/>
                    <a:pt x="0" y="74"/>
                  </a:cubicBezTo>
                  <a:cubicBezTo>
                    <a:pt x="10" y="103"/>
                    <a:pt x="28" y="113"/>
                    <a:pt x="47" y="113"/>
                  </a:cubicBezTo>
                  <a:cubicBezTo>
                    <a:pt x="83" y="113"/>
                    <a:pt x="122" y="77"/>
                    <a:pt x="116" y="48"/>
                  </a:cubicBezTo>
                  <a:cubicBezTo>
                    <a:pt x="110" y="14"/>
                    <a:pt x="9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4"/>
            <p:cNvSpPr/>
            <p:nvPr/>
          </p:nvSpPr>
          <p:spPr>
            <a:xfrm>
              <a:off x="6684376" y="3375751"/>
              <a:ext cx="7220" cy="1898"/>
            </a:xfrm>
            <a:custGeom>
              <a:avLst/>
              <a:gdLst/>
              <a:ahLst/>
              <a:cxnLst/>
              <a:rect l="l" t="t" r="r" b="b"/>
              <a:pathLst>
                <a:path w="232" h="61" extrusionOk="0">
                  <a:moveTo>
                    <a:pt x="166" y="1"/>
                  </a:moveTo>
                  <a:cubicBezTo>
                    <a:pt x="100" y="1"/>
                    <a:pt x="6" y="25"/>
                    <a:pt x="0" y="31"/>
                  </a:cubicBezTo>
                  <a:cubicBezTo>
                    <a:pt x="6" y="36"/>
                    <a:pt x="100" y="60"/>
                    <a:pt x="166" y="60"/>
                  </a:cubicBezTo>
                  <a:cubicBezTo>
                    <a:pt x="203" y="60"/>
                    <a:pt x="232" y="53"/>
                    <a:pt x="232" y="31"/>
                  </a:cubicBezTo>
                  <a:cubicBezTo>
                    <a:pt x="232" y="8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4"/>
            <p:cNvSpPr/>
            <p:nvPr/>
          </p:nvSpPr>
          <p:spPr>
            <a:xfrm>
              <a:off x="5941635" y="4144135"/>
              <a:ext cx="4170" cy="3423"/>
            </a:xfrm>
            <a:custGeom>
              <a:avLst/>
              <a:gdLst/>
              <a:ahLst/>
              <a:cxnLst/>
              <a:rect l="l" t="t" r="r" b="b"/>
              <a:pathLst>
                <a:path w="134" h="110" extrusionOk="0">
                  <a:moveTo>
                    <a:pt x="80" y="1"/>
                  </a:moveTo>
                  <a:cubicBezTo>
                    <a:pt x="43" y="1"/>
                    <a:pt x="1" y="35"/>
                    <a:pt x="12" y="69"/>
                  </a:cubicBezTo>
                  <a:cubicBezTo>
                    <a:pt x="22" y="98"/>
                    <a:pt x="41" y="110"/>
                    <a:pt x="62" y="110"/>
                  </a:cubicBezTo>
                  <a:cubicBezTo>
                    <a:pt x="97" y="110"/>
                    <a:pt x="134" y="76"/>
                    <a:pt x="128" y="42"/>
                  </a:cubicBezTo>
                  <a:cubicBezTo>
                    <a:pt x="122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4"/>
            <p:cNvSpPr/>
            <p:nvPr/>
          </p:nvSpPr>
          <p:spPr>
            <a:xfrm>
              <a:off x="6027495" y="3340647"/>
              <a:ext cx="4232" cy="320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79" y="1"/>
                  </a:moveTo>
                  <a:cubicBezTo>
                    <a:pt x="44" y="1"/>
                    <a:pt x="1" y="29"/>
                    <a:pt x="1" y="52"/>
                  </a:cubicBezTo>
                  <a:cubicBezTo>
                    <a:pt x="1" y="83"/>
                    <a:pt x="37" y="103"/>
                    <a:pt x="70" y="103"/>
                  </a:cubicBezTo>
                  <a:cubicBezTo>
                    <a:pt x="104" y="103"/>
                    <a:pt x="135" y="81"/>
                    <a:pt x="117" y="26"/>
                  </a:cubicBezTo>
                  <a:cubicBezTo>
                    <a:pt x="111" y="8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4"/>
            <p:cNvSpPr/>
            <p:nvPr/>
          </p:nvSpPr>
          <p:spPr>
            <a:xfrm>
              <a:off x="5809126" y="4151105"/>
              <a:ext cx="4450" cy="3330"/>
            </a:xfrm>
            <a:custGeom>
              <a:avLst/>
              <a:gdLst/>
              <a:ahLst/>
              <a:cxnLst/>
              <a:rect l="l" t="t" r="r" b="b"/>
              <a:pathLst>
                <a:path w="143" h="107" extrusionOk="0">
                  <a:moveTo>
                    <a:pt x="104" y="0"/>
                  </a:moveTo>
                  <a:cubicBezTo>
                    <a:pt x="61" y="0"/>
                    <a:pt x="0" y="56"/>
                    <a:pt x="24" y="86"/>
                  </a:cubicBezTo>
                  <a:cubicBezTo>
                    <a:pt x="42" y="100"/>
                    <a:pt x="64" y="107"/>
                    <a:pt x="84" y="107"/>
                  </a:cubicBezTo>
                  <a:cubicBezTo>
                    <a:pt x="114" y="107"/>
                    <a:pt x="140" y="91"/>
                    <a:pt x="140" y="59"/>
                  </a:cubicBezTo>
                  <a:cubicBezTo>
                    <a:pt x="143" y="16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4"/>
            <p:cNvSpPr/>
            <p:nvPr/>
          </p:nvSpPr>
          <p:spPr>
            <a:xfrm>
              <a:off x="6105918" y="4154560"/>
              <a:ext cx="7656" cy="1805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133" y="0"/>
                  </a:moveTo>
                  <a:cubicBezTo>
                    <a:pt x="69" y="0"/>
                    <a:pt x="0" y="14"/>
                    <a:pt x="23" y="37"/>
                  </a:cubicBezTo>
                  <a:cubicBezTo>
                    <a:pt x="55" y="50"/>
                    <a:pt x="88" y="57"/>
                    <a:pt x="121" y="57"/>
                  </a:cubicBezTo>
                  <a:cubicBezTo>
                    <a:pt x="155" y="57"/>
                    <a:pt x="188" y="50"/>
                    <a:pt x="220" y="37"/>
                  </a:cubicBezTo>
                  <a:cubicBezTo>
                    <a:pt x="245" y="11"/>
                    <a:pt x="19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4"/>
            <p:cNvSpPr/>
            <p:nvPr/>
          </p:nvSpPr>
          <p:spPr>
            <a:xfrm>
              <a:off x="7355666" y="390721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15" y="0"/>
                  </a:moveTo>
                  <a:cubicBezTo>
                    <a:pt x="73" y="0"/>
                    <a:pt x="35" y="10"/>
                    <a:pt x="0" y="27"/>
                  </a:cubicBezTo>
                  <a:cubicBezTo>
                    <a:pt x="20" y="43"/>
                    <a:pt x="82" y="52"/>
                    <a:pt x="134" y="52"/>
                  </a:cubicBezTo>
                  <a:cubicBezTo>
                    <a:pt x="197" y="52"/>
                    <a:pt x="246" y="39"/>
                    <a:pt x="187" y="10"/>
                  </a:cubicBezTo>
                  <a:cubicBezTo>
                    <a:pt x="162" y="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4"/>
            <p:cNvSpPr/>
            <p:nvPr/>
          </p:nvSpPr>
          <p:spPr>
            <a:xfrm>
              <a:off x="6416744" y="4188387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3"/>
                    <a:pt x="46" y="95"/>
                    <a:pt x="76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4"/>
            <p:cNvSpPr/>
            <p:nvPr/>
          </p:nvSpPr>
          <p:spPr>
            <a:xfrm>
              <a:off x="6434514" y="4191561"/>
              <a:ext cx="7251" cy="1929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104" y="1"/>
                  </a:moveTo>
                  <a:cubicBezTo>
                    <a:pt x="66" y="1"/>
                    <a:pt x="28" y="10"/>
                    <a:pt x="0" y="34"/>
                  </a:cubicBezTo>
                  <a:cubicBezTo>
                    <a:pt x="28" y="54"/>
                    <a:pt x="64" y="62"/>
                    <a:pt x="101" y="62"/>
                  </a:cubicBezTo>
                  <a:cubicBezTo>
                    <a:pt x="148" y="62"/>
                    <a:pt x="197" y="49"/>
                    <a:pt x="232" y="34"/>
                  </a:cubicBezTo>
                  <a:cubicBezTo>
                    <a:pt x="198" y="15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4"/>
            <p:cNvSpPr/>
            <p:nvPr/>
          </p:nvSpPr>
          <p:spPr>
            <a:xfrm>
              <a:off x="6448985" y="4216613"/>
              <a:ext cx="7624" cy="1743"/>
            </a:xfrm>
            <a:custGeom>
              <a:avLst/>
              <a:gdLst/>
              <a:ahLst/>
              <a:cxnLst/>
              <a:rect l="l" t="t" r="r" b="b"/>
              <a:pathLst>
                <a:path w="245" h="56" extrusionOk="0">
                  <a:moveTo>
                    <a:pt x="154" y="0"/>
                  </a:moveTo>
                  <a:cubicBezTo>
                    <a:pt x="86" y="0"/>
                    <a:pt x="0" y="22"/>
                    <a:pt x="26" y="32"/>
                  </a:cubicBezTo>
                  <a:cubicBezTo>
                    <a:pt x="65" y="49"/>
                    <a:pt x="105" y="56"/>
                    <a:pt x="147" y="56"/>
                  </a:cubicBezTo>
                  <a:cubicBezTo>
                    <a:pt x="171" y="56"/>
                    <a:pt x="196" y="53"/>
                    <a:pt x="222" y="50"/>
                  </a:cubicBezTo>
                  <a:cubicBezTo>
                    <a:pt x="245" y="12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4"/>
            <p:cNvSpPr/>
            <p:nvPr/>
          </p:nvSpPr>
          <p:spPr>
            <a:xfrm>
              <a:off x="6895090" y="4290554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2"/>
                    <a:pt x="46" y="95"/>
                    <a:pt x="75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4"/>
            <p:cNvSpPr/>
            <p:nvPr/>
          </p:nvSpPr>
          <p:spPr>
            <a:xfrm>
              <a:off x="6320397" y="4198937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4"/>
            <p:cNvSpPr/>
            <p:nvPr/>
          </p:nvSpPr>
          <p:spPr>
            <a:xfrm>
              <a:off x="6327337" y="412841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1"/>
                  </a:cubicBezTo>
                  <a:cubicBezTo>
                    <a:pt x="18" y="34"/>
                    <a:pt x="38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4"/>
            <p:cNvSpPr/>
            <p:nvPr/>
          </p:nvSpPr>
          <p:spPr>
            <a:xfrm>
              <a:off x="6320397" y="408261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8" y="1"/>
                    <a:pt x="18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4"/>
            <p:cNvSpPr/>
            <p:nvPr/>
          </p:nvSpPr>
          <p:spPr>
            <a:xfrm>
              <a:off x="6776523" y="3446642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28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4"/>
            <p:cNvSpPr/>
            <p:nvPr/>
          </p:nvSpPr>
          <p:spPr>
            <a:xfrm>
              <a:off x="6280968" y="422529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4"/>
            <p:cNvSpPr/>
            <p:nvPr/>
          </p:nvSpPr>
          <p:spPr>
            <a:xfrm>
              <a:off x="6687146" y="4230648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4"/>
            <p:cNvSpPr/>
            <p:nvPr/>
          </p:nvSpPr>
          <p:spPr>
            <a:xfrm>
              <a:off x="5463663" y="379720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4"/>
            <p:cNvSpPr/>
            <p:nvPr/>
          </p:nvSpPr>
          <p:spPr>
            <a:xfrm>
              <a:off x="6398975" y="425000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8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8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4"/>
            <p:cNvSpPr/>
            <p:nvPr/>
          </p:nvSpPr>
          <p:spPr>
            <a:xfrm>
              <a:off x="6220439" y="3386611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9" y="1"/>
                    <a:pt x="19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4"/>
            <p:cNvSpPr/>
            <p:nvPr/>
          </p:nvSpPr>
          <p:spPr>
            <a:xfrm>
              <a:off x="6762923" y="338496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4"/>
            <p:cNvSpPr/>
            <p:nvPr/>
          </p:nvSpPr>
          <p:spPr>
            <a:xfrm>
              <a:off x="5616338" y="3455542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4"/>
            <p:cNvSpPr/>
            <p:nvPr/>
          </p:nvSpPr>
          <p:spPr>
            <a:xfrm>
              <a:off x="6612178" y="33214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8" y="36"/>
                    <a:pt x="108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4"/>
            <p:cNvSpPr/>
            <p:nvPr/>
          </p:nvSpPr>
          <p:spPr>
            <a:xfrm>
              <a:off x="6344546" y="4163740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36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4"/>
            <p:cNvSpPr/>
            <p:nvPr/>
          </p:nvSpPr>
          <p:spPr>
            <a:xfrm>
              <a:off x="6484461" y="344132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3"/>
                    <a:pt x="37" y="40"/>
                    <a:pt x="56" y="40"/>
                  </a:cubicBezTo>
                  <a:cubicBezTo>
                    <a:pt x="74" y="40"/>
                    <a:pt x="95" y="33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4"/>
            <p:cNvSpPr/>
            <p:nvPr/>
          </p:nvSpPr>
          <p:spPr>
            <a:xfrm>
              <a:off x="6494482" y="331615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0"/>
                    <a:pt x="0" y="19"/>
                    <a:pt x="62" y="37"/>
                  </a:cubicBezTo>
                  <a:cubicBezTo>
                    <a:pt x="152" y="37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4"/>
            <p:cNvSpPr/>
            <p:nvPr/>
          </p:nvSpPr>
          <p:spPr>
            <a:xfrm>
              <a:off x="5559170" y="3636816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27"/>
                    <a:pt x="18" y="36"/>
                    <a:pt x="107" y="36"/>
                  </a:cubicBezTo>
                  <a:cubicBezTo>
                    <a:pt x="170" y="18"/>
                    <a:pt x="152" y="10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4"/>
            <p:cNvSpPr/>
            <p:nvPr/>
          </p:nvSpPr>
          <p:spPr>
            <a:xfrm>
              <a:off x="6123283" y="4066864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4"/>
            <p:cNvSpPr/>
            <p:nvPr/>
          </p:nvSpPr>
          <p:spPr>
            <a:xfrm>
              <a:off x="5623558" y="3675685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4"/>
            <p:cNvSpPr/>
            <p:nvPr/>
          </p:nvSpPr>
          <p:spPr>
            <a:xfrm>
              <a:off x="7038335" y="3551579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28"/>
                    <a:pt x="99" y="37"/>
                  </a:cubicBezTo>
                  <a:cubicBezTo>
                    <a:pt x="161" y="10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4"/>
            <p:cNvSpPr/>
            <p:nvPr/>
          </p:nvSpPr>
          <p:spPr>
            <a:xfrm>
              <a:off x="7224868" y="3772904"/>
              <a:ext cx="13382" cy="17147"/>
            </a:xfrm>
            <a:custGeom>
              <a:avLst/>
              <a:gdLst/>
              <a:ahLst/>
              <a:cxnLst/>
              <a:rect l="l" t="t" r="r" b="b"/>
              <a:pathLst>
                <a:path w="430" h="551" extrusionOk="0">
                  <a:moveTo>
                    <a:pt x="224" y="1"/>
                  </a:moveTo>
                  <a:cubicBezTo>
                    <a:pt x="121" y="1"/>
                    <a:pt x="0" y="550"/>
                    <a:pt x="274" y="550"/>
                  </a:cubicBezTo>
                  <a:cubicBezTo>
                    <a:pt x="316" y="550"/>
                    <a:pt x="367" y="537"/>
                    <a:pt x="430" y="507"/>
                  </a:cubicBezTo>
                  <a:lnTo>
                    <a:pt x="314" y="445"/>
                  </a:lnTo>
                  <a:cubicBezTo>
                    <a:pt x="314" y="114"/>
                    <a:pt x="27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4"/>
            <p:cNvSpPr/>
            <p:nvPr/>
          </p:nvSpPr>
          <p:spPr>
            <a:xfrm>
              <a:off x="6425053" y="3934355"/>
              <a:ext cx="13631" cy="12977"/>
            </a:xfrm>
            <a:custGeom>
              <a:avLst/>
              <a:gdLst/>
              <a:ahLst/>
              <a:cxnLst/>
              <a:rect l="l" t="t" r="r" b="b"/>
              <a:pathLst>
                <a:path w="438" h="417" extrusionOk="0">
                  <a:moveTo>
                    <a:pt x="317" y="0"/>
                  </a:moveTo>
                  <a:cubicBezTo>
                    <a:pt x="255" y="0"/>
                    <a:pt x="1" y="321"/>
                    <a:pt x="1" y="360"/>
                  </a:cubicBezTo>
                  <a:cubicBezTo>
                    <a:pt x="1" y="401"/>
                    <a:pt x="34" y="416"/>
                    <a:pt x="83" y="416"/>
                  </a:cubicBezTo>
                  <a:cubicBezTo>
                    <a:pt x="203" y="416"/>
                    <a:pt x="413" y="325"/>
                    <a:pt x="438" y="306"/>
                  </a:cubicBezTo>
                  <a:cubicBezTo>
                    <a:pt x="286" y="199"/>
                    <a:pt x="340" y="315"/>
                    <a:pt x="331" y="21"/>
                  </a:cubicBezTo>
                  <a:cubicBezTo>
                    <a:pt x="331" y="7"/>
                    <a:pt x="326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4"/>
            <p:cNvSpPr/>
            <p:nvPr/>
          </p:nvSpPr>
          <p:spPr>
            <a:xfrm>
              <a:off x="7209620" y="3755041"/>
              <a:ext cx="17801" cy="8807"/>
            </a:xfrm>
            <a:custGeom>
              <a:avLst/>
              <a:gdLst/>
              <a:ahLst/>
              <a:cxnLst/>
              <a:rect l="l" t="t" r="r" b="b"/>
              <a:pathLst>
                <a:path w="572" h="283" extrusionOk="0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  <a:moveTo>
                    <a:pt x="167" y="1"/>
                  </a:moveTo>
                  <a:cubicBezTo>
                    <a:pt x="98" y="1"/>
                    <a:pt x="38" y="18"/>
                    <a:pt x="1" y="64"/>
                  </a:cubicBezTo>
                  <a:lnTo>
                    <a:pt x="1" y="64"/>
                  </a:lnTo>
                  <a:cubicBezTo>
                    <a:pt x="2" y="63"/>
                    <a:pt x="5" y="62"/>
                    <a:pt x="8" y="62"/>
                  </a:cubicBezTo>
                  <a:cubicBezTo>
                    <a:pt x="58" y="62"/>
                    <a:pt x="311" y="283"/>
                    <a:pt x="460" y="283"/>
                  </a:cubicBezTo>
                  <a:cubicBezTo>
                    <a:pt x="526" y="283"/>
                    <a:pt x="572" y="240"/>
                    <a:pt x="572" y="118"/>
                  </a:cubicBezTo>
                  <a:cubicBezTo>
                    <a:pt x="487" y="76"/>
                    <a:pt x="30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4"/>
            <p:cNvSpPr/>
            <p:nvPr/>
          </p:nvSpPr>
          <p:spPr>
            <a:xfrm>
              <a:off x="7019165" y="3486040"/>
              <a:ext cx="24180" cy="4668"/>
            </a:xfrm>
            <a:custGeom>
              <a:avLst/>
              <a:gdLst/>
              <a:ahLst/>
              <a:cxnLst/>
              <a:rect l="l" t="t" r="r" b="b"/>
              <a:pathLst>
                <a:path w="777" h="150" extrusionOk="0">
                  <a:moveTo>
                    <a:pt x="701" y="1"/>
                  </a:moveTo>
                  <a:cubicBezTo>
                    <a:pt x="691" y="1"/>
                    <a:pt x="678" y="4"/>
                    <a:pt x="661" y="10"/>
                  </a:cubicBezTo>
                  <a:cubicBezTo>
                    <a:pt x="651" y="5"/>
                    <a:pt x="621" y="3"/>
                    <a:pt x="580" y="3"/>
                  </a:cubicBezTo>
                  <a:cubicBezTo>
                    <a:pt x="406" y="3"/>
                    <a:pt x="22" y="42"/>
                    <a:pt x="1" y="64"/>
                  </a:cubicBezTo>
                  <a:cubicBezTo>
                    <a:pt x="5" y="60"/>
                    <a:pt x="13" y="59"/>
                    <a:pt x="24" y="59"/>
                  </a:cubicBezTo>
                  <a:cubicBezTo>
                    <a:pt x="103" y="59"/>
                    <a:pt x="338" y="149"/>
                    <a:pt x="539" y="149"/>
                  </a:cubicBezTo>
                  <a:cubicBezTo>
                    <a:pt x="632" y="149"/>
                    <a:pt x="718" y="130"/>
                    <a:pt x="777" y="73"/>
                  </a:cubicBezTo>
                  <a:cubicBezTo>
                    <a:pt x="734" y="51"/>
                    <a:pt x="743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4"/>
            <p:cNvSpPr/>
            <p:nvPr/>
          </p:nvSpPr>
          <p:spPr>
            <a:xfrm>
              <a:off x="6667416" y="4277515"/>
              <a:ext cx="25020" cy="9118"/>
            </a:xfrm>
            <a:custGeom>
              <a:avLst/>
              <a:gdLst/>
              <a:ahLst/>
              <a:cxnLst/>
              <a:rect l="l" t="t" r="r" b="b"/>
              <a:pathLst>
                <a:path w="804" h="293" extrusionOk="0">
                  <a:moveTo>
                    <a:pt x="92" y="0"/>
                  </a:moveTo>
                  <a:cubicBezTo>
                    <a:pt x="59" y="0"/>
                    <a:pt x="28" y="8"/>
                    <a:pt x="1" y="29"/>
                  </a:cubicBezTo>
                  <a:cubicBezTo>
                    <a:pt x="34" y="49"/>
                    <a:pt x="504" y="293"/>
                    <a:pt x="703" y="293"/>
                  </a:cubicBezTo>
                  <a:cubicBezTo>
                    <a:pt x="768" y="293"/>
                    <a:pt x="803" y="267"/>
                    <a:pt x="786" y="199"/>
                  </a:cubicBezTo>
                  <a:cubicBezTo>
                    <a:pt x="777" y="154"/>
                    <a:pt x="358" y="56"/>
                    <a:pt x="277" y="56"/>
                  </a:cubicBezTo>
                  <a:cubicBezTo>
                    <a:pt x="230" y="32"/>
                    <a:pt x="15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4"/>
            <p:cNvSpPr/>
            <p:nvPr/>
          </p:nvSpPr>
          <p:spPr>
            <a:xfrm>
              <a:off x="7061582" y="3511776"/>
              <a:ext cx="17583" cy="8807"/>
            </a:xfrm>
            <a:custGeom>
              <a:avLst/>
              <a:gdLst/>
              <a:ahLst/>
              <a:cxnLst/>
              <a:rect l="l" t="t" r="r" b="b"/>
              <a:pathLst>
                <a:path w="565" h="283" extrusionOk="0">
                  <a:moveTo>
                    <a:pt x="362" y="0"/>
                  </a:moveTo>
                  <a:cubicBezTo>
                    <a:pt x="230" y="0"/>
                    <a:pt x="0" y="151"/>
                    <a:pt x="21" y="165"/>
                  </a:cubicBezTo>
                  <a:cubicBezTo>
                    <a:pt x="103" y="213"/>
                    <a:pt x="309" y="283"/>
                    <a:pt x="456" y="283"/>
                  </a:cubicBezTo>
                  <a:cubicBezTo>
                    <a:pt x="499" y="283"/>
                    <a:pt x="537" y="277"/>
                    <a:pt x="565" y="263"/>
                  </a:cubicBezTo>
                  <a:cubicBezTo>
                    <a:pt x="324" y="133"/>
                    <a:pt x="252" y="100"/>
                    <a:pt x="254" y="100"/>
                  </a:cubicBezTo>
                  <a:lnTo>
                    <a:pt x="254" y="100"/>
                  </a:lnTo>
                  <a:cubicBezTo>
                    <a:pt x="256" y="100"/>
                    <a:pt x="336" y="134"/>
                    <a:pt x="394" y="134"/>
                  </a:cubicBezTo>
                  <a:cubicBezTo>
                    <a:pt x="435" y="134"/>
                    <a:pt x="465" y="117"/>
                    <a:pt x="449" y="58"/>
                  </a:cubicBezTo>
                  <a:cubicBezTo>
                    <a:pt x="438" y="16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4"/>
            <p:cNvSpPr/>
            <p:nvPr/>
          </p:nvSpPr>
          <p:spPr>
            <a:xfrm>
              <a:off x="7220294" y="3310243"/>
              <a:ext cx="18796" cy="5975"/>
            </a:xfrm>
            <a:custGeom>
              <a:avLst/>
              <a:gdLst/>
              <a:ahLst/>
              <a:cxnLst/>
              <a:rect l="l" t="t" r="r" b="b"/>
              <a:pathLst>
                <a:path w="604" h="192" extrusionOk="0">
                  <a:moveTo>
                    <a:pt x="129" y="1"/>
                  </a:moveTo>
                  <a:cubicBezTo>
                    <a:pt x="1" y="1"/>
                    <a:pt x="100" y="191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22" y="182"/>
                    <a:pt x="603" y="191"/>
                    <a:pt x="264" y="39"/>
                  </a:cubicBezTo>
                  <a:cubicBezTo>
                    <a:pt x="203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4"/>
            <p:cNvSpPr/>
            <p:nvPr/>
          </p:nvSpPr>
          <p:spPr>
            <a:xfrm>
              <a:off x="6491028" y="3992176"/>
              <a:ext cx="18734" cy="4948"/>
            </a:xfrm>
            <a:custGeom>
              <a:avLst/>
              <a:gdLst/>
              <a:ahLst/>
              <a:cxnLst/>
              <a:rect l="l" t="t" r="r" b="b"/>
              <a:pathLst>
                <a:path w="602" h="159" extrusionOk="0">
                  <a:moveTo>
                    <a:pt x="459" y="1"/>
                  </a:moveTo>
                  <a:cubicBezTo>
                    <a:pt x="0" y="1"/>
                    <a:pt x="174" y="159"/>
                    <a:pt x="394" y="159"/>
                  </a:cubicBezTo>
                  <a:cubicBezTo>
                    <a:pt x="465" y="159"/>
                    <a:pt x="541" y="142"/>
                    <a:pt x="602" y="99"/>
                  </a:cubicBezTo>
                  <a:cubicBezTo>
                    <a:pt x="566" y="45"/>
                    <a:pt x="521" y="18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4"/>
            <p:cNvSpPr/>
            <p:nvPr/>
          </p:nvSpPr>
          <p:spPr>
            <a:xfrm>
              <a:off x="7287202" y="3569379"/>
              <a:ext cx="12324" cy="8309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91" y="0"/>
                  </a:moveTo>
                  <a:cubicBezTo>
                    <a:pt x="38" y="0"/>
                    <a:pt x="0" y="15"/>
                    <a:pt x="6" y="53"/>
                  </a:cubicBezTo>
                  <a:cubicBezTo>
                    <a:pt x="18" y="190"/>
                    <a:pt x="78" y="267"/>
                    <a:pt x="177" y="267"/>
                  </a:cubicBezTo>
                  <a:cubicBezTo>
                    <a:pt x="220" y="267"/>
                    <a:pt x="270" y="252"/>
                    <a:pt x="327" y="223"/>
                  </a:cubicBezTo>
                  <a:cubicBezTo>
                    <a:pt x="193" y="187"/>
                    <a:pt x="184" y="151"/>
                    <a:pt x="309" y="125"/>
                  </a:cubicBezTo>
                  <a:cubicBezTo>
                    <a:pt x="395" y="75"/>
                    <a:pt x="208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4"/>
            <p:cNvSpPr/>
            <p:nvPr/>
          </p:nvSpPr>
          <p:spPr>
            <a:xfrm>
              <a:off x="7168884" y="4101345"/>
              <a:ext cx="16587" cy="4606"/>
            </a:xfrm>
            <a:custGeom>
              <a:avLst/>
              <a:gdLst/>
              <a:ahLst/>
              <a:cxnLst/>
              <a:rect l="l" t="t" r="r" b="b"/>
              <a:pathLst>
                <a:path w="533" h="148" extrusionOk="0">
                  <a:moveTo>
                    <a:pt x="330" y="0"/>
                  </a:moveTo>
                  <a:cubicBezTo>
                    <a:pt x="184" y="0"/>
                    <a:pt x="0" y="88"/>
                    <a:pt x="34" y="114"/>
                  </a:cubicBezTo>
                  <a:cubicBezTo>
                    <a:pt x="62" y="137"/>
                    <a:pt x="127" y="147"/>
                    <a:pt x="198" y="147"/>
                  </a:cubicBezTo>
                  <a:cubicBezTo>
                    <a:pt x="350" y="147"/>
                    <a:pt x="532" y="101"/>
                    <a:pt x="453" y="34"/>
                  </a:cubicBezTo>
                  <a:cubicBezTo>
                    <a:pt x="422" y="10"/>
                    <a:pt x="378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4"/>
            <p:cNvSpPr/>
            <p:nvPr/>
          </p:nvSpPr>
          <p:spPr>
            <a:xfrm>
              <a:off x="6701492" y="3519930"/>
              <a:ext cx="12884" cy="5477"/>
            </a:xfrm>
            <a:custGeom>
              <a:avLst/>
              <a:gdLst/>
              <a:ahLst/>
              <a:cxnLst/>
              <a:rect l="l" t="t" r="r" b="b"/>
              <a:pathLst>
                <a:path w="414" h="176" extrusionOk="0">
                  <a:moveTo>
                    <a:pt x="244" y="1"/>
                  </a:moveTo>
                  <a:cubicBezTo>
                    <a:pt x="190" y="1"/>
                    <a:pt x="137" y="1"/>
                    <a:pt x="83" y="28"/>
                  </a:cubicBezTo>
                  <a:cubicBezTo>
                    <a:pt x="1" y="96"/>
                    <a:pt x="184" y="176"/>
                    <a:pt x="304" y="176"/>
                  </a:cubicBezTo>
                  <a:cubicBezTo>
                    <a:pt x="340" y="176"/>
                    <a:pt x="370" y="169"/>
                    <a:pt x="387" y="153"/>
                  </a:cubicBezTo>
                  <a:cubicBezTo>
                    <a:pt x="414" y="63"/>
                    <a:pt x="369" y="10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4"/>
            <p:cNvSpPr/>
            <p:nvPr/>
          </p:nvSpPr>
          <p:spPr>
            <a:xfrm>
              <a:off x="6485488" y="3918079"/>
              <a:ext cx="14782" cy="1929"/>
            </a:xfrm>
            <a:custGeom>
              <a:avLst/>
              <a:gdLst/>
              <a:ahLst/>
              <a:cxnLst/>
              <a:rect l="l" t="t" r="r" b="b"/>
              <a:pathLst>
                <a:path w="475" h="62" extrusionOk="0">
                  <a:moveTo>
                    <a:pt x="299" y="1"/>
                  </a:moveTo>
                  <a:cubicBezTo>
                    <a:pt x="171" y="1"/>
                    <a:pt x="1" y="20"/>
                    <a:pt x="12" y="44"/>
                  </a:cubicBezTo>
                  <a:cubicBezTo>
                    <a:pt x="34" y="53"/>
                    <a:pt x="146" y="61"/>
                    <a:pt x="250" y="61"/>
                  </a:cubicBezTo>
                  <a:cubicBezTo>
                    <a:pt x="367" y="61"/>
                    <a:pt x="474" y="50"/>
                    <a:pt x="432" y="17"/>
                  </a:cubicBezTo>
                  <a:cubicBezTo>
                    <a:pt x="417" y="6"/>
                    <a:pt x="36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2" name="Google Shape;18602;p34"/>
            <p:cNvSpPr/>
            <p:nvPr/>
          </p:nvSpPr>
          <p:spPr>
            <a:xfrm>
              <a:off x="6735133" y="4210451"/>
              <a:ext cx="11172" cy="3579"/>
            </a:xfrm>
            <a:custGeom>
              <a:avLst/>
              <a:gdLst/>
              <a:ahLst/>
              <a:cxnLst/>
              <a:rect l="l" t="t" r="r" b="b"/>
              <a:pathLst>
                <a:path w="359" h="115" extrusionOk="0">
                  <a:moveTo>
                    <a:pt x="198" y="0"/>
                  </a:moveTo>
                  <a:cubicBezTo>
                    <a:pt x="78" y="0"/>
                    <a:pt x="1" y="61"/>
                    <a:pt x="91" y="61"/>
                  </a:cubicBezTo>
                  <a:cubicBezTo>
                    <a:pt x="162" y="79"/>
                    <a:pt x="242" y="97"/>
                    <a:pt x="314" y="114"/>
                  </a:cubicBezTo>
                  <a:cubicBezTo>
                    <a:pt x="341" y="88"/>
                    <a:pt x="358" y="70"/>
                    <a:pt x="350" y="34"/>
                  </a:cubicBezTo>
                  <a:cubicBezTo>
                    <a:pt x="297" y="9"/>
                    <a:pt x="24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3" name="Google Shape;18603;p34"/>
            <p:cNvSpPr/>
            <p:nvPr/>
          </p:nvSpPr>
          <p:spPr>
            <a:xfrm>
              <a:off x="7303042" y="3476486"/>
              <a:ext cx="10394" cy="5757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158" y="0"/>
                  </a:moveTo>
                  <a:cubicBezTo>
                    <a:pt x="80" y="0"/>
                    <a:pt x="1" y="30"/>
                    <a:pt x="5" y="130"/>
                  </a:cubicBezTo>
                  <a:cubicBezTo>
                    <a:pt x="41" y="166"/>
                    <a:pt x="77" y="185"/>
                    <a:pt x="114" y="185"/>
                  </a:cubicBezTo>
                  <a:cubicBezTo>
                    <a:pt x="169" y="185"/>
                    <a:pt x="227" y="144"/>
                    <a:pt x="291" y="59"/>
                  </a:cubicBezTo>
                  <a:cubicBezTo>
                    <a:pt x="333" y="4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34"/>
            <p:cNvSpPr/>
            <p:nvPr/>
          </p:nvSpPr>
          <p:spPr>
            <a:xfrm>
              <a:off x="6549378" y="4108844"/>
              <a:ext cx="11297" cy="6411"/>
            </a:xfrm>
            <a:custGeom>
              <a:avLst/>
              <a:gdLst/>
              <a:ahLst/>
              <a:cxnLst/>
              <a:rect l="l" t="t" r="r" b="b"/>
              <a:pathLst>
                <a:path w="363" h="206" extrusionOk="0">
                  <a:moveTo>
                    <a:pt x="299" y="0"/>
                  </a:moveTo>
                  <a:cubicBezTo>
                    <a:pt x="212" y="0"/>
                    <a:pt x="1" y="31"/>
                    <a:pt x="145" y="141"/>
                  </a:cubicBezTo>
                  <a:cubicBezTo>
                    <a:pt x="204" y="188"/>
                    <a:pt x="245" y="206"/>
                    <a:pt x="273" y="206"/>
                  </a:cubicBezTo>
                  <a:cubicBezTo>
                    <a:pt x="362" y="206"/>
                    <a:pt x="319" y="21"/>
                    <a:pt x="332" y="7"/>
                  </a:cubicBezTo>
                  <a:cubicBezTo>
                    <a:pt x="341" y="3"/>
                    <a:pt x="3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34"/>
            <p:cNvSpPr/>
            <p:nvPr/>
          </p:nvSpPr>
          <p:spPr>
            <a:xfrm>
              <a:off x="6391288" y="3394547"/>
              <a:ext cx="13786" cy="5508"/>
            </a:xfrm>
            <a:custGeom>
              <a:avLst/>
              <a:gdLst/>
              <a:ahLst/>
              <a:cxnLst/>
              <a:rect l="l" t="t" r="r" b="b"/>
              <a:pathLst>
                <a:path w="443" h="177" extrusionOk="0">
                  <a:moveTo>
                    <a:pt x="136" y="0"/>
                  </a:moveTo>
                  <a:cubicBezTo>
                    <a:pt x="0" y="0"/>
                    <a:pt x="101" y="152"/>
                    <a:pt x="78" y="167"/>
                  </a:cubicBezTo>
                  <a:cubicBezTo>
                    <a:pt x="73" y="174"/>
                    <a:pt x="77" y="176"/>
                    <a:pt x="89" y="176"/>
                  </a:cubicBezTo>
                  <a:cubicBezTo>
                    <a:pt x="155" y="176"/>
                    <a:pt x="443" y="76"/>
                    <a:pt x="229" y="15"/>
                  </a:cubicBezTo>
                  <a:cubicBezTo>
                    <a:pt x="190" y="5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6" name="Google Shape;18606;p34"/>
            <p:cNvSpPr/>
            <p:nvPr/>
          </p:nvSpPr>
          <p:spPr>
            <a:xfrm>
              <a:off x="6239329" y="3692365"/>
              <a:ext cx="10830" cy="3921"/>
            </a:xfrm>
            <a:custGeom>
              <a:avLst/>
              <a:gdLst/>
              <a:ahLst/>
              <a:cxnLst/>
              <a:rect l="l" t="t" r="r" b="b"/>
              <a:pathLst>
                <a:path w="348" h="126" extrusionOk="0">
                  <a:moveTo>
                    <a:pt x="210" y="1"/>
                  </a:moveTo>
                  <a:cubicBezTo>
                    <a:pt x="122" y="1"/>
                    <a:pt x="16" y="20"/>
                    <a:pt x="1" y="36"/>
                  </a:cubicBezTo>
                  <a:cubicBezTo>
                    <a:pt x="40" y="63"/>
                    <a:pt x="175" y="126"/>
                    <a:pt x="261" y="126"/>
                  </a:cubicBezTo>
                  <a:cubicBezTo>
                    <a:pt x="314" y="126"/>
                    <a:pt x="348" y="103"/>
                    <a:pt x="331" y="36"/>
                  </a:cubicBezTo>
                  <a:cubicBezTo>
                    <a:pt x="323" y="10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7" name="Google Shape;18607;p34"/>
            <p:cNvSpPr/>
            <p:nvPr/>
          </p:nvSpPr>
          <p:spPr>
            <a:xfrm>
              <a:off x="7125316" y="3817717"/>
              <a:ext cx="7749" cy="5788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62" y="1"/>
                  </a:moveTo>
                  <a:cubicBezTo>
                    <a:pt x="93" y="1"/>
                    <a:pt x="0" y="82"/>
                    <a:pt x="7" y="138"/>
                  </a:cubicBezTo>
                  <a:cubicBezTo>
                    <a:pt x="7" y="172"/>
                    <a:pt x="28" y="185"/>
                    <a:pt x="58" y="185"/>
                  </a:cubicBezTo>
                  <a:cubicBezTo>
                    <a:pt x="129" y="185"/>
                    <a:pt x="249" y="108"/>
                    <a:pt x="230" y="58"/>
                  </a:cubicBezTo>
                  <a:cubicBezTo>
                    <a:pt x="219" y="17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34"/>
            <p:cNvSpPr/>
            <p:nvPr/>
          </p:nvSpPr>
          <p:spPr>
            <a:xfrm>
              <a:off x="6239049" y="3682003"/>
              <a:ext cx="12853" cy="3641"/>
            </a:xfrm>
            <a:custGeom>
              <a:avLst/>
              <a:gdLst/>
              <a:ahLst/>
              <a:cxnLst/>
              <a:rect l="l" t="t" r="r" b="b"/>
              <a:pathLst>
                <a:path w="413" h="117" extrusionOk="0">
                  <a:moveTo>
                    <a:pt x="122" y="0"/>
                  </a:moveTo>
                  <a:cubicBezTo>
                    <a:pt x="75" y="0"/>
                    <a:pt x="31" y="9"/>
                    <a:pt x="1" y="30"/>
                  </a:cubicBezTo>
                  <a:cubicBezTo>
                    <a:pt x="75" y="70"/>
                    <a:pt x="150" y="116"/>
                    <a:pt x="232" y="116"/>
                  </a:cubicBezTo>
                  <a:cubicBezTo>
                    <a:pt x="258" y="116"/>
                    <a:pt x="285" y="112"/>
                    <a:pt x="313" y="101"/>
                  </a:cubicBezTo>
                  <a:cubicBezTo>
                    <a:pt x="412" y="68"/>
                    <a:pt x="25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34"/>
            <p:cNvSpPr/>
            <p:nvPr/>
          </p:nvSpPr>
          <p:spPr>
            <a:xfrm>
              <a:off x="6659854" y="3660810"/>
              <a:ext cx="9523" cy="4886"/>
            </a:xfrm>
            <a:custGeom>
              <a:avLst/>
              <a:gdLst/>
              <a:ahLst/>
              <a:cxnLst/>
              <a:rect l="l" t="t" r="r" b="b"/>
              <a:pathLst>
                <a:path w="306" h="157" extrusionOk="0">
                  <a:moveTo>
                    <a:pt x="93" y="0"/>
                  </a:moveTo>
                  <a:cubicBezTo>
                    <a:pt x="55" y="0"/>
                    <a:pt x="24" y="9"/>
                    <a:pt x="21" y="33"/>
                  </a:cubicBezTo>
                  <a:cubicBezTo>
                    <a:pt x="0" y="120"/>
                    <a:pt x="72" y="157"/>
                    <a:pt x="144" y="157"/>
                  </a:cubicBezTo>
                  <a:cubicBezTo>
                    <a:pt x="225" y="157"/>
                    <a:pt x="306" y="109"/>
                    <a:pt x="244" y="33"/>
                  </a:cubicBezTo>
                  <a:cubicBezTo>
                    <a:pt x="233" y="22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34"/>
            <p:cNvSpPr/>
            <p:nvPr/>
          </p:nvSpPr>
          <p:spPr>
            <a:xfrm>
              <a:off x="7061084" y="3646463"/>
              <a:ext cx="12853" cy="3610"/>
            </a:xfrm>
            <a:custGeom>
              <a:avLst/>
              <a:gdLst/>
              <a:ahLst/>
              <a:cxnLst/>
              <a:rect l="l" t="t" r="r" b="b"/>
              <a:pathLst>
                <a:path w="413" h="116" extrusionOk="0">
                  <a:moveTo>
                    <a:pt x="122" y="1"/>
                  </a:moveTo>
                  <a:cubicBezTo>
                    <a:pt x="75" y="1"/>
                    <a:pt x="31" y="9"/>
                    <a:pt x="1" y="30"/>
                  </a:cubicBezTo>
                  <a:cubicBezTo>
                    <a:pt x="77" y="64"/>
                    <a:pt x="153" y="115"/>
                    <a:pt x="238" y="115"/>
                  </a:cubicBezTo>
                  <a:cubicBezTo>
                    <a:pt x="262" y="115"/>
                    <a:pt x="287" y="111"/>
                    <a:pt x="313" y="101"/>
                  </a:cubicBezTo>
                  <a:cubicBezTo>
                    <a:pt x="412" y="68"/>
                    <a:pt x="25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34"/>
            <p:cNvSpPr/>
            <p:nvPr/>
          </p:nvSpPr>
          <p:spPr>
            <a:xfrm>
              <a:off x="6378124" y="3608248"/>
              <a:ext cx="14502" cy="2458"/>
            </a:xfrm>
            <a:custGeom>
              <a:avLst/>
              <a:gdLst/>
              <a:ahLst/>
              <a:cxnLst/>
              <a:rect l="l" t="t" r="r" b="b"/>
              <a:pathLst>
                <a:path w="466" h="79" extrusionOk="0">
                  <a:moveTo>
                    <a:pt x="331" y="0"/>
                  </a:moveTo>
                  <a:cubicBezTo>
                    <a:pt x="186" y="0"/>
                    <a:pt x="1" y="32"/>
                    <a:pt x="46" y="44"/>
                  </a:cubicBezTo>
                  <a:cubicBezTo>
                    <a:pt x="124" y="65"/>
                    <a:pt x="188" y="78"/>
                    <a:pt x="248" y="78"/>
                  </a:cubicBezTo>
                  <a:cubicBezTo>
                    <a:pt x="318" y="78"/>
                    <a:pt x="384" y="61"/>
                    <a:pt x="465" y="18"/>
                  </a:cubicBezTo>
                  <a:cubicBezTo>
                    <a:pt x="437" y="5"/>
                    <a:pt x="38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34"/>
            <p:cNvSpPr/>
            <p:nvPr/>
          </p:nvSpPr>
          <p:spPr>
            <a:xfrm>
              <a:off x="6392346" y="3544639"/>
              <a:ext cx="10830" cy="3454"/>
            </a:xfrm>
            <a:custGeom>
              <a:avLst/>
              <a:gdLst/>
              <a:ahLst/>
              <a:cxnLst/>
              <a:rect l="l" t="t" r="r" b="b"/>
              <a:pathLst>
                <a:path w="348" h="111" extrusionOk="0">
                  <a:moveTo>
                    <a:pt x="193" y="0"/>
                  </a:moveTo>
                  <a:cubicBezTo>
                    <a:pt x="150" y="0"/>
                    <a:pt x="106" y="18"/>
                    <a:pt x="62" y="54"/>
                  </a:cubicBezTo>
                  <a:cubicBezTo>
                    <a:pt x="1" y="87"/>
                    <a:pt x="87" y="110"/>
                    <a:pt x="184" y="110"/>
                  </a:cubicBezTo>
                  <a:cubicBezTo>
                    <a:pt x="245" y="110"/>
                    <a:pt x="310" y="102"/>
                    <a:pt x="347" y="81"/>
                  </a:cubicBezTo>
                  <a:cubicBezTo>
                    <a:pt x="298" y="27"/>
                    <a:pt x="24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3" name="Google Shape;18613;p34"/>
            <p:cNvSpPr/>
            <p:nvPr/>
          </p:nvSpPr>
          <p:spPr>
            <a:xfrm>
              <a:off x="5842891" y="4311062"/>
              <a:ext cx="10581" cy="3890"/>
            </a:xfrm>
            <a:custGeom>
              <a:avLst/>
              <a:gdLst/>
              <a:ahLst/>
              <a:cxnLst/>
              <a:rect l="l" t="t" r="r" b="b"/>
              <a:pathLst>
                <a:path w="340" h="125" extrusionOk="0">
                  <a:moveTo>
                    <a:pt x="85" y="1"/>
                  </a:moveTo>
                  <a:cubicBezTo>
                    <a:pt x="37" y="1"/>
                    <a:pt x="0" y="21"/>
                    <a:pt x="0" y="84"/>
                  </a:cubicBezTo>
                  <a:cubicBezTo>
                    <a:pt x="36" y="111"/>
                    <a:pt x="105" y="124"/>
                    <a:pt x="173" y="124"/>
                  </a:cubicBezTo>
                  <a:cubicBezTo>
                    <a:pt x="241" y="124"/>
                    <a:pt x="308" y="111"/>
                    <a:pt x="339" y="84"/>
                  </a:cubicBezTo>
                  <a:cubicBezTo>
                    <a:pt x="310" y="72"/>
                    <a:pt x="17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4" name="Google Shape;18614;p34"/>
            <p:cNvSpPr/>
            <p:nvPr/>
          </p:nvSpPr>
          <p:spPr>
            <a:xfrm>
              <a:off x="5504181" y="3440885"/>
              <a:ext cx="10892" cy="2334"/>
            </a:xfrm>
            <a:custGeom>
              <a:avLst/>
              <a:gdLst/>
              <a:ahLst/>
              <a:cxnLst/>
              <a:rect l="l" t="t" r="r" b="b"/>
              <a:pathLst>
                <a:path w="350" h="75" extrusionOk="0">
                  <a:moveTo>
                    <a:pt x="307" y="1"/>
                  </a:moveTo>
                  <a:cubicBezTo>
                    <a:pt x="236" y="1"/>
                    <a:pt x="47" y="47"/>
                    <a:pt x="1" y="70"/>
                  </a:cubicBezTo>
                  <a:cubicBezTo>
                    <a:pt x="5" y="70"/>
                    <a:pt x="56" y="74"/>
                    <a:pt x="116" y="74"/>
                  </a:cubicBezTo>
                  <a:cubicBezTo>
                    <a:pt x="175" y="74"/>
                    <a:pt x="242" y="70"/>
                    <a:pt x="277" y="52"/>
                  </a:cubicBezTo>
                  <a:cubicBezTo>
                    <a:pt x="349" y="14"/>
                    <a:pt x="34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34"/>
            <p:cNvSpPr/>
            <p:nvPr/>
          </p:nvSpPr>
          <p:spPr>
            <a:xfrm>
              <a:off x="7071353" y="3524224"/>
              <a:ext cx="12759" cy="3797"/>
            </a:xfrm>
            <a:custGeom>
              <a:avLst/>
              <a:gdLst/>
              <a:ahLst/>
              <a:cxnLst/>
              <a:rect l="l" t="t" r="r" b="b"/>
              <a:pathLst>
                <a:path w="410" h="122" extrusionOk="0">
                  <a:moveTo>
                    <a:pt x="197" y="1"/>
                  </a:moveTo>
                  <a:cubicBezTo>
                    <a:pt x="122" y="1"/>
                    <a:pt x="34" y="9"/>
                    <a:pt x="19" y="50"/>
                  </a:cubicBezTo>
                  <a:cubicBezTo>
                    <a:pt x="0" y="103"/>
                    <a:pt x="48" y="122"/>
                    <a:pt x="111" y="122"/>
                  </a:cubicBezTo>
                  <a:cubicBezTo>
                    <a:pt x="232" y="122"/>
                    <a:pt x="409" y="52"/>
                    <a:pt x="304" y="6"/>
                  </a:cubicBezTo>
                  <a:cubicBezTo>
                    <a:pt x="300" y="6"/>
                    <a:pt x="25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34"/>
            <p:cNvSpPr/>
            <p:nvPr/>
          </p:nvSpPr>
          <p:spPr>
            <a:xfrm>
              <a:off x="6310843" y="3519432"/>
              <a:ext cx="10923" cy="3423"/>
            </a:xfrm>
            <a:custGeom>
              <a:avLst/>
              <a:gdLst/>
              <a:ahLst/>
              <a:cxnLst/>
              <a:rect l="l" t="t" r="r" b="b"/>
              <a:pathLst>
                <a:path w="351" h="110" extrusionOk="0">
                  <a:moveTo>
                    <a:pt x="107" y="1"/>
                  </a:moveTo>
                  <a:cubicBezTo>
                    <a:pt x="51" y="1"/>
                    <a:pt x="4" y="13"/>
                    <a:pt x="4" y="44"/>
                  </a:cubicBezTo>
                  <a:cubicBezTo>
                    <a:pt x="1" y="94"/>
                    <a:pt x="44" y="110"/>
                    <a:pt x="97" y="110"/>
                  </a:cubicBezTo>
                  <a:cubicBezTo>
                    <a:pt x="175" y="110"/>
                    <a:pt x="275" y="76"/>
                    <a:pt x="281" y="70"/>
                  </a:cubicBezTo>
                  <a:cubicBezTo>
                    <a:pt x="351" y="41"/>
                    <a:pt x="212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34"/>
            <p:cNvSpPr/>
            <p:nvPr/>
          </p:nvSpPr>
          <p:spPr>
            <a:xfrm>
              <a:off x="6344701" y="3493446"/>
              <a:ext cx="8714" cy="4948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119" y="1"/>
                  </a:moveTo>
                  <a:cubicBezTo>
                    <a:pt x="100" y="1"/>
                    <a:pt x="82" y="7"/>
                    <a:pt x="67" y="22"/>
                  </a:cubicBezTo>
                  <a:cubicBezTo>
                    <a:pt x="1" y="81"/>
                    <a:pt x="147" y="158"/>
                    <a:pt x="231" y="158"/>
                  </a:cubicBezTo>
                  <a:cubicBezTo>
                    <a:pt x="248" y="158"/>
                    <a:pt x="263" y="155"/>
                    <a:pt x="272" y="147"/>
                  </a:cubicBezTo>
                  <a:cubicBezTo>
                    <a:pt x="279" y="91"/>
                    <a:pt x="192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8" name="Google Shape;18618;p34"/>
            <p:cNvSpPr/>
            <p:nvPr/>
          </p:nvSpPr>
          <p:spPr>
            <a:xfrm>
              <a:off x="7322616" y="3327546"/>
              <a:ext cx="591" cy="311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9" y="10"/>
                    <a:pt x="9" y="10"/>
                    <a:pt x="18" y="10"/>
                  </a:cubicBezTo>
                  <a:cubicBezTo>
                    <a:pt x="18" y="10"/>
                    <a:pt x="18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9" name="Google Shape;18619;p34"/>
            <p:cNvSpPr/>
            <p:nvPr/>
          </p:nvSpPr>
          <p:spPr>
            <a:xfrm>
              <a:off x="7356195" y="3362276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7" y="1"/>
                  </a:moveTo>
                  <a:cubicBezTo>
                    <a:pt x="88" y="1"/>
                    <a:pt x="47" y="21"/>
                    <a:pt x="1" y="62"/>
                  </a:cubicBezTo>
                  <a:cubicBezTo>
                    <a:pt x="36" y="97"/>
                    <a:pt x="72" y="115"/>
                    <a:pt x="110" y="115"/>
                  </a:cubicBezTo>
                  <a:cubicBezTo>
                    <a:pt x="150" y="115"/>
                    <a:pt x="192" y="95"/>
                    <a:pt x="233" y="53"/>
                  </a:cubicBezTo>
                  <a:cubicBezTo>
                    <a:pt x="198" y="19"/>
                    <a:pt x="16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0" name="Google Shape;18620;p34"/>
            <p:cNvSpPr/>
            <p:nvPr/>
          </p:nvSpPr>
          <p:spPr>
            <a:xfrm>
              <a:off x="6692405" y="4237463"/>
              <a:ext cx="8247" cy="4170"/>
            </a:xfrm>
            <a:custGeom>
              <a:avLst/>
              <a:gdLst/>
              <a:ahLst/>
              <a:cxnLst/>
              <a:rect l="l" t="t" r="r" b="b"/>
              <a:pathLst>
                <a:path w="265" h="134" extrusionOk="0">
                  <a:moveTo>
                    <a:pt x="53" y="0"/>
                  </a:moveTo>
                  <a:cubicBezTo>
                    <a:pt x="37" y="0"/>
                    <a:pt x="19" y="4"/>
                    <a:pt x="1" y="14"/>
                  </a:cubicBezTo>
                  <a:cubicBezTo>
                    <a:pt x="1" y="104"/>
                    <a:pt x="68" y="134"/>
                    <a:pt x="130" y="134"/>
                  </a:cubicBezTo>
                  <a:cubicBezTo>
                    <a:pt x="202" y="134"/>
                    <a:pt x="265" y="92"/>
                    <a:pt x="197" y="58"/>
                  </a:cubicBezTo>
                  <a:cubicBezTo>
                    <a:pt x="144" y="32"/>
                    <a:pt x="10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1" name="Google Shape;18621;p34"/>
            <p:cNvSpPr/>
            <p:nvPr/>
          </p:nvSpPr>
          <p:spPr>
            <a:xfrm>
              <a:off x="6535280" y="3942819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3" y="1"/>
                  </a:moveTo>
                  <a:cubicBezTo>
                    <a:pt x="85" y="1"/>
                    <a:pt x="45" y="21"/>
                    <a:pt x="0" y="61"/>
                  </a:cubicBezTo>
                  <a:cubicBezTo>
                    <a:pt x="36" y="97"/>
                    <a:pt x="74" y="115"/>
                    <a:pt x="113" y="115"/>
                  </a:cubicBezTo>
                  <a:cubicBezTo>
                    <a:pt x="152" y="115"/>
                    <a:pt x="192" y="97"/>
                    <a:pt x="232" y="61"/>
                  </a:cubicBezTo>
                  <a:cubicBezTo>
                    <a:pt x="197" y="21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2" name="Google Shape;18622;p34"/>
            <p:cNvSpPr/>
            <p:nvPr/>
          </p:nvSpPr>
          <p:spPr>
            <a:xfrm>
              <a:off x="6469773" y="3808817"/>
              <a:ext cx="10363" cy="3672"/>
            </a:xfrm>
            <a:custGeom>
              <a:avLst/>
              <a:gdLst/>
              <a:ahLst/>
              <a:cxnLst/>
              <a:rect l="l" t="t" r="r" b="b"/>
              <a:pathLst>
                <a:path w="333" h="118" extrusionOk="0">
                  <a:moveTo>
                    <a:pt x="279" y="1"/>
                  </a:moveTo>
                  <a:cubicBezTo>
                    <a:pt x="195" y="1"/>
                    <a:pt x="35" y="86"/>
                    <a:pt x="4" y="86"/>
                  </a:cubicBezTo>
                  <a:cubicBezTo>
                    <a:pt x="2" y="86"/>
                    <a:pt x="1" y="86"/>
                    <a:pt x="0" y="85"/>
                  </a:cubicBezTo>
                  <a:lnTo>
                    <a:pt x="0" y="85"/>
                  </a:lnTo>
                  <a:cubicBezTo>
                    <a:pt x="20" y="105"/>
                    <a:pt x="87" y="118"/>
                    <a:pt x="155" y="118"/>
                  </a:cubicBezTo>
                  <a:cubicBezTo>
                    <a:pt x="239" y="118"/>
                    <a:pt x="325" y="98"/>
                    <a:pt x="330" y="49"/>
                  </a:cubicBezTo>
                  <a:cubicBezTo>
                    <a:pt x="333" y="14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3" name="Google Shape;18623;p34"/>
            <p:cNvSpPr/>
            <p:nvPr/>
          </p:nvSpPr>
          <p:spPr>
            <a:xfrm>
              <a:off x="6431713" y="3736774"/>
              <a:ext cx="8091" cy="5135"/>
            </a:xfrm>
            <a:custGeom>
              <a:avLst/>
              <a:gdLst/>
              <a:ahLst/>
              <a:cxnLst/>
              <a:rect l="l" t="t" r="r" b="b"/>
              <a:pathLst>
                <a:path w="260" h="165" extrusionOk="0">
                  <a:moveTo>
                    <a:pt x="179" y="0"/>
                  </a:moveTo>
                  <a:cubicBezTo>
                    <a:pt x="144" y="18"/>
                    <a:pt x="1" y="63"/>
                    <a:pt x="1" y="107"/>
                  </a:cubicBezTo>
                  <a:cubicBezTo>
                    <a:pt x="1" y="150"/>
                    <a:pt x="20" y="165"/>
                    <a:pt x="46" y="165"/>
                  </a:cubicBezTo>
                  <a:cubicBezTo>
                    <a:pt x="95" y="165"/>
                    <a:pt x="168" y="113"/>
                    <a:pt x="179" y="107"/>
                  </a:cubicBezTo>
                  <a:cubicBezTo>
                    <a:pt x="260" y="72"/>
                    <a:pt x="260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4" name="Google Shape;18624;p34"/>
            <p:cNvSpPr/>
            <p:nvPr/>
          </p:nvSpPr>
          <p:spPr>
            <a:xfrm>
              <a:off x="6731959" y="3703164"/>
              <a:ext cx="9896" cy="3703"/>
            </a:xfrm>
            <a:custGeom>
              <a:avLst/>
              <a:gdLst/>
              <a:ahLst/>
              <a:cxnLst/>
              <a:rect l="l" t="t" r="r" b="b"/>
              <a:pathLst>
                <a:path w="318" h="119" extrusionOk="0">
                  <a:moveTo>
                    <a:pt x="166" y="1"/>
                  </a:moveTo>
                  <a:cubicBezTo>
                    <a:pt x="113" y="1"/>
                    <a:pt x="59" y="1"/>
                    <a:pt x="14" y="19"/>
                  </a:cubicBezTo>
                  <a:cubicBezTo>
                    <a:pt x="0" y="26"/>
                    <a:pt x="152" y="119"/>
                    <a:pt x="254" y="119"/>
                  </a:cubicBezTo>
                  <a:cubicBezTo>
                    <a:pt x="279" y="119"/>
                    <a:pt x="302" y="113"/>
                    <a:pt x="318" y="99"/>
                  </a:cubicBezTo>
                  <a:cubicBezTo>
                    <a:pt x="282" y="54"/>
                    <a:pt x="228" y="19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5" name="Google Shape;18625;p34"/>
            <p:cNvSpPr/>
            <p:nvPr/>
          </p:nvSpPr>
          <p:spPr>
            <a:xfrm>
              <a:off x="6539170" y="3518125"/>
              <a:ext cx="6971" cy="3392"/>
            </a:xfrm>
            <a:custGeom>
              <a:avLst/>
              <a:gdLst/>
              <a:ahLst/>
              <a:cxnLst/>
              <a:rect l="l" t="t" r="r" b="b"/>
              <a:pathLst>
                <a:path w="224" h="109" extrusionOk="0">
                  <a:moveTo>
                    <a:pt x="119" y="0"/>
                  </a:moveTo>
                  <a:cubicBezTo>
                    <a:pt x="76" y="0"/>
                    <a:pt x="35" y="23"/>
                    <a:pt x="0" y="68"/>
                  </a:cubicBezTo>
                  <a:cubicBezTo>
                    <a:pt x="35" y="95"/>
                    <a:pt x="69" y="109"/>
                    <a:pt x="101" y="109"/>
                  </a:cubicBezTo>
                  <a:cubicBezTo>
                    <a:pt x="143" y="109"/>
                    <a:pt x="183" y="86"/>
                    <a:pt x="223" y="41"/>
                  </a:cubicBezTo>
                  <a:cubicBezTo>
                    <a:pt x="188" y="14"/>
                    <a:pt x="15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6" name="Google Shape;18626;p34"/>
            <p:cNvSpPr/>
            <p:nvPr/>
          </p:nvSpPr>
          <p:spPr>
            <a:xfrm>
              <a:off x="7026105" y="3515324"/>
              <a:ext cx="7718" cy="2427"/>
            </a:xfrm>
            <a:custGeom>
              <a:avLst/>
              <a:gdLst/>
              <a:ahLst/>
              <a:cxnLst/>
              <a:rect l="l" t="t" r="r" b="b"/>
              <a:pathLst>
                <a:path w="248" h="78" extrusionOk="0">
                  <a:moveTo>
                    <a:pt x="176" y="1"/>
                  </a:moveTo>
                  <a:cubicBezTo>
                    <a:pt x="120" y="1"/>
                    <a:pt x="28" y="19"/>
                    <a:pt x="1" y="33"/>
                  </a:cubicBezTo>
                  <a:cubicBezTo>
                    <a:pt x="31" y="63"/>
                    <a:pt x="62" y="77"/>
                    <a:pt x="98" y="77"/>
                  </a:cubicBezTo>
                  <a:cubicBezTo>
                    <a:pt x="115" y="77"/>
                    <a:pt x="133" y="74"/>
                    <a:pt x="153" y="69"/>
                  </a:cubicBezTo>
                  <a:cubicBezTo>
                    <a:pt x="247" y="17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7" name="Google Shape;18627;p34"/>
            <p:cNvSpPr/>
            <p:nvPr/>
          </p:nvSpPr>
          <p:spPr>
            <a:xfrm>
              <a:off x="6870847" y="3678984"/>
              <a:ext cx="7531" cy="3143"/>
            </a:xfrm>
            <a:custGeom>
              <a:avLst/>
              <a:gdLst/>
              <a:ahLst/>
              <a:cxnLst/>
              <a:rect l="l" t="t" r="r" b="b"/>
              <a:pathLst>
                <a:path w="242" h="101" extrusionOk="0">
                  <a:moveTo>
                    <a:pt x="48" y="1"/>
                  </a:moveTo>
                  <a:cubicBezTo>
                    <a:pt x="19" y="1"/>
                    <a:pt x="0" y="13"/>
                    <a:pt x="3" y="46"/>
                  </a:cubicBezTo>
                  <a:cubicBezTo>
                    <a:pt x="45" y="83"/>
                    <a:pt x="89" y="101"/>
                    <a:pt x="135" y="101"/>
                  </a:cubicBezTo>
                  <a:cubicBezTo>
                    <a:pt x="168" y="101"/>
                    <a:pt x="201" y="92"/>
                    <a:pt x="235" y="73"/>
                  </a:cubicBezTo>
                  <a:cubicBezTo>
                    <a:pt x="241" y="73"/>
                    <a:pt x="11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8" name="Google Shape;18628;p34"/>
            <p:cNvSpPr/>
            <p:nvPr/>
          </p:nvSpPr>
          <p:spPr>
            <a:xfrm>
              <a:off x="6567365" y="3678393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3" y="1"/>
                  </a:moveTo>
                  <a:cubicBezTo>
                    <a:pt x="58" y="1"/>
                    <a:pt x="0" y="18"/>
                    <a:pt x="4" y="65"/>
                  </a:cubicBezTo>
                  <a:cubicBezTo>
                    <a:pt x="27" y="105"/>
                    <a:pt x="53" y="125"/>
                    <a:pt x="82" y="125"/>
                  </a:cubicBezTo>
                  <a:cubicBezTo>
                    <a:pt x="111" y="125"/>
                    <a:pt x="143" y="105"/>
                    <a:pt x="174" y="65"/>
                  </a:cubicBezTo>
                  <a:cubicBezTo>
                    <a:pt x="249" y="30"/>
                    <a:pt x="18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9" name="Google Shape;18629;p34"/>
            <p:cNvSpPr/>
            <p:nvPr/>
          </p:nvSpPr>
          <p:spPr>
            <a:xfrm>
              <a:off x="6691596" y="4136946"/>
              <a:ext cx="5259" cy="4792"/>
            </a:xfrm>
            <a:custGeom>
              <a:avLst/>
              <a:gdLst/>
              <a:ahLst/>
              <a:cxnLst/>
              <a:rect l="l" t="t" r="r" b="b"/>
              <a:pathLst>
                <a:path w="169" h="154" extrusionOk="0">
                  <a:moveTo>
                    <a:pt x="78" y="0"/>
                  </a:moveTo>
                  <a:cubicBezTo>
                    <a:pt x="1" y="0"/>
                    <a:pt x="6" y="132"/>
                    <a:pt x="62" y="148"/>
                  </a:cubicBezTo>
                  <a:cubicBezTo>
                    <a:pt x="73" y="152"/>
                    <a:pt x="83" y="153"/>
                    <a:pt x="91" y="153"/>
                  </a:cubicBezTo>
                  <a:cubicBezTo>
                    <a:pt x="169" y="153"/>
                    <a:pt x="163" y="21"/>
                    <a:pt x="107" y="5"/>
                  </a:cubicBezTo>
                  <a:cubicBezTo>
                    <a:pt x="96" y="2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4"/>
            <p:cNvSpPr/>
            <p:nvPr/>
          </p:nvSpPr>
          <p:spPr>
            <a:xfrm>
              <a:off x="7342907" y="4265129"/>
              <a:ext cx="8900" cy="3579"/>
            </a:xfrm>
            <a:custGeom>
              <a:avLst/>
              <a:gdLst/>
              <a:ahLst/>
              <a:cxnLst/>
              <a:rect l="l" t="t" r="r" b="b"/>
              <a:pathLst>
                <a:path w="286" h="115" extrusionOk="0">
                  <a:moveTo>
                    <a:pt x="251" y="0"/>
                  </a:moveTo>
                  <a:cubicBezTo>
                    <a:pt x="175" y="0"/>
                    <a:pt x="1" y="93"/>
                    <a:pt x="16" y="93"/>
                  </a:cubicBezTo>
                  <a:cubicBezTo>
                    <a:pt x="19" y="93"/>
                    <a:pt x="30" y="89"/>
                    <a:pt x="53" y="79"/>
                  </a:cubicBezTo>
                  <a:cubicBezTo>
                    <a:pt x="109" y="101"/>
                    <a:pt x="156" y="114"/>
                    <a:pt x="194" y="114"/>
                  </a:cubicBezTo>
                  <a:cubicBezTo>
                    <a:pt x="247" y="114"/>
                    <a:pt x="280" y="88"/>
                    <a:pt x="285" y="26"/>
                  </a:cubicBezTo>
                  <a:cubicBezTo>
                    <a:pt x="285" y="7"/>
                    <a:pt x="27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4"/>
            <p:cNvSpPr/>
            <p:nvPr/>
          </p:nvSpPr>
          <p:spPr>
            <a:xfrm>
              <a:off x="6142453" y="3650540"/>
              <a:ext cx="8434" cy="3610"/>
            </a:xfrm>
            <a:custGeom>
              <a:avLst/>
              <a:gdLst/>
              <a:ahLst/>
              <a:cxnLst/>
              <a:rect l="l" t="t" r="r" b="b"/>
              <a:pathLst>
                <a:path w="271" h="116" extrusionOk="0">
                  <a:moveTo>
                    <a:pt x="72" y="1"/>
                  </a:moveTo>
                  <a:cubicBezTo>
                    <a:pt x="34" y="1"/>
                    <a:pt x="3" y="14"/>
                    <a:pt x="0" y="50"/>
                  </a:cubicBezTo>
                  <a:cubicBezTo>
                    <a:pt x="31" y="94"/>
                    <a:pt x="67" y="116"/>
                    <a:pt x="113" y="116"/>
                  </a:cubicBezTo>
                  <a:cubicBezTo>
                    <a:pt x="133" y="116"/>
                    <a:pt x="154" y="112"/>
                    <a:pt x="179" y="104"/>
                  </a:cubicBezTo>
                  <a:cubicBezTo>
                    <a:pt x="271" y="67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4"/>
            <p:cNvSpPr/>
            <p:nvPr/>
          </p:nvSpPr>
          <p:spPr>
            <a:xfrm>
              <a:off x="6286351" y="3366695"/>
              <a:ext cx="9678" cy="3361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0" y="79"/>
                    <a:pt x="109" y="108"/>
                    <a:pt x="203" y="108"/>
                  </a:cubicBezTo>
                  <a:cubicBezTo>
                    <a:pt x="259" y="108"/>
                    <a:pt x="311" y="97"/>
                    <a:pt x="301" y="81"/>
                  </a:cubicBezTo>
                  <a:cubicBezTo>
                    <a:pt x="247" y="54"/>
                    <a:pt x="194" y="27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4"/>
            <p:cNvSpPr/>
            <p:nvPr/>
          </p:nvSpPr>
          <p:spPr>
            <a:xfrm>
              <a:off x="7206010" y="3763101"/>
              <a:ext cx="6971" cy="3236"/>
            </a:xfrm>
            <a:custGeom>
              <a:avLst/>
              <a:gdLst/>
              <a:ahLst/>
              <a:cxnLst/>
              <a:rect l="l" t="t" r="r" b="b"/>
              <a:pathLst>
                <a:path w="224" h="104" extrusionOk="0">
                  <a:moveTo>
                    <a:pt x="131" y="1"/>
                  </a:moveTo>
                  <a:cubicBezTo>
                    <a:pt x="87" y="1"/>
                    <a:pt x="42" y="19"/>
                    <a:pt x="1" y="55"/>
                  </a:cubicBezTo>
                  <a:cubicBezTo>
                    <a:pt x="17" y="87"/>
                    <a:pt x="36" y="103"/>
                    <a:pt x="60" y="103"/>
                  </a:cubicBezTo>
                  <a:cubicBezTo>
                    <a:pt x="77" y="103"/>
                    <a:pt x="95" y="96"/>
                    <a:pt x="117" y="82"/>
                  </a:cubicBezTo>
                  <a:cubicBezTo>
                    <a:pt x="152" y="64"/>
                    <a:pt x="188" y="46"/>
                    <a:pt x="224" y="28"/>
                  </a:cubicBezTo>
                  <a:cubicBezTo>
                    <a:pt x="194" y="10"/>
                    <a:pt x="16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4" name="Google Shape;18634;p34"/>
            <p:cNvSpPr/>
            <p:nvPr/>
          </p:nvSpPr>
          <p:spPr>
            <a:xfrm>
              <a:off x="5337223" y="3331311"/>
              <a:ext cx="9647" cy="3205"/>
            </a:xfrm>
            <a:custGeom>
              <a:avLst/>
              <a:gdLst/>
              <a:ahLst/>
              <a:cxnLst/>
              <a:rect l="l" t="t" r="r" b="b"/>
              <a:pathLst>
                <a:path w="310" h="103" extrusionOk="0">
                  <a:moveTo>
                    <a:pt x="110" y="1"/>
                  </a:moveTo>
                  <a:cubicBezTo>
                    <a:pt x="46" y="1"/>
                    <a:pt x="1" y="22"/>
                    <a:pt x="67" y="76"/>
                  </a:cubicBezTo>
                  <a:cubicBezTo>
                    <a:pt x="102" y="94"/>
                    <a:pt x="136" y="103"/>
                    <a:pt x="167" y="103"/>
                  </a:cubicBezTo>
                  <a:cubicBezTo>
                    <a:pt x="198" y="103"/>
                    <a:pt x="227" y="94"/>
                    <a:pt x="254" y="76"/>
                  </a:cubicBezTo>
                  <a:cubicBezTo>
                    <a:pt x="309" y="36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5" name="Google Shape;18635;p34"/>
            <p:cNvSpPr/>
            <p:nvPr/>
          </p:nvSpPr>
          <p:spPr>
            <a:xfrm>
              <a:off x="6303094" y="3344164"/>
              <a:ext cx="7624" cy="3112"/>
            </a:xfrm>
            <a:custGeom>
              <a:avLst/>
              <a:gdLst/>
              <a:ahLst/>
              <a:cxnLst/>
              <a:rect l="l" t="t" r="r" b="b"/>
              <a:pathLst>
                <a:path w="245" h="100" extrusionOk="0">
                  <a:moveTo>
                    <a:pt x="51" y="1"/>
                  </a:moveTo>
                  <a:cubicBezTo>
                    <a:pt x="21" y="1"/>
                    <a:pt x="1" y="13"/>
                    <a:pt x="3" y="47"/>
                  </a:cubicBezTo>
                  <a:cubicBezTo>
                    <a:pt x="48" y="81"/>
                    <a:pt x="93" y="99"/>
                    <a:pt x="138" y="99"/>
                  </a:cubicBezTo>
                  <a:cubicBezTo>
                    <a:pt x="173" y="99"/>
                    <a:pt x="208" y="88"/>
                    <a:pt x="244" y="65"/>
                  </a:cubicBezTo>
                  <a:lnTo>
                    <a:pt x="244" y="65"/>
                  </a:lnTo>
                  <a:cubicBezTo>
                    <a:pt x="244" y="65"/>
                    <a:pt x="244" y="65"/>
                    <a:pt x="244" y="65"/>
                  </a:cubicBezTo>
                  <a:cubicBezTo>
                    <a:pt x="245" y="65"/>
                    <a:pt x="245" y="65"/>
                    <a:pt x="244" y="64"/>
                  </a:cubicBezTo>
                  <a:cubicBezTo>
                    <a:pt x="244" y="64"/>
                    <a:pt x="244" y="65"/>
                    <a:pt x="244" y="65"/>
                  </a:cubicBezTo>
                  <a:lnTo>
                    <a:pt x="244" y="65"/>
                  </a:lnTo>
                  <a:cubicBezTo>
                    <a:pt x="234" y="62"/>
                    <a:pt x="11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6" name="Google Shape;18636;p34"/>
            <p:cNvSpPr/>
            <p:nvPr/>
          </p:nvSpPr>
          <p:spPr>
            <a:xfrm>
              <a:off x="6421163" y="3802312"/>
              <a:ext cx="9118" cy="3610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90" y="1"/>
                  </a:moveTo>
                  <a:cubicBezTo>
                    <a:pt x="45" y="1"/>
                    <a:pt x="4" y="11"/>
                    <a:pt x="1" y="35"/>
                  </a:cubicBezTo>
                  <a:cubicBezTo>
                    <a:pt x="46" y="71"/>
                    <a:pt x="99" y="98"/>
                    <a:pt x="161" y="116"/>
                  </a:cubicBezTo>
                  <a:cubicBezTo>
                    <a:pt x="292" y="44"/>
                    <a:pt x="18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7" name="Google Shape;18637;p34"/>
            <p:cNvSpPr/>
            <p:nvPr/>
          </p:nvSpPr>
          <p:spPr>
            <a:xfrm>
              <a:off x="6971987" y="4175566"/>
              <a:ext cx="7251" cy="3828"/>
            </a:xfrm>
            <a:custGeom>
              <a:avLst/>
              <a:gdLst/>
              <a:ahLst/>
              <a:cxnLst/>
              <a:rect l="l" t="t" r="r" b="b"/>
              <a:pathLst>
                <a:path w="233" h="123" extrusionOk="0">
                  <a:moveTo>
                    <a:pt x="172" y="0"/>
                  </a:moveTo>
                  <a:cubicBezTo>
                    <a:pt x="166" y="0"/>
                    <a:pt x="159" y="1"/>
                    <a:pt x="152" y="4"/>
                  </a:cubicBezTo>
                  <a:cubicBezTo>
                    <a:pt x="98" y="31"/>
                    <a:pt x="45" y="58"/>
                    <a:pt x="0" y="85"/>
                  </a:cubicBezTo>
                  <a:cubicBezTo>
                    <a:pt x="42" y="109"/>
                    <a:pt x="81" y="123"/>
                    <a:pt x="118" y="123"/>
                  </a:cubicBezTo>
                  <a:cubicBezTo>
                    <a:pt x="160" y="123"/>
                    <a:pt x="199" y="105"/>
                    <a:pt x="232" y="67"/>
                  </a:cubicBezTo>
                  <a:cubicBezTo>
                    <a:pt x="232" y="37"/>
                    <a:pt x="207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8" name="Google Shape;18638;p34"/>
            <p:cNvSpPr/>
            <p:nvPr/>
          </p:nvSpPr>
          <p:spPr>
            <a:xfrm>
              <a:off x="6438777" y="3948452"/>
              <a:ext cx="7811" cy="3268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49" y="0"/>
                  </a:moveTo>
                  <a:cubicBezTo>
                    <a:pt x="20" y="0"/>
                    <a:pt x="1" y="13"/>
                    <a:pt x="6" y="50"/>
                  </a:cubicBezTo>
                  <a:cubicBezTo>
                    <a:pt x="47" y="86"/>
                    <a:pt x="92" y="104"/>
                    <a:pt x="138" y="104"/>
                  </a:cubicBezTo>
                  <a:cubicBezTo>
                    <a:pt x="171" y="104"/>
                    <a:pt x="204" y="95"/>
                    <a:pt x="238" y="76"/>
                  </a:cubicBezTo>
                  <a:cubicBezTo>
                    <a:pt x="250" y="76"/>
                    <a:pt x="12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9" name="Google Shape;18639;p34"/>
            <p:cNvSpPr/>
            <p:nvPr/>
          </p:nvSpPr>
          <p:spPr>
            <a:xfrm>
              <a:off x="7036032" y="3519401"/>
              <a:ext cx="7531" cy="3361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44" y="1"/>
                  </a:moveTo>
                  <a:cubicBezTo>
                    <a:pt x="18" y="1"/>
                    <a:pt x="1" y="13"/>
                    <a:pt x="3" y="45"/>
                  </a:cubicBezTo>
                  <a:cubicBezTo>
                    <a:pt x="51" y="87"/>
                    <a:pt x="96" y="108"/>
                    <a:pt x="141" y="108"/>
                  </a:cubicBezTo>
                  <a:cubicBezTo>
                    <a:pt x="172" y="108"/>
                    <a:pt x="203" y="98"/>
                    <a:pt x="235" y="80"/>
                  </a:cubicBezTo>
                  <a:cubicBezTo>
                    <a:pt x="241" y="80"/>
                    <a:pt x="112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0" name="Google Shape;18640;p34"/>
            <p:cNvSpPr/>
            <p:nvPr/>
          </p:nvSpPr>
          <p:spPr>
            <a:xfrm>
              <a:off x="5323717" y="3652625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101" y="0"/>
                  </a:moveTo>
                  <a:cubicBezTo>
                    <a:pt x="68" y="0"/>
                    <a:pt x="35" y="9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1" y="31"/>
                    <a:pt x="130" y="102"/>
                    <a:pt x="194" y="102"/>
                  </a:cubicBezTo>
                  <a:cubicBezTo>
                    <a:pt x="221" y="102"/>
                    <a:pt x="238" y="90"/>
                    <a:pt x="233" y="55"/>
                  </a:cubicBezTo>
                  <a:cubicBezTo>
                    <a:pt x="191" y="18"/>
                    <a:pt x="14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1" name="Google Shape;18641;p34"/>
            <p:cNvSpPr/>
            <p:nvPr/>
          </p:nvSpPr>
          <p:spPr>
            <a:xfrm>
              <a:off x="6349556" y="3463416"/>
              <a:ext cx="6971" cy="3890"/>
            </a:xfrm>
            <a:custGeom>
              <a:avLst/>
              <a:gdLst/>
              <a:ahLst/>
              <a:cxnLst/>
              <a:rect l="l" t="t" r="r" b="b"/>
              <a:pathLst>
                <a:path w="224" h="125" extrusionOk="0">
                  <a:moveTo>
                    <a:pt x="74" y="0"/>
                  </a:moveTo>
                  <a:cubicBezTo>
                    <a:pt x="34" y="0"/>
                    <a:pt x="0" y="15"/>
                    <a:pt x="0" y="59"/>
                  </a:cubicBezTo>
                  <a:cubicBezTo>
                    <a:pt x="30" y="102"/>
                    <a:pt x="62" y="124"/>
                    <a:pt x="97" y="124"/>
                  </a:cubicBezTo>
                  <a:cubicBezTo>
                    <a:pt x="135" y="124"/>
                    <a:pt x="177" y="98"/>
                    <a:pt x="223" y="42"/>
                  </a:cubicBezTo>
                  <a:cubicBezTo>
                    <a:pt x="223" y="36"/>
                    <a:pt x="13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2" name="Google Shape;18642;p34"/>
            <p:cNvSpPr/>
            <p:nvPr/>
          </p:nvSpPr>
          <p:spPr>
            <a:xfrm>
              <a:off x="6603309" y="3874137"/>
              <a:ext cx="6691" cy="3890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0" y="100"/>
                  </a:moveTo>
                  <a:cubicBezTo>
                    <a:pt x="1" y="101"/>
                    <a:pt x="1" y="101"/>
                    <a:pt x="2" y="101"/>
                  </a:cubicBezTo>
                  <a:lnTo>
                    <a:pt x="2" y="101"/>
                  </a:lnTo>
                  <a:cubicBezTo>
                    <a:pt x="1" y="101"/>
                    <a:pt x="1" y="101"/>
                    <a:pt x="0" y="100"/>
                  </a:cubicBezTo>
                  <a:close/>
                  <a:moveTo>
                    <a:pt x="161" y="1"/>
                  </a:moveTo>
                  <a:cubicBezTo>
                    <a:pt x="102" y="1"/>
                    <a:pt x="23" y="101"/>
                    <a:pt x="3" y="101"/>
                  </a:cubicBezTo>
                  <a:cubicBezTo>
                    <a:pt x="3" y="101"/>
                    <a:pt x="2" y="101"/>
                    <a:pt x="2" y="101"/>
                  </a:cubicBezTo>
                  <a:lnTo>
                    <a:pt x="2" y="101"/>
                  </a:lnTo>
                  <a:cubicBezTo>
                    <a:pt x="31" y="117"/>
                    <a:pt x="58" y="125"/>
                    <a:pt x="85" y="125"/>
                  </a:cubicBezTo>
                  <a:cubicBezTo>
                    <a:pt x="132" y="125"/>
                    <a:pt x="175" y="101"/>
                    <a:pt x="214" y="56"/>
                  </a:cubicBezTo>
                  <a:cubicBezTo>
                    <a:pt x="202" y="15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3" name="Google Shape;18643;p34"/>
            <p:cNvSpPr/>
            <p:nvPr/>
          </p:nvSpPr>
          <p:spPr>
            <a:xfrm>
              <a:off x="6895868" y="3687137"/>
              <a:ext cx="8776" cy="3548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88" y="1"/>
                  </a:moveTo>
                  <a:cubicBezTo>
                    <a:pt x="38" y="1"/>
                    <a:pt x="7" y="27"/>
                    <a:pt x="2" y="88"/>
                  </a:cubicBezTo>
                  <a:cubicBezTo>
                    <a:pt x="0" y="106"/>
                    <a:pt x="14" y="114"/>
                    <a:pt x="35" y="114"/>
                  </a:cubicBezTo>
                  <a:cubicBezTo>
                    <a:pt x="110" y="114"/>
                    <a:pt x="282" y="28"/>
                    <a:pt x="271" y="28"/>
                  </a:cubicBezTo>
                  <a:lnTo>
                    <a:pt x="271" y="28"/>
                  </a:lnTo>
                  <a:cubicBezTo>
                    <a:pt x="269" y="28"/>
                    <a:pt x="258" y="32"/>
                    <a:pt x="234" y="43"/>
                  </a:cubicBezTo>
                  <a:cubicBezTo>
                    <a:pt x="176" y="16"/>
                    <a:pt x="126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4" name="Google Shape;18644;p34"/>
            <p:cNvSpPr/>
            <p:nvPr/>
          </p:nvSpPr>
          <p:spPr>
            <a:xfrm>
              <a:off x="6481536" y="3925392"/>
              <a:ext cx="4139" cy="3392"/>
            </a:xfrm>
            <a:custGeom>
              <a:avLst/>
              <a:gdLst/>
              <a:ahLst/>
              <a:cxnLst/>
              <a:rect l="l" t="t" r="r" b="b"/>
              <a:pathLst>
                <a:path w="133" h="109" extrusionOk="0">
                  <a:moveTo>
                    <a:pt x="54" y="0"/>
                  </a:moveTo>
                  <a:cubicBezTo>
                    <a:pt x="32" y="0"/>
                    <a:pt x="12" y="12"/>
                    <a:pt x="6" y="41"/>
                  </a:cubicBezTo>
                  <a:cubicBezTo>
                    <a:pt x="0" y="75"/>
                    <a:pt x="37" y="109"/>
                    <a:pt x="72" y="109"/>
                  </a:cubicBezTo>
                  <a:cubicBezTo>
                    <a:pt x="92" y="109"/>
                    <a:pt x="112" y="97"/>
                    <a:pt x="122" y="68"/>
                  </a:cubicBezTo>
                  <a:cubicBezTo>
                    <a:pt x="133" y="34"/>
                    <a:pt x="9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5" name="Google Shape;18645;p34"/>
            <p:cNvSpPr/>
            <p:nvPr/>
          </p:nvSpPr>
          <p:spPr>
            <a:xfrm>
              <a:off x="6428228" y="3720934"/>
              <a:ext cx="6971" cy="1680"/>
            </a:xfrm>
            <a:custGeom>
              <a:avLst/>
              <a:gdLst/>
              <a:ahLst/>
              <a:cxnLst/>
              <a:rect l="l" t="t" r="r" b="b"/>
              <a:pathLst>
                <a:path w="224" h="54" extrusionOk="0">
                  <a:moveTo>
                    <a:pt x="84" y="1"/>
                  </a:moveTo>
                  <a:cubicBezTo>
                    <a:pt x="59" y="1"/>
                    <a:pt x="36" y="6"/>
                    <a:pt x="24" y="19"/>
                  </a:cubicBezTo>
                  <a:cubicBezTo>
                    <a:pt x="0" y="36"/>
                    <a:pt x="69" y="54"/>
                    <a:pt x="131" y="54"/>
                  </a:cubicBezTo>
                  <a:cubicBezTo>
                    <a:pt x="164" y="54"/>
                    <a:pt x="196" y="49"/>
                    <a:pt x="211" y="36"/>
                  </a:cubicBezTo>
                  <a:cubicBezTo>
                    <a:pt x="224" y="30"/>
                    <a:pt x="146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6" name="Google Shape;18646;p34"/>
            <p:cNvSpPr/>
            <p:nvPr/>
          </p:nvSpPr>
          <p:spPr>
            <a:xfrm>
              <a:off x="6372025" y="3715674"/>
              <a:ext cx="7967" cy="2272"/>
            </a:xfrm>
            <a:custGeom>
              <a:avLst/>
              <a:gdLst/>
              <a:ahLst/>
              <a:cxnLst/>
              <a:rect l="l" t="t" r="r" b="b"/>
              <a:pathLst>
                <a:path w="256" h="73" extrusionOk="0">
                  <a:moveTo>
                    <a:pt x="83" y="0"/>
                  </a:moveTo>
                  <a:cubicBezTo>
                    <a:pt x="46" y="0"/>
                    <a:pt x="12" y="3"/>
                    <a:pt x="1" y="9"/>
                  </a:cubicBezTo>
                  <a:cubicBezTo>
                    <a:pt x="12" y="52"/>
                    <a:pt x="38" y="72"/>
                    <a:pt x="77" y="72"/>
                  </a:cubicBezTo>
                  <a:cubicBezTo>
                    <a:pt x="103" y="72"/>
                    <a:pt x="134" y="63"/>
                    <a:pt x="170" y="45"/>
                  </a:cubicBezTo>
                  <a:cubicBezTo>
                    <a:pt x="256" y="14"/>
                    <a:pt x="16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7" name="Google Shape;18647;p34"/>
            <p:cNvSpPr/>
            <p:nvPr/>
          </p:nvSpPr>
          <p:spPr>
            <a:xfrm>
              <a:off x="5925328" y="3603300"/>
              <a:ext cx="10114" cy="1992"/>
            </a:xfrm>
            <a:custGeom>
              <a:avLst/>
              <a:gdLst/>
              <a:ahLst/>
              <a:cxnLst/>
              <a:rect l="l" t="t" r="r" b="b"/>
              <a:pathLst>
                <a:path w="325" h="64" extrusionOk="0">
                  <a:moveTo>
                    <a:pt x="81" y="1"/>
                  </a:moveTo>
                  <a:cubicBezTo>
                    <a:pt x="37" y="1"/>
                    <a:pt x="1" y="10"/>
                    <a:pt x="1" y="34"/>
                  </a:cubicBezTo>
                  <a:cubicBezTo>
                    <a:pt x="34" y="54"/>
                    <a:pt x="68" y="64"/>
                    <a:pt x="105" y="64"/>
                  </a:cubicBezTo>
                  <a:cubicBezTo>
                    <a:pt x="117" y="64"/>
                    <a:pt x="130" y="63"/>
                    <a:pt x="144" y="61"/>
                  </a:cubicBezTo>
                  <a:cubicBezTo>
                    <a:pt x="324" y="48"/>
                    <a:pt x="18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8" name="Google Shape;18648;p34"/>
            <p:cNvSpPr/>
            <p:nvPr/>
          </p:nvSpPr>
          <p:spPr>
            <a:xfrm>
              <a:off x="6249879" y="3648673"/>
              <a:ext cx="6971" cy="1587"/>
            </a:xfrm>
            <a:custGeom>
              <a:avLst/>
              <a:gdLst/>
              <a:ahLst/>
              <a:cxnLst/>
              <a:rect l="l" t="t" r="r" b="b"/>
              <a:pathLst>
                <a:path w="224" h="51" extrusionOk="0">
                  <a:moveTo>
                    <a:pt x="64" y="0"/>
                  </a:moveTo>
                  <a:cubicBezTo>
                    <a:pt x="28" y="0"/>
                    <a:pt x="1" y="8"/>
                    <a:pt x="1" y="30"/>
                  </a:cubicBezTo>
                  <a:cubicBezTo>
                    <a:pt x="32" y="43"/>
                    <a:pt x="72" y="50"/>
                    <a:pt x="112" y="50"/>
                  </a:cubicBezTo>
                  <a:cubicBezTo>
                    <a:pt x="152" y="50"/>
                    <a:pt x="192" y="43"/>
                    <a:pt x="224" y="30"/>
                  </a:cubicBezTo>
                  <a:cubicBezTo>
                    <a:pt x="218" y="24"/>
                    <a:pt x="12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9" name="Google Shape;18649;p34"/>
            <p:cNvSpPr/>
            <p:nvPr/>
          </p:nvSpPr>
          <p:spPr>
            <a:xfrm>
              <a:off x="6505032" y="3550769"/>
              <a:ext cx="4232" cy="3641"/>
            </a:xfrm>
            <a:custGeom>
              <a:avLst/>
              <a:gdLst/>
              <a:ahLst/>
              <a:cxnLst/>
              <a:rect l="l" t="t" r="r" b="b"/>
              <a:pathLst>
                <a:path w="136" h="117" extrusionOk="0">
                  <a:moveTo>
                    <a:pt x="47" y="1"/>
                  </a:moveTo>
                  <a:cubicBezTo>
                    <a:pt x="29" y="1"/>
                    <a:pt x="11" y="13"/>
                    <a:pt x="0" y="45"/>
                  </a:cubicBezTo>
                  <a:cubicBezTo>
                    <a:pt x="12" y="92"/>
                    <a:pt x="32" y="116"/>
                    <a:pt x="57" y="116"/>
                  </a:cubicBezTo>
                  <a:cubicBezTo>
                    <a:pt x="69" y="116"/>
                    <a:pt x="83" y="110"/>
                    <a:pt x="98" y="98"/>
                  </a:cubicBezTo>
                  <a:cubicBezTo>
                    <a:pt x="136" y="67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0" name="Google Shape;18650;p34"/>
            <p:cNvSpPr/>
            <p:nvPr/>
          </p:nvSpPr>
          <p:spPr>
            <a:xfrm>
              <a:off x="7203240" y="3757998"/>
              <a:ext cx="7998" cy="2147"/>
            </a:xfrm>
            <a:custGeom>
              <a:avLst/>
              <a:gdLst/>
              <a:ahLst/>
              <a:cxnLst/>
              <a:rect l="l" t="t" r="r" b="b"/>
              <a:pathLst>
                <a:path w="257" h="69" extrusionOk="0">
                  <a:moveTo>
                    <a:pt x="83" y="0"/>
                  </a:moveTo>
                  <a:cubicBezTo>
                    <a:pt x="48" y="0"/>
                    <a:pt x="14" y="2"/>
                    <a:pt x="0" y="5"/>
                  </a:cubicBezTo>
                  <a:cubicBezTo>
                    <a:pt x="16" y="48"/>
                    <a:pt x="42" y="68"/>
                    <a:pt x="79" y="68"/>
                  </a:cubicBezTo>
                  <a:cubicBezTo>
                    <a:pt x="104" y="68"/>
                    <a:pt x="134" y="59"/>
                    <a:pt x="170" y="41"/>
                  </a:cubicBezTo>
                  <a:cubicBezTo>
                    <a:pt x="256" y="10"/>
                    <a:pt x="16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1" name="Google Shape;18651;p34"/>
            <p:cNvSpPr/>
            <p:nvPr/>
          </p:nvSpPr>
          <p:spPr>
            <a:xfrm>
              <a:off x="6702799" y="3574670"/>
              <a:ext cx="3797" cy="3454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60" y="0"/>
                  </a:moveTo>
                  <a:cubicBezTo>
                    <a:pt x="29" y="0"/>
                    <a:pt x="1" y="25"/>
                    <a:pt x="15" y="71"/>
                  </a:cubicBezTo>
                  <a:cubicBezTo>
                    <a:pt x="33" y="97"/>
                    <a:pt x="50" y="111"/>
                    <a:pt x="68" y="111"/>
                  </a:cubicBezTo>
                  <a:cubicBezTo>
                    <a:pt x="86" y="111"/>
                    <a:pt x="104" y="97"/>
                    <a:pt x="122" y="71"/>
                  </a:cubicBezTo>
                  <a:cubicBezTo>
                    <a:pt x="122" y="23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2" name="Google Shape;18652;p34"/>
            <p:cNvSpPr/>
            <p:nvPr/>
          </p:nvSpPr>
          <p:spPr>
            <a:xfrm>
              <a:off x="6599263" y="3572834"/>
              <a:ext cx="7687" cy="1898"/>
            </a:xfrm>
            <a:custGeom>
              <a:avLst/>
              <a:gdLst/>
              <a:ahLst/>
              <a:cxnLst/>
              <a:rect l="l" t="t" r="r" b="b"/>
              <a:pathLst>
                <a:path w="247" h="61" extrusionOk="0">
                  <a:moveTo>
                    <a:pt x="122" y="0"/>
                  </a:moveTo>
                  <a:cubicBezTo>
                    <a:pt x="61" y="0"/>
                    <a:pt x="1" y="14"/>
                    <a:pt x="32" y="40"/>
                  </a:cubicBezTo>
                  <a:cubicBezTo>
                    <a:pt x="63" y="54"/>
                    <a:pt x="94" y="61"/>
                    <a:pt x="126" y="61"/>
                  </a:cubicBezTo>
                  <a:cubicBezTo>
                    <a:pt x="157" y="61"/>
                    <a:pt x="188" y="54"/>
                    <a:pt x="219" y="40"/>
                  </a:cubicBezTo>
                  <a:cubicBezTo>
                    <a:pt x="246" y="14"/>
                    <a:pt x="18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3" name="Google Shape;18653;p34"/>
            <p:cNvSpPr/>
            <p:nvPr/>
          </p:nvSpPr>
          <p:spPr>
            <a:xfrm>
              <a:off x="6499461" y="3858577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6" y="0"/>
                  </a:moveTo>
                  <a:cubicBezTo>
                    <a:pt x="36" y="0"/>
                    <a:pt x="5" y="16"/>
                    <a:pt x="1" y="47"/>
                  </a:cubicBezTo>
                  <a:cubicBezTo>
                    <a:pt x="1" y="82"/>
                    <a:pt x="30" y="97"/>
                    <a:pt x="60" y="97"/>
                  </a:cubicBezTo>
                  <a:cubicBezTo>
                    <a:pt x="92" y="97"/>
                    <a:pt x="126" y="79"/>
                    <a:pt x="126" y="47"/>
                  </a:cubicBezTo>
                  <a:cubicBezTo>
                    <a:pt x="126" y="16"/>
                    <a:pt x="9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4" name="Google Shape;18654;p34"/>
            <p:cNvSpPr/>
            <p:nvPr/>
          </p:nvSpPr>
          <p:spPr>
            <a:xfrm>
              <a:off x="6367450" y="3463789"/>
              <a:ext cx="3797" cy="3050"/>
            </a:xfrm>
            <a:custGeom>
              <a:avLst/>
              <a:gdLst/>
              <a:ahLst/>
              <a:cxnLst/>
              <a:rect l="l" t="t" r="r" b="b"/>
              <a:pathLst>
                <a:path w="122" h="98" extrusionOk="0">
                  <a:moveTo>
                    <a:pt x="63" y="1"/>
                  </a:moveTo>
                  <a:cubicBezTo>
                    <a:pt x="34" y="1"/>
                    <a:pt x="5" y="16"/>
                    <a:pt x="5" y="47"/>
                  </a:cubicBezTo>
                  <a:cubicBezTo>
                    <a:pt x="1" y="82"/>
                    <a:pt x="28" y="98"/>
                    <a:pt x="57" y="98"/>
                  </a:cubicBezTo>
                  <a:cubicBezTo>
                    <a:pt x="88" y="98"/>
                    <a:pt x="121" y="80"/>
                    <a:pt x="121" y="47"/>
                  </a:cubicBezTo>
                  <a:cubicBezTo>
                    <a:pt x="121" y="16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5" name="Google Shape;18655;p34"/>
            <p:cNvSpPr/>
            <p:nvPr/>
          </p:nvSpPr>
          <p:spPr>
            <a:xfrm>
              <a:off x="7018543" y="3542180"/>
              <a:ext cx="6504" cy="1618"/>
            </a:xfrm>
            <a:custGeom>
              <a:avLst/>
              <a:gdLst/>
              <a:ahLst/>
              <a:cxnLst/>
              <a:rect l="l" t="t" r="r" b="b"/>
              <a:pathLst>
                <a:path w="209" h="52" extrusionOk="0">
                  <a:moveTo>
                    <a:pt x="134" y="0"/>
                  </a:moveTo>
                  <a:cubicBezTo>
                    <a:pt x="73" y="0"/>
                    <a:pt x="0" y="18"/>
                    <a:pt x="12" y="35"/>
                  </a:cubicBezTo>
                  <a:cubicBezTo>
                    <a:pt x="26" y="47"/>
                    <a:pt x="46" y="51"/>
                    <a:pt x="68" y="51"/>
                  </a:cubicBezTo>
                  <a:cubicBezTo>
                    <a:pt x="131" y="51"/>
                    <a:pt x="208" y="17"/>
                    <a:pt x="208" y="17"/>
                  </a:cubicBezTo>
                  <a:cubicBezTo>
                    <a:pt x="196" y="5"/>
                    <a:pt x="16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6" name="Google Shape;18656;p34"/>
            <p:cNvSpPr/>
            <p:nvPr/>
          </p:nvSpPr>
          <p:spPr>
            <a:xfrm>
              <a:off x="6042277" y="3425014"/>
              <a:ext cx="6131" cy="3112"/>
            </a:xfrm>
            <a:custGeom>
              <a:avLst/>
              <a:gdLst/>
              <a:ahLst/>
              <a:cxnLst/>
              <a:rect l="l" t="t" r="r" b="b"/>
              <a:pathLst>
                <a:path w="197" h="100" extrusionOk="0">
                  <a:moveTo>
                    <a:pt x="56" y="0"/>
                  </a:moveTo>
                  <a:cubicBezTo>
                    <a:pt x="38" y="0"/>
                    <a:pt x="23" y="8"/>
                    <a:pt x="17" y="27"/>
                  </a:cubicBezTo>
                  <a:cubicBezTo>
                    <a:pt x="1" y="73"/>
                    <a:pt x="26" y="100"/>
                    <a:pt x="68" y="100"/>
                  </a:cubicBezTo>
                  <a:cubicBezTo>
                    <a:pt x="75" y="100"/>
                    <a:pt x="81" y="99"/>
                    <a:pt x="88" y="98"/>
                  </a:cubicBezTo>
                  <a:cubicBezTo>
                    <a:pt x="197" y="78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7" name="Google Shape;18657;p34"/>
            <p:cNvSpPr/>
            <p:nvPr/>
          </p:nvSpPr>
          <p:spPr>
            <a:xfrm>
              <a:off x="7064974" y="3531693"/>
              <a:ext cx="3361" cy="3019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63" y="1"/>
                  </a:moveTo>
                  <a:cubicBezTo>
                    <a:pt x="45" y="1"/>
                    <a:pt x="24" y="19"/>
                    <a:pt x="1" y="51"/>
                  </a:cubicBezTo>
                  <a:cubicBezTo>
                    <a:pt x="1" y="84"/>
                    <a:pt x="16" y="96"/>
                    <a:pt x="35" y="96"/>
                  </a:cubicBezTo>
                  <a:cubicBezTo>
                    <a:pt x="62" y="96"/>
                    <a:pt x="97" y="72"/>
                    <a:pt x="108" y="51"/>
                  </a:cubicBezTo>
                  <a:cubicBezTo>
                    <a:pt x="95" y="17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8" name="Google Shape;18658;p34"/>
            <p:cNvSpPr/>
            <p:nvPr/>
          </p:nvSpPr>
          <p:spPr>
            <a:xfrm>
              <a:off x="5892870" y="3363209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55" y="1"/>
                  </a:moveTo>
                  <a:cubicBezTo>
                    <a:pt x="36" y="1"/>
                    <a:pt x="18" y="14"/>
                    <a:pt x="0" y="41"/>
                  </a:cubicBezTo>
                  <a:cubicBezTo>
                    <a:pt x="0" y="85"/>
                    <a:pt x="32" y="105"/>
                    <a:pt x="62" y="105"/>
                  </a:cubicBezTo>
                  <a:cubicBezTo>
                    <a:pt x="94" y="105"/>
                    <a:pt x="125" y="82"/>
                    <a:pt x="116" y="41"/>
                  </a:cubicBezTo>
                  <a:cubicBezTo>
                    <a:pt x="94" y="14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9" name="Google Shape;18659;p34"/>
            <p:cNvSpPr/>
            <p:nvPr/>
          </p:nvSpPr>
          <p:spPr>
            <a:xfrm>
              <a:off x="6403145" y="3336913"/>
              <a:ext cx="3890" cy="3050"/>
            </a:xfrm>
            <a:custGeom>
              <a:avLst/>
              <a:gdLst/>
              <a:ahLst/>
              <a:cxnLst/>
              <a:rect l="l" t="t" r="r" b="b"/>
              <a:pathLst>
                <a:path w="125" h="98" extrusionOk="0">
                  <a:moveTo>
                    <a:pt x="62" y="1"/>
                  </a:moveTo>
                  <a:cubicBezTo>
                    <a:pt x="31" y="1"/>
                    <a:pt x="0" y="16"/>
                    <a:pt x="0" y="48"/>
                  </a:cubicBezTo>
                  <a:cubicBezTo>
                    <a:pt x="0" y="82"/>
                    <a:pt x="29" y="98"/>
                    <a:pt x="59" y="98"/>
                  </a:cubicBezTo>
                  <a:cubicBezTo>
                    <a:pt x="92" y="98"/>
                    <a:pt x="125" y="80"/>
                    <a:pt x="125" y="48"/>
                  </a:cubicBezTo>
                  <a:cubicBezTo>
                    <a:pt x="125" y="16"/>
                    <a:pt x="9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0" name="Google Shape;18660;p34"/>
            <p:cNvSpPr/>
            <p:nvPr/>
          </p:nvSpPr>
          <p:spPr>
            <a:xfrm>
              <a:off x="6460312" y="3324714"/>
              <a:ext cx="3797" cy="2925"/>
            </a:xfrm>
            <a:custGeom>
              <a:avLst/>
              <a:gdLst/>
              <a:ahLst/>
              <a:cxnLst/>
              <a:rect l="l" t="t" r="r" b="b"/>
              <a:pathLst>
                <a:path w="122" h="94" extrusionOk="0">
                  <a:moveTo>
                    <a:pt x="62" y="0"/>
                  </a:moveTo>
                  <a:cubicBezTo>
                    <a:pt x="32" y="0"/>
                    <a:pt x="1" y="16"/>
                    <a:pt x="1" y="47"/>
                  </a:cubicBezTo>
                  <a:cubicBezTo>
                    <a:pt x="1" y="78"/>
                    <a:pt x="30" y="94"/>
                    <a:pt x="59" y="94"/>
                  </a:cubicBezTo>
                  <a:cubicBezTo>
                    <a:pt x="88" y="94"/>
                    <a:pt x="117" y="78"/>
                    <a:pt x="117" y="47"/>
                  </a:cubicBezTo>
                  <a:cubicBezTo>
                    <a:pt x="121" y="16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1" name="Google Shape;18661;p34"/>
            <p:cNvSpPr/>
            <p:nvPr/>
          </p:nvSpPr>
          <p:spPr>
            <a:xfrm>
              <a:off x="6563880" y="4180887"/>
              <a:ext cx="9149" cy="1587"/>
            </a:xfrm>
            <a:custGeom>
              <a:avLst/>
              <a:gdLst/>
              <a:ahLst/>
              <a:cxnLst/>
              <a:rect l="l" t="t" r="r" b="b"/>
              <a:pathLst>
                <a:path w="294" h="51" extrusionOk="0">
                  <a:moveTo>
                    <a:pt x="93" y="1"/>
                  </a:moveTo>
                  <a:cubicBezTo>
                    <a:pt x="57" y="1"/>
                    <a:pt x="22" y="6"/>
                    <a:pt x="0" y="21"/>
                  </a:cubicBezTo>
                  <a:cubicBezTo>
                    <a:pt x="34" y="41"/>
                    <a:pt x="67" y="51"/>
                    <a:pt x="104" y="51"/>
                  </a:cubicBezTo>
                  <a:cubicBezTo>
                    <a:pt x="117" y="51"/>
                    <a:pt x="130" y="50"/>
                    <a:pt x="143" y="47"/>
                  </a:cubicBezTo>
                  <a:cubicBezTo>
                    <a:pt x="293" y="41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2" name="Google Shape;18662;p34"/>
            <p:cNvSpPr/>
            <p:nvPr/>
          </p:nvSpPr>
          <p:spPr>
            <a:xfrm>
              <a:off x="6442543" y="3789491"/>
              <a:ext cx="7251" cy="1712"/>
            </a:xfrm>
            <a:custGeom>
              <a:avLst/>
              <a:gdLst/>
              <a:ahLst/>
              <a:cxnLst/>
              <a:rect l="l" t="t" r="r" b="b"/>
              <a:pathLst>
                <a:path w="233" h="55" extrusionOk="0">
                  <a:moveTo>
                    <a:pt x="59" y="0"/>
                  </a:moveTo>
                  <a:cubicBezTo>
                    <a:pt x="26" y="0"/>
                    <a:pt x="1" y="7"/>
                    <a:pt x="1" y="28"/>
                  </a:cubicBezTo>
                  <a:cubicBezTo>
                    <a:pt x="32" y="46"/>
                    <a:pt x="72" y="55"/>
                    <a:pt x="113" y="55"/>
                  </a:cubicBezTo>
                  <a:cubicBezTo>
                    <a:pt x="155" y="55"/>
                    <a:pt x="197" y="46"/>
                    <a:pt x="233" y="28"/>
                  </a:cubicBezTo>
                  <a:cubicBezTo>
                    <a:pt x="227" y="28"/>
                    <a:pt x="126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3" name="Google Shape;18663;p34"/>
            <p:cNvSpPr/>
            <p:nvPr/>
          </p:nvSpPr>
          <p:spPr>
            <a:xfrm>
              <a:off x="6375106" y="3710384"/>
              <a:ext cx="6815" cy="5010"/>
            </a:xfrm>
            <a:custGeom>
              <a:avLst/>
              <a:gdLst/>
              <a:ahLst/>
              <a:cxnLst/>
              <a:rect l="l" t="t" r="r" b="b"/>
              <a:pathLst>
                <a:path w="219" h="161" extrusionOk="0">
                  <a:moveTo>
                    <a:pt x="26" y="0"/>
                  </a:moveTo>
                  <a:cubicBezTo>
                    <a:pt x="14" y="0"/>
                    <a:pt x="4" y="5"/>
                    <a:pt x="0" y="19"/>
                  </a:cubicBezTo>
                  <a:lnTo>
                    <a:pt x="0" y="19"/>
                  </a:lnTo>
                  <a:cubicBezTo>
                    <a:pt x="0" y="17"/>
                    <a:pt x="1" y="16"/>
                    <a:pt x="2" y="16"/>
                  </a:cubicBezTo>
                  <a:cubicBezTo>
                    <a:pt x="18" y="16"/>
                    <a:pt x="91" y="160"/>
                    <a:pt x="159" y="160"/>
                  </a:cubicBezTo>
                  <a:cubicBezTo>
                    <a:pt x="172" y="160"/>
                    <a:pt x="184" y="155"/>
                    <a:pt x="196" y="143"/>
                  </a:cubicBezTo>
                  <a:cubicBezTo>
                    <a:pt x="218" y="84"/>
                    <a:pt x="198" y="50"/>
                    <a:pt x="144" y="50"/>
                  </a:cubicBezTo>
                  <a:cubicBezTo>
                    <a:pt x="133" y="50"/>
                    <a:pt x="121" y="51"/>
                    <a:pt x="107" y="54"/>
                  </a:cubicBezTo>
                  <a:cubicBezTo>
                    <a:pt x="120" y="47"/>
                    <a:pt x="6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4" name="Google Shape;18664;p34"/>
            <p:cNvSpPr/>
            <p:nvPr/>
          </p:nvSpPr>
          <p:spPr>
            <a:xfrm>
              <a:off x="6423964" y="395551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7"/>
                    <a:pt x="98" y="37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5" name="Google Shape;18665;p34"/>
            <p:cNvSpPr/>
            <p:nvPr/>
          </p:nvSpPr>
          <p:spPr>
            <a:xfrm>
              <a:off x="6660196" y="399765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6" name="Google Shape;18666;p34"/>
            <p:cNvSpPr/>
            <p:nvPr/>
          </p:nvSpPr>
          <p:spPr>
            <a:xfrm>
              <a:off x="6260429" y="365589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7" name="Google Shape;18667;p34"/>
            <p:cNvSpPr/>
            <p:nvPr/>
          </p:nvSpPr>
          <p:spPr>
            <a:xfrm>
              <a:off x="6327617" y="3365294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99" y="1"/>
                  </a:moveTo>
                  <a:cubicBezTo>
                    <a:pt x="9" y="1"/>
                    <a:pt x="1" y="19"/>
                    <a:pt x="63" y="37"/>
                  </a:cubicBezTo>
                  <a:cubicBezTo>
                    <a:pt x="152" y="28"/>
                    <a:pt x="161" y="1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8" name="Google Shape;18668;p34"/>
            <p:cNvSpPr/>
            <p:nvPr/>
          </p:nvSpPr>
          <p:spPr>
            <a:xfrm>
              <a:off x="6359546" y="3488561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cubicBezTo>
                    <a:pt x="0" y="19"/>
                    <a:pt x="18" y="36"/>
                    <a:pt x="107" y="36"/>
                  </a:cubicBezTo>
                  <a:cubicBezTo>
                    <a:pt x="170" y="19"/>
                    <a:pt x="15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9" name="Google Shape;18669;p34"/>
            <p:cNvSpPr/>
            <p:nvPr/>
          </p:nvSpPr>
          <p:spPr>
            <a:xfrm>
              <a:off x="6503351" y="3939645"/>
              <a:ext cx="3361" cy="1276"/>
            </a:xfrm>
            <a:custGeom>
              <a:avLst/>
              <a:gdLst/>
              <a:ahLst/>
              <a:cxnLst/>
              <a:rect l="l" t="t" r="r" b="b"/>
              <a:pathLst>
                <a:path w="108" h="41" extrusionOk="0">
                  <a:moveTo>
                    <a:pt x="54" y="0"/>
                  </a:moveTo>
                  <a:cubicBezTo>
                    <a:pt x="36" y="0"/>
                    <a:pt x="18" y="7"/>
                    <a:pt x="1" y="20"/>
                  </a:cubicBezTo>
                  <a:cubicBezTo>
                    <a:pt x="14" y="34"/>
                    <a:pt x="32" y="40"/>
                    <a:pt x="51" y="40"/>
                  </a:cubicBezTo>
                  <a:cubicBezTo>
                    <a:pt x="70" y="40"/>
                    <a:pt x="90" y="34"/>
                    <a:pt x="108" y="20"/>
                  </a:cubicBezTo>
                  <a:cubicBezTo>
                    <a:pt x="90" y="7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0" name="Google Shape;18670;p34"/>
            <p:cNvSpPr/>
            <p:nvPr/>
          </p:nvSpPr>
          <p:spPr>
            <a:xfrm>
              <a:off x="5656327" y="3770352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7"/>
                    <a:pt x="18" y="36"/>
                    <a:pt x="107" y="45"/>
                  </a:cubicBezTo>
                  <a:cubicBezTo>
                    <a:pt x="170" y="18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1" name="Google Shape;18671;p34"/>
            <p:cNvSpPr/>
            <p:nvPr/>
          </p:nvSpPr>
          <p:spPr>
            <a:xfrm>
              <a:off x="6353166" y="355733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2" name="Google Shape;18672;p34"/>
            <p:cNvSpPr/>
            <p:nvPr/>
          </p:nvSpPr>
          <p:spPr>
            <a:xfrm>
              <a:off x="6363996" y="3576506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3" name="Google Shape;18673;p34"/>
            <p:cNvSpPr/>
            <p:nvPr/>
          </p:nvSpPr>
          <p:spPr>
            <a:xfrm>
              <a:off x="6763763" y="4242536"/>
              <a:ext cx="3641" cy="1463"/>
            </a:xfrm>
            <a:custGeom>
              <a:avLst/>
              <a:gdLst/>
              <a:ahLst/>
              <a:cxnLst/>
              <a:rect l="l" t="t" r="r" b="b"/>
              <a:pathLst>
                <a:path w="117" h="47" extrusionOk="0">
                  <a:moveTo>
                    <a:pt x="62" y="0"/>
                  </a:moveTo>
                  <a:cubicBezTo>
                    <a:pt x="43" y="0"/>
                    <a:pt x="23" y="7"/>
                    <a:pt x="0" y="20"/>
                  </a:cubicBezTo>
                  <a:cubicBezTo>
                    <a:pt x="18" y="38"/>
                    <a:pt x="36" y="47"/>
                    <a:pt x="55" y="47"/>
                  </a:cubicBezTo>
                  <a:cubicBezTo>
                    <a:pt x="74" y="47"/>
                    <a:pt x="94" y="38"/>
                    <a:pt x="116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4" name="Google Shape;18674;p34"/>
            <p:cNvSpPr/>
            <p:nvPr/>
          </p:nvSpPr>
          <p:spPr>
            <a:xfrm>
              <a:off x="6391755" y="3767022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5" name="Google Shape;18675;p34"/>
            <p:cNvSpPr/>
            <p:nvPr/>
          </p:nvSpPr>
          <p:spPr>
            <a:xfrm>
              <a:off x="6523890" y="4277857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6" name="Google Shape;18676;p34"/>
            <p:cNvSpPr/>
            <p:nvPr/>
          </p:nvSpPr>
          <p:spPr>
            <a:xfrm>
              <a:off x="5503621" y="342853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7" name="Google Shape;18677;p34"/>
            <p:cNvSpPr/>
            <p:nvPr/>
          </p:nvSpPr>
          <p:spPr>
            <a:xfrm>
              <a:off x="6729905" y="4012435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"/>
                    <a:pt x="0" y="19"/>
                    <a:pt x="63" y="36"/>
                  </a:cubicBezTo>
                  <a:cubicBezTo>
                    <a:pt x="152" y="36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8" name="Google Shape;18678;p34"/>
            <p:cNvSpPr/>
            <p:nvPr/>
          </p:nvSpPr>
          <p:spPr>
            <a:xfrm>
              <a:off x="6396205" y="3597667"/>
              <a:ext cx="3610" cy="1494"/>
            </a:xfrm>
            <a:custGeom>
              <a:avLst/>
              <a:gdLst/>
              <a:ahLst/>
              <a:cxnLst/>
              <a:rect l="l" t="t" r="r" b="b"/>
              <a:pathLst>
                <a:path w="116" h="48" extrusionOk="0">
                  <a:moveTo>
                    <a:pt x="58" y="1"/>
                  </a:moveTo>
                  <a:cubicBezTo>
                    <a:pt x="38" y="1"/>
                    <a:pt x="18" y="10"/>
                    <a:pt x="0" y="28"/>
                  </a:cubicBezTo>
                  <a:cubicBezTo>
                    <a:pt x="18" y="41"/>
                    <a:pt x="36" y="48"/>
                    <a:pt x="55" y="48"/>
                  </a:cubicBezTo>
                  <a:cubicBezTo>
                    <a:pt x="74" y="48"/>
                    <a:pt x="94" y="41"/>
                    <a:pt x="116" y="28"/>
                  </a:cubicBezTo>
                  <a:cubicBezTo>
                    <a:pt x="98" y="10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9" name="Google Shape;18679;p34"/>
            <p:cNvSpPr/>
            <p:nvPr/>
          </p:nvSpPr>
          <p:spPr>
            <a:xfrm>
              <a:off x="5560820" y="3610084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0" name="Google Shape;18680;p34"/>
            <p:cNvSpPr/>
            <p:nvPr/>
          </p:nvSpPr>
          <p:spPr>
            <a:xfrm>
              <a:off x="6524731" y="3611765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8" y="1"/>
                  </a:moveTo>
                  <a:cubicBezTo>
                    <a:pt x="38" y="1"/>
                    <a:pt x="18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7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1" name="Google Shape;18681;p34"/>
            <p:cNvSpPr/>
            <p:nvPr/>
          </p:nvSpPr>
          <p:spPr>
            <a:xfrm>
              <a:off x="6085534" y="343575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2" name="Google Shape;18682;p34"/>
            <p:cNvSpPr/>
            <p:nvPr/>
          </p:nvSpPr>
          <p:spPr>
            <a:xfrm>
              <a:off x="6884540" y="3622377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7"/>
                    <a:pt x="9" y="36"/>
                    <a:pt x="98" y="36"/>
                  </a:cubicBezTo>
                  <a:cubicBezTo>
                    <a:pt x="161" y="19"/>
                    <a:pt x="14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3" name="Google Shape;18683;p34"/>
            <p:cNvSpPr/>
            <p:nvPr/>
          </p:nvSpPr>
          <p:spPr>
            <a:xfrm>
              <a:off x="5496681" y="364895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9" y="1"/>
                  </a:moveTo>
                  <a:cubicBezTo>
                    <a:pt x="39" y="1"/>
                    <a:pt x="19" y="8"/>
                    <a:pt x="1" y="21"/>
                  </a:cubicBezTo>
                  <a:cubicBezTo>
                    <a:pt x="19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4" name="Google Shape;18684;p34"/>
            <p:cNvSpPr/>
            <p:nvPr/>
          </p:nvSpPr>
          <p:spPr>
            <a:xfrm>
              <a:off x="6623568" y="3976865"/>
              <a:ext cx="20788" cy="10487"/>
            </a:xfrm>
            <a:custGeom>
              <a:avLst/>
              <a:gdLst/>
              <a:ahLst/>
              <a:cxnLst/>
              <a:rect l="l" t="t" r="r" b="b"/>
              <a:pathLst>
                <a:path w="668" h="337" extrusionOk="0">
                  <a:moveTo>
                    <a:pt x="104" y="1"/>
                  </a:moveTo>
                  <a:cubicBezTo>
                    <a:pt x="59" y="1"/>
                    <a:pt x="20" y="7"/>
                    <a:pt x="0" y="20"/>
                  </a:cubicBezTo>
                  <a:cubicBezTo>
                    <a:pt x="90" y="64"/>
                    <a:pt x="90" y="145"/>
                    <a:pt x="0" y="189"/>
                  </a:cubicBezTo>
                  <a:cubicBezTo>
                    <a:pt x="72" y="225"/>
                    <a:pt x="134" y="261"/>
                    <a:pt x="206" y="287"/>
                  </a:cubicBezTo>
                  <a:cubicBezTo>
                    <a:pt x="183" y="293"/>
                    <a:pt x="371" y="336"/>
                    <a:pt x="512" y="336"/>
                  </a:cubicBezTo>
                  <a:cubicBezTo>
                    <a:pt x="599" y="336"/>
                    <a:pt x="667" y="320"/>
                    <a:pt x="660" y="269"/>
                  </a:cubicBezTo>
                  <a:cubicBezTo>
                    <a:pt x="657" y="211"/>
                    <a:pt x="613" y="196"/>
                    <a:pt x="554" y="196"/>
                  </a:cubicBezTo>
                  <a:cubicBezTo>
                    <a:pt x="491" y="196"/>
                    <a:pt x="412" y="213"/>
                    <a:pt x="347" y="213"/>
                  </a:cubicBezTo>
                  <a:cubicBezTo>
                    <a:pt x="294" y="213"/>
                    <a:pt x="251" y="202"/>
                    <a:pt x="232" y="162"/>
                  </a:cubicBezTo>
                  <a:cubicBezTo>
                    <a:pt x="435" y="61"/>
                    <a:pt x="24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5" name="Google Shape;18685;p34"/>
            <p:cNvSpPr/>
            <p:nvPr/>
          </p:nvSpPr>
          <p:spPr>
            <a:xfrm>
              <a:off x="6867331" y="3395730"/>
              <a:ext cx="7842" cy="16058"/>
            </a:xfrm>
            <a:custGeom>
              <a:avLst/>
              <a:gdLst/>
              <a:ahLst/>
              <a:cxnLst/>
              <a:rect l="l" t="t" r="r" b="b"/>
              <a:pathLst>
                <a:path w="252" h="516" extrusionOk="0">
                  <a:moveTo>
                    <a:pt x="114" y="1"/>
                  </a:moveTo>
                  <a:cubicBezTo>
                    <a:pt x="2" y="1"/>
                    <a:pt x="0" y="408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8" y="487"/>
                    <a:pt x="24" y="516"/>
                    <a:pt x="44" y="516"/>
                  </a:cubicBezTo>
                  <a:cubicBezTo>
                    <a:pt x="119" y="516"/>
                    <a:pt x="251" y="128"/>
                    <a:pt x="223" y="93"/>
                  </a:cubicBezTo>
                  <a:cubicBezTo>
                    <a:pt x="178" y="27"/>
                    <a:pt x="14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6" name="Google Shape;18686;p34"/>
            <p:cNvSpPr/>
            <p:nvPr/>
          </p:nvSpPr>
          <p:spPr>
            <a:xfrm>
              <a:off x="7072754" y="3358821"/>
              <a:ext cx="18112" cy="5166"/>
            </a:xfrm>
            <a:custGeom>
              <a:avLst/>
              <a:gdLst/>
              <a:ahLst/>
              <a:cxnLst/>
              <a:rect l="l" t="t" r="r" b="b"/>
              <a:pathLst>
                <a:path w="582" h="166" extrusionOk="0">
                  <a:moveTo>
                    <a:pt x="196" y="1"/>
                  </a:moveTo>
                  <a:cubicBezTo>
                    <a:pt x="136" y="1"/>
                    <a:pt x="78" y="19"/>
                    <a:pt x="27" y="66"/>
                  </a:cubicBezTo>
                  <a:cubicBezTo>
                    <a:pt x="1" y="120"/>
                    <a:pt x="18" y="155"/>
                    <a:pt x="63" y="164"/>
                  </a:cubicBezTo>
                  <a:cubicBezTo>
                    <a:pt x="58" y="164"/>
                    <a:pt x="99" y="165"/>
                    <a:pt x="159" y="165"/>
                  </a:cubicBezTo>
                  <a:cubicBezTo>
                    <a:pt x="310" y="165"/>
                    <a:pt x="582" y="160"/>
                    <a:pt x="563" y="129"/>
                  </a:cubicBezTo>
                  <a:cubicBezTo>
                    <a:pt x="471" y="86"/>
                    <a:pt x="32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7" name="Google Shape;18687;p34"/>
            <p:cNvSpPr/>
            <p:nvPr/>
          </p:nvSpPr>
          <p:spPr>
            <a:xfrm>
              <a:off x="6006458" y="3331280"/>
              <a:ext cx="14128" cy="9678"/>
            </a:xfrm>
            <a:custGeom>
              <a:avLst/>
              <a:gdLst/>
              <a:ahLst/>
              <a:cxnLst/>
              <a:rect l="l" t="t" r="r" b="b"/>
              <a:pathLst>
                <a:path w="454" h="311" extrusionOk="0">
                  <a:moveTo>
                    <a:pt x="395" y="0"/>
                  </a:moveTo>
                  <a:cubicBezTo>
                    <a:pt x="279" y="0"/>
                    <a:pt x="1" y="310"/>
                    <a:pt x="153" y="310"/>
                  </a:cubicBezTo>
                  <a:cubicBezTo>
                    <a:pt x="178" y="310"/>
                    <a:pt x="215" y="302"/>
                    <a:pt x="266" y="282"/>
                  </a:cubicBezTo>
                  <a:cubicBezTo>
                    <a:pt x="427" y="220"/>
                    <a:pt x="409" y="255"/>
                    <a:pt x="436" y="122"/>
                  </a:cubicBezTo>
                  <a:cubicBezTo>
                    <a:pt x="454" y="34"/>
                    <a:pt x="43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8" name="Google Shape;18688;p34"/>
            <p:cNvSpPr/>
            <p:nvPr/>
          </p:nvSpPr>
          <p:spPr>
            <a:xfrm>
              <a:off x="7344556" y="3729149"/>
              <a:ext cx="13631" cy="4512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11" y="1"/>
                  </a:moveTo>
                  <a:cubicBezTo>
                    <a:pt x="184" y="1"/>
                    <a:pt x="158" y="4"/>
                    <a:pt x="134" y="13"/>
                  </a:cubicBezTo>
                  <a:cubicBezTo>
                    <a:pt x="90" y="31"/>
                    <a:pt x="45" y="58"/>
                    <a:pt x="0" y="94"/>
                  </a:cubicBezTo>
                  <a:cubicBezTo>
                    <a:pt x="48" y="130"/>
                    <a:pt x="114" y="144"/>
                    <a:pt x="182" y="144"/>
                  </a:cubicBezTo>
                  <a:cubicBezTo>
                    <a:pt x="279" y="144"/>
                    <a:pt x="380" y="116"/>
                    <a:pt x="437" y="85"/>
                  </a:cubicBezTo>
                  <a:cubicBezTo>
                    <a:pt x="384" y="38"/>
                    <a:pt x="294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9" name="Google Shape;18689;p34"/>
            <p:cNvSpPr/>
            <p:nvPr/>
          </p:nvSpPr>
          <p:spPr>
            <a:xfrm>
              <a:off x="6676814" y="3669430"/>
              <a:ext cx="7126" cy="7842"/>
            </a:xfrm>
            <a:custGeom>
              <a:avLst/>
              <a:gdLst/>
              <a:ahLst/>
              <a:cxnLst/>
              <a:rect l="l" t="t" r="r" b="b"/>
              <a:pathLst>
                <a:path w="229" h="252" extrusionOk="0">
                  <a:moveTo>
                    <a:pt x="31" y="1"/>
                  </a:moveTo>
                  <a:cubicBezTo>
                    <a:pt x="12" y="1"/>
                    <a:pt x="0" y="17"/>
                    <a:pt x="2" y="59"/>
                  </a:cubicBezTo>
                  <a:cubicBezTo>
                    <a:pt x="11" y="207"/>
                    <a:pt x="22" y="251"/>
                    <a:pt x="37" y="251"/>
                  </a:cubicBezTo>
                  <a:cubicBezTo>
                    <a:pt x="61" y="251"/>
                    <a:pt x="96" y="146"/>
                    <a:pt x="159" y="146"/>
                  </a:cubicBezTo>
                  <a:cubicBezTo>
                    <a:pt x="173" y="146"/>
                    <a:pt x="190" y="151"/>
                    <a:pt x="207" y="166"/>
                  </a:cubicBezTo>
                  <a:cubicBezTo>
                    <a:pt x="210" y="168"/>
                    <a:pt x="212" y="169"/>
                    <a:pt x="213" y="169"/>
                  </a:cubicBezTo>
                  <a:cubicBezTo>
                    <a:pt x="229" y="169"/>
                    <a:pt x="9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0" name="Google Shape;18690;p34"/>
            <p:cNvSpPr/>
            <p:nvPr/>
          </p:nvSpPr>
          <p:spPr>
            <a:xfrm>
              <a:off x="6660912" y="3742033"/>
              <a:ext cx="11546" cy="3361"/>
            </a:xfrm>
            <a:custGeom>
              <a:avLst/>
              <a:gdLst/>
              <a:ahLst/>
              <a:cxnLst/>
              <a:rect l="l" t="t" r="r" b="b"/>
              <a:pathLst>
                <a:path w="371" h="108" extrusionOk="0">
                  <a:moveTo>
                    <a:pt x="228" y="1"/>
                  </a:moveTo>
                  <a:cubicBezTo>
                    <a:pt x="174" y="10"/>
                    <a:pt x="121" y="10"/>
                    <a:pt x="76" y="19"/>
                  </a:cubicBezTo>
                  <a:cubicBezTo>
                    <a:pt x="0" y="74"/>
                    <a:pt x="192" y="108"/>
                    <a:pt x="303" y="108"/>
                  </a:cubicBezTo>
                  <a:cubicBezTo>
                    <a:pt x="335" y="108"/>
                    <a:pt x="360" y="105"/>
                    <a:pt x="370" y="99"/>
                  </a:cubicBezTo>
                  <a:cubicBezTo>
                    <a:pt x="344" y="45"/>
                    <a:pt x="290" y="10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1" name="Google Shape;18691;p34"/>
            <p:cNvSpPr/>
            <p:nvPr/>
          </p:nvSpPr>
          <p:spPr>
            <a:xfrm>
              <a:off x="5777166" y="3500262"/>
              <a:ext cx="11452" cy="4046"/>
            </a:xfrm>
            <a:custGeom>
              <a:avLst/>
              <a:gdLst/>
              <a:ahLst/>
              <a:cxnLst/>
              <a:rect l="l" t="t" r="r" b="b"/>
              <a:pathLst>
                <a:path w="368" h="130" extrusionOk="0">
                  <a:moveTo>
                    <a:pt x="174" y="0"/>
                  </a:moveTo>
                  <a:cubicBezTo>
                    <a:pt x="111" y="0"/>
                    <a:pt x="46" y="15"/>
                    <a:pt x="9" y="42"/>
                  </a:cubicBezTo>
                  <a:lnTo>
                    <a:pt x="9" y="42"/>
                  </a:lnTo>
                  <a:cubicBezTo>
                    <a:pt x="5" y="41"/>
                    <a:pt x="3" y="40"/>
                    <a:pt x="2" y="40"/>
                  </a:cubicBezTo>
                  <a:lnTo>
                    <a:pt x="2" y="40"/>
                  </a:lnTo>
                  <a:cubicBezTo>
                    <a:pt x="1" y="40"/>
                    <a:pt x="2" y="41"/>
                    <a:pt x="7" y="44"/>
                  </a:cubicBezTo>
                  <a:cubicBezTo>
                    <a:pt x="8" y="44"/>
                    <a:pt x="8" y="43"/>
                    <a:pt x="9" y="42"/>
                  </a:cubicBezTo>
                  <a:lnTo>
                    <a:pt x="9" y="42"/>
                  </a:lnTo>
                  <a:cubicBezTo>
                    <a:pt x="49" y="56"/>
                    <a:pt x="225" y="130"/>
                    <a:pt x="310" y="130"/>
                  </a:cubicBezTo>
                  <a:cubicBezTo>
                    <a:pt x="348" y="130"/>
                    <a:pt x="368" y="114"/>
                    <a:pt x="346" y="71"/>
                  </a:cubicBezTo>
                  <a:cubicBezTo>
                    <a:pt x="327" y="22"/>
                    <a:pt x="25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2" name="Google Shape;18692;p34"/>
            <p:cNvSpPr/>
            <p:nvPr/>
          </p:nvSpPr>
          <p:spPr>
            <a:xfrm>
              <a:off x="6377595" y="3579587"/>
              <a:ext cx="11701" cy="3828"/>
            </a:xfrm>
            <a:custGeom>
              <a:avLst/>
              <a:gdLst/>
              <a:ahLst/>
              <a:cxnLst/>
              <a:rect l="l" t="t" r="r" b="b"/>
              <a:pathLst>
                <a:path w="376" h="123" extrusionOk="0">
                  <a:moveTo>
                    <a:pt x="227" y="0"/>
                  </a:moveTo>
                  <a:cubicBezTo>
                    <a:pt x="129" y="0"/>
                    <a:pt x="28" y="109"/>
                    <a:pt x="2" y="109"/>
                  </a:cubicBezTo>
                  <a:cubicBezTo>
                    <a:pt x="2" y="109"/>
                    <a:pt x="1" y="109"/>
                    <a:pt x="0" y="109"/>
                  </a:cubicBezTo>
                  <a:lnTo>
                    <a:pt x="0" y="109"/>
                  </a:lnTo>
                  <a:cubicBezTo>
                    <a:pt x="14" y="118"/>
                    <a:pt x="49" y="123"/>
                    <a:pt x="90" y="123"/>
                  </a:cubicBezTo>
                  <a:cubicBezTo>
                    <a:pt x="206" y="123"/>
                    <a:pt x="376" y="88"/>
                    <a:pt x="304" y="29"/>
                  </a:cubicBezTo>
                  <a:cubicBezTo>
                    <a:pt x="279" y="8"/>
                    <a:pt x="253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3" name="Google Shape;18693;p34"/>
            <p:cNvSpPr/>
            <p:nvPr/>
          </p:nvSpPr>
          <p:spPr>
            <a:xfrm>
              <a:off x="6883700" y="3731390"/>
              <a:ext cx="10861" cy="4357"/>
            </a:xfrm>
            <a:custGeom>
              <a:avLst/>
              <a:gdLst/>
              <a:ahLst/>
              <a:cxnLst/>
              <a:rect l="l" t="t" r="r" b="b"/>
              <a:pathLst>
                <a:path w="349" h="140" extrusionOk="0">
                  <a:moveTo>
                    <a:pt x="241" y="1"/>
                  </a:moveTo>
                  <a:cubicBezTo>
                    <a:pt x="214" y="1"/>
                    <a:pt x="187" y="5"/>
                    <a:pt x="161" y="13"/>
                  </a:cubicBezTo>
                  <a:lnTo>
                    <a:pt x="0" y="84"/>
                  </a:lnTo>
                  <a:cubicBezTo>
                    <a:pt x="83" y="124"/>
                    <a:pt x="128" y="140"/>
                    <a:pt x="159" y="140"/>
                  </a:cubicBezTo>
                  <a:cubicBezTo>
                    <a:pt x="218" y="140"/>
                    <a:pt x="225" y="83"/>
                    <a:pt x="348" y="30"/>
                  </a:cubicBezTo>
                  <a:cubicBezTo>
                    <a:pt x="317" y="10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4" name="Google Shape;18694;p34"/>
            <p:cNvSpPr/>
            <p:nvPr/>
          </p:nvSpPr>
          <p:spPr>
            <a:xfrm>
              <a:off x="6848534" y="3303117"/>
              <a:ext cx="14595" cy="4077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38" y="1"/>
                  </a:moveTo>
                  <a:cubicBezTo>
                    <a:pt x="194" y="1"/>
                    <a:pt x="140" y="1"/>
                    <a:pt x="87" y="18"/>
                  </a:cubicBezTo>
                  <a:cubicBezTo>
                    <a:pt x="1" y="101"/>
                    <a:pt x="59" y="130"/>
                    <a:pt x="142" y="130"/>
                  </a:cubicBezTo>
                  <a:cubicBezTo>
                    <a:pt x="274" y="130"/>
                    <a:pt x="469" y="5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5" name="Google Shape;18695;p34"/>
            <p:cNvSpPr/>
            <p:nvPr/>
          </p:nvSpPr>
          <p:spPr>
            <a:xfrm>
              <a:off x="6734044" y="3347369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5" y="1"/>
                  </a:moveTo>
                  <a:cubicBezTo>
                    <a:pt x="71" y="1"/>
                    <a:pt x="36" y="14"/>
                    <a:pt x="1" y="42"/>
                  </a:cubicBezTo>
                  <a:cubicBezTo>
                    <a:pt x="36" y="91"/>
                    <a:pt x="76" y="116"/>
                    <a:pt x="118" y="116"/>
                  </a:cubicBezTo>
                  <a:cubicBezTo>
                    <a:pt x="153" y="116"/>
                    <a:pt x="188" y="100"/>
                    <a:pt x="224" y="68"/>
                  </a:cubicBezTo>
                  <a:cubicBezTo>
                    <a:pt x="189" y="23"/>
                    <a:pt x="148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6" name="Google Shape;18696;p34"/>
            <p:cNvSpPr/>
            <p:nvPr/>
          </p:nvSpPr>
          <p:spPr>
            <a:xfrm>
              <a:off x="5855931" y="3370087"/>
              <a:ext cx="6971" cy="3797"/>
            </a:xfrm>
            <a:custGeom>
              <a:avLst/>
              <a:gdLst/>
              <a:ahLst/>
              <a:cxnLst/>
              <a:rect l="l" t="t" r="r" b="b"/>
              <a:pathLst>
                <a:path w="224" h="122" extrusionOk="0">
                  <a:moveTo>
                    <a:pt x="105" y="1"/>
                  </a:moveTo>
                  <a:cubicBezTo>
                    <a:pt x="68" y="1"/>
                    <a:pt x="32" y="21"/>
                    <a:pt x="1" y="61"/>
                  </a:cubicBezTo>
                  <a:cubicBezTo>
                    <a:pt x="41" y="101"/>
                    <a:pt x="81" y="121"/>
                    <a:pt x="119" y="121"/>
                  </a:cubicBezTo>
                  <a:cubicBezTo>
                    <a:pt x="157" y="121"/>
                    <a:pt x="192" y="101"/>
                    <a:pt x="224" y="61"/>
                  </a:cubicBezTo>
                  <a:cubicBezTo>
                    <a:pt x="184" y="21"/>
                    <a:pt x="14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7" name="Google Shape;18697;p34"/>
            <p:cNvSpPr/>
            <p:nvPr/>
          </p:nvSpPr>
          <p:spPr>
            <a:xfrm>
              <a:off x="5743463" y="3428468"/>
              <a:ext cx="8900" cy="5353"/>
            </a:xfrm>
            <a:custGeom>
              <a:avLst/>
              <a:gdLst/>
              <a:ahLst/>
              <a:cxnLst/>
              <a:rect l="l" t="t" r="r" b="b"/>
              <a:pathLst>
                <a:path w="286" h="172" extrusionOk="0">
                  <a:moveTo>
                    <a:pt x="106" y="0"/>
                  </a:moveTo>
                  <a:cubicBezTo>
                    <a:pt x="95" y="0"/>
                    <a:pt x="84" y="7"/>
                    <a:pt x="73" y="23"/>
                  </a:cubicBezTo>
                  <a:cubicBezTo>
                    <a:pt x="1" y="138"/>
                    <a:pt x="58" y="171"/>
                    <a:pt x="125" y="171"/>
                  </a:cubicBezTo>
                  <a:cubicBezTo>
                    <a:pt x="199" y="171"/>
                    <a:pt x="285" y="131"/>
                    <a:pt x="225" y="112"/>
                  </a:cubicBezTo>
                  <a:cubicBezTo>
                    <a:pt x="196" y="105"/>
                    <a:pt x="15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8" name="Google Shape;18698;p34"/>
            <p:cNvSpPr/>
            <p:nvPr/>
          </p:nvSpPr>
          <p:spPr>
            <a:xfrm>
              <a:off x="6880370" y="3595800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0" y="1"/>
                  </a:moveTo>
                  <a:cubicBezTo>
                    <a:pt x="81" y="1"/>
                    <a:pt x="40" y="21"/>
                    <a:pt x="0" y="61"/>
                  </a:cubicBezTo>
                  <a:cubicBezTo>
                    <a:pt x="36" y="96"/>
                    <a:pt x="72" y="114"/>
                    <a:pt x="110" y="114"/>
                  </a:cubicBezTo>
                  <a:cubicBezTo>
                    <a:pt x="148" y="114"/>
                    <a:pt x="188" y="96"/>
                    <a:pt x="232" y="61"/>
                  </a:cubicBezTo>
                  <a:cubicBezTo>
                    <a:pt x="197" y="21"/>
                    <a:pt x="15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9" name="Google Shape;18699;p34"/>
            <p:cNvSpPr/>
            <p:nvPr/>
          </p:nvSpPr>
          <p:spPr>
            <a:xfrm>
              <a:off x="6813742" y="3550707"/>
              <a:ext cx="10861" cy="3268"/>
            </a:xfrm>
            <a:custGeom>
              <a:avLst/>
              <a:gdLst/>
              <a:ahLst/>
              <a:cxnLst/>
              <a:rect l="l" t="t" r="r" b="b"/>
              <a:pathLst>
                <a:path w="349" h="105" extrusionOk="0">
                  <a:moveTo>
                    <a:pt x="165" y="1"/>
                  </a:moveTo>
                  <a:cubicBezTo>
                    <a:pt x="99" y="1"/>
                    <a:pt x="34" y="12"/>
                    <a:pt x="0" y="38"/>
                  </a:cubicBezTo>
                  <a:cubicBezTo>
                    <a:pt x="38" y="65"/>
                    <a:pt x="157" y="105"/>
                    <a:pt x="245" y="105"/>
                  </a:cubicBezTo>
                  <a:cubicBezTo>
                    <a:pt x="303" y="105"/>
                    <a:pt x="348" y="87"/>
                    <a:pt x="348" y="38"/>
                  </a:cubicBezTo>
                  <a:cubicBezTo>
                    <a:pt x="311" y="14"/>
                    <a:pt x="237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0" name="Google Shape;18700;p34"/>
            <p:cNvSpPr/>
            <p:nvPr/>
          </p:nvSpPr>
          <p:spPr>
            <a:xfrm>
              <a:off x="5438114" y="4322639"/>
              <a:ext cx="9212" cy="3828"/>
            </a:xfrm>
            <a:custGeom>
              <a:avLst/>
              <a:gdLst/>
              <a:ahLst/>
              <a:cxnLst/>
              <a:rect l="l" t="t" r="r" b="b"/>
              <a:pathLst>
                <a:path w="296" h="123" extrusionOk="0">
                  <a:moveTo>
                    <a:pt x="82" y="1"/>
                  </a:moveTo>
                  <a:cubicBezTo>
                    <a:pt x="39" y="1"/>
                    <a:pt x="3" y="11"/>
                    <a:pt x="0" y="33"/>
                  </a:cubicBezTo>
                  <a:cubicBezTo>
                    <a:pt x="54" y="69"/>
                    <a:pt x="108" y="105"/>
                    <a:pt x="161" y="122"/>
                  </a:cubicBezTo>
                  <a:cubicBezTo>
                    <a:pt x="296" y="49"/>
                    <a:pt x="17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1" name="Google Shape;18701;p34"/>
            <p:cNvSpPr/>
            <p:nvPr/>
          </p:nvSpPr>
          <p:spPr>
            <a:xfrm>
              <a:off x="6928513" y="3869314"/>
              <a:ext cx="14346" cy="6784"/>
            </a:xfrm>
            <a:custGeom>
              <a:avLst/>
              <a:gdLst/>
              <a:ahLst/>
              <a:cxnLst/>
              <a:rect l="l" t="t" r="r" b="b"/>
              <a:pathLst>
                <a:path w="461" h="218" extrusionOk="0">
                  <a:moveTo>
                    <a:pt x="61" y="1"/>
                  </a:moveTo>
                  <a:cubicBezTo>
                    <a:pt x="43" y="1"/>
                    <a:pt x="29" y="7"/>
                    <a:pt x="23" y="23"/>
                  </a:cubicBezTo>
                  <a:cubicBezTo>
                    <a:pt x="1" y="69"/>
                    <a:pt x="319" y="217"/>
                    <a:pt x="426" y="217"/>
                  </a:cubicBezTo>
                  <a:cubicBezTo>
                    <a:pt x="445" y="217"/>
                    <a:pt x="458" y="212"/>
                    <a:pt x="461" y="202"/>
                  </a:cubicBezTo>
                  <a:cubicBezTo>
                    <a:pt x="461" y="170"/>
                    <a:pt x="278" y="96"/>
                    <a:pt x="243" y="86"/>
                  </a:cubicBezTo>
                  <a:lnTo>
                    <a:pt x="243" y="86"/>
                  </a:lnTo>
                  <a:cubicBezTo>
                    <a:pt x="240" y="77"/>
                    <a:pt x="12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2" name="Google Shape;18702;p34"/>
            <p:cNvSpPr/>
            <p:nvPr/>
          </p:nvSpPr>
          <p:spPr>
            <a:xfrm>
              <a:off x="6745776" y="3380854"/>
              <a:ext cx="9118" cy="3828"/>
            </a:xfrm>
            <a:custGeom>
              <a:avLst/>
              <a:gdLst/>
              <a:ahLst/>
              <a:cxnLst/>
              <a:rect l="l" t="t" r="r" b="b"/>
              <a:pathLst>
                <a:path w="293" h="123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" y="74"/>
                    <a:pt x="120" y="122"/>
                    <a:pt x="212" y="122"/>
                  </a:cubicBezTo>
                  <a:cubicBezTo>
                    <a:pt x="254" y="122"/>
                    <a:pt x="290" y="112"/>
                    <a:pt x="293" y="90"/>
                  </a:cubicBezTo>
                  <a:cubicBezTo>
                    <a:pt x="248" y="54"/>
                    <a:pt x="195" y="18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3" name="Google Shape;18703;p34"/>
            <p:cNvSpPr/>
            <p:nvPr/>
          </p:nvSpPr>
          <p:spPr>
            <a:xfrm>
              <a:off x="6808576" y="3687355"/>
              <a:ext cx="7936" cy="3672"/>
            </a:xfrm>
            <a:custGeom>
              <a:avLst/>
              <a:gdLst/>
              <a:ahLst/>
              <a:cxnLst/>
              <a:rect l="l" t="t" r="r" b="b"/>
              <a:pathLst>
                <a:path w="255" h="118" extrusionOk="0">
                  <a:moveTo>
                    <a:pt x="161" y="0"/>
                  </a:moveTo>
                  <a:cubicBezTo>
                    <a:pt x="132" y="0"/>
                    <a:pt x="101" y="20"/>
                    <a:pt x="68" y="63"/>
                  </a:cubicBezTo>
                  <a:cubicBezTo>
                    <a:pt x="1" y="92"/>
                    <a:pt x="65" y="118"/>
                    <a:pt x="134" y="118"/>
                  </a:cubicBezTo>
                  <a:cubicBezTo>
                    <a:pt x="193" y="118"/>
                    <a:pt x="254" y="98"/>
                    <a:pt x="238" y="45"/>
                  </a:cubicBezTo>
                  <a:cubicBezTo>
                    <a:pt x="213" y="16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4" name="Google Shape;18704;p34"/>
            <p:cNvSpPr/>
            <p:nvPr/>
          </p:nvSpPr>
          <p:spPr>
            <a:xfrm>
              <a:off x="6519285" y="3682065"/>
              <a:ext cx="8247" cy="3672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" y="43"/>
                    <a:pt x="120" y="118"/>
                    <a:pt x="206" y="118"/>
                  </a:cubicBezTo>
                  <a:cubicBezTo>
                    <a:pt x="230" y="118"/>
                    <a:pt x="251" y="112"/>
                    <a:pt x="265" y="99"/>
                  </a:cubicBezTo>
                  <a:cubicBezTo>
                    <a:pt x="229" y="54"/>
                    <a:pt x="175" y="19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5" name="Google Shape;18705;p34"/>
            <p:cNvSpPr/>
            <p:nvPr/>
          </p:nvSpPr>
          <p:spPr>
            <a:xfrm>
              <a:off x="7223219" y="3600717"/>
              <a:ext cx="9243" cy="3672"/>
            </a:xfrm>
            <a:custGeom>
              <a:avLst/>
              <a:gdLst/>
              <a:ahLst/>
              <a:cxnLst/>
              <a:rect l="l" t="t" r="r" b="b"/>
              <a:pathLst>
                <a:path w="297" h="118" extrusionOk="0">
                  <a:moveTo>
                    <a:pt x="155" y="1"/>
                  </a:moveTo>
                  <a:cubicBezTo>
                    <a:pt x="142" y="1"/>
                    <a:pt x="129" y="3"/>
                    <a:pt x="117" y="10"/>
                  </a:cubicBezTo>
                  <a:cubicBezTo>
                    <a:pt x="81" y="28"/>
                    <a:pt x="45" y="46"/>
                    <a:pt x="1" y="63"/>
                  </a:cubicBezTo>
                  <a:cubicBezTo>
                    <a:pt x="89" y="103"/>
                    <a:pt x="149" y="118"/>
                    <a:pt x="187" y="118"/>
                  </a:cubicBezTo>
                  <a:cubicBezTo>
                    <a:pt x="296" y="118"/>
                    <a:pt x="235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6" name="Google Shape;18706;p34"/>
            <p:cNvSpPr/>
            <p:nvPr/>
          </p:nvSpPr>
          <p:spPr>
            <a:xfrm>
              <a:off x="6721845" y="3620758"/>
              <a:ext cx="8620" cy="3454"/>
            </a:xfrm>
            <a:custGeom>
              <a:avLst/>
              <a:gdLst/>
              <a:ahLst/>
              <a:cxnLst/>
              <a:rect l="l" t="t" r="r" b="b"/>
              <a:pathLst>
                <a:path w="277" h="111" extrusionOk="0">
                  <a:moveTo>
                    <a:pt x="242" y="1"/>
                  </a:moveTo>
                  <a:cubicBezTo>
                    <a:pt x="168" y="1"/>
                    <a:pt x="0" y="88"/>
                    <a:pt x="7" y="88"/>
                  </a:cubicBezTo>
                  <a:cubicBezTo>
                    <a:pt x="8" y="88"/>
                    <a:pt x="20" y="83"/>
                    <a:pt x="45" y="71"/>
                  </a:cubicBezTo>
                  <a:cubicBezTo>
                    <a:pt x="101" y="97"/>
                    <a:pt x="149" y="110"/>
                    <a:pt x="186" y="110"/>
                  </a:cubicBezTo>
                  <a:cubicBezTo>
                    <a:pt x="239" y="110"/>
                    <a:pt x="272" y="83"/>
                    <a:pt x="277" y="26"/>
                  </a:cubicBezTo>
                  <a:cubicBezTo>
                    <a:pt x="277" y="8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7" name="Google Shape;18707;p34"/>
            <p:cNvSpPr/>
            <p:nvPr/>
          </p:nvSpPr>
          <p:spPr>
            <a:xfrm>
              <a:off x="6997630" y="3825528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43" y="0"/>
                  </a:moveTo>
                  <a:cubicBezTo>
                    <a:pt x="17" y="0"/>
                    <a:pt x="1" y="13"/>
                    <a:pt x="6" y="48"/>
                  </a:cubicBezTo>
                  <a:cubicBezTo>
                    <a:pt x="48" y="84"/>
                    <a:pt x="92" y="102"/>
                    <a:pt x="138" y="102"/>
                  </a:cubicBezTo>
                  <a:cubicBezTo>
                    <a:pt x="171" y="102"/>
                    <a:pt x="204" y="93"/>
                    <a:pt x="238" y="74"/>
                  </a:cubicBezTo>
                  <a:cubicBezTo>
                    <a:pt x="219" y="68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8" name="Google Shape;18708;p34"/>
            <p:cNvSpPr/>
            <p:nvPr/>
          </p:nvSpPr>
          <p:spPr>
            <a:xfrm>
              <a:off x="5698619" y="3401954"/>
              <a:ext cx="8900" cy="1618"/>
            </a:xfrm>
            <a:custGeom>
              <a:avLst/>
              <a:gdLst/>
              <a:ahLst/>
              <a:cxnLst/>
              <a:rect l="l" t="t" r="r" b="b"/>
              <a:pathLst>
                <a:path w="286" h="52" extrusionOk="0">
                  <a:moveTo>
                    <a:pt x="176" y="0"/>
                  </a:moveTo>
                  <a:cubicBezTo>
                    <a:pt x="122" y="0"/>
                    <a:pt x="69" y="0"/>
                    <a:pt x="24" y="18"/>
                  </a:cubicBezTo>
                  <a:cubicBezTo>
                    <a:pt x="0" y="42"/>
                    <a:pt x="44" y="52"/>
                    <a:pt x="96" y="52"/>
                  </a:cubicBezTo>
                  <a:cubicBezTo>
                    <a:pt x="180" y="52"/>
                    <a:pt x="285" y="28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9" name="Google Shape;18709;p34"/>
            <p:cNvSpPr/>
            <p:nvPr/>
          </p:nvSpPr>
          <p:spPr>
            <a:xfrm>
              <a:off x="5666597" y="4115629"/>
              <a:ext cx="7251" cy="168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67" y="0"/>
                  </a:moveTo>
                  <a:cubicBezTo>
                    <a:pt x="100" y="0"/>
                    <a:pt x="6" y="24"/>
                    <a:pt x="0" y="30"/>
                  </a:cubicBezTo>
                  <a:cubicBezTo>
                    <a:pt x="6" y="30"/>
                    <a:pt x="108" y="54"/>
                    <a:pt x="174" y="54"/>
                  </a:cubicBezTo>
                  <a:cubicBezTo>
                    <a:pt x="208" y="54"/>
                    <a:pt x="232" y="48"/>
                    <a:pt x="232" y="30"/>
                  </a:cubicBezTo>
                  <a:cubicBezTo>
                    <a:pt x="232" y="8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0" name="Google Shape;18710;p34"/>
            <p:cNvSpPr/>
            <p:nvPr/>
          </p:nvSpPr>
          <p:spPr>
            <a:xfrm>
              <a:off x="5737550" y="3347338"/>
              <a:ext cx="4046" cy="3734"/>
            </a:xfrm>
            <a:custGeom>
              <a:avLst/>
              <a:gdLst/>
              <a:ahLst/>
              <a:cxnLst/>
              <a:rect l="l" t="t" r="r" b="b"/>
              <a:pathLst>
                <a:path w="130" h="120" extrusionOk="0">
                  <a:moveTo>
                    <a:pt x="76" y="0"/>
                  </a:moveTo>
                  <a:cubicBezTo>
                    <a:pt x="63" y="0"/>
                    <a:pt x="47" y="8"/>
                    <a:pt x="31" y="25"/>
                  </a:cubicBezTo>
                  <a:cubicBezTo>
                    <a:pt x="0" y="55"/>
                    <a:pt x="41" y="119"/>
                    <a:pt x="81" y="119"/>
                  </a:cubicBezTo>
                  <a:cubicBezTo>
                    <a:pt x="100" y="119"/>
                    <a:pt x="118" y="106"/>
                    <a:pt x="129" y="69"/>
                  </a:cubicBezTo>
                  <a:cubicBezTo>
                    <a:pt x="118" y="24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1" name="Google Shape;18711;p34"/>
            <p:cNvSpPr/>
            <p:nvPr/>
          </p:nvSpPr>
          <p:spPr>
            <a:xfrm>
              <a:off x="6501671" y="3849708"/>
              <a:ext cx="4201" cy="3143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75" y="1"/>
                  </a:moveTo>
                  <a:cubicBezTo>
                    <a:pt x="55" y="1"/>
                    <a:pt x="34" y="10"/>
                    <a:pt x="10" y="29"/>
                  </a:cubicBezTo>
                  <a:cubicBezTo>
                    <a:pt x="1" y="56"/>
                    <a:pt x="19" y="82"/>
                    <a:pt x="46" y="100"/>
                  </a:cubicBezTo>
                  <a:cubicBezTo>
                    <a:pt x="108" y="91"/>
                    <a:pt x="135" y="64"/>
                    <a:pt x="126" y="20"/>
                  </a:cubicBezTo>
                  <a:cubicBezTo>
                    <a:pt x="109" y="7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2" name="Google Shape;18712;p34"/>
            <p:cNvSpPr/>
            <p:nvPr/>
          </p:nvSpPr>
          <p:spPr>
            <a:xfrm>
              <a:off x="6448020" y="3694419"/>
              <a:ext cx="4170" cy="367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61" y="0"/>
                  </a:moveTo>
                  <a:cubicBezTo>
                    <a:pt x="41" y="0"/>
                    <a:pt x="22" y="12"/>
                    <a:pt x="12" y="41"/>
                  </a:cubicBezTo>
                  <a:cubicBezTo>
                    <a:pt x="1" y="81"/>
                    <a:pt x="44" y="117"/>
                    <a:pt x="81" y="117"/>
                  </a:cubicBezTo>
                  <a:cubicBezTo>
                    <a:pt x="102" y="117"/>
                    <a:pt x="122" y="106"/>
                    <a:pt x="128" y="77"/>
                  </a:cubicBezTo>
                  <a:cubicBezTo>
                    <a:pt x="134" y="37"/>
                    <a:pt x="9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3" name="Google Shape;18713;p34"/>
            <p:cNvSpPr/>
            <p:nvPr/>
          </p:nvSpPr>
          <p:spPr>
            <a:xfrm>
              <a:off x="6315698" y="3687480"/>
              <a:ext cx="4855" cy="3299"/>
            </a:xfrm>
            <a:custGeom>
              <a:avLst/>
              <a:gdLst/>
              <a:ahLst/>
              <a:cxnLst/>
              <a:rect l="l" t="t" r="r" b="b"/>
              <a:pathLst>
                <a:path w="156" h="106" extrusionOk="0">
                  <a:moveTo>
                    <a:pt x="69" y="1"/>
                  </a:moveTo>
                  <a:cubicBezTo>
                    <a:pt x="1" y="1"/>
                    <a:pt x="7" y="87"/>
                    <a:pt x="62" y="103"/>
                  </a:cubicBezTo>
                  <a:cubicBezTo>
                    <a:pt x="69" y="105"/>
                    <a:pt x="75" y="105"/>
                    <a:pt x="81" y="105"/>
                  </a:cubicBezTo>
                  <a:cubicBezTo>
                    <a:pt x="145" y="105"/>
                    <a:pt x="155" y="22"/>
                    <a:pt x="98" y="5"/>
                  </a:cubicBezTo>
                  <a:cubicBezTo>
                    <a:pt x="87" y="2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4" name="Google Shape;18714;p34"/>
            <p:cNvSpPr/>
            <p:nvPr/>
          </p:nvSpPr>
          <p:spPr>
            <a:xfrm>
              <a:off x="6612738" y="3685581"/>
              <a:ext cx="6411" cy="1525"/>
            </a:xfrm>
            <a:custGeom>
              <a:avLst/>
              <a:gdLst/>
              <a:ahLst/>
              <a:cxnLst/>
              <a:rect l="l" t="t" r="r" b="b"/>
              <a:pathLst>
                <a:path w="206" h="49" extrusionOk="0">
                  <a:moveTo>
                    <a:pt x="108" y="0"/>
                  </a:moveTo>
                  <a:cubicBezTo>
                    <a:pt x="67" y="0"/>
                    <a:pt x="27" y="9"/>
                    <a:pt x="18" y="22"/>
                  </a:cubicBezTo>
                  <a:cubicBezTo>
                    <a:pt x="1" y="39"/>
                    <a:pt x="77" y="49"/>
                    <a:pt x="137" y="49"/>
                  </a:cubicBezTo>
                  <a:cubicBezTo>
                    <a:pt x="171" y="49"/>
                    <a:pt x="199" y="46"/>
                    <a:pt x="206" y="39"/>
                  </a:cubicBezTo>
                  <a:cubicBezTo>
                    <a:pt x="201" y="11"/>
                    <a:pt x="15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5" name="Google Shape;18715;p34"/>
            <p:cNvSpPr/>
            <p:nvPr/>
          </p:nvSpPr>
          <p:spPr>
            <a:xfrm>
              <a:off x="6805402" y="368408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34" y="0"/>
                  </a:moveTo>
                  <a:cubicBezTo>
                    <a:pt x="82" y="0"/>
                    <a:pt x="21" y="9"/>
                    <a:pt x="1" y="25"/>
                  </a:cubicBezTo>
                  <a:cubicBezTo>
                    <a:pt x="41" y="42"/>
                    <a:pt x="81" y="52"/>
                    <a:pt x="122" y="52"/>
                  </a:cubicBezTo>
                  <a:cubicBezTo>
                    <a:pt x="144" y="52"/>
                    <a:pt x="166" y="49"/>
                    <a:pt x="188" y="43"/>
                  </a:cubicBezTo>
                  <a:cubicBezTo>
                    <a:pt x="247" y="13"/>
                    <a:pt x="19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6" name="Google Shape;18716;p34"/>
            <p:cNvSpPr/>
            <p:nvPr/>
          </p:nvSpPr>
          <p:spPr>
            <a:xfrm>
              <a:off x="6662592" y="3648735"/>
              <a:ext cx="7251" cy="1774"/>
            </a:xfrm>
            <a:custGeom>
              <a:avLst/>
              <a:gdLst/>
              <a:ahLst/>
              <a:cxnLst/>
              <a:rect l="l" t="t" r="r" b="b"/>
              <a:pathLst>
                <a:path w="233" h="57" extrusionOk="0">
                  <a:moveTo>
                    <a:pt x="108" y="0"/>
                  </a:moveTo>
                  <a:cubicBezTo>
                    <a:pt x="53" y="0"/>
                    <a:pt x="1" y="11"/>
                    <a:pt x="22" y="37"/>
                  </a:cubicBezTo>
                  <a:cubicBezTo>
                    <a:pt x="53" y="50"/>
                    <a:pt x="84" y="57"/>
                    <a:pt x="116" y="57"/>
                  </a:cubicBezTo>
                  <a:cubicBezTo>
                    <a:pt x="147" y="57"/>
                    <a:pt x="178" y="50"/>
                    <a:pt x="209" y="37"/>
                  </a:cubicBezTo>
                  <a:cubicBezTo>
                    <a:pt x="233" y="14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7" name="Google Shape;18717;p34"/>
            <p:cNvSpPr/>
            <p:nvPr/>
          </p:nvSpPr>
          <p:spPr>
            <a:xfrm>
              <a:off x="6833161" y="3712345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8" name="Google Shape;18718;p34"/>
            <p:cNvSpPr/>
            <p:nvPr/>
          </p:nvSpPr>
          <p:spPr>
            <a:xfrm>
              <a:off x="6825941" y="3758153"/>
              <a:ext cx="5322" cy="1400"/>
            </a:xfrm>
            <a:custGeom>
              <a:avLst/>
              <a:gdLst/>
              <a:ahLst/>
              <a:cxnLst/>
              <a:rect l="l" t="t" r="r" b="b"/>
              <a:pathLst>
                <a:path w="171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9" name="Google Shape;18719;p34"/>
            <p:cNvSpPr/>
            <p:nvPr/>
          </p:nvSpPr>
          <p:spPr>
            <a:xfrm>
              <a:off x="7259038" y="39588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1"/>
                  </a:moveTo>
                  <a:cubicBezTo>
                    <a:pt x="1" y="19"/>
                    <a:pt x="18" y="37"/>
                    <a:pt x="108" y="37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0" name="Google Shape;18720;p34"/>
            <p:cNvSpPr/>
            <p:nvPr/>
          </p:nvSpPr>
          <p:spPr>
            <a:xfrm>
              <a:off x="7230719" y="3945807"/>
              <a:ext cx="5322" cy="1432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1" name="Google Shape;18721;p34"/>
            <p:cNvSpPr/>
            <p:nvPr/>
          </p:nvSpPr>
          <p:spPr>
            <a:xfrm>
              <a:off x="5969208" y="4043524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63" y="1"/>
                  </a:moveTo>
                  <a:cubicBezTo>
                    <a:pt x="0" y="28"/>
                    <a:pt x="18" y="37"/>
                    <a:pt x="107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2" name="Google Shape;18722;p34"/>
            <p:cNvSpPr/>
            <p:nvPr/>
          </p:nvSpPr>
          <p:spPr>
            <a:xfrm>
              <a:off x="6904519" y="3590728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6"/>
                    <a:pt x="99" y="36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3" name="Google Shape;18723;p34"/>
            <p:cNvSpPr/>
            <p:nvPr/>
          </p:nvSpPr>
          <p:spPr>
            <a:xfrm>
              <a:off x="6877507" y="4053046"/>
              <a:ext cx="13164" cy="17116"/>
            </a:xfrm>
            <a:custGeom>
              <a:avLst/>
              <a:gdLst/>
              <a:ahLst/>
              <a:cxnLst/>
              <a:rect l="l" t="t" r="r" b="b"/>
              <a:pathLst>
                <a:path w="423" h="550" extrusionOk="0">
                  <a:moveTo>
                    <a:pt x="230" y="0"/>
                  </a:moveTo>
                  <a:cubicBezTo>
                    <a:pt x="127" y="0"/>
                    <a:pt x="1" y="549"/>
                    <a:pt x="270" y="549"/>
                  </a:cubicBezTo>
                  <a:cubicBezTo>
                    <a:pt x="311" y="549"/>
                    <a:pt x="361" y="536"/>
                    <a:pt x="422" y="507"/>
                  </a:cubicBezTo>
                  <a:cubicBezTo>
                    <a:pt x="387" y="489"/>
                    <a:pt x="351" y="462"/>
                    <a:pt x="315" y="444"/>
                  </a:cubicBezTo>
                  <a:cubicBezTo>
                    <a:pt x="318" y="114"/>
                    <a:pt x="27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4" name="Google Shape;18724;p34"/>
            <p:cNvSpPr/>
            <p:nvPr/>
          </p:nvSpPr>
          <p:spPr>
            <a:xfrm>
              <a:off x="7062702" y="4236623"/>
              <a:ext cx="15373" cy="10768"/>
            </a:xfrm>
            <a:custGeom>
              <a:avLst/>
              <a:gdLst/>
              <a:ahLst/>
              <a:cxnLst/>
              <a:rect l="l" t="t" r="r" b="b"/>
              <a:pathLst>
                <a:path w="494" h="346" extrusionOk="0">
                  <a:moveTo>
                    <a:pt x="192" y="0"/>
                  </a:moveTo>
                  <a:cubicBezTo>
                    <a:pt x="0" y="0"/>
                    <a:pt x="31" y="345"/>
                    <a:pt x="288" y="345"/>
                  </a:cubicBezTo>
                  <a:cubicBezTo>
                    <a:pt x="334" y="345"/>
                    <a:pt x="388" y="334"/>
                    <a:pt x="448" y="308"/>
                  </a:cubicBezTo>
                  <a:cubicBezTo>
                    <a:pt x="493" y="290"/>
                    <a:pt x="341" y="58"/>
                    <a:pt x="306" y="32"/>
                  </a:cubicBezTo>
                  <a:cubicBezTo>
                    <a:pt x="262" y="10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5" name="Google Shape;18725;p34"/>
            <p:cNvSpPr/>
            <p:nvPr/>
          </p:nvSpPr>
          <p:spPr>
            <a:xfrm>
              <a:off x="6854540" y="4102745"/>
              <a:ext cx="12915" cy="3610"/>
            </a:xfrm>
            <a:custGeom>
              <a:avLst/>
              <a:gdLst/>
              <a:ahLst/>
              <a:cxnLst/>
              <a:rect l="l" t="t" r="r" b="b"/>
              <a:pathLst>
                <a:path w="415" h="116" extrusionOk="0">
                  <a:moveTo>
                    <a:pt x="111" y="1"/>
                  </a:moveTo>
                  <a:cubicBezTo>
                    <a:pt x="68" y="1"/>
                    <a:pt x="28" y="8"/>
                    <a:pt x="1" y="25"/>
                  </a:cubicBezTo>
                  <a:cubicBezTo>
                    <a:pt x="79" y="67"/>
                    <a:pt x="157" y="116"/>
                    <a:pt x="244" y="116"/>
                  </a:cubicBezTo>
                  <a:cubicBezTo>
                    <a:pt x="266" y="116"/>
                    <a:pt x="289" y="112"/>
                    <a:pt x="313" y="105"/>
                  </a:cubicBezTo>
                  <a:cubicBezTo>
                    <a:pt x="415" y="71"/>
                    <a:pt x="24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6" name="Google Shape;18726;p34"/>
            <p:cNvSpPr/>
            <p:nvPr/>
          </p:nvSpPr>
          <p:spPr>
            <a:xfrm>
              <a:off x="6836771" y="4089923"/>
              <a:ext cx="7873" cy="3859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105" y="1"/>
                  </a:moveTo>
                  <a:cubicBezTo>
                    <a:pt x="53" y="1"/>
                    <a:pt x="1" y="18"/>
                    <a:pt x="1" y="62"/>
                  </a:cubicBezTo>
                  <a:cubicBezTo>
                    <a:pt x="24" y="103"/>
                    <a:pt x="51" y="124"/>
                    <a:pt x="83" y="124"/>
                  </a:cubicBezTo>
                  <a:cubicBezTo>
                    <a:pt x="112" y="124"/>
                    <a:pt x="144" y="106"/>
                    <a:pt x="179" y="71"/>
                  </a:cubicBezTo>
                  <a:cubicBezTo>
                    <a:pt x="252" y="34"/>
                    <a:pt x="17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7" name="Google Shape;18727;p34"/>
            <p:cNvSpPr/>
            <p:nvPr/>
          </p:nvSpPr>
          <p:spPr>
            <a:xfrm>
              <a:off x="6870100" y="3984831"/>
              <a:ext cx="7531" cy="1898"/>
            </a:xfrm>
            <a:custGeom>
              <a:avLst/>
              <a:gdLst/>
              <a:ahLst/>
              <a:cxnLst/>
              <a:rect l="l" t="t" r="r" b="b"/>
              <a:pathLst>
                <a:path w="242" h="61" extrusionOk="0">
                  <a:moveTo>
                    <a:pt x="121" y="0"/>
                  </a:moveTo>
                  <a:cubicBezTo>
                    <a:pt x="60" y="0"/>
                    <a:pt x="0" y="13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3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8" name="Google Shape;18728;p34"/>
            <p:cNvSpPr/>
            <p:nvPr/>
          </p:nvSpPr>
          <p:spPr>
            <a:xfrm>
              <a:off x="6794852" y="402292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9" name="Google Shape;18729;p34"/>
            <p:cNvSpPr/>
            <p:nvPr/>
          </p:nvSpPr>
          <p:spPr>
            <a:xfrm>
              <a:off x="6851771" y="3676992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0" name="Google Shape;18730;p34"/>
            <p:cNvSpPr/>
            <p:nvPr/>
          </p:nvSpPr>
          <p:spPr>
            <a:xfrm>
              <a:off x="7260999" y="379341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1" name="Google Shape;18731;p34"/>
            <p:cNvSpPr/>
            <p:nvPr/>
          </p:nvSpPr>
          <p:spPr>
            <a:xfrm>
              <a:off x="6066364" y="420391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2" name="Google Shape;18732;p34"/>
            <p:cNvSpPr/>
            <p:nvPr/>
          </p:nvSpPr>
          <p:spPr>
            <a:xfrm>
              <a:off x="6629667" y="377396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99" y="1"/>
                  </a:moveTo>
                  <a:lnTo>
                    <a:pt x="99" y="1"/>
                  </a:lnTo>
                  <a:cubicBezTo>
                    <a:pt x="10" y="10"/>
                    <a:pt x="1" y="18"/>
                    <a:pt x="63" y="45"/>
                  </a:cubicBezTo>
                  <a:cubicBezTo>
                    <a:pt x="152" y="36"/>
                    <a:pt x="161" y="2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3" name="Google Shape;18733;p34"/>
            <p:cNvSpPr/>
            <p:nvPr/>
          </p:nvSpPr>
          <p:spPr>
            <a:xfrm>
              <a:off x="6759033" y="334581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9" y="0"/>
                    <a:pt x="19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4" name="Google Shape;18734;p34"/>
            <p:cNvSpPr/>
            <p:nvPr/>
          </p:nvSpPr>
          <p:spPr>
            <a:xfrm>
              <a:off x="6662717" y="4087403"/>
              <a:ext cx="23713" cy="8714"/>
            </a:xfrm>
            <a:custGeom>
              <a:avLst/>
              <a:gdLst/>
              <a:ahLst/>
              <a:cxnLst/>
              <a:rect l="l" t="t" r="r" b="b"/>
              <a:pathLst>
                <a:path w="762" h="280" extrusionOk="0">
                  <a:moveTo>
                    <a:pt x="458" y="0"/>
                  </a:moveTo>
                  <a:cubicBezTo>
                    <a:pt x="454" y="0"/>
                    <a:pt x="450" y="0"/>
                    <a:pt x="446" y="0"/>
                  </a:cubicBezTo>
                  <a:cubicBezTo>
                    <a:pt x="411" y="9"/>
                    <a:pt x="0" y="170"/>
                    <a:pt x="36" y="206"/>
                  </a:cubicBezTo>
                  <a:cubicBezTo>
                    <a:pt x="78" y="259"/>
                    <a:pt x="139" y="280"/>
                    <a:pt x="205" y="280"/>
                  </a:cubicBezTo>
                  <a:cubicBezTo>
                    <a:pt x="448" y="280"/>
                    <a:pt x="76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5" name="Google Shape;18735;p34"/>
            <p:cNvSpPr/>
            <p:nvPr/>
          </p:nvSpPr>
          <p:spPr>
            <a:xfrm>
              <a:off x="6246829" y="3470635"/>
              <a:ext cx="25020" cy="8620"/>
            </a:xfrm>
            <a:custGeom>
              <a:avLst/>
              <a:gdLst/>
              <a:ahLst/>
              <a:cxnLst/>
              <a:rect l="l" t="t" r="r" b="b"/>
              <a:pathLst>
                <a:path w="804" h="277" extrusionOk="0">
                  <a:moveTo>
                    <a:pt x="701" y="1"/>
                  </a:moveTo>
                  <a:cubicBezTo>
                    <a:pt x="500" y="1"/>
                    <a:pt x="27" y="242"/>
                    <a:pt x="0" y="256"/>
                  </a:cubicBezTo>
                  <a:cubicBezTo>
                    <a:pt x="18" y="270"/>
                    <a:pt x="51" y="277"/>
                    <a:pt x="94" y="277"/>
                  </a:cubicBezTo>
                  <a:cubicBezTo>
                    <a:pt x="310" y="277"/>
                    <a:pt x="778" y="117"/>
                    <a:pt x="786" y="95"/>
                  </a:cubicBezTo>
                  <a:cubicBezTo>
                    <a:pt x="803" y="27"/>
                    <a:pt x="766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6" name="Google Shape;18736;p34"/>
            <p:cNvSpPr/>
            <p:nvPr/>
          </p:nvSpPr>
          <p:spPr>
            <a:xfrm>
              <a:off x="7309639" y="3881949"/>
              <a:ext cx="18267" cy="5913"/>
            </a:xfrm>
            <a:custGeom>
              <a:avLst/>
              <a:gdLst/>
              <a:ahLst/>
              <a:cxnLst/>
              <a:rect l="l" t="t" r="r" b="b"/>
              <a:pathLst>
                <a:path w="587" h="190" extrusionOk="0">
                  <a:moveTo>
                    <a:pt x="111" y="1"/>
                  </a:moveTo>
                  <a:cubicBezTo>
                    <a:pt x="102" y="1"/>
                    <a:pt x="96" y="1"/>
                    <a:pt x="96" y="1"/>
                  </a:cubicBezTo>
                  <a:cubicBezTo>
                    <a:pt x="104" y="8"/>
                    <a:pt x="1" y="189"/>
                    <a:pt x="124" y="189"/>
                  </a:cubicBezTo>
                  <a:cubicBezTo>
                    <a:pt x="154" y="189"/>
                    <a:pt x="196" y="179"/>
                    <a:pt x="257" y="153"/>
                  </a:cubicBezTo>
                  <a:cubicBezTo>
                    <a:pt x="586" y="8"/>
                    <a:pt x="19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7" name="Google Shape;18737;p34"/>
            <p:cNvSpPr/>
            <p:nvPr/>
          </p:nvSpPr>
          <p:spPr>
            <a:xfrm>
              <a:off x="6071157" y="3761421"/>
              <a:ext cx="18050" cy="3205"/>
            </a:xfrm>
            <a:custGeom>
              <a:avLst/>
              <a:gdLst/>
              <a:ahLst/>
              <a:cxnLst/>
              <a:rect l="l" t="t" r="r" b="b"/>
              <a:pathLst>
                <a:path w="580" h="103" extrusionOk="0">
                  <a:moveTo>
                    <a:pt x="491" y="1"/>
                  </a:moveTo>
                  <a:cubicBezTo>
                    <a:pt x="485" y="1"/>
                    <a:pt x="479" y="1"/>
                    <a:pt x="471" y="2"/>
                  </a:cubicBezTo>
                  <a:cubicBezTo>
                    <a:pt x="470" y="2"/>
                    <a:pt x="452" y="2"/>
                    <a:pt x="425" y="2"/>
                  </a:cubicBezTo>
                  <a:cubicBezTo>
                    <a:pt x="305" y="2"/>
                    <a:pt x="1" y="8"/>
                    <a:pt x="132" y="74"/>
                  </a:cubicBezTo>
                  <a:cubicBezTo>
                    <a:pt x="175" y="94"/>
                    <a:pt x="222" y="102"/>
                    <a:pt x="268" y="102"/>
                  </a:cubicBezTo>
                  <a:cubicBezTo>
                    <a:pt x="431" y="102"/>
                    <a:pt x="580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8" name="Google Shape;18738;p34"/>
            <p:cNvSpPr/>
            <p:nvPr/>
          </p:nvSpPr>
          <p:spPr>
            <a:xfrm>
              <a:off x="7254121" y="4275741"/>
              <a:ext cx="18641" cy="3983"/>
            </a:xfrm>
            <a:custGeom>
              <a:avLst/>
              <a:gdLst/>
              <a:ahLst/>
              <a:cxnLst/>
              <a:rect l="l" t="t" r="r" b="b"/>
              <a:pathLst>
                <a:path w="599" h="128" extrusionOk="0">
                  <a:moveTo>
                    <a:pt x="355" y="0"/>
                  </a:moveTo>
                  <a:cubicBezTo>
                    <a:pt x="190" y="0"/>
                    <a:pt x="1" y="36"/>
                    <a:pt x="16" y="86"/>
                  </a:cubicBezTo>
                  <a:cubicBezTo>
                    <a:pt x="24" y="117"/>
                    <a:pt x="84" y="127"/>
                    <a:pt x="161" y="127"/>
                  </a:cubicBezTo>
                  <a:cubicBezTo>
                    <a:pt x="331" y="127"/>
                    <a:pt x="587" y="77"/>
                    <a:pt x="587" y="77"/>
                  </a:cubicBezTo>
                  <a:cubicBezTo>
                    <a:pt x="599" y="22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9" name="Google Shape;18739;p34"/>
            <p:cNvSpPr/>
            <p:nvPr/>
          </p:nvSpPr>
          <p:spPr>
            <a:xfrm>
              <a:off x="6000732" y="3746825"/>
              <a:ext cx="10425" cy="7718"/>
            </a:xfrm>
            <a:custGeom>
              <a:avLst/>
              <a:gdLst/>
              <a:ahLst/>
              <a:cxnLst/>
              <a:rect l="l" t="t" r="r" b="b"/>
              <a:pathLst>
                <a:path w="335" h="248" extrusionOk="0">
                  <a:moveTo>
                    <a:pt x="176" y="1"/>
                  </a:moveTo>
                  <a:cubicBezTo>
                    <a:pt x="74" y="1"/>
                    <a:pt x="17" y="80"/>
                    <a:pt x="4" y="212"/>
                  </a:cubicBezTo>
                  <a:cubicBezTo>
                    <a:pt x="0" y="238"/>
                    <a:pt x="64" y="247"/>
                    <a:pt x="135" y="247"/>
                  </a:cubicBezTo>
                  <a:cubicBezTo>
                    <a:pt x="214" y="247"/>
                    <a:pt x="303" y="235"/>
                    <a:pt x="317" y="221"/>
                  </a:cubicBezTo>
                  <a:cubicBezTo>
                    <a:pt x="335" y="150"/>
                    <a:pt x="299" y="114"/>
                    <a:pt x="227" y="105"/>
                  </a:cubicBezTo>
                  <a:cubicBezTo>
                    <a:pt x="254" y="88"/>
                    <a:pt x="290" y="61"/>
                    <a:pt x="326" y="43"/>
                  </a:cubicBezTo>
                  <a:cubicBezTo>
                    <a:pt x="268" y="14"/>
                    <a:pt x="21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0" name="Google Shape;18740;p34"/>
            <p:cNvSpPr/>
            <p:nvPr/>
          </p:nvSpPr>
          <p:spPr>
            <a:xfrm>
              <a:off x="7095098" y="3951253"/>
              <a:ext cx="15218" cy="5602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303" y="0"/>
                  </a:moveTo>
                  <a:cubicBezTo>
                    <a:pt x="166" y="0"/>
                    <a:pt x="1" y="67"/>
                    <a:pt x="59" y="84"/>
                  </a:cubicBezTo>
                  <a:cubicBezTo>
                    <a:pt x="65" y="90"/>
                    <a:pt x="267" y="179"/>
                    <a:pt x="385" y="179"/>
                  </a:cubicBezTo>
                  <a:cubicBezTo>
                    <a:pt x="449" y="179"/>
                    <a:pt x="488" y="153"/>
                    <a:pt x="460" y="75"/>
                  </a:cubicBezTo>
                  <a:cubicBezTo>
                    <a:pt x="441" y="19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1" name="Google Shape;18741;p34"/>
            <p:cNvSpPr/>
            <p:nvPr/>
          </p:nvSpPr>
          <p:spPr>
            <a:xfrm>
              <a:off x="5345220" y="4132309"/>
              <a:ext cx="15684" cy="5197"/>
            </a:xfrm>
            <a:custGeom>
              <a:avLst/>
              <a:gdLst/>
              <a:ahLst/>
              <a:cxnLst/>
              <a:rect l="l" t="t" r="r" b="b"/>
              <a:pathLst>
                <a:path w="504" h="167" extrusionOk="0">
                  <a:moveTo>
                    <a:pt x="311" y="0"/>
                  </a:moveTo>
                  <a:cubicBezTo>
                    <a:pt x="228" y="0"/>
                    <a:pt x="126" y="63"/>
                    <a:pt x="86" y="83"/>
                  </a:cubicBezTo>
                  <a:cubicBezTo>
                    <a:pt x="0" y="128"/>
                    <a:pt x="139" y="167"/>
                    <a:pt x="267" y="167"/>
                  </a:cubicBezTo>
                  <a:cubicBezTo>
                    <a:pt x="391" y="167"/>
                    <a:pt x="504" y="130"/>
                    <a:pt x="389" y="29"/>
                  </a:cubicBezTo>
                  <a:cubicBezTo>
                    <a:pt x="368" y="8"/>
                    <a:pt x="341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2" name="Google Shape;18742;p34"/>
            <p:cNvSpPr/>
            <p:nvPr/>
          </p:nvSpPr>
          <p:spPr>
            <a:xfrm>
              <a:off x="6064808" y="3837167"/>
              <a:ext cx="14595" cy="1836"/>
            </a:xfrm>
            <a:custGeom>
              <a:avLst/>
              <a:gdLst/>
              <a:ahLst/>
              <a:cxnLst/>
              <a:rect l="l" t="t" r="r" b="b"/>
              <a:pathLst>
                <a:path w="469" h="59" extrusionOk="0">
                  <a:moveTo>
                    <a:pt x="281" y="0"/>
                  </a:moveTo>
                  <a:cubicBezTo>
                    <a:pt x="167" y="0"/>
                    <a:pt x="30" y="12"/>
                    <a:pt x="6" y="21"/>
                  </a:cubicBezTo>
                  <a:cubicBezTo>
                    <a:pt x="1" y="43"/>
                    <a:pt x="149" y="59"/>
                    <a:pt x="273" y="59"/>
                  </a:cubicBezTo>
                  <a:cubicBezTo>
                    <a:pt x="350" y="59"/>
                    <a:pt x="417" y="53"/>
                    <a:pt x="434" y="39"/>
                  </a:cubicBezTo>
                  <a:cubicBezTo>
                    <a:pt x="468" y="10"/>
                    <a:pt x="38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3" name="Google Shape;18743;p34"/>
            <p:cNvSpPr/>
            <p:nvPr/>
          </p:nvSpPr>
          <p:spPr>
            <a:xfrm>
              <a:off x="6314391" y="3543799"/>
              <a:ext cx="11048" cy="4917"/>
            </a:xfrm>
            <a:custGeom>
              <a:avLst/>
              <a:gdLst/>
              <a:ahLst/>
              <a:cxnLst/>
              <a:rect l="l" t="t" r="r" b="b"/>
              <a:pathLst>
                <a:path w="355" h="158" extrusionOk="0">
                  <a:moveTo>
                    <a:pt x="257" y="0"/>
                  </a:moveTo>
                  <a:cubicBezTo>
                    <a:pt x="155" y="0"/>
                    <a:pt x="0" y="30"/>
                    <a:pt x="6" y="81"/>
                  </a:cubicBezTo>
                  <a:cubicBezTo>
                    <a:pt x="6" y="137"/>
                    <a:pt x="32" y="158"/>
                    <a:pt x="70" y="158"/>
                  </a:cubicBezTo>
                  <a:cubicBezTo>
                    <a:pt x="165" y="158"/>
                    <a:pt x="336" y="27"/>
                    <a:pt x="345" y="27"/>
                  </a:cubicBezTo>
                  <a:cubicBezTo>
                    <a:pt x="345" y="27"/>
                    <a:pt x="345" y="27"/>
                    <a:pt x="345" y="28"/>
                  </a:cubicBezTo>
                  <a:lnTo>
                    <a:pt x="345" y="28"/>
                  </a:lnTo>
                  <a:cubicBezTo>
                    <a:pt x="355" y="9"/>
                    <a:pt x="31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4" name="Google Shape;18744;p34"/>
            <p:cNvSpPr/>
            <p:nvPr/>
          </p:nvSpPr>
          <p:spPr>
            <a:xfrm>
              <a:off x="6005929" y="4146531"/>
              <a:ext cx="14097" cy="6411"/>
            </a:xfrm>
            <a:custGeom>
              <a:avLst/>
              <a:gdLst/>
              <a:ahLst/>
              <a:cxnLst/>
              <a:rect l="l" t="t" r="r" b="b"/>
              <a:pathLst>
                <a:path w="453" h="206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" y="66"/>
                    <a:pt x="220" y="205"/>
                    <a:pt x="358" y="205"/>
                  </a:cubicBezTo>
                  <a:cubicBezTo>
                    <a:pt x="407" y="205"/>
                    <a:pt x="446" y="188"/>
                    <a:pt x="453" y="143"/>
                  </a:cubicBezTo>
                  <a:cubicBezTo>
                    <a:pt x="373" y="90"/>
                    <a:pt x="283" y="36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5" name="Google Shape;18745;p34"/>
            <p:cNvSpPr/>
            <p:nvPr/>
          </p:nvSpPr>
          <p:spPr>
            <a:xfrm>
              <a:off x="5818462" y="4061044"/>
              <a:ext cx="10985" cy="3672"/>
            </a:xfrm>
            <a:custGeom>
              <a:avLst/>
              <a:gdLst/>
              <a:ahLst/>
              <a:cxnLst/>
              <a:rect l="l" t="t" r="r" b="b"/>
              <a:pathLst>
                <a:path w="353" h="118" extrusionOk="0">
                  <a:moveTo>
                    <a:pt x="265" y="0"/>
                  </a:moveTo>
                  <a:cubicBezTo>
                    <a:pt x="177" y="0"/>
                    <a:pt x="40" y="58"/>
                    <a:pt x="0" y="80"/>
                  </a:cubicBezTo>
                  <a:cubicBezTo>
                    <a:pt x="20" y="100"/>
                    <a:pt x="120" y="118"/>
                    <a:pt x="207" y="118"/>
                  </a:cubicBezTo>
                  <a:cubicBezTo>
                    <a:pt x="273" y="118"/>
                    <a:pt x="332" y="107"/>
                    <a:pt x="339" y="80"/>
                  </a:cubicBezTo>
                  <a:cubicBezTo>
                    <a:pt x="353" y="20"/>
                    <a:pt x="318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6" name="Google Shape;18746;p34"/>
            <p:cNvSpPr/>
            <p:nvPr/>
          </p:nvSpPr>
          <p:spPr>
            <a:xfrm>
              <a:off x="6360822" y="4066428"/>
              <a:ext cx="7687" cy="4979"/>
            </a:xfrm>
            <a:custGeom>
              <a:avLst/>
              <a:gdLst/>
              <a:ahLst/>
              <a:cxnLst/>
              <a:rect l="l" t="t" r="r" b="b"/>
              <a:pathLst>
                <a:path w="247" h="160" extrusionOk="0">
                  <a:moveTo>
                    <a:pt x="45" y="0"/>
                  </a:moveTo>
                  <a:cubicBezTo>
                    <a:pt x="21" y="0"/>
                    <a:pt x="4" y="11"/>
                    <a:pt x="4" y="41"/>
                  </a:cubicBezTo>
                  <a:cubicBezTo>
                    <a:pt x="0" y="130"/>
                    <a:pt x="43" y="160"/>
                    <a:pt x="91" y="160"/>
                  </a:cubicBezTo>
                  <a:cubicBezTo>
                    <a:pt x="162" y="160"/>
                    <a:pt x="247" y="94"/>
                    <a:pt x="209" y="68"/>
                  </a:cubicBezTo>
                  <a:cubicBezTo>
                    <a:pt x="191" y="55"/>
                    <a:pt x="9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7" name="Google Shape;18747;p34"/>
            <p:cNvSpPr/>
            <p:nvPr/>
          </p:nvSpPr>
          <p:spPr>
            <a:xfrm>
              <a:off x="5757094" y="4342556"/>
              <a:ext cx="10861" cy="3828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246" y="0"/>
                  </a:moveTo>
                  <a:cubicBezTo>
                    <a:pt x="168" y="0"/>
                    <a:pt x="66" y="56"/>
                    <a:pt x="1" y="89"/>
                  </a:cubicBezTo>
                  <a:cubicBezTo>
                    <a:pt x="36" y="111"/>
                    <a:pt x="106" y="122"/>
                    <a:pt x="175" y="122"/>
                  </a:cubicBezTo>
                  <a:cubicBezTo>
                    <a:pt x="244" y="122"/>
                    <a:pt x="313" y="111"/>
                    <a:pt x="349" y="89"/>
                  </a:cubicBezTo>
                  <a:cubicBezTo>
                    <a:pt x="335" y="23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8" name="Google Shape;18748;p34"/>
            <p:cNvSpPr/>
            <p:nvPr/>
          </p:nvSpPr>
          <p:spPr>
            <a:xfrm>
              <a:off x="6164641" y="4062631"/>
              <a:ext cx="12666" cy="3610"/>
            </a:xfrm>
            <a:custGeom>
              <a:avLst/>
              <a:gdLst/>
              <a:ahLst/>
              <a:cxnLst/>
              <a:rect l="l" t="t" r="r" b="b"/>
              <a:pathLst>
                <a:path w="407" h="116" extrusionOk="0">
                  <a:moveTo>
                    <a:pt x="239" y="1"/>
                  </a:moveTo>
                  <a:cubicBezTo>
                    <a:pt x="157" y="1"/>
                    <a:pt x="79" y="49"/>
                    <a:pt x="1" y="92"/>
                  </a:cubicBezTo>
                  <a:cubicBezTo>
                    <a:pt x="24" y="109"/>
                    <a:pt x="61" y="116"/>
                    <a:pt x="102" y="116"/>
                  </a:cubicBezTo>
                  <a:cubicBezTo>
                    <a:pt x="234" y="116"/>
                    <a:pt x="406" y="45"/>
                    <a:pt x="304" y="11"/>
                  </a:cubicBezTo>
                  <a:cubicBezTo>
                    <a:pt x="282" y="4"/>
                    <a:pt x="26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9" name="Google Shape;18749;p34"/>
            <p:cNvSpPr/>
            <p:nvPr/>
          </p:nvSpPr>
          <p:spPr>
            <a:xfrm>
              <a:off x="5957538" y="4146157"/>
              <a:ext cx="14191" cy="2988"/>
            </a:xfrm>
            <a:custGeom>
              <a:avLst/>
              <a:gdLst/>
              <a:ahLst/>
              <a:cxnLst/>
              <a:rect l="l" t="t" r="r" b="b"/>
              <a:pathLst>
                <a:path w="456" h="96" extrusionOk="0">
                  <a:moveTo>
                    <a:pt x="127" y="0"/>
                  </a:moveTo>
                  <a:cubicBezTo>
                    <a:pt x="55" y="0"/>
                    <a:pt x="1" y="17"/>
                    <a:pt x="1" y="66"/>
                  </a:cubicBezTo>
                  <a:cubicBezTo>
                    <a:pt x="1" y="88"/>
                    <a:pt x="57" y="96"/>
                    <a:pt x="129" y="96"/>
                  </a:cubicBezTo>
                  <a:cubicBezTo>
                    <a:pt x="260" y="96"/>
                    <a:pt x="444" y="72"/>
                    <a:pt x="456" y="66"/>
                  </a:cubicBezTo>
                  <a:cubicBezTo>
                    <a:pt x="422" y="49"/>
                    <a:pt x="249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0" name="Google Shape;18750;p34"/>
            <p:cNvSpPr/>
            <p:nvPr/>
          </p:nvSpPr>
          <p:spPr>
            <a:xfrm>
              <a:off x="5432761" y="4212194"/>
              <a:ext cx="10456" cy="4357"/>
            </a:xfrm>
            <a:custGeom>
              <a:avLst/>
              <a:gdLst/>
              <a:ahLst/>
              <a:cxnLst/>
              <a:rect l="l" t="t" r="r" b="b"/>
              <a:pathLst>
                <a:path w="336" h="140" extrusionOk="0">
                  <a:moveTo>
                    <a:pt x="101" y="0"/>
                  </a:moveTo>
                  <a:cubicBezTo>
                    <a:pt x="50" y="0"/>
                    <a:pt x="10" y="19"/>
                    <a:pt x="3" y="76"/>
                  </a:cubicBezTo>
                  <a:cubicBezTo>
                    <a:pt x="0" y="124"/>
                    <a:pt x="35" y="140"/>
                    <a:pt x="84" y="140"/>
                  </a:cubicBezTo>
                  <a:cubicBezTo>
                    <a:pt x="174" y="140"/>
                    <a:pt x="311" y="84"/>
                    <a:pt x="333" y="76"/>
                  </a:cubicBezTo>
                  <a:lnTo>
                    <a:pt x="333" y="76"/>
                  </a:lnTo>
                  <a:cubicBezTo>
                    <a:pt x="333" y="76"/>
                    <a:pt x="333" y="76"/>
                    <a:pt x="333" y="76"/>
                  </a:cubicBezTo>
                  <a:cubicBezTo>
                    <a:pt x="335" y="75"/>
                    <a:pt x="336" y="75"/>
                    <a:pt x="335" y="75"/>
                  </a:cubicBezTo>
                  <a:lnTo>
                    <a:pt x="335" y="75"/>
                  </a:lnTo>
                  <a:cubicBezTo>
                    <a:pt x="335" y="75"/>
                    <a:pt x="334" y="75"/>
                    <a:pt x="333" y="76"/>
                  </a:cubicBezTo>
                  <a:lnTo>
                    <a:pt x="333" y="76"/>
                  </a:lnTo>
                  <a:cubicBezTo>
                    <a:pt x="298" y="53"/>
                    <a:pt x="18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1" name="Google Shape;18751;p34"/>
            <p:cNvSpPr/>
            <p:nvPr/>
          </p:nvSpPr>
          <p:spPr>
            <a:xfrm>
              <a:off x="5890069" y="4233822"/>
              <a:ext cx="10487" cy="3548"/>
            </a:xfrm>
            <a:custGeom>
              <a:avLst/>
              <a:gdLst/>
              <a:ahLst/>
              <a:cxnLst/>
              <a:rect l="l" t="t" r="r" b="b"/>
              <a:pathLst>
                <a:path w="337" h="114" extrusionOk="0">
                  <a:moveTo>
                    <a:pt x="91" y="0"/>
                  </a:moveTo>
                  <a:cubicBezTo>
                    <a:pt x="40" y="0"/>
                    <a:pt x="1" y="20"/>
                    <a:pt x="1" y="77"/>
                  </a:cubicBezTo>
                  <a:cubicBezTo>
                    <a:pt x="1" y="105"/>
                    <a:pt x="57" y="113"/>
                    <a:pt x="122" y="113"/>
                  </a:cubicBezTo>
                  <a:cubicBezTo>
                    <a:pt x="203" y="113"/>
                    <a:pt x="298" y="100"/>
                    <a:pt x="313" y="95"/>
                  </a:cubicBezTo>
                  <a:cubicBezTo>
                    <a:pt x="337" y="77"/>
                    <a:pt x="19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2" name="Google Shape;18752;p34"/>
            <p:cNvSpPr/>
            <p:nvPr/>
          </p:nvSpPr>
          <p:spPr>
            <a:xfrm>
              <a:off x="5924581" y="4258625"/>
              <a:ext cx="7998" cy="4792"/>
            </a:xfrm>
            <a:custGeom>
              <a:avLst/>
              <a:gdLst/>
              <a:ahLst/>
              <a:cxnLst/>
              <a:rect l="l" t="t" r="r" b="b"/>
              <a:pathLst>
                <a:path w="257" h="154" extrusionOk="0">
                  <a:moveTo>
                    <a:pt x="186" y="1"/>
                  </a:moveTo>
                  <a:cubicBezTo>
                    <a:pt x="108" y="1"/>
                    <a:pt x="0" y="94"/>
                    <a:pt x="43" y="136"/>
                  </a:cubicBezTo>
                  <a:cubicBezTo>
                    <a:pt x="55" y="148"/>
                    <a:pt x="69" y="153"/>
                    <a:pt x="85" y="153"/>
                  </a:cubicBezTo>
                  <a:cubicBezTo>
                    <a:pt x="141" y="153"/>
                    <a:pt x="215" y="95"/>
                    <a:pt x="257" y="74"/>
                  </a:cubicBezTo>
                  <a:cubicBezTo>
                    <a:pt x="251" y="21"/>
                    <a:pt x="22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3" name="Google Shape;18753;p34"/>
            <p:cNvSpPr/>
            <p:nvPr/>
          </p:nvSpPr>
          <p:spPr>
            <a:xfrm>
              <a:off x="5926729" y="4263698"/>
              <a:ext cx="311" cy="311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cubicBezTo>
                    <a:pt x="9" y="0"/>
                    <a:pt x="1" y="9"/>
                    <a:pt x="1" y="9"/>
                  </a:cubicBezTo>
                  <a:cubicBezTo>
                    <a:pt x="9" y="9"/>
                    <a:pt x="9" y="9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4" name="Google Shape;18754;p34"/>
            <p:cNvSpPr/>
            <p:nvPr/>
          </p:nvSpPr>
          <p:spPr>
            <a:xfrm>
              <a:off x="5932548" y="4277639"/>
              <a:ext cx="7251" cy="3672"/>
            </a:xfrm>
            <a:custGeom>
              <a:avLst/>
              <a:gdLst/>
              <a:ahLst/>
              <a:cxnLst/>
              <a:rect l="l" t="t" r="r" b="b"/>
              <a:pathLst>
                <a:path w="233" h="118" extrusionOk="0">
                  <a:moveTo>
                    <a:pt x="110" y="1"/>
                  </a:moveTo>
                  <a:cubicBezTo>
                    <a:pt x="72" y="1"/>
                    <a:pt x="37" y="21"/>
                    <a:pt x="1" y="61"/>
                  </a:cubicBezTo>
                  <a:cubicBezTo>
                    <a:pt x="42" y="97"/>
                    <a:pt x="84" y="118"/>
                    <a:pt x="124" y="118"/>
                  </a:cubicBezTo>
                  <a:cubicBezTo>
                    <a:pt x="161" y="118"/>
                    <a:pt x="198" y="100"/>
                    <a:pt x="233" y="61"/>
                  </a:cubicBezTo>
                  <a:cubicBezTo>
                    <a:pt x="188" y="21"/>
                    <a:pt x="14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5" name="Google Shape;18755;p34"/>
            <p:cNvSpPr/>
            <p:nvPr/>
          </p:nvSpPr>
          <p:spPr>
            <a:xfrm>
              <a:off x="5458373" y="3370242"/>
              <a:ext cx="6131" cy="5446"/>
            </a:xfrm>
            <a:custGeom>
              <a:avLst/>
              <a:gdLst/>
              <a:ahLst/>
              <a:cxnLst/>
              <a:rect l="l" t="t" r="r" b="b"/>
              <a:pathLst>
                <a:path w="197" h="175" extrusionOk="0">
                  <a:moveTo>
                    <a:pt x="165" y="0"/>
                  </a:moveTo>
                  <a:cubicBezTo>
                    <a:pt x="105" y="0"/>
                    <a:pt x="30" y="155"/>
                    <a:pt x="4" y="155"/>
                  </a:cubicBezTo>
                  <a:cubicBezTo>
                    <a:pt x="3" y="155"/>
                    <a:pt x="2" y="155"/>
                    <a:pt x="1" y="154"/>
                  </a:cubicBezTo>
                  <a:lnTo>
                    <a:pt x="1" y="154"/>
                  </a:lnTo>
                  <a:cubicBezTo>
                    <a:pt x="11" y="164"/>
                    <a:pt x="63" y="175"/>
                    <a:pt x="110" y="175"/>
                  </a:cubicBezTo>
                  <a:cubicBezTo>
                    <a:pt x="145" y="175"/>
                    <a:pt x="177" y="169"/>
                    <a:pt x="188" y="154"/>
                  </a:cubicBezTo>
                  <a:cubicBezTo>
                    <a:pt x="188" y="110"/>
                    <a:pt x="197" y="65"/>
                    <a:pt x="197" y="20"/>
                  </a:cubicBezTo>
                  <a:cubicBezTo>
                    <a:pt x="187" y="6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6" name="Google Shape;18756;p34"/>
            <p:cNvSpPr/>
            <p:nvPr/>
          </p:nvSpPr>
          <p:spPr>
            <a:xfrm>
              <a:off x="6059424" y="3512181"/>
              <a:ext cx="7251" cy="4544"/>
            </a:xfrm>
            <a:custGeom>
              <a:avLst/>
              <a:gdLst/>
              <a:ahLst/>
              <a:cxnLst/>
              <a:rect l="l" t="t" r="r" b="b"/>
              <a:pathLst>
                <a:path w="233" h="146" extrusionOk="0">
                  <a:moveTo>
                    <a:pt x="165" y="0"/>
                  </a:moveTo>
                  <a:cubicBezTo>
                    <a:pt x="96" y="0"/>
                    <a:pt x="1" y="65"/>
                    <a:pt x="1" y="134"/>
                  </a:cubicBezTo>
                  <a:cubicBezTo>
                    <a:pt x="19" y="142"/>
                    <a:pt x="37" y="146"/>
                    <a:pt x="55" y="146"/>
                  </a:cubicBezTo>
                  <a:cubicBezTo>
                    <a:pt x="114" y="146"/>
                    <a:pt x="171" y="106"/>
                    <a:pt x="233" y="71"/>
                  </a:cubicBezTo>
                  <a:cubicBezTo>
                    <a:pt x="233" y="2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7" name="Google Shape;18757;p34"/>
            <p:cNvSpPr/>
            <p:nvPr/>
          </p:nvSpPr>
          <p:spPr>
            <a:xfrm>
              <a:off x="5434504" y="3802063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13" y="1"/>
                  </a:moveTo>
                  <a:cubicBezTo>
                    <a:pt x="74" y="1"/>
                    <a:pt x="36" y="21"/>
                    <a:pt x="1" y="61"/>
                  </a:cubicBezTo>
                  <a:cubicBezTo>
                    <a:pt x="45" y="97"/>
                    <a:pt x="85" y="115"/>
                    <a:pt x="123" y="115"/>
                  </a:cubicBezTo>
                  <a:cubicBezTo>
                    <a:pt x="161" y="115"/>
                    <a:pt x="197" y="97"/>
                    <a:pt x="232" y="61"/>
                  </a:cubicBezTo>
                  <a:cubicBezTo>
                    <a:pt x="192" y="21"/>
                    <a:pt x="15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8" name="Google Shape;18758;p34"/>
            <p:cNvSpPr/>
            <p:nvPr/>
          </p:nvSpPr>
          <p:spPr>
            <a:xfrm>
              <a:off x="6058335" y="3928846"/>
              <a:ext cx="12106" cy="4232"/>
            </a:xfrm>
            <a:custGeom>
              <a:avLst/>
              <a:gdLst/>
              <a:ahLst/>
              <a:cxnLst/>
              <a:rect l="l" t="t" r="r" b="b"/>
              <a:pathLst>
                <a:path w="389" h="136" extrusionOk="0">
                  <a:moveTo>
                    <a:pt x="128" y="0"/>
                  </a:moveTo>
                  <a:cubicBezTo>
                    <a:pt x="77" y="0"/>
                    <a:pt x="29" y="11"/>
                    <a:pt x="0" y="37"/>
                  </a:cubicBezTo>
                  <a:cubicBezTo>
                    <a:pt x="0" y="37"/>
                    <a:pt x="268" y="135"/>
                    <a:pt x="268" y="135"/>
                  </a:cubicBezTo>
                  <a:cubicBezTo>
                    <a:pt x="388" y="66"/>
                    <a:pt x="252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9" name="Google Shape;18759;p34"/>
            <p:cNvSpPr/>
            <p:nvPr/>
          </p:nvSpPr>
          <p:spPr>
            <a:xfrm>
              <a:off x="5502252" y="4097112"/>
              <a:ext cx="8060" cy="5322"/>
            </a:xfrm>
            <a:custGeom>
              <a:avLst/>
              <a:gdLst/>
              <a:ahLst/>
              <a:cxnLst/>
              <a:rect l="l" t="t" r="r" b="b"/>
              <a:pathLst>
                <a:path w="259" h="171" extrusionOk="0">
                  <a:moveTo>
                    <a:pt x="45" y="1"/>
                  </a:moveTo>
                  <a:cubicBezTo>
                    <a:pt x="20" y="1"/>
                    <a:pt x="0" y="14"/>
                    <a:pt x="0" y="54"/>
                  </a:cubicBezTo>
                  <a:cubicBezTo>
                    <a:pt x="0" y="99"/>
                    <a:pt x="143" y="152"/>
                    <a:pt x="179" y="170"/>
                  </a:cubicBezTo>
                  <a:cubicBezTo>
                    <a:pt x="259" y="126"/>
                    <a:pt x="259" y="90"/>
                    <a:pt x="179" y="54"/>
                  </a:cubicBezTo>
                  <a:cubicBezTo>
                    <a:pt x="167" y="48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0" name="Google Shape;18760;p34"/>
            <p:cNvSpPr/>
            <p:nvPr/>
          </p:nvSpPr>
          <p:spPr>
            <a:xfrm>
              <a:off x="6310438" y="4050121"/>
              <a:ext cx="12479" cy="3423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259" y="1"/>
                  </a:moveTo>
                  <a:cubicBezTo>
                    <a:pt x="190" y="1"/>
                    <a:pt x="115" y="47"/>
                    <a:pt x="71" y="65"/>
                  </a:cubicBezTo>
                  <a:cubicBezTo>
                    <a:pt x="0" y="95"/>
                    <a:pt x="54" y="109"/>
                    <a:pt x="132" y="109"/>
                  </a:cubicBezTo>
                  <a:cubicBezTo>
                    <a:pt x="242" y="109"/>
                    <a:pt x="401" y="82"/>
                    <a:pt x="338" y="30"/>
                  </a:cubicBezTo>
                  <a:cubicBezTo>
                    <a:pt x="315" y="9"/>
                    <a:pt x="28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1" name="Google Shape;18761;p34"/>
            <p:cNvSpPr/>
            <p:nvPr/>
          </p:nvSpPr>
          <p:spPr>
            <a:xfrm>
              <a:off x="5556650" y="3980070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2" y="1"/>
                  </a:moveTo>
                  <a:cubicBezTo>
                    <a:pt x="69" y="1"/>
                    <a:pt x="36" y="14"/>
                    <a:pt x="1" y="42"/>
                  </a:cubicBezTo>
                  <a:cubicBezTo>
                    <a:pt x="35" y="91"/>
                    <a:pt x="76" y="116"/>
                    <a:pt x="118" y="116"/>
                  </a:cubicBezTo>
                  <a:cubicBezTo>
                    <a:pt x="152" y="116"/>
                    <a:pt x="188" y="100"/>
                    <a:pt x="224" y="68"/>
                  </a:cubicBezTo>
                  <a:cubicBezTo>
                    <a:pt x="184" y="23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2" name="Google Shape;18762;p34"/>
            <p:cNvSpPr/>
            <p:nvPr/>
          </p:nvSpPr>
          <p:spPr>
            <a:xfrm>
              <a:off x="6449980" y="4075048"/>
              <a:ext cx="7500" cy="3236"/>
            </a:xfrm>
            <a:custGeom>
              <a:avLst/>
              <a:gdLst/>
              <a:ahLst/>
              <a:cxnLst/>
              <a:rect l="l" t="t" r="r" b="b"/>
              <a:pathLst>
                <a:path w="241" h="104" extrusionOk="0">
                  <a:moveTo>
                    <a:pt x="132" y="1"/>
                  </a:moveTo>
                  <a:cubicBezTo>
                    <a:pt x="90" y="1"/>
                    <a:pt x="48" y="19"/>
                    <a:pt x="3" y="58"/>
                  </a:cubicBezTo>
                  <a:cubicBezTo>
                    <a:pt x="0" y="92"/>
                    <a:pt x="19" y="104"/>
                    <a:pt x="47" y="104"/>
                  </a:cubicBezTo>
                  <a:cubicBezTo>
                    <a:pt x="116" y="104"/>
                    <a:pt x="241" y="32"/>
                    <a:pt x="235" y="32"/>
                  </a:cubicBezTo>
                  <a:cubicBezTo>
                    <a:pt x="199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3" name="Google Shape;18763;p34"/>
            <p:cNvSpPr/>
            <p:nvPr/>
          </p:nvSpPr>
          <p:spPr>
            <a:xfrm>
              <a:off x="7149091" y="4312961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67" y="0"/>
                  </a:moveTo>
                  <a:cubicBezTo>
                    <a:pt x="30" y="0"/>
                    <a:pt x="1" y="14"/>
                    <a:pt x="1" y="50"/>
                  </a:cubicBezTo>
                  <a:cubicBezTo>
                    <a:pt x="26" y="93"/>
                    <a:pt x="60" y="115"/>
                    <a:pt x="105" y="115"/>
                  </a:cubicBezTo>
                  <a:cubicBezTo>
                    <a:pt x="125" y="115"/>
                    <a:pt x="146" y="111"/>
                    <a:pt x="170" y="103"/>
                  </a:cubicBezTo>
                  <a:cubicBezTo>
                    <a:pt x="262" y="66"/>
                    <a:pt x="14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4" name="Google Shape;18764;p34"/>
            <p:cNvSpPr/>
            <p:nvPr/>
          </p:nvSpPr>
          <p:spPr>
            <a:xfrm>
              <a:off x="6269080" y="3615437"/>
              <a:ext cx="7220" cy="4855"/>
            </a:xfrm>
            <a:custGeom>
              <a:avLst/>
              <a:gdLst/>
              <a:ahLst/>
              <a:cxnLst/>
              <a:rect l="l" t="t" r="r" b="b"/>
              <a:pathLst>
                <a:path w="232" h="156" extrusionOk="0">
                  <a:moveTo>
                    <a:pt x="124" y="1"/>
                  </a:moveTo>
                  <a:cubicBezTo>
                    <a:pt x="1" y="37"/>
                    <a:pt x="119" y="156"/>
                    <a:pt x="173" y="156"/>
                  </a:cubicBezTo>
                  <a:cubicBezTo>
                    <a:pt x="185" y="156"/>
                    <a:pt x="194" y="150"/>
                    <a:pt x="195" y="135"/>
                  </a:cubicBezTo>
                  <a:cubicBezTo>
                    <a:pt x="231" y="45"/>
                    <a:pt x="20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5" name="Google Shape;18765;p34"/>
            <p:cNvSpPr/>
            <p:nvPr/>
          </p:nvSpPr>
          <p:spPr>
            <a:xfrm>
              <a:off x="6095057" y="3731234"/>
              <a:ext cx="8869" cy="3579"/>
            </a:xfrm>
            <a:custGeom>
              <a:avLst/>
              <a:gdLst/>
              <a:ahLst/>
              <a:cxnLst/>
              <a:rect l="l" t="t" r="r" b="b"/>
              <a:pathLst>
                <a:path w="285" h="115" extrusionOk="0">
                  <a:moveTo>
                    <a:pt x="192" y="0"/>
                  </a:moveTo>
                  <a:cubicBezTo>
                    <a:pt x="154" y="0"/>
                    <a:pt x="107" y="13"/>
                    <a:pt x="51" y="35"/>
                  </a:cubicBezTo>
                  <a:cubicBezTo>
                    <a:pt x="28" y="25"/>
                    <a:pt x="17" y="21"/>
                    <a:pt x="14" y="21"/>
                  </a:cubicBezTo>
                  <a:cubicBezTo>
                    <a:pt x="0" y="21"/>
                    <a:pt x="178" y="114"/>
                    <a:pt x="252" y="114"/>
                  </a:cubicBezTo>
                  <a:cubicBezTo>
                    <a:pt x="272" y="114"/>
                    <a:pt x="285" y="107"/>
                    <a:pt x="283" y="89"/>
                  </a:cubicBezTo>
                  <a:cubicBezTo>
                    <a:pt x="278" y="26"/>
                    <a:pt x="24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6" name="Google Shape;18766;p34"/>
            <p:cNvSpPr/>
            <p:nvPr/>
          </p:nvSpPr>
          <p:spPr>
            <a:xfrm>
              <a:off x="5721835" y="4102869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4" y="1"/>
                  </a:moveTo>
                  <a:cubicBezTo>
                    <a:pt x="59" y="1"/>
                    <a:pt x="1" y="19"/>
                    <a:pt x="1" y="65"/>
                  </a:cubicBezTo>
                  <a:cubicBezTo>
                    <a:pt x="23" y="106"/>
                    <a:pt x="50" y="126"/>
                    <a:pt x="80" y="126"/>
                  </a:cubicBezTo>
                  <a:cubicBezTo>
                    <a:pt x="110" y="126"/>
                    <a:pt x="144" y="106"/>
                    <a:pt x="179" y="65"/>
                  </a:cubicBezTo>
                  <a:cubicBezTo>
                    <a:pt x="249" y="30"/>
                    <a:pt x="184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7" name="Google Shape;18767;p34"/>
            <p:cNvSpPr/>
            <p:nvPr/>
          </p:nvSpPr>
          <p:spPr>
            <a:xfrm>
              <a:off x="6397854" y="4103492"/>
              <a:ext cx="13724" cy="4388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25" y="1"/>
                  </a:moveTo>
                  <a:cubicBezTo>
                    <a:pt x="1" y="10"/>
                    <a:pt x="215" y="45"/>
                    <a:pt x="117" y="45"/>
                  </a:cubicBezTo>
                  <a:cubicBezTo>
                    <a:pt x="104" y="45"/>
                    <a:pt x="299" y="140"/>
                    <a:pt x="387" y="140"/>
                  </a:cubicBezTo>
                  <a:cubicBezTo>
                    <a:pt x="422" y="140"/>
                    <a:pt x="440" y="125"/>
                    <a:pt x="420" y="81"/>
                  </a:cubicBezTo>
                  <a:cubicBezTo>
                    <a:pt x="402" y="54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8" name="Google Shape;18768;p34"/>
            <p:cNvSpPr/>
            <p:nvPr/>
          </p:nvSpPr>
          <p:spPr>
            <a:xfrm>
              <a:off x="7185875" y="3448758"/>
              <a:ext cx="7407" cy="3236"/>
            </a:xfrm>
            <a:custGeom>
              <a:avLst/>
              <a:gdLst/>
              <a:ahLst/>
              <a:cxnLst/>
              <a:rect l="l" t="t" r="r" b="b"/>
              <a:pathLst>
                <a:path w="238" h="104" extrusionOk="0">
                  <a:moveTo>
                    <a:pt x="44" y="1"/>
                  </a:moveTo>
                  <a:cubicBezTo>
                    <a:pt x="17" y="1"/>
                    <a:pt x="0" y="13"/>
                    <a:pt x="5" y="49"/>
                  </a:cubicBezTo>
                  <a:cubicBezTo>
                    <a:pt x="47" y="85"/>
                    <a:pt x="92" y="103"/>
                    <a:pt x="138" y="103"/>
                  </a:cubicBezTo>
                  <a:cubicBezTo>
                    <a:pt x="170" y="103"/>
                    <a:pt x="204" y="94"/>
                    <a:pt x="237" y="76"/>
                  </a:cubicBezTo>
                  <a:lnTo>
                    <a:pt x="237" y="76"/>
                  </a:lnTo>
                  <a:cubicBezTo>
                    <a:pt x="237" y="76"/>
                    <a:pt x="237" y="76"/>
                    <a:pt x="237" y="76"/>
                  </a:cubicBezTo>
                  <a:cubicBezTo>
                    <a:pt x="238" y="76"/>
                    <a:pt x="238" y="76"/>
                    <a:pt x="237" y="75"/>
                  </a:cubicBezTo>
                  <a:cubicBezTo>
                    <a:pt x="237" y="76"/>
                    <a:pt x="237" y="76"/>
                    <a:pt x="237" y="76"/>
                  </a:cubicBezTo>
                  <a:lnTo>
                    <a:pt x="237" y="76"/>
                  </a:lnTo>
                  <a:cubicBezTo>
                    <a:pt x="227" y="72"/>
                    <a:pt x="10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9" name="Google Shape;18769;p34"/>
            <p:cNvSpPr/>
            <p:nvPr/>
          </p:nvSpPr>
          <p:spPr>
            <a:xfrm>
              <a:off x="6023823" y="4007922"/>
              <a:ext cx="9741" cy="3112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167" y="1"/>
                  </a:moveTo>
                  <a:cubicBezTo>
                    <a:pt x="134" y="1"/>
                    <a:pt x="101" y="7"/>
                    <a:pt x="65" y="21"/>
                  </a:cubicBezTo>
                  <a:cubicBezTo>
                    <a:pt x="0" y="78"/>
                    <a:pt x="43" y="99"/>
                    <a:pt x="107" y="99"/>
                  </a:cubicBezTo>
                  <a:cubicBezTo>
                    <a:pt x="192" y="99"/>
                    <a:pt x="313" y="62"/>
                    <a:pt x="262" y="21"/>
                  </a:cubicBezTo>
                  <a:cubicBezTo>
                    <a:pt x="230" y="7"/>
                    <a:pt x="19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0" name="Google Shape;18770;p34"/>
            <p:cNvSpPr/>
            <p:nvPr/>
          </p:nvSpPr>
          <p:spPr>
            <a:xfrm>
              <a:off x="6007796" y="3824781"/>
              <a:ext cx="7531" cy="3921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161" y="0"/>
                  </a:moveTo>
                  <a:cubicBezTo>
                    <a:pt x="108" y="27"/>
                    <a:pt x="54" y="54"/>
                    <a:pt x="0" y="89"/>
                  </a:cubicBezTo>
                  <a:cubicBezTo>
                    <a:pt x="36" y="113"/>
                    <a:pt x="72" y="125"/>
                    <a:pt x="108" y="125"/>
                  </a:cubicBezTo>
                  <a:cubicBezTo>
                    <a:pt x="125" y="125"/>
                    <a:pt x="143" y="122"/>
                    <a:pt x="161" y="116"/>
                  </a:cubicBezTo>
                  <a:cubicBezTo>
                    <a:pt x="241" y="80"/>
                    <a:pt x="241" y="36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1" name="Google Shape;18771;p34"/>
            <p:cNvSpPr/>
            <p:nvPr/>
          </p:nvSpPr>
          <p:spPr>
            <a:xfrm>
              <a:off x="6302160" y="3572585"/>
              <a:ext cx="8869" cy="3703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190" y="1"/>
                  </a:moveTo>
                  <a:cubicBezTo>
                    <a:pt x="153" y="1"/>
                    <a:pt x="106" y="14"/>
                    <a:pt x="51" y="40"/>
                  </a:cubicBezTo>
                  <a:cubicBezTo>
                    <a:pt x="28" y="29"/>
                    <a:pt x="17" y="25"/>
                    <a:pt x="14" y="25"/>
                  </a:cubicBezTo>
                  <a:cubicBezTo>
                    <a:pt x="0" y="25"/>
                    <a:pt x="178" y="118"/>
                    <a:pt x="252" y="118"/>
                  </a:cubicBezTo>
                  <a:cubicBezTo>
                    <a:pt x="272" y="118"/>
                    <a:pt x="285" y="111"/>
                    <a:pt x="283" y="93"/>
                  </a:cubicBezTo>
                  <a:cubicBezTo>
                    <a:pt x="278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2" name="Google Shape;18772;p34"/>
            <p:cNvSpPr/>
            <p:nvPr/>
          </p:nvSpPr>
          <p:spPr>
            <a:xfrm>
              <a:off x="6330946" y="3940547"/>
              <a:ext cx="24460" cy="3921"/>
            </a:xfrm>
            <a:custGeom>
              <a:avLst/>
              <a:gdLst/>
              <a:ahLst/>
              <a:cxnLst/>
              <a:rect l="l" t="t" r="r" b="b"/>
              <a:pathLst>
                <a:path w="786" h="126" extrusionOk="0">
                  <a:moveTo>
                    <a:pt x="549" y="0"/>
                  </a:moveTo>
                  <a:cubicBezTo>
                    <a:pt x="310" y="0"/>
                    <a:pt x="1" y="38"/>
                    <a:pt x="81" y="63"/>
                  </a:cubicBezTo>
                  <a:cubicBezTo>
                    <a:pt x="222" y="101"/>
                    <a:pt x="328" y="125"/>
                    <a:pt x="430" y="125"/>
                  </a:cubicBezTo>
                  <a:cubicBezTo>
                    <a:pt x="541" y="125"/>
                    <a:pt x="646" y="97"/>
                    <a:pt x="786" y="27"/>
                  </a:cubicBezTo>
                  <a:cubicBezTo>
                    <a:pt x="747" y="8"/>
                    <a:pt x="6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3" name="Google Shape;18773;p34"/>
            <p:cNvSpPr/>
            <p:nvPr/>
          </p:nvSpPr>
          <p:spPr>
            <a:xfrm>
              <a:off x="6258717" y="3937031"/>
              <a:ext cx="13724" cy="5757"/>
            </a:xfrm>
            <a:custGeom>
              <a:avLst/>
              <a:gdLst/>
              <a:ahLst/>
              <a:cxnLst/>
              <a:rect l="l" t="t" r="r" b="b"/>
              <a:pathLst>
                <a:path w="441" h="185" extrusionOk="0">
                  <a:moveTo>
                    <a:pt x="207" y="0"/>
                  </a:moveTo>
                  <a:cubicBezTo>
                    <a:pt x="102" y="0"/>
                    <a:pt x="1" y="33"/>
                    <a:pt x="29" y="113"/>
                  </a:cubicBezTo>
                  <a:cubicBezTo>
                    <a:pt x="42" y="156"/>
                    <a:pt x="144" y="185"/>
                    <a:pt x="240" y="185"/>
                  </a:cubicBezTo>
                  <a:cubicBezTo>
                    <a:pt x="343" y="185"/>
                    <a:pt x="440" y="152"/>
                    <a:pt x="412" y="69"/>
                  </a:cubicBezTo>
                  <a:cubicBezTo>
                    <a:pt x="400" y="26"/>
                    <a:pt x="30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4" name="Google Shape;18774;p34"/>
            <p:cNvSpPr/>
            <p:nvPr/>
          </p:nvSpPr>
          <p:spPr>
            <a:xfrm>
              <a:off x="6289588" y="3854532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101" y="1"/>
                  </a:moveTo>
                  <a:cubicBezTo>
                    <a:pt x="69" y="1"/>
                    <a:pt x="36" y="12"/>
                    <a:pt x="0" y="34"/>
                  </a:cubicBezTo>
                  <a:cubicBezTo>
                    <a:pt x="27" y="57"/>
                    <a:pt x="58" y="68"/>
                    <a:pt x="91" y="68"/>
                  </a:cubicBezTo>
                  <a:cubicBezTo>
                    <a:pt x="123" y="68"/>
                    <a:pt x="156" y="57"/>
                    <a:pt x="188" y="34"/>
                  </a:cubicBezTo>
                  <a:cubicBezTo>
                    <a:pt x="161" y="12"/>
                    <a:pt x="132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5" name="Google Shape;18775;p34"/>
            <p:cNvSpPr/>
            <p:nvPr/>
          </p:nvSpPr>
          <p:spPr>
            <a:xfrm>
              <a:off x="6270729" y="3857208"/>
              <a:ext cx="6100" cy="2925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47" y="1"/>
                  </a:moveTo>
                  <a:cubicBezTo>
                    <a:pt x="87" y="1"/>
                    <a:pt x="1" y="72"/>
                    <a:pt x="26" y="91"/>
                  </a:cubicBezTo>
                  <a:cubicBezTo>
                    <a:pt x="38" y="93"/>
                    <a:pt x="50" y="93"/>
                    <a:pt x="61" y="93"/>
                  </a:cubicBezTo>
                  <a:cubicBezTo>
                    <a:pt x="115" y="93"/>
                    <a:pt x="159" y="75"/>
                    <a:pt x="196" y="38"/>
                  </a:cubicBezTo>
                  <a:cubicBezTo>
                    <a:pt x="189" y="11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6" name="Google Shape;18776;p34"/>
            <p:cNvSpPr/>
            <p:nvPr/>
          </p:nvSpPr>
          <p:spPr>
            <a:xfrm>
              <a:off x="6265812" y="3859978"/>
              <a:ext cx="6629" cy="2770"/>
            </a:xfrm>
            <a:custGeom>
              <a:avLst/>
              <a:gdLst/>
              <a:ahLst/>
              <a:cxnLst/>
              <a:rect l="l" t="t" r="r" b="b"/>
              <a:pathLst>
                <a:path w="213" h="89" extrusionOk="0">
                  <a:moveTo>
                    <a:pt x="129" y="0"/>
                  </a:moveTo>
                  <a:cubicBezTo>
                    <a:pt x="72" y="0"/>
                    <a:pt x="0" y="21"/>
                    <a:pt x="15" y="56"/>
                  </a:cubicBezTo>
                  <a:cubicBezTo>
                    <a:pt x="40" y="77"/>
                    <a:pt x="66" y="88"/>
                    <a:pt x="93" y="88"/>
                  </a:cubicBezTo>
                  <a:cubicBezTo>
                    <a:pt x="122" y="88"/>
                    <a:pt x="152" y="75"/>
                    <a:pt x="184" y="47"/>
                  </a:cubicBezTo>
                  <a:cubicBezTo>
                    <a:pt x="213" y="15"/>
                    <a:pt x="175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7" name="Google Shape;18777;p34"/>
            <p:cNvSpPr/>
            <p:nvPr/>
          </p:nvSpPr>
          <p:spPr>
            <a:xfrm>
              <a:off x="6307638" y="3887021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97" y="1"/>
                  </a:moveTo>
                  <a:cubicBezTo>
                    <a:pt x="65" y="1"/>
                    <a:pt x="31" y="12"/>
                    <a:pt x="0" y="34"/>
                  </a:cubicBezTo>
                  <a:cubicBezTo>
                    <a:pt x="27" y="56"/>
                    <a:pt x="56" y="68"/>
                    <a:pt x="87" y="68"/>
                  </a:cubicBezTo>
                  <a:cubicBezTo>
                    <a:pt x="118" y="68"/>
                    <a:pt x="152" y="56"/>
                    <a:pt x="188" y="34"/>
                  </a:cubicBezTo>
                  <a:cubicBezTo>
                    <a:pt x="161" y="12"/>
                    <a:pt x="130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8" name="Google Shape;18778;p34"/>
            <p:cNvSpPr/>
            <p:nvPr/>
          </p:nvSpPr>
          <p:spPr>
            <a:xfrm>
              <a:off x="5885713" y="3560386"/>
              <a:ext cx="20010" cy="6317"/>
            </a:xfrm>
            <a:custGeom>
              <a:avLst/>
              <a:gdLst/>
              <a:ahLst/>
              <a:cxnLst/>
              <a:rect l="l" t="t" r="r" b="b"/>
              <a:pathLst>
                <a:path w="643" h="203" extrusionOk="0">
                  <a:moveTo>
                    <a:pt x="400" y="1"/>
                  </a:moveTo>
                  <a:cubicBezTo>
                    <a:pt x="229" y="1"/>
                    <a:pt x="0" y="164"/>
                    <a:pt x="7" y="164"/>
                  </a:cubicBezTo>
                  <a:cubicBezTo>
                    <a:pt x="42" y="190"/>
                    <a:pt x="128" y="203"/>
                    <a:pt x="221" y="203"/>
                  </a:cubicBezTo>
                  <a:cubicBezTo>
                    <a:pt x="415" y="203"/>
                    <a:pt x="642" y="147"/>
                    <a:pt x="516" y="39"/>
                  </a:cubicBezTo>
                  <a:cubicBezTo>
                    <a:pt x="484" y="12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9" name="Google Shape;18779;p34"/>
            <p:cNvSpPr/>
            <p:nvPr/>
          </p:nvSpPr>
          <p:spPr>
            <a:xfrm>
              <a:off x="7318851" y="3389070"/>
              <a:ext cx="18579" cy="7811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379" y="0"/>
                  </a:moveTo>
                  <a:cubicBezTo>
                    <a:pt x="210" y="0"/>
                    <a:pt x="0" y="38"/>
                    <a:pt x="6" y="138"/>
                  </a:cubicBezTo>
                  <a:cubicBezTo>
                    <a:pt x="8" y="221"/>
                    <a:pt x="54" y="251"/>
                    <a:pt x="120" y="251"/>
                  </a:cubicBezTo>
                  <a:cubicBezTo>
                    <a:pt x="287" y="251"/>
                    <a:pt x="579" y="55"/>
                    <a:pt x="585" y="49"/>
                  </a:cubicBezTo>
                  <a:cubicBezTo>
                    <a:pt x="596" y="19"/>
                    <a:pt x="49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0" name="Google Shape;18780;p34"/>
            <p:cNvSpPr/>
            <p:nvPr/>
          </p:nvSpPr>
          <p:spPr>
            <a:xfrm>
              <a:off x="6151695" y="3952560"/>
              <a:ext cx="7064" cy="8869"/>
            </a:xfrm>
            <a:custGeom>
              <a:avLst/>
              <a:gdLst/>
              <a:ahLst/>
              <a:cxnLst/>
              <a:rect l="l" t="t" r="r" b="b"/>
              <a:pathLst>
                <a:path w="227" h="285" extrusionOk="0">
                  <a:moveTo>
                    <a:pt x="158" y="1"/>
                  </a:moveTo>
                  <a:cubicBezTo>
                    <a:pt x="106" y="1"/>
                    <a:pt x="35" y="78"/>
                    <a:pt x="17" y="78"/>
                  </a:cubicBezTo>
                  <a:cubicBezTo>
                    <a:pt x="16" y="78"/>
                    <a:pt x="16" y="78"/>
                    <a:pt x="15" y="78"/>
                  </a:cubicBezTo>
                  <a:cubicBezTo>
                    <a:pt x="14" y="77"/>
                    <a:pt x="13" y="76"/>
                    <a:pt x="12" y="76"/>
                  </a:cubicBezTo>
                  <a:lnTo>
                    <a:pt x="12" y="76"/>
                  </a:lnTo>
                  <a:cubicBezTo>
                    <a:pt x="1" y="76"/>
                    <a:pt x="108" y="284"/>
                    <a:pt x="171" y="284"/>
                  </a:cubicBezTo>
                  <a:cubicBezTo>
                    <a:pt x="190" y="284"/>
                    <a:pt x="206" y="264"/>
                    <a:pt x="212" y="212"/>
                  </a:cubicBezTo>
                  <a:cubicBezTo>
                    <a:pt x="227" y="47"/>
                    <a:pt x="19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1" name="Google Shape;18781;p34"/>
            <p:cNvSpPr/>
            <p:nvPr/>
          </p:nvSpPr>
          <p:spPr>
            <a:xfrm>
              <a:off x="6203510" y="3880673"/>
              <a:ext cx="14813" cy="5633"/>
            </a:xfrm>
            <a:custGeom>
              <a:avLst/>
              <a:gdLst/>
              <a:ahLst/>
              <a:cxnLst/>
              <a:rect l="l" t="t" r="r" b="b"/>
              <a:pathLst>
                <a:path w="476" h="181" extrusionOk="0">
                  <a:moveTo>
                    <a:pt x="301" y="1"/>
                  </a:moveTo>
                  <a:cubicBezTo>
                    <a:pt x="230" y="1"/>
                    <a:pt x="148" y="23"/>
                    <a:pt x="81" y="51"/>
                  </a:cubicBezTo>
                  <a:cubicBezTo>
                    <a:pt x="42" y="32"/>
                    <a:pt x="23" y="25"/>
                    <a:pt x="19" y="25"/>
                  </a:cubicBezTo>
                  <a:cubicBezTo>
                    <a:pt x="1" y="25"/>
                    <a:pt x="297" y="181"/>
                    <a:pt x="421" y="181"/>
                  </a:cubicBezTo>
                  <a:cubicBezTo>
                    <a:pt x="454" y="181"/>
                    <a:pt x="475" y="169"/>
                    <a:pt x="474" y="140"/>
                  </a:cubicBezTo>
                  <a:cubicBezTo>
                    <a:pt x="464" y="36"/>
                    <a:pt x="39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2" name="Google Shape;18782;p34"/>
            <p:cNvSpPr/>
            <p:nvPr/>
          </p:nvSpPr>
          <p:spPr>
            <a:xfrm>
              <a:off x="6018066" y="3805362"/>
              <a:ext cx="7251" cy="3454"/>
            </a:xfrm>
            <a:custGeom>
              <a:avLst/>
              <a:gdLst/>
              <a:ahLst/>
              <a:cxnLst/>
              <a:rect l="l" t="t" r="r" b="b"/>
              <a:pathLst>
                <a:path w="233" h="111" extrusionOk="0">
                  <a:moveTo>
                    <a:pt x="137" y="1"/>
                  </a:moveTo>
                  <a:cubicBezTo>
                    <a:pt x="92" y="1"/>
                    <a:pt x="46" y="21"/>
                    <a:pt x="1" y="62"/>
                  </a:cubicBezTo>
                  <a:cubicBezTo>
                    <a:pt x="17" y="94"/>
                    <a:pt x="36" y="110"/>
                    <a:pt x="60" y="110"/>
                  </a:cubicBezTo>
                  <a:cubicBezTo>
                    <a:pt x="77" y="110"/>
                    <a:pt x="95" y="103"/>
                    <a:pt x="117" y="89"/>
                  </a:cubicBezTo>
                  <a:cubicBezTo>
                    <a:pt x="161" y="71"/>
                    <a:pt x="197" y="53"/>
                    <a:pt x="232" y="35"/>
                  </a:cubicBezTo>
                  <a:cubicBezTo>
                    <a:pt x="202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3" name="Google Shape;18783;p34"/>
            <p:cNvSpPr/>
            <p:nvPr/>
          </p:nvSpPr>
          <p:spPr>
            <a:xfrm>
              <a:off x="7142432" y="4141334"/>
              <a:ext cx="8527" cy="3672"/>
            </a:xfrm>
            <a:custGeom>
              <a:avLst/>
              <a:gdLst/>
              <a:ahLst/>
              <a:cxnLst/>
              <a:rect l="l" t="t" r="r" b="b"/>
              <a:pathLst>
                <a:path w="274" h="118" extrusionOk="0">
                  <a:moveTo>
                    <a:pt x="57" y="1"/>
                  </a:moveTo>
                  <a:cubicBezTo>
                    <a:pt x="25" y="1"/>
                    <a:pt x="1" y="14"/>
                    <a:pt x="1" y="52"/>
                  </a:cubicBezTo>
                  <a:cubicBezTo>
                    <a:pt x="26" y="95"/>
                    <a:pt x="59" y="117"/>
                    <a:pt x="105" y="117"/>
                  </a:cubicBezTo>
                  <a:cubicBezTo>
                    <a:pt x="125" y="117"/>
                    <a:pt x="146" y="113"/>
                    <a:pt x="170" y="105"/>
                  </a:cubicBezTo>
                  <a:cubicBezTo>
                    <a:pt x="273" y="92"/>
                    <a:pt x="14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4" name="Google Shape;18784;p34"/>
            <p:cNvSpPr/>
            <p:nvPr/>
          </p:nvSpPr>
          <p:spPr>
            <a:xfrm>
              <a:off x="6093843" y="3801815"/>
              <a:ext cx="6442" cy="3983"/>
            </a:xfrm>
            <a:custGeom>
              <a:avLst/>
              <a:gdLst/>
              <a:ahLst/>
              <a:cxnLst/>
              <a:rect l="l" t="t" r="r" b="b"/>
              <a:pathLst>
                <a:path w="207" h="128" extrusionOk="0">
                  <a:moveTo>
                    <a:pt x="3" y="23"/>
                  </a:moveTo>
                  <a:cubicBezTo>
                    <a:pt x="2" y="23"/>
                    <a:pt x="1" y="24"/>
                    <a:pt x="1" y="24"/>
                  </a:cubicBezTo>
                  <a:cubicBezTo>
                    <a:pt x="2" y="24"/>
                    <a:pt x="2" y="24"/>
                    <a:pt x="3" y="23"/>
                  </a:cubicBezTo>
                  <a:lnTo>
                    <a:pt x="3" y="23"/>
                  </a:ln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3" y="1"/>
                  </a:moveTo>
                  <a:cubicBezTo>
                    <a:pt x="58" y="1"/>
                    <a:pt x="31" y="8"/>
                    <a:pt x="3" y="23"/>
                  </a:cubicBezTo>
                  <a:lnTo>
                    <a:pt x="3" y="23"/>
                  </a:lnTo>
                  <a:cubicBezTo>
                    <a:pt x="18" y="24"/>
                    <a:pt x="102" y="127"/>
                    <a:pt x="160" y="127"/>
                  </a:cubicBezTo>
                  <a:cubicBezTo>
                    <a:pt x="180" y="127"/>
                    <a:pt x="197" y="114"/>
                    <a:pt x="206" y="78"/>
                  </a:cubicBezTo>
                  <a:cubicBezTo>
                    <a:pt x="172" y="26"/>
                    <a:pt x="13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5" name="Google Shape;18785;p34"/>
            <p:cNvSpPr/>
            <p:nvPr/>
          </p:nvSpPr>
          <p:spPr>
            <a:xfrm>
              <a:off x="6475032" y="4066459"/>
              <a:ext cx="9025" cy="3579"/>
            </a:xfrm>
            <a:custGeom>
              <a:avLst/>
              <a:gdLst/>
              <a:ahLst/>
              <a:cxnLst/>
              <a:rect l="l" t="t" r="r" b="b"/>
              <a:pathLst>
                <a:path w="290" h="115" extrusionOk="0">
                  <a:moveTo>
                    <a:pt x="33" y="0"/>
                  </a:moveTo>
                  <a:cubicBezTo>
                    <a:pt x="13" y="0"/>
                    <a:pt x="1" y="6"/>
                    <a:pt x="1" y="22"/>
                  </a:cubicBezTo>
                  <a:cubicBezTo>
                    <a:pt x="6" y="86"/>
                    <a:pt x="43" y="115"/>
                    <a:pt x="100" y="115"/>
                  </a:cubicBezTo>
                  <a:cubicBezTo>
                    <a:pt x="139" y="115"/>
                    <a:pt x="187" y="101"/>
                    <a:pt x="241" y="76"/>
                  </a:cubicBezTo>
                  <a:cubicBezTo>
                    <a:pt x="265" y="86"/>
                    <a:pt x="277" y="91"/>
                    <a:pt x="279" y="91"/>
                  </a:cubicBezTo>
                  <a:cubicBezTo>
                    <a:pt x="290" y="91"/>
                    <a:pt x="10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6" name="Google Shape;18786;p34"/>
            <p:cNvSpPr/>
            <p:nvPr/>
          </p:nvSpPr>
          <p:spPr>
            <a:xfrm>
              <a:off x="6150762" y="3393022"/>
              <a:ext cx="6411" cy="2054"/>
            </a:xfrm>
            <a:custGeom>
              <a:avLst/>
              <a:gdLst/>
              <a:ahLst/>
              <a:cxnLst/>
              <a:rect l="l" t="t" r="r" b="b"/>
              <a:pathLst>
                <a:path w="206" h="66" extrusionOk="0">
                  <a:moveTo>
                    <a:pt x="67" y="0"/>
                  </a:moveTo>
                  <a:cubicBezTo>
                    <a:pt x="34" y="0"/>
                    <a:pt x="7" y="10"/>
                    <a:pt x="1" y="38"/>
                  </a:cubicBezTo>
                  <a:cubicBezTo>
                    <a:pt x="34" y="57"/>
                    <a:pt x="68" y="66"/>
                    <a:pt x="101" y="66"/>
                  </a:cubicBezTo>
                  <a:cubicBezTo>
                    <a:pt x="130" y="66"/>
                    <a:pt x="159" y="59"/>
                    <a:pt x="188" y="47"/>
                  </a:cubicBezTo>
                  <a:cubicBezTo>
                    <a:pt x="206" y="35"/>
                    <a:pt x="12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7" name="Google Shape;18787;p34"/>
            <p:cNvSpPr/>
            <p:nvPr/>
          </p:nvSpPr>
          <p:spPr>
            <a:xfrm>
              <a:off x="6060763" y="3828422"/>
              <a:ext cx="4326" cy="3485"/>
            </a:xfrm>
            <a:custGeom>
              <a:avLst/>
              <a:gdLst/>
              <a:ahLst/>
              <a:cxnLst/>
              <a:rect l="l" t="t" r="r" b="b"/>
              <a:pathLst>
                <a:path w="139" h="112" extrusionOk="0">
                  <a:moveTo>
                    <a:pt x="72" y="0"/>
                  </a:moveTo>
                  <a:cubicBezTo>
                    <a:pt x="37" y="0"/>
                    <a:pt x="0" y="32"/>
                    <a:pt x="11" y="70"/>
                  </a:cubicBezTo>
                  <a:cubicBezTo>
                    <a:pt x="18" y="100"/>
                    <a:pt x="38" y="111"/>
                    <a:pt x="59" y="111"/>
                  </a:cubicBezTo>
                  <a:cubicBezTo>
                    <a:pt x="96" y="111"/>
                    <a:pt x="139" y="78"/>
                    <a:pt x="127" y="44"/>
                  </a:cubicBezTo>
                  <a:cubicBezTo>
                    <a:pt x="117" y="13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8" name="Google Shape;18788;p34"/>
            <p:cNvSpPr/>
            <p:nvPr/>
          </p:nvSpPr>
          <p:spPr>
            <a:xfrm>
              <a:off x="6007547" y="4034592"/>
              <a:ext cx="6784" cy="1618"/>
            </a:xfrm>
            <a:custGeom>
              <a:avLst/>
              <a:gdLst/>
              <a:ahLst/>
              <a:cxnLst/>
              <a:rect l="l" t="t" r="r" b="b"/>
              <a:pathLst>
                <a:path w="218" h="52" extrusionOk="0">
                  <a:moveTo>
                    <a:pt x="117" y="1"/>
                  </a:moveTo>
                  <a:cubicBezTo>
                    <a:pt x="59" y="1"/>
                    <a:pt x="1" y="16"/>
                    <a:pt x="17" y="38"/>
                  </a:cubicBezTo>
                  <a:cubicBezTo>
                    <a:pt x="30" y="48"/>
                    <a:pt x="51" y="52"/>
                    <a:pt x="75" y="52"/>
                  </a:cubicBezTo>
                  <a:cubicBezTo>
                    <a:pt x="137" y="52"/>
                    <a:pt x="218" y="27"/>
                    <a:pt x="205" y="20"/>
                  </a:cubicBezTo>
                  <a:cubicBezTo>
                    <a:pt x="188" y="7"/>
                    <a:pt x="152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9" name="Google Shape;18789;p34"/>
            <p:cNvSpPr/>
            <p:nvPr/>
          </p:nvSpPr>
          <p:spPr>
            <a:xfrm>
              <a:off x="5950349" y="4040038"/>
              <a:ext cx="7936" cy="1867"/>
            </a:xfrm>
            <a:custGeom>
              <a:avLst/>
              <a:gdLst/>
              <a:ahLst/>
              <a:cxnLst/>
              <a:rect l="l" t="t" r="r" b="b"/>
              <a:pathLst>
                <a:path w="255" h="60" extrusionOk="0">
                  <a:moveTo>
                    <a:pt x="160" y="0"/>
                  </a:moveTo>
                  <a:cubicBezTo>
                    <a:pt x="90" y="0"/>
                    <a:pt x="1" y="22"/>
                    <a:pt x="27" y="33"/>
                  </a:cubicBezTo>
                  <a:cubicBezTo>
                    <a:pt x="67" y="50"/>
                    <a:pt x="111" y="60"/>
                    <a:pt x="156" y="60"/>
                  </a:cubicBezTo>
                  <a:cubicBezTo>
                    <a:pt x="181" y="60"/>
                    <a:pt x="206" y="57"/>
                    <a:pt x="232" y="50"/>
                  </a:cubicBezTo>
                  <a:cubicBezTo>
                    <a:pt x="255" y="12"/>
                    <a:pt x="21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0" name="Google Shape;18790;p34"/>
            <p:cNvSpPr/>
            <p:nvPr/>
          </p:nvSpPr>
          <p:spPr>
            <a:xfrm>
              <a:off x="5409234" y="4099477"/>
              <a:ext cx="8527" cy="4512"/>
            </a:xfrm>
            <a:custGeom>
              <a:avLst/>
              <a:gdLst/>
              <a:ahLst/>
              <a:cxnLst/>
              <a:rect l="l" t="t" r="r" b="b"/>
              <a:pathLst>
                <a:path w="274" h="145" extrusionOk="0">
                  <a:moveTo>
                    <a:pt x="163" y="0"/>
                  </a:moveTo>
                  <a:cubicBezTo>
                    <a:pt x="97" y="0"/>
                    <a:pt x="24" y="139"/>
                    <a:pt x="5" y="142"/>
                  </a:cubicBezTo>
                  <a:lnTo>
                    <a:pt x="5" y="142"/>
                  </a:lnTo>
                  <a:cubicBezTo>
                    <a:pt x="3" y="142"/>
                    <a:pt x="1" y="140"/>
                    <a:pt x="1" y="139"/>
                  </a:cubicBezTo>
                  <a:lnTo>
                    <a:pt x="1" y="139"/>
                  </a:lnTo>
                  <a:cubicBezTo>
                    <a:pt x="1" y="141"/>
                    <a:pt x="2" y="142"/>
                    <a:pt x="4" y="142"/>
                  </a:cubicBezTo>
                  <a:cubicBezTo>
                    <a:pt x="4" y="142"/>
                    <a:pt x="5" y="142"/>
                    <a:pt x="5" y="142"/>
                  </a:cubicBezTo>
                  <a:lnTo>
                    <a:pt x="5" y="142"/>
                  </a:lnTo>
                  <a:cubicBezTo>
                    <a:pt x="8" y="144"/>
                    <a:pt x="13" y="144"/>
                    <a:pt x="20" y="144"/>
                  </a:cubicBezTo>
                  <a:cubicBezTo>
                    <a:pt x="83" y="144"/>
                    <a:pt x="273" y="82"/>
                    <a:pt x="197" y="14"/>
                  </a:cubicBezTo>
                  <a:cubicBezTo>
                    <a:pt x="186" y="4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1" name="Google Shape;18791;p34"/>
            <p:cNvSpPr/>
            <p:nvPr/>
          </p:nvSpPr>
          <p:spPr>
            <a:xfrm>
              <a:off x="5504742" y="3343821"/>
              <a:ext cx="6535" cy="1712"/>
            </a:xfrm>
            <a:custGeom>
              <a:avLst/>
              <a:gdLst/>
              <a:ahLst/>
              <a:cxnLst/>
              <a:rect l="l" t="t" r="r" b="b"/>
              <a:pathLst>
                <a:path w="210" h="55" extrusionOk="0">
                  <a:moveTo>
                    <a:pt x="132" y="0"/>
                  </a:moveTo>
                  <a:cubicBezTo>
                    <a:pt x="72" y="0"/>
                    <a:pt x="1" y="33"/>
                    <a:pt x="1" y="40"/>
                  </a:cubicBezTo>
                  <a:cubicBezTo>
                    <a:pt x="12" y="51"/>
                    <a:pt x="36" y="55"/>
                    <a:pt x="65" y="55"/>
                  </a:cubicBezTo>
                  <a:cubicBezTo>
                    <a:pt x="128" y="55"/>
                    <a:pt x="209" y="34"/>
                    <a:pt x="197" y="22"/>
                  </a:cubicBezTo>
                  <a:cubicBezTo>
                    <a:pt x="181" y="6"/>
                    <a:pt x="15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2" name="Google Shape;18792;p34"/>
            <p:cNvSpPr/>
            <p:nvPr/>
          </p:nvSpPr>
          <p:spPr>
            <a:xfrm>
              <a:off x="5536391" y="4057434"/>
              <a:ext cx="6971" cy="1774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65" y="1"/>
                  </a:moveTo>
                  <a:cubicBezTo>
                    <a:pt x="29" y="1"/>
                    <a:pt x="1" y="7"/>
                    <a:pt x="1" y="27"/>
                  </a:cubicBezTo>
                  <a:cubicBezTo>
                    <a:pt x="1" y="49"/>
                    <a:pt x="28" y="57"/>
                    <a:pt x="64" y="57"/>
                  </a:cubicBezTo>
                  <a:cubicBezTo>
                    <a:pt x="128" y="57"/>
                    <a:pt x="218" y="32"/>
                    <a:pt x="224" y="27"/>
                  </a:cubicBezTo>
                  <a:cubicBezTo>
                    <a:pt x="218" y="21"/>
                    <a:pt x="12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3" name="Google Shape;18793;p34"/>
            <p:cNvSpPr/>
            <p:nvPr/>
          </p:nvSpPr>
          <p:spPr>
            <a:xfrm>
              <a:off x="5829012" y="4106635"/>
              <a:ext cx="8682" cy="2023"/>
            </a:xfrm>
            <a:custGeom>
              <a:avLst/>
              <a:gdLst/>
              <a:ahLst/>
              <a:cxnLst/>
              <a:rect l="l" t="t" r="r" b="b"/>
              <a:pathLst>
                <a:path w="279" h="65" extrusionOk="0">
                  <a:moveTo>
                    <a:pt x="107" y="0"/>
                  </a:moveTo>
                  <a:cubicBezTo>
                    <a:pt x="68" y="0"/>
                    <a:pt x="33" y="12"/>
                    <a:pt x="0" y="34"/>
                  </a:cubicBezTo>
                  <a:cubicBezTo>
                    <a:pt x="0" y="56"/>
                    <a:pt x="44" y="65"/>
                    <a:pt x="92" y="65"/>
                  </a:cubicBezTo>
                  <a:cubicBezTo>
                    <a:pt x="178" y="65"/>
                    <a:pt x="279" y="39"/>
                    <a:pt x="188" y="16"/>
                  </a:cubicBezTo>
                  <a:cubicBezTo>
                    <a:pt x="159" y="5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4" name="Google Shape;18794;p34"/>
            <p:cNvSpPr/>
            <p:nvPr/>
          </p:nvSpPr>
          <p:spPr>
            <a:xfrm>
              <a:off x="7330988" y="3870030"/>
              <a:ext cx="4419" cy="3361"/>
            </a:xfrm>
            <a:custGeom>
              <a:avLst/>
              <a:gdLst/>
              <a:ahLst/>
              <a:cxnLst/>
              <a:rect l="l" t="t" r="r" b="b"/>
              <a:pathLst>
                <a:path w="142" h="108" extrusionOk="0">
                  <a:moveTo>
                    <a:pt x="88" y="0"/>
                  </a:moveTo>
                  <a:cubicBezTo>
                    <a:pt x="1" y="0"/>
                    <a:pt x="27" y="108"/>
                    <a:pt x="83" y="108"/>
                  </a:cubicBezTo>
                  <a:cubicBezTo>
                    <a:pt x="95" y="108"/>
                    <a:pt x="109" y="102"/>
                    <a:pt x="124" y="89"/>
                  </a:cubicBezTo>
                  <a:cubicBezTo>
                    <a:pt x="142" y="36"/>
                    <a:pt x="133" y="9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5" name="Google Shape;18795;p34"/>
            <p:cNvSpPr/>
            <p:nvPr/>
          </p:nvSpPr>
          <p:spPr>
            <a:xfrm>
              <a:off x="7182576" y="3455636"/>
              <a:ext cx="7811" cy="1898"/>
            </a:xfrm>
            <a:custGeom>
              <a:avLst/>
              <a:gdLst/>
              <a:ahLst/>
              <a:cxnLst/>
              <a:rect l="l" t="t" r="r" b="b"/>
              <a:pathLst>
                <a:path w="251" h="61" extrusionOk="0">
                  <a:moveTo>
                    <a:pt x="157" y="1"/>
                  </a:moveTo>
                  <a:cubicBezTo>
                    <a:pt x="87" y="1"/>
                    <a:pt x="0" y="23"/>
                    <a:pt x="31" y="33"/>
                  </a:cubicBezTo>
                  <a:cubicBezTo>
                    <a:pt x="71" y="50"/>
                    <a:pt x="112" y="60"/>
                    <a:pt x="154" y="60"/>
                  </a:cubicBezTo>
                  <a:cubicBezTo>
                    <a:pt x="178" y="60"/>
                    <a:pt x="202" y="57"/>
                    <a:pt x="227" y="51"/>
                  </a:cubicBezTo>
                  <a:cubicBezTo>
                    <a:pt x="250" y="13"/>
                    <a:pt x="208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6" name="Google Shape;18796;p34"/>
            <p:cNvSpPr/>
            <p:nvPr/>
          </p:nvSpPr>
          <p:spPr>
            <a:xfrm>
              <a:off x="6282181" y="4179020"/>
              <a:ext cx="6878" cy="392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73" y="0"/>
                  </a:moveTo>
                  <a:cubicBezTo>
                    <a:pt x="38" y="0"/>
                    <a:pt x="1" y="38"/>
                    <a:pt x="6" y="72"/>
                  </a:cubicBezTo>
                  <a:cubicBezTo>
                    <a:pt x="15" y="116"/>
                    <a:pt x="105" y="107"/>
                    <a:pt x="140" y="125"/>
                  </a:cubicBezTo>
                  <a:cubicBezTo>
                    <a:pt x="220" y="98"/>
                    <a:pt x="122" y="81"/>
                    <a:pt x="122" y="45"/>
                  </a:cubicBezTo>
                  <a:cubicBezTo>
                    <a:pt x="113" y="12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7" name="Google Shape;18797;p34"/>
            <p:cNvSpPr/>
            <p:nvPr/>
          </p:nvSpPr>
          <p:spPr>
            <a:xfrm>
              <a:off x="6179361" y="4182381"/>
              <a:ext cx="6224" cy="2023"/>
            </a:xfrm>
            <a:custGeom>
              <a:avLst/>
              <a:gdLst/>
              <a:ahLst/>
              <a:cxnLst/>
              <a:rect l="l" t="t" r="r" b="b"/>
              <a:pathLst>
                <a:path w="200" h="65" extrusionOk="0">
                  <a:moveTo>
                    <a:pt x="67" y="0"/>
                  </a:moveTo>
                  <a:cubicBezTo>
                    <a:pt x="33" y="0"/>
                    <a:pt x="4" y="11"/>
                    <a:pt x="1" y="44"/>
                  </a:cubicBezTo>
                  <a:cubicBezTo>
                    <a:pt x="32" y="57"/>
                    <a:pt x="63" y="64"/>
                    <a:pt x="94" y="64"/>
                  </a:cubicBezTo>
                  <a:cubicBezTo>
                    <a:pt x="126" y="64"/>
                    <a:pt x="157" y="57"/>
                    <a:pt x="188" y="44"/>
                  </a:cubicBezTo>
                  <a:cubicBezTo>
                    <a:pt x="199" y="33"/>
                    <a:pt x="12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8" name="Google Shape;18798;p34"/>
            <p:cNvSpPr/>
            <p:nvPr/>
          </p:nvSpPr>
          <p:spPr>
            <a:xfrm>
              <a:off x="6078874" y="3895610"/>
              <a:ext cx="3641" cy="2988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52" y="1"/>
                  </a:moveTo>
                  <a:cubicBezTo>
                    <a:pt x="25" y="1"/>
                    <a:pt x="0" y="15"/>
                    <a:pt x="0" y="44"/>
                  </a:cubicBezTo>
                  <a:cubicBezTo>
                    <a:pt x="0" y="77"/>
                    <a:pt x="34" y="95"/>
                    <a:pt x="64" y="95"/>
                  </a:cubicBezTo>
                  <a:cubicBezTo>
                    <a:pt x="91" y="95"/>
                    <a:pt x="116" y="82"/>
                    <a:pt x="116" y="53"/>
                  </a:cubicBezTo>
                  <a:cubicBezTo>
                    <a:pt x="116" y="19"/>
                    <a:pt x="8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9" name="Google Shape;18799;p34"/>
            <p:cNvSpPr/>
            <p:nvPr/>
          </p:nvSpPr>
          <p:spPr>
            <a:xfrm>
              <a:off x="5946708" y="4290274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0" y="0"/>
                  </a:moveTo>
                  <a:cubicBezTo>
                    <a:pt x="30" y="0"/>
                    <a:pt x="1" y="16"/>
                    <a:pt x="1" y="47"/>
                  </a:cubicBezTo>
                  <a:cubicBezTo>
                    <a:pt x="1" y="80"/>
                    <a:pt x="34" y="97"/>
                    <a:pt x="66" y="97"/>
                  </a:cubicBezTo>
                  <a:cubicBezTo>
                    <a:pt x="97" y="97"/>
                    <a:pt x="126" y="82"/>
                    <a:pt x="126" y="47"/>
                  </a:cubicBezTo>
                  <a:cubicBezTo>
                    <a:pt x="121" y="16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0" name="Google Shape;18800;p34"/>
            <p:cNvSpPr/>
            <p:nvPr/>
          </p:nvSpPr>
          <p:spPr>
            <a:xfrm>
              <a:off x="6143013" y="3574856"/>
              <a:ext cx="9118" cy="1587"/>
            </a:xfrm>
            <a:custGeom>
              <a:avLst/>
              <a:gdLst/>
              <a:ahLst/>
              <a:cxnLst/>
              <a:rect l="l" t="t" r="r" b="b"/>
              <a:pathLst>
                <a:path w="293" h="51" extrusionOk="0">
                  <a:moveTo>
                    <a:pt x="92" y="0"/>
                  </a:moveTo>
                  <a:cubicBezTo>
                    <a:pt x="57" y="0"/>
                    <a:pt x="22" y="6"/>
                    <a:pt x="0" y="20"/>
                  </a:cubicBezTo>
                  <a:cubicBezTo>
                    <a:pt x="40" y="40"/>
                    <a:pt x="75" y="50"/>
                    <a:pt x="109" y="50"/>
                  </a:cubicBezTo>
                  <a:cubicBezTo>
                    <a:pt x="120" y="50"/>
                    <a:pt x="132" y="49"/>
                    <a:pt x="143" y="47"/>
                  </a:cubicBezTo>
                  <a:cubicBezTo>
                    <a:pt x="293" y="40"/>
                    <a:pt x="19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1" name="Google Shape;18801;p34"/>
            <p:cNvSpPr/>
            <p:nvPr/>
          </p:nvSpPr>
          <p:spPr>
            <a:xfrm>
              <a:off x="6021676" y="3966004"/>
              <a:ext cx="7251" cy="1587"/>
            </a:xfrm>
            <a:custGeom>
              <a:avLst/>
              <a:gdLst/>
              <a:ahLst/>
              <a:cxnLst/>
              <a:rect l="l" t="t" r="r" b="b"/>
              <a:pathLst>
                <a:path w="233" h="51" extrusionOk="0">
                  <a:moveTo>
                    <a:pt x="120" y="1"/>
                  </a:moveTo>
                  <a:cubicBezTo>
                    <a:pt x="79" y="1"/>
                    <a:pt x="36" y="7"/>
                    <a:pt x="1" y="21"/>
                  </a:cubicBezTo>
                  <a:cubicBezTo>
                    <a:pt x="1" y="43"/>
                    <a:pt x="29" y="51"/>
                    <a:pt x="66" y="51"/>
                  </a:cubicBezTo>
                  <a:cubicBezTo>
                    <a:pt x="133" y="51"/>
                    <a:pt x="227" y="26"/>
                    <a:pt x="232" y="21"/>
                  </a:cubicBezTo>
                  <a:cubicBezTo>
                    <a:pt x="201" y="7"/>
                    <a:pt x="16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2" name="Google Shape;18802;p34"/>
            <p:cNvSpPr/>
            <p:nvPr/>
          </p:nvSpPr>
          <p:spPr>
            <a:xfrm>
              <a:off x="6003906" y="380053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3" name="Google Shape;18803;p34"/>
            <p:cNvSpPr/>
            <p:nvPr/>
          </p:nvSpPr>
          <p:spPr>
            <a:xfrm>
              <a:off x="6238769" y="3758153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4" name="Google Shape;18804;p34"/>
            <p:cNvSpPr/>
            <p:nvPr/>
          </p:nvSpPr>
          <p:spPr>
            <a:xfrm>
              <a:off x="5839001" y="409988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7"/>
                    <a:pt x="99" y="45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5" name="Google Shape;18805;p34"/>
            <p:cNvSpPr/>
            <p:nvPr/>
          </p:nvSpPr>
          <p:spPr>
            <a:xfrm>
              <a:off x="6704915" y="431053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6" name="Google Shape;18806;p34"/>
            <p:cNvSpPr/>
            <p:nvPr/>
          </p:nvSpPr>
          <p:spPr>
            <a:xfrm>
              <a:off x="6082484" y="381637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5" y="0"/>
                  </a:moveTo>
                  <a:cubicBezTo>
                    <a:pt x="36" y="0"/>
                    <a:pt x="18" y="7"/>
                    <a:pt x="0" y="20"/>
                  </a:cubicBezTo>
                  <a:cubicBezTo>
                    <a:pt x="23" y="34"/>
                    <a:pt x="43" y="40"/>
                    <a:pt x="62" y="40"/>
                  </a:cubicBezTo>
                  <a:cubicBezTo>
                    <a:pt x="81" y="40"/>
                    <a:pt x="98" y="34"/>
                    <a:pt x="116" y="20"/>
                  </a:cubicBezTo>
                  <a:cubicBezTo>
                    <a:pt x="94" y="7"/>
                    <a:pt x="7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7" name="Google Shape;18807;p34"/>
            <p:cNvSpPr/>
            <p:nvPr/>
          </p:nvSpPr>
          <p:spPr>
            <a:xfrm>
              <a:off x="5931739" y="4198719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9"/>
                    <a:pt x="18" y="36"/>
                    <a:pt x="98" y="36"/>
                  </a:cubicBezTo>
                  <a:cubicBezTo>
                    <a:pt x="170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8" name="Google Shape;18808;p34"/>
            <p:cNvSpPr/>
            <p:nvPr/>
          </p:nvSpPr>
          <p:spPr>
            <a:xfrm>
              <a:off x="6201301" y="4374174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8"/>
                    <a:pt x="18" y="36"/>
                    <a:pt x="107" y="36"/>
                  </a:cubicBezTo>
                  <a:cubicBezTo>
                    <a:pt x="170" y="19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9" name="Google Shape;18809;p34"/>
            <p:cNvSpPr/>
            <p:nvPr/>
          </p:nvSpPr>
          <p:spPr>
            <a:xfrm>
              <a:off x="6342336" y="3513270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6"/>
                    <a:pt x="98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0" name="Google Shape;18810;p34"/>
            <p:cNvSpPr/>
            <p:nvPr/>
          </p:nvSpPr>
          <p:spPr>
            <a:xfrm>
              <a:off x="5971697" y="3989064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9" y="40"/>
                    <a:pt x="59" y="40"/>
                  </a:cubicBezTo>
                  <a:cubicBezTo>
                    <a:pt x="79" y="40"/>
                    <a:pt x="99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1" name="Google Shape;18811;p34"/>
            <p:cNvSpPr/>
            <p:nvPr/>
          </p:nvSpPr>
          <p:spPr>
            <a:xfrm>
              <a:off x="6103864" y="347794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2" name="Google Shape;18812;p34"/>
            <p:cNvSpPr/>
            <p:nvPr/>
          </p:nvSpPr>
          <p:spPr>
            <a:xfrm>
              <a:off x="6210170" y="3393333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8"/>
                    <a:pt x="10" y="37"/>
                    <a:pt x="99" y="46"/>
                  </a:cubicBezTo>
                  <a:cubicBezTo>
                    <a:pt x="161" y="19"/>
                    <a:pt x="15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3" name="Google Shape;18813;p34"/>
            <p:cNvSpPr/>
            <p:nvPr/>
          </p:nvSpPr>
          <p:spPr>
            <a:xfrm>
              <a:off x="6142453" y="3388074"/>
              <a:ext cx="5010" cy="1432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27"/>
                    <a:pt x="9" y="36"/>
                    <a:pt x="98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4" name="Google Shape;18814;p34"/>
            <p:cNvSpPr/>
            <p:nvPr/>
          </p:nvSpPr>
          <p:spPr>
            <a:xfrm>
              <a:off x="6106633" y="381118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5" name="Google Shape;18815;p34"/>
            <p:cNvSpPr/>
            <p:nvPr/>
          </p:nvSpPr>
          <p:spPr>
            <a:xfrm>
              <a:off x="5910795" y="3972134"/>
              <a:ext cx="4575" cy="3703"/>
            </a:xfrm>
            <a:custGeom>
              <a:avLst/>
              <a:gdLst/>
              <a:ahLst/>
              <a:cxnLst/>
              <a:rect l="l" t="t" r="r" b="b"/>
              <a:pathLst>
                <a:path w="147" h="119" extrusionOk="0">
                  <a:moveTo>
                    <a:pt x="70" y="1"/>
                  </a:moveTo>
                  <a:cubicBezTo>
                    <a:pt x="3" y="1"/>
                    <a:pt x="1" y="118"/>
                    <a:pt x="84" y="118"/>
                  </a:cubicBezTo>
                  <a:cubicBezTo>
                    <a:pt x="147" y="74"/>
                    <a:pt x="147" y="38"/>
                    <a:pt x="84" y="2"/>
                  </a:cubicBezTo>
                  <a:cubicBezTo>
                    <a:pt x="79" y="1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6" name="Google Shape;18816;p34"/>
            <p:cNvSpPr/>
            <p:nvPr/>
          </p:nvSpPr>
          <p:spPr>
            <a:xfrm>
              <a:off x="5472563" y="3736400"/>
              <a:ext cx="6660" cy="10238"/>
            </a:xfrm>
            <a:custGeom>
              <a:avLst/>
              <a:gdLst/>
              <a:ahLst/>
              <a:cxnLst/>
              <a:rect l="l" t="t" r="r" b="b"/>
              <a:pathLst>
                <a:path w="214" h="329" extrusionOk="0">
                  <a:moveTo>
                    <a:pt x="148" y="0"/>
                  </a:moveTo>
                  <a:cubicBezTo>
                    <a:pt x="66" y="0"/>
                    <a:pt x="0" y="263"/>
                    <a:pt x="62" y="324"/>
                  </a:cubicBezTo>
                  <a:cubicBezTo>
                    <a:pt x="75" y="327"/>
                    <a:pt x="87" y="328"/>
                    <a:pt x="98" y="328"/>
                  </a:cubicBezTo>
                  <a:cubicBezTo>
                    <a:pt x="166" y="328"/>
                    <a:pt x="206" y="281"/>
                    <a:pt x="214" y="182"/>
                  </a:cubicBezTo>
                  <a:cubicBezTo>
                    <a:pt x="214" y="128"/>
                    <a:pt x="205" y="75"/>
                    <a:pt x="187" y="21"/>
                  </a:cubicBezTo>
                  <a:cubicBezTo>
                    <a:pt x="174" y="7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7" name="Google Shape;18817;p34"/>
            <p:cNvSpPr/>
            <p:nvPr/>
          </p:nvSpPr>
          <p:spPr>
            <a:xfrm>
              <a:off x="5311237" y="3763412"/>
              <a:ext cx="6971" cy="10705"/>
            </a:xfrm>
            <a:custGeom>
              <a:avLst/>
              <a:gdLst/>
              <a:ahLst/>
              <a:cxnLst/>
              <a:rect l="l" t="t" r="r" b="b"/>
              <a:pathLst>
                <a:path w="224" h="344" extrusionOk="0">
                  <a:moveTo>
                    <a:pt x="161" y="1"/>
                  </a:moveTo>
                  <a:cubicBezTo>
                    <a:pt x="119" y="67"/>
                    <a:pt x="0" y="344"/>
                    <a:pt x="130" y="344"/>
                  </a:cubicBezTo>
                  <a:cubicBezTo>
                    <a:pt x="139" y="344"/>
                    <a:pt x="149" y="343"/>
                    <a:pt x="161" y="340"/>
                  </a:cubicBezTo>
                  <a:cubicBezTo>
                    <a:pt x="224" y="322"/>
                    <a:pt x="188" y="36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8" name="Google Shape;18818;p34"/>
            <p:cNvSpPr/>
            <p:nvPr/>
          </p:nvSpPr>
          <p:spPr>
            <a:xfrm>
              <a:off x="5796803" y="3765093"/>
              <a:ext cx="5726" cy="10425"/>
            </a:xfrm>
            <a:custGeom>
              <a:avLst/>
              <a:gdLst/>
              <a:ahLst/>
              <a:cxnLst/>
              <a:rect l="l" t="t" r="r" b="b"/>
              <a:pathLst>
                <a:path w="184" h="33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6"/>
                    <a:pt x="45" y="303"/>
                  </a:cubicBezTo>
                  <a:cubicBezTo>
                    <a:pt x="52" y="325"/>
                    <a:pt x="61" y="335"/>
                    <a:pt x="71" y="335"/>
                  </a:cubicBezTo>
                  <a:cubicBezTo>
                    <a:pt x="120" y="335"/>
                    <a:pt x="184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9" name="Google Shape;18819;p34"/>
            <p:cNvSpPr/>
            <p:nvPr/>
          </p:nvSpPr>
          <p:spPr>
            <a:xfrm>
              <a:off x="5873980" y="3903452"/>
              <a:ext cx="3828" cy="13226"/>
            </a:xfrm>
            <a:custGeom>
              <a:avLst/>
              <a:gdLst/>
              <a:ahLst/>
              <a:cxnLst/>
              <a:rect l="l" t="t" r="r" b="b"/>
              <a:pathLst>
                <a:path w="123" h="425" extrusionOk="0">
                  <a:moveTo>
                    <a:pt x="58" y="0"/>
                  </a:moveTo>
                  <a:cubicBezTo>
                    <a:pt x="57" y="0"/>
                    <a:pt x="55" y="2"/>
                    <a:pt x="54" y="6"/>
                  </a:cubicBezTo>
                  <a:cubicBezTo>
                    <a:pt x="9" y="184"/>
                    <a:pt x="1" y="273"/>
                    <a:pt x="81" y="425"/>
                  </a:cubicBezTo>
                  <a:cubicBezTo>
                    <a:pt x="122" y="333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0" name="Google Shape;18820;p34"/>
            <p:cNvSpPr/>
            <p:nvPr/>
          </p:nvSpPr>
          <p:spPr>
            <a:xfrm>
              <a:off x="6871501" y="4230741"/>
              <a:ext cx="5010" cy="9647"/>
            </a:xfrm>
            <a:custGeom>
              <a:avLst/>
              <a:gdLst/>
              <a:ahLst/>
              <a:cxnLst/>
              <a:rect l="l" t="t" r="r" b="b"/>
              <a:pathLst>
                <a:path w="161" h="310" extrusionOk="0">
                  <a:moveTo>
                    <a:pt x="52" y="1"/>
                  </a:moveTo>
                  <a:cubicBezTo>
                    <a:pt x="18" y="1"/>
                    <a:pt x="0" y="219"/>
                    <a:pt x="53" y="310"/>
                  </a:cubicBezTo>
                  <a:cubicBezTo>
                    <a:pt x="151" y="212"/>
                    <a:pt x="160" y="123"/>
                    <a:pt x="71" y="24"/>
                  </a:cubicBezTo>
                  <a:cubicBezTo>
                    <a:pt x="64" y="8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1" name="Google Shape;18821;p34"/>
            <p:cNvSpPr/>
            <p:nvPr/>
          </p:nvSpPr>
          <p:spPr>
            <a:xfrm>
              <a:off x="7261621" y="4199839"/>
              <a:ext cx="6504" cy="9025"/>
            </a:xfrm>
            <a:custGeom>
              <a:avLst/>
              <a:gdLst/>
              <a:ahLst/>
              <a:cxnLst/>
              <a:rect l="l" t="t" r="r" b="b"/>
              <a:pathLst>
                <a:path w="209" h="290" extrusionOk="0">
                  <a:moveTo>
                    <a:pt x="117" y="0"/>
                  </a:moveTo>
                  <a:cubicBezTo>
                    <a:pt x="1" y="0"/>
                    <a:pt x="96" y="268"/>
                    <a:pt x="96" y="268"/>
                  </a:cubicBezTo>
                  <a:cubicBezTo>
                    <a:pt x="102" y="283"/>
                    <a:pt x="108" y="290"/>
                    <a:pt x="115" y="290"/>
                  </a:cubicBezTo>
                  <a:cubicBezTo>
                    <a:pt x="159" y="290"/>
                    <a:pt x="208" y="0"/>
                    <a:pt x="123" y="0"/>
                  </a:cubicBezTo>
                  <a:cubicBezTo>
                    <a:pt x="121" y="0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2" name="Google Shape;18822;p34"/>
            <p:cNvSpPr/>
            <p:nvPr/>
          </p:nvSpPr>
          <p:spPr>
            <a:xfrm>
              <a:off x="5986386" y="3869501"/>
              <a:ext cx="7220" cy="6940"/>
            </a:xfrm>
            <a:custGeom>
              <a:avLst/>
              <a:gdLst/>
              <a:ahLst/>
              <a:cxnLst/>
              <a:rect l="l" t="t" r="r" b="b"/>
              <a:pathLst>
                <a:path w="232" h="223" extrusionOk="0">
                  <a:moveTo>
                    <a:pt x="135" y="1"/>
                  </a:moveTo>
                  <a:cubicBezTo>
                    <a:pt x="65" y="1"/>
                    <a:pt x="0" y="177"/>
                    <a:pt x="46" y="222"/>
                  </a:cubicBezTo>
                  <a:cubicBezTo>
                    <a:pt x="48" y="223"/>
                    <a:pt x="50" y="223"/>
                    <a:pt x="53" y="223"/>
                  </a:cubicBezTo>
                  <a:cubicBezTo>
                    <a:pt x="124" y="223"/>
                    <a:pt x="232" y="86"/>
                    <a:pt x="171" y="17"/>
                  </a:cubicBezTo>
                  <a:cubicBezTo>
                    <a:pt x="159" y="6"/>
                    <a:pt x="14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3" name="Google Shape;18823;p34"/>
            <p:cNvSpPr/>
            <p:nvPr/>
          </p:nvSpPr>
          <p:spPr>
            <a:xfrm>
              <a:off x="5992236" y="3870590"/>
              <a:ext cx="311" cy="56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9"/>
                    <a:pt x="10" y="9"/>
                    <a:pt x="1" y="18"/>
                  </a:cubicBezTo>
                  <a:cubicBezTo>
                    <a:pt x="10" y="18"/>
                    <a:pt x="10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4" name="Google Shape;18824;p34"/>
            <p:cNvSpPr/>
            <p:nvPr/>
          </p:nvSpPr>
          <p:spPr>
            <a:xfrm>
              <a:off x="5408145" y="3701795"/>
              <a:ext cx="5010" cy="7251"/>
            </a:xfrm>
            <a:custGeom>
              <a:avLst/>
              <a:gdLst/>
              <a:ahLst/>
              <a:cxnLst/>
              <a:rect l="l" t="t" r="r" b="b"/>
              <a:pathLst>
                <a:path w="161" h="233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89"/>
                    <a:pt x="9" y="161"/>
                    <a:pt x="98" y="232"/>
                  </a:cubicBezTo>
                  <a:cubicBezTo>
                    <a:pt x="161" y="152"/>
                    <a:pt x="152" y="72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5" name="Google Shape;18825;p34"/>
            <p:cNvSpPr/>
            <p:nvPr/>
          </p:nvSpPr>
          <p:spPr>
            <a:xfrm>
              <a:off x="5827892" y="3668745"/>
              <a:ext cx="5508" cy="6629"/>
            </a:xfrm>
            <a:custGeom>
              <a:avLst/>
              <a:gdLst/>
              <a:ahLst/>
              <a:cxnLst/>
              <a:rect l="l" t="t" r="r" b="b"/>
              <a:pathLst>
                <a:path w="177" h="213" extrusionOk="0">
                  <a:moveTo>
                    <a:pt x="81" y="1"/>
                  </a:moveTo>
                  <a:cubicBezTo>
                    <a:pt x="18" y="45"/>
                    <a:pt x="1" y="99"/>
                    <a:pt x="27" y="179"/>
                  </a:cubicBezTo>
                  <a:cubicBezTo>
                    <a:pt x="37" y="203"/>
                    <a:pt x="48" y="212"/>
                    <a:pt x="60" y="212"/>
                  </a:cubicBezTo>
                  <a:cubicBezTo>
                    <a:pt x="115" y="212"/>
                    <a:pt x="17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6" name="Google Shape;18826;p34"/>
            <p:cNvSpPr/>
            <p:nvPr/>
          </p:nvSpPr>
          <p:spPr>
            <a:xfrm>
              <a:off x="5761886" y="3953773"/>
              <a:ext cx="2956" cy="6006"/>
            </a:xfrm>
            <a:custGeom>
              <a:avLst/>
              <a:gdLst/>
              <a:ahLst/>
              <a:cxnLst/>
              <a:rect l="l" t="t" r="r" b="b"/>
              <a:pathLst>
                <a:path w="95" h="193" extrusionOk="0">
                  <a:moveTo>
                    <a:pt x="46" y="1"/>
                  </a:moveTo>
                  <a:cubicBezTo>
                    <a:pt x="22" y="1"/>
                    <a:pt x="1" y="149"/>
                    <a:pt x="34" y="191"/>
                  </a:cubicBezTo>
                  <a:cubicBezTo>
                    <a:pt x="35" y="192"/>
                    <a:pt x="35" y="192"/>
                    <a:pt x="36" y="192"/>
                  </a:cubicBezTo>
                  <a:cubicBezTo>
                    <a:pt x="48" y="192"/>
                    <a:pt x="94" y="46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7" name="Google Shape;18827;p34"/>
            <p:cNvSpPr/>
            <p:nvPr/>
          </p:nvSpPr>
          <p:spPr>
            <a:xfrm>
              <a:off x="5765994" y="3897228"/>
              <a:ext cx="2801" cy="6380"/>
            </a:xfrm>
            <a:custGeom>
              <a:avLst/>
              <a:gdLst/>
              <a:ahLst/>
              <a:cxnLst/>
              <a:rect l="l" t="t" r="r" b="b"/>
              <a:pathLst>
                <a:path w="90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9" y="27"/>
                    <a:pt x="0" y="81"/>
                    <a:pt x="45" y="170"/>
                  </a:cubicBezTo>
                  <a:cubicBezTo>
                    <a:pt x="54" y="195"/>
                    <a:pt x="61" y="205"/>
                    <a:pt x="66" y="205"/>
                  </a:cubicBezTo>
                  <a:cubicBezTo>
                    <a:pt x="89" y="205"/>
                    <a:pt x="88" y="36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8" name="Google Shape;18828;p34"/>
            <p:cNvSpPr/>
            <p:nvPr/>
          </p:nvSpPr>
          <p:spPr>
            <a:xfrm>
              <a:off x="5833182" y="3775363"/>
              <a:ext cx="2801" cy="6971"/>
            </a:xfrm>
            <a:custGeom>
              <a:avLst/>
              <a:gdLst/>
              <a:ahLst/>
              <a:cxnLst/>
              <a:rect l="l" t="t" r="r" b="b"/>
              <a:pathLst>
                <a:path w="90" h="224" extrusionOk="0">
                  <a:moveTo>
                    <a:pt x="27" y="0"/>
                  </a:moveTo>
                  <a:cubicBezTo>
                    <a:pt x="0" y="63"/>
                    <a:pt x="0" y="161"/>
                    <a:pt x="36" y="223"/>
                  </a:cubicBezTo>
                  <a:cubicBezTo>
                    <a:pt x="36" y="214"/>
                    <a:pt x="8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9" name="Google Shape;18829;p34"/>
            <p:cNvSpPr/>
            <p:nvPr/>
          </p:nvSpPr>
          <p:spPr>
            <a:xfrm>
              <a:off x="5767145" y="3900278"/>
              <a:ext cx="7873" cy="6411"/>
            </a:xfrm>
            <a:custGeom>
              <a:avLst/>
              <a:gdLst/>
              <a:ahLst/>
              <a:cxnLst/>
              <a:rect l="l" t="t" r="r" b="b"/>
              <a:pathLst>
                <a:path w="253" h="20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205" y="1"/>
                    <a:pt x="205" y="1"/>
                    <a:pt x="206" y="1"/>
                  </a:cubicBezTo>
                  <a:lnTo>
                    <a:pt x="206" y="1"/>
                  </a:lnTo>
                  <a:cubicBezTo>
                    <a:pt x="205" y="1"/>
                    <a:pt x="205" y="1"/>
                    <a:pt x="204" y="1"/>
                  </a:cubicBezTo>
                  <a:close/>
                  <a:moveTo>
                    <a:pt x="206" y="1"/>
                  </a:moveTo>
                  <a:cubicBezTo>
                    <a:pt x="230" y="14"/>
                    <a:pt x="1" y="118"/>
                    <a:pt x="79" y="197"/>
                  </a:cubicBezTo>
                  <a:cubicBezTo>
                    <a:pt x="95" y="203"/>
                    <a:pt x="109" y="206"/>
                    <a:pt x="121" y="206"/>
                  </a:cubicBezTo>
                  <a:cubicBezTo>
                    <a:pt x="164" y="206"/>
                    <a:pt x="182" y="170"/>
                    <a:pt x="168" y="108"/>
                  </a:cubicBezTo>
                  <a:lnTo>
                    <a:pt x="168" y="108"/>
                  </a:lnTo>
                  <a:cubicBezTo>
                    <a:pt x="170" y="109"/>
                    <a:pt x="171" y="110"/>
                    <a:pt x="173" y="110"/>
                  </a:cubicBezTo>
                  <a:cubicBezTo>
                    <a:pt x="196" y="110"/>
                    <a:pt x="252" y="19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0" name="Google Shape;18830;p34"/>
            <p:cNvSpPr/>
            <p:nvPr/>
          </p:nvSpPr>
          <p:spPr>
            <a:xfrm>
              <a:off x="5826242" y="3785912"/>
              <a:ext cx="1680" cy="3641"/>
            </a:xfrm>
            <a:custGeom>
              <a:avLst/>
              <a:gdLst/>
              <a:ahLst/>
              <a:cxnLst/>
              <a:rect l="l" t="t" r="r" b="b"/>
              <a:pathLst>
                <a:path w="54" h="117" extrusionOk="0">
                  <a:moveTo>
                    <a:pt x="27" y="0"/>
                  </a:moveTo>
                  <a:cubicBezTo>
                    <a:pt x="0" y="36"/>
                    <a:pt x="0" y="80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1" name="Google Shape;18831;p34"/>
            <p:cNvSpPr/>
            <p:nvPr/>
          </p:nvSpPr>
          <p:spPr>
            <a:xfrm>
              <a:off x="5576909" y="4174165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9" y="103"/>
                    <a:pt x="16" y="116"/>
                    <a:pt x="22" y="116"/>
                  </a:cubicBezTo>
                  <a:cubicBezTo>
                    <a:pt x="31" y="116"/>
                    <a:pt x="37" y="92"/>
                    <a:pt x="37" y="40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2" name="Google Shape;18832;p34"/>
            <p:cNvSpPr/>
            <p:nvPr/>
          </p:nvSpPr>
          <p:spPr>
            <a:xfrm>
              <a:off x="5926729" y="387724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72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3" name="Google Shape;18833;p34"/>
            <p:cNvSpPr/>
            <p:nvPr/>
          </p:nvSpPr>
          <p:spPr>
            <a:xfrm>
              <a:off x="5907310" y="3888079"/>
              <a:ext cx="1680" cy="33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27" y="0"/>
                  </a:moveTo>
                  <a:cubicBezTo>
                    <a:pt x="0" y="36"/>
                    <a:pt x="0" y="71"/>
                    <a:pt x="27" y="107"/>
                  </a:cubicBezTo>
                  <a:cubicBezTo>
                    <a:pt x="54" y="71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4" name="Google Shape;18834;p34"/>
            <p:cNvSpPr/>
            <p:nvPr/>
          </p:nvSpPr>
          <p:spPr>
            <a:xfrm>
              <a:off x="5716015" y="3918172"/>
              <a:ext cx="1432" cy="3672"/>
            </a:xfrm>
            <a:custGeom>
              <a:avLst/>
              <a:gdLst/>
              <a:ahLst/>
              <a:cxnLst/>
              <a:rect l="l" t="t" r="r" b="b"/>
              <a:pathLst>
                <a:path w="46" h="118" extrusionOk="0">
                  <a:moveTo>
                    <a:pt x="19" y="1"/>
                  </a:moveTo>
                  <a:cubicBezTo>
                    <a:pt x="11" y="1"/>
                    <a:pt x="6" y="26"/>
                    <a:pt x="0" y="77"/>
                  </a:cubicBezTo>
                  <a:cubicBezTo>
                    <a:pt x="12" y="103"/>
                    <a:pt x="20" y="117"/>
                    <a:pt x="26" y="117"/>
                  </a:cubicBezTo>
                  <a:cubicBezTo>
                    <a:pt x="35" y="117"/>
                    <a:pt x="40" y="92"/>
                    <a:pt x="45" y="41"/>
                  </a:cubicBezTo>
                  <a:cubicBezTo>
                    <a:pt x="34" y="15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5" name="Google Shape;18835;p34"/>
            <p:cNvSpPr/>
            <p:nvPr/>
          </p:nvSpPr>
          <p:spPr>
            <a:xfrm>
              <a:off x="5886211" y="3920008"/>
              <a:ext cx="1680" cy="3610"/>
            </a:xfrm>
            <a:custGeom>
              <a:avLst/>
              <a:gdLst/>
              <a:ahLst/>
              <a:cxnLst/>
              <a:rect l="l" t="t" r="r" b="b"/>
              <a:pathLst>
                <a:path w="54" h="116" extrusionOk="0">
                  <a:moveTo>
                    <a:pt x="27" y="0"/>
                  </a:moveTo>
                  <a:cubicBezTo>
                    <a:pt x="0" y="36"/>
                    <a:pt x="0" y="71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6" name="Google Shape;18836;p34"/>
            <p:cNvSpPr/>
            <p:nvPr/>
          </p:nvSpPr>
          <p:spPr>
            <a:xfrm>
              <a:off x="5901615" y="3901679"/>
              <a:ext cx="6504" cy="9709"/>
            </a:xfrm>
            <a:custGeom>
              <a:avLst/>
              <a:gdLst/>
              <a:ahLst/>
              <a:cxnLst/>
              <a:rect l="l" t="t" r="r" b="b"/>
              <a:pathLst>
                <a:path w="209" h="312" extrusionOk="0">
                  <a:moveTo>
                    <a:pt x="31" y="0"/>
                  </a:moveTo>
                  <a:cubicBezTo>
                    <a:pt x="31" y="0"/>
                    <a:pt x="31" y="1"/>
                    <a:pt x="31" y="1"/>
                  </a:cubicBezTo>
                  <a:lnTo>
                    <a:pt x="31" y="1"/>
                  </a:lnTo>
                  <a:cubicBezTo>
                    <a:pt x="31" y="1"/>
                    <a:pt x="31" y="1"/>
                    <a:pt x="31" y="0"/>
                  </a:cubicBezTo>
                  <a:close/>
                  <a:moveTo>
                    <a:pt x="31" y="1"/>
                  </a:moveTo>
                  <a:lnTo>
                    <a:pt x="31" y="1"/>
                  </a:lnTo>
                  <a:cubicBezTo>
                    <a:pt x="0" y="43"/>
                    <a:pt x="24" y="312"/>
                    <a:pt x="84" y="312"/>
                  </a:cubicBezTo>
                  <a:cubicBezTo>
                    <a:pt x="93" y="312"/>
                    <a:pt x="102" y="307"/>
                    <a:pt x="112" y="295"/>
                  </a:cubicBezTo>
                  <a:cubicBezTo>
                    <a:pt x="208" y="180"/>
                    <a:pt x="19" y="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7" name="Google Shape;18837;p34"/>
            <p:cNvSpPr/>
            <p:nvPr/>
          </p:nvSpPr>
          <p:spPr>
            <a:xfrm>
              <a:off x="5786160" y="3972975"/>
              <a:ext cx="5851" cy="3703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97" y="0"/>
                  </a:moveTo>
                  <a:cubicBezTo>
                    <a:pt x="41" y="0"/>
                    <a:pt x="1" y="101"/>
                    <a:pt x="84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142" y="118"/>
                    <a:pt x="187" y="28"/>
                    <a:pt x="111" y="2"/>
                  </a:cubicBezTo>
                  <a:cubicBezTo>
                    <a:pt x="106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8" name="Google Shape;18838;p34"/>
            <p:cNvSpPr/>
            <p:nvPr/>
          </p:nvSpPr>
          <p:spPr>
            <a:xfrm>
              <a:off x="5792975" y="384164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8" y="1"/>
                  </a:moveTo>
                  <a:cubicBezTo>
                    <a:pt x="45" y="1"/>
                    <a:pt x="21" y="18"/>
                    <a:pt x="16" y="47"/>
                  </a:cubicBezTo>
                  <a:cubicBezTo>
                    <a:pt x="1" y="95"/>
                    <a:pt x="29" y="120"/>
                    <a:pt x="58" y="120"/>
                  </a:cubicBezTo>
                  <a:cubicBezTo>
                    <a:pt x="78" y="120"/>
                    <a:pt x="98" y="108"/>
                    <a:pt x="106" y="83"/>
                  </a:cubicBezTo>
                  <a:cubicBezTo>
                    <a:pt x="120" y="25"/>
                    <a:pt x="9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9" name="Google Shape;18839;p34"/>
            <p:cNvSpPr/>
            <p:nvPr/>
          </p:nvSpPr>
          <p:spPr>
            <a:xfrm>
              <a:off x="5714957" y="3602211"/>
              <a:ext cx="4855" cy="13039"/>
            </a:xfrm>
            <a:custGeom>
              <a:avLst/>
              <a:gdLst/>
              <a:ahLst/>
              <a:cxnLst/>
              <a:rect l="l" t="t" r="r" b="b"/>
              <a:pathLst>
                <a:path w="156" h="419" extrusionOk="0">
                  <a:moveTo>
                    <a:pt x="105" y="1"/>
                  </a:moveTo>
                  <a:cubicBezTo>
                    <a:pt x="98" y="1"/>
                    <a:pt x="89" y="11"/>
                    <a:pt x="79" y="33"/>
                  </a:cubicBezTo>
                  <a:cubicBezTo>
                    <a:pt x="1" y="197"/>
                    <a:pt x="110" y="418"/>
                    <a:pt x="144" y="418"/>
                  </a:cubicBezTo>
                  <a:cubicBezTo>
                    <a:pt x="152" y="418"/>
                    <a:pt x="156" y="404"/>
                    <a:pt x="150" y="372"/>
                  </a:cubicBezTo>
                  <a:cubicBezTo>
                    <a:pt x="150" y="365"/>
                    <a:pt x="15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0" name="Google Shape;18840;p34"/>
            <p:cNvSpPr/>
            <p:nvPr/>
          </p:nvSpPr>
          <p:spPr>
            <a:xfrm>
              <a:off x="5387793" y="3509847"/>
              <a:ext cx="10487" cy="12977"/>
            </a:xfrm>
            <a:custGeom>
              <a:avLst/>
              <a:gdLst/>
              <a:ahLst/>
              <a:cxnLst/>
              <a:rect l="l" t="t" r="r" b="b"/>
              <a:pathLst>
                <a:path w="337" h="417" extrusionOk="0">
                  <a:moveTo>
                    <a:pt x="185" y="0"/>
                  </a:moveTo>
                  <a:cubicBezTo>
                    <a:pt x="180" y="0"/>
                    <a:pt x="176" y="4"/>
                    <a:pt x="172" y="13"/>
                  </a:cubicBezTo>
                  <a:cubicBezTo>
                    <a:pt x="172" y="21"/>
                    <a:pt x="1" y="416"/>
                    <a:pt x="148" y="416"/>
                  </a:cubicBezTo>
                  <a:cubicBezTo>
                    <a:pt x="162" y="416"/>
                    <a:pt x="179" y="413"/>
                    <a:pt x="199" y="405"/>
                  </a:cubicBezTo>
                  <a:cubicBezTo>
                    <a:pt x="336" y="357"/>
                    <a:pt x="232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1" name="Google Shape;18841;p34"/>
            <p:cNvSpPr/>
            <p:nvPr/>
          </p:nvSpPr>
          <p:spPr>
            <a:xfrm>
              <a:off x="7233582" y="4203449"/>
              <a:ext cx="9865" cy="10892"/>
            </a:xfrm>
            <a:custGeom>
              <a:avLst/>
              <a:gdLst/>
              <a:ahLst/>
              <a:cxnLst/>
              <a:rect l="l" t="t" r="r" b="b"/>
              <a:pathLst>
                <a:path w="317" h="350" extrusionOk="0">
                  <a:moveTo>
                    <a:pt x="257" y="348"/>
                  </a:move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7" y="348"/>
                    <a:pt x="257" y="348"/>
                    <a:pt x="257" y="348"/>
                  </a:cubicBezTo>
                  <a:close/>
                  <a:moveTo>
                    <a:pt x="194" y="0"/>
                  </a:moveTo>
                  <a:cubicBezTo>
                    <a:pt x="0" y="9"/>
                    <a:pt x="268" y="348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9" y="349"/>
                    <a:pt x="261" y="350"/>
                    <a:pt x="263" y="350"/>
                  </a:cubicBezTo>
                  <a:cubicBezTo>
                    <a:pt x="317" y="350"/>
                    <a:pt x="28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2" name="Google Shape;18842;p34"/>
            <p:cNvSpPr/>
            <p:nvPr/>
          </p:nvSpPr>
          <p:spPr>
            <a:xfrm>
              <a:off x="5964477" y="3795622"/>
              <a:ext cx="7531" cy="7251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36" y="0"/>
                  </a:moveTo>
                  <a:cubicBezTo>
                    <a:pt x="1" y="90"/>
                    <a:pt x="54" y="152"/>
                    <a:pt x="99" y="232"/>
                  </a:cubicBezTo>
                  <a:cubicBezTo>
                    <a:pt x="242" y="223"/>
                    <a:pt x="1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3" name="Google Shape;18843;p34"/>
            <p:cNvSpPr/>
            <p:nvPr/>
          </p:nvSpPr>
          <p:spPr>
            <a:xfrm>
              <a:off x="5666037" y="3642636"/>
              <a:ext cx="5041" cy="7251"/>
            </a:xfrm>
            <a:custGeom>
              <a:avLst/>
              <a:gdLst/>
              <a:ahLst/>
              <a:cxnLst/>
              <a:rect l="l" t="t" r="r" b="b"/>
              <a:pathLst>
                <a:path w="162" h="233" extrusionOk="0">
                  <a:moveTo>
                    <a:pt x="81" y="1"/>
                  </a:moveTo>
                  <a:cubicBezTo>
                    <a:pt x="1" y="90"/>
                    <a:pt x="1" y="162"/>
                    <a:pt x="81" y="233"/>
                  </a:cubicBezTo>
                  <a:cubicBezTo>
                    <a:pt x="161" y="153"/>
                    <a:pt x="161" y="72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4" name="Google Shape;18844;p34"/>
            <p:cNvSpPr/>
            <p:nvPr/>
          </p:nvSpPr>
          <p:spPr>
            <a:xfrm>
              <a:off x="5862653" y="3796306"/>
              <a:ext cx="6068" cy="4326"/>
            </a:xfrm>
            <a:custGeom>
              <a:avLst/>
              <a:gdLst/>
              <a:ahLst/>
              <a:cxnLst/>
              <a:rect l="l" t="t" r="r" b="b"/>
              <a:pathLst>
                <a:path w="195" h="139" extrusionOk="0">
                  <a:moveTo>
                    <a:pt x="140" y="1"/>
                  </a:moveTo>
                  <a:cubicBezTo>
                    <a:pt x="76" y="1"/>
                    <a:pt x="1" y="121"/>
                    <a:pt x="61" y="121"/>
                  </a:cubicBezTo>
                  <a:cubicBezTo>
                    <a:pt x="89" y="132"/>
                    <a:pt x="113" y="138"/>
                    <a:pt x="133" y="138"/>
                  </a:cubicBezTo>
                  <a:cubicBezTo>
                    <a:pt x="174" y="138"/>
                    <a:pt x="195" y="111"/>
                    <a:pt x="195" y="50"/>
                  </a:cubicBezTo>
                  <a:cubicBezTo>
                    <a:pt x="182" y="14"/>
                    <a:pt x="16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5" name="Google Shape;18845;p34"/>
            <p:cNvSpPr/>
            <p:nvPr/>
          </p:nvSpPr>
          <p:spPr>
            <a:xfrm>
              <a:off x="5745175" y="3622968"/>
              <a:ext cx="5851" cy="8340"/>
            </a:xfrm>
            <a:custGeom>
              <a:avLst/>
              <a:gdLst/>
              <a:ahLst/>
              <a:cxnLst/>
              <a:rect l="l" t="t" r="r" b="b"/>
              <a:pathLst>
                <a:path w="188" h="26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35" y="0"/>
                    <a:pt x="0" y="267"/>
                    <a:pt x="69" y="267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179" y="258"/>
                    <a:pt x="187" y="169"/>
                    <a:pt x="125" y="35"/>
                  </a:cubicBezTo>
                  <a:cubicBezTo>
                    <a:pt x="137" y="11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6" name="Google Shape;18846;p34"/>
            <p:cNvSpPr/>
            <p:nvPr/>
          </p:nvSpPr>
          <p:spPr>
            <a:xfrm>
              <a:off x="7208157" y="4191997"/>
              <a:ext cx="5664" cy="8153"/>
            </a:xfrm>
            <a:custGeom>
              <a:avLst/>
              <a:gdLst/>
              <a:ahLst/>
              <a:cxnLst/>
              <a:rect l="l" t="t" r="r" b="b"/>
              <a:pathLst>
                <a:path w="182" h="262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34" y="0"/>
                    <a:pt x="0" y="262"/>
                    <a:pt x="68" y="262"/>
                  </a:cubicBezTo>
                  <a:cubicBezTo>
                    <a:pt x="70" y="262"/>
                    <a:pt x="72" y="262"/>
                    <a:pt x="74" y="261"/>
                  </a:cubicBezTo>
                  <a:cubicBezTo>
                    <a:pt x="181" y="252"/>
                    <a:pt x="181" y="163"/>
                    <a:pt x="128" y="38"/>
                  </a:cubicBezTo>
                  <a:cubicBezTo>
                    <a:pt x="140" y="11"/>
                    <a:pt x="14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7" name="Google Shape;18847;p34"/>
            <p:cNvSpPr/>
            <p:nvPr/>
          </p:nvSpPr>
          <p:spPr>
            <a:xfrm>
              <a:off x="5469887" y="3619607"/>
              <a:ext cx="7407" cy="6691"/>
            </a:xfrm>
            <a:custGeom>
              <a:avLst/>
              <a:gdLst/>
              <a:ahLst/>
              <a:cxnLst/>
              <a:rect l="l" t="t" r="r" b="b"/>
              <a:pathLst>
                <a:path w="238" h="215" extrusionOk="0">
                  <a:moveTo>
                    <a:pt x="193" y="1"/>
                  </a:moveTo>
                  <a:cubicBezTo>
                    <a:pt x="193" y="1"/>
                    <a:pt x="193" y="2"/>
                    <a:pt x="194" y="2"/>
                  </a:cubicBezTo>
                  <a:lnTo>
                    <a:pt x="194" y="2"/>
                  </a:lnTo>
                  <a:cubicBezTo>
                    <a:pt x="194" y="2"/>
                    <a:pt x="193" y="1"/>
                    <a:pt x="193" y="1"/>
                  </a:cubicBezTo>
                  <a:close/>
                  <a:moveTo>
                    <a:pt x="194" y="2"/>
                  </a:moveTo>
                  <a:cubicBezTo>
                    <a:pt x="200" y="27"/>
                    <a:pt x="0" y="180"/>
                    <a:pt x="148" y="215"/>
                  </a:cubicBezTo>
                  <a:cubicBezTo>
                    <a:pt x="219" y="153"/>
                    <a:pt x="237" y="82"/>
                    <a:pt x="19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8" name="Google Shape;18848;p34"/>
            <p:cNvSpPr/>
            <p:nvPr/>
          </p:nvSpPr>
          <p:spPr>
            <a:xfrm>
              <a:off x="5647365" y="3589825"/>
              <a:ext cx="5726" cy="3517"/>
            </a:xfrm>
            <a:custGeom>
              <a:avLst/>
              <a:gdLst/>
              <a:ahLst/>
              <a:cxnLst/>
              <a:rect l="l" t="t" r="r" b="b"/>
              <a:pathLst>
                <a:path w="184" h="113" extrusionOk="0">
                  <a:moveTo>
                    <a:pt x="96" y="1"/>
                  </a:moveTo>
                  <a:cubicBezTo>
                    <a:pt x="92" y="1"/>
                    <a:pt x="88" y="2"/>
                    <a:pt x="83" y="3"/>
                  </a:cubicBezTo>
                  <a:cubicBezTo>
                    <a:pt x="1" y="19"/>
                    <a:pt x="48" y="112"/>
                    <a:pt x="98" y="112"/>
                  </a:cubicBezTo>
                  <a:cubicBezTo>
                    <a:pt x="102" y="112"/>
                    <a:pt x="106" y="111"/>
                    <a:pt x="110" y="110"/>
                  </a:cubicBezTo>
                  <a:cubicBezTo>
                    <a:pt x="184" y="85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9" name="Google Shape;18849;p34"/>
            <p:cNvSpPr/>
            <p:nvPr/>
          </p:nvSpPr>
          <p:spPr>
            <a:xfrm>
              <a:off x="5906470" y="3668745"/>
              <a:ext cx="2365" cy="6660"/>
            </a:xfrm>
            <a:custGeom>
              <a:avLst/>
              <a:gdLst/>
              <a:ahLst/>
              <a:cxnLst/>
              <a:rect l="l" t="t" r="r" b="b"/>
              <a:pathLst>
                <a:path w="76" h="214" extrusionOk="0">
                  <a:moveTo>
                    <a:pt x="36" y="1"/>
                  </a:moveTo>
                  <a:lnTo>
                    <a:pt x="36" y="1"/>
                  </a:lnTo>
                  <a:cubicBezTo>
                    <a:pt x="9" y="45"/>
                    <a:pt x="0" y="90"/>
                    <a:pt x="9" y="143"/>
                  </a:cubicBezTo>
                  <a:cubicBezTo>
                    <a:pt x="14" y="194"/>
                    <a:pt x="21" y="214"/>
                    <a:pt x="29" y="214"/>
                  </a:cubicBezTo>
                  <a:cubicBezTo>
                    <a:pt x="52" y="214"/>
                    <a:pt x="76" y="5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0" name="Google Shape;18850;p34"/>
            <p:cNvSpPr/>
            <p:nvPr/>
          </p:nvSpPr>
          <p:spPr>
            <a:xfrm>
              <a:off x="5723515" y="3766151"/>
              <a:ext cx="1120" cy="3734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2" y="1"/>
                  </a:moveTo>
                  <a:cubicBezTo>
                    <a:pt x="4" y="1"/>
                    <a:pt x="0" y="28"/>
                    <a:pt x="0" y="82"/>
                  </a:cubicBezTo>
                  <a:cubicBezTo>
                    <a:pt x="7" y="107"/>
                    <a:pt x="13" y="119"/>
                    <a:pt x="18" y="119"/>
                  </a:cubicBezTo>
                  <a:cubicBezTo>
                    <a:pt x="25" y="119"/>
                    <a:pt x="31" y="91"/>
                    <a:pt x="36" y="37"/>
                  </a:cubicBezTo>
                  <a:cubicBezTo>
                    <a:pt x="25" y="13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1" name="Google Shape;18851;p34"/>
            <p:cNvSpPr/>
            <p:nvPr/>
          </p:nvSpPr>
          <p:spPr>
            <a:xfrm>
              <a:off x="5662987" y="3610987"/>
              <a:ext cx="1712" cy="3392"/>
            </a:xfrm>
            <a:custGeom>
              <a:avLst/>
              <a:gdLst/>
              <a:ahLst/>
              <a:cxnLst/>
              <a:rect l="l" t="t" r="r" b="b"/>
              <a:pathLst>
                <a:path w="55" h="109" extrusionOk="0">
                  <a:moveTo>
                    <a:pt x="27" y="1"/>
                  </a:moveTo>
                  <a:cubicBezTo>
                    <a:pt x="1" y="37"/>
                    <a:pt x="1" y="81"/>
                    <a:pt x="27" y="108"/>
                  </a:cubicBezTo>
                  <a:cubicBezTo>
                    <a:pt x="54" y="72"/>
                    <a:pt x="54" y="3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2" name="Google Shape;18852;p34"/>
            <p:cNvSpPr/>
            <p:nvPr/>
          </p:nvSpPr>
          <p:spPr>
            <a:xfrm>
              <a:off x="5988097" y="3596547"/>
              <a:ext cx="3112" cy="6878"/>
            </a:xfrm>
            <a:custGeom>
              <a:avLst/>
              <a:gdLst/>
              <a:ahLst/>
              <a:cxnLst/>
              <a:rect l="l" t="t" r="r" b="b"/>
              <a:pathLst>
                <a:path w="100" h="221" extrusionOk="0">
                  <a:moveTo>
                    <a:pt x="14" y="1"/>
                  </a:moveTo>
                  <a:cubicBezTo>
                    <a:pt x="12" y="1"/>
                    <a:pt x="11" y="1"/>
                    <a:pt x="9" y="1"/>
                  </a:cubicBezTo>
                  <a:cubicBezTo>
                    <a:pt x="0" y="55"/>
                    <a:pt x="0" y="99"/>
                    <a:pt x="27" y="144"/>
                  </a:cubicBezTo>
                  <a:cubicBezTo>
                    <a:pt x="48" y="200"/>
                    <a:pt x="62" y="221"/>
                    <a:pt x="71" y="221"/>
                  </a:cubicBezTo>
                  <a:cubicBezTo>
                    <a:pt x="100" y="221"/>
                    <a:pt x="7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3" name="Google Shape;18853;p34"/>
            <p:cNvSpPr/>
            <p:nvPr/>
          </p:nvSpPr>
          <p:spPr>
            <a:xfrm>
              <a:off x="5972880" y="3466434"/>
              <a:ext cx="7998" cy="3579"/>
            </a:xfrm>
            <a:custGeom>
              <a:avLst/>
              <a:gdLst/>
              <a:ahLst/>
              <a:cxnLst/>
              <a:rect l="l" t="t" r="r" b="b"/>
              <a:pathLst>
                <a:path w="257" h="115" extrusionOk="0">
                  <a:moveTo>
                    <a:pt x="153" y="0"/>
                  </a:moveTo>
                  <a:cubicBezTo>
                    <a:pt x="123" y="0"/>
                    <a:pt x="92" y="12"/>
                    <a:pt x="61" y="34"/>
                  </a:cubicBezTo>
                  <a:cubicBezTo>
                    <a:pt x="0" y="85"/>
                    <a:pt x="61" y="114"/>
                    <a:pt x="128" y="114"/>
                  </a:cubicBezTo>
                  <a:cubicBezTo>
                    <a:pt x="189" y="114"/>
                    <a:pt x="256" y="89"/>
                    <a:pt x="239" y="34"/>
                  </a:cubicBezTo>
                  <a:cubicBezTo>
                    <a:pt x="213" y="12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4" name="Google Shape;18854;p34"/>
            <p:cNvSpPr/>
            <p:nvPr/>
          </p:nvSpPr>
          <p:spPr>
            <a:xfrm>
              <a:off x="5996064" y="3540593"/>
              <a:ext cx="7033" cy="2178"/>
            </a:xfrm>
            <a:custGeom>
              <a:avLst/>
              <a:gdLst/>
              <a:ahLst/>
              <a:cxnLst/>
              <a:rect l="l" t="t" r="r" b="b"/>
              <a:pathLst>
                <a:path w="226" h="70" extrusionOk="0">
                  <a:moveTo>
                    <a:pt x="170" y="1"/>
                  </a:moveTo>
                  <a:cubicBezTo>
                    <a:pt x="140" y="1"/>
                    <a:pt x="111" y="7"/>
                    <a:pt x="83" y="24"/>
                  </a:cubicBezTo>
                  <a:cubicBezTo>
                    <a:pt x="1" y="55"/>
                    <a:pt x="8" y="69"/>
                    <a:pt x="46" y="69"/>
                  </a:cubicBezTo>
                  <a:cubicBezTo>
                    <a:pt x="95" y="69"/>
                    <a:pt x="196" y="46"/>
                    <a:pt x="226" y="6"/>
                  </a:cubicBezTo>
                  <a:cubicBezTo>
                    <a:pt x="206" y="3"/>
                    <a:pt x="18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5" name="Google Shape;18855;p34"/>
            <p:cNvSpPr/>
            <p:nvPr/>
          </p:nvSpPr>
          <p:spPr>
            <a:xfrm>
              <a:off x="5971137" y="3866420"/>
              <a:ext cx="1151" cy="3703"/>
            </a:xfrm>
            <a:custGeom>
              <a:avLst/>
              <a:gdLst/>
              <a:ahLst/>
              <a:cxnLst/>
              <a:rect l="l" t="t" r="r" b="b"/>
              <a:pathLst>
                <a:path w="37" h="119" extrusionOk="0">
                  <a:moveTo>
                    <a:pt x="16" y="1"/>
                  </a:moveTo>
                  <a:cubicBezTo>
                    <a:pt x="7" y="1"/>
                    <a:pt x="1" y="29"/>
                    <a:pt x="1" y="81"/>
                  </a:cubicBezTo>
                  <a:cubicBezTo>
                    <a:pt x="8" y="106"/>
                    <a:pt x="15" y="118"/>
                    <a:pt x="21" y="118"/>
                  </a:cubicBezTo>
                  <a:cubicBezTo>
                    <a:pt x="30" y="118"/>
                    <a:pt x="37" y="92"/>
                    <a:pt x="37" y="45"/>
                  </a:cubicBezTo>
                  <a:cubicBezTo>
                    <a:pt x="29" y="15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6" name="Google Shape;18856;p34"/>
            <p:cNvSpPr/>
            <p:nvPr/>
          </p:nvSpPr>
          <p:spPr>
            <a:xfrm>
              <a:off x="5668806" y="3635571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8" y="103"/>
                    <a:pt x="16" y="117"/>
                    <a:pt x="22" y="117"/>
                  </a:cubicBezTo>
                  <a:cubicBezTo>
                    <a:pt x="31" y="117"/>
                    <a:pt x="37" y="92"/>
                    <a:pt x="37" y="41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7" name="Google Shape;18857;p34"/>
            <p:cNvSpPr/>
            <p:nvPr/>
          </p:nvSpPr>
          <p:spPr>
            <a:xfrm>
              <a:off x="5471972" y="3916398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8" name="Google Shape;18858;p34"/>
            <p:cNvSpPr/>
            <p:nvPr/>
          </p:nvSpPr>
          <p:spPr>
            <a:xfrm>
              <a:off x="5505022" y="4011065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0" y="18"/>
                    <a:pt x="9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9" name="Google Shape;18859;p34"/>
            <p:cNvSpPr/>
            <p:nvPr/>
          </p:nvSpPr>
          <p:spPr>
            <a:xfrm>
              <a:off x="5625581" y="3740882"/>
              <a:ext cx="11670" cy="3890"/>
            </a:xfrm>
            <a:custGeom>
              <a:avLst/>
              <a:gdLst/>
              <a:ahLst/>
              <a:cxnLst/>
              <a:rect l="l" t="t" r="r" b="b"/>
              <a:pathLst>
                <a:path w="375" h="125" extrusionOk="0">
                  <a:moveTo>
                    <a:pt x="173" y="0"/>
                  </a:moveTo>
                  <a:cubicBezTo>
                    <a:pt x="108" y="0"/>
                    <a:pt x="43" y="14"/>
                    <a:pt x="7" y="38"/>
                  </a:cubicBezTo>
                  <a:cubicBezTo>
                    <a:pt x="3" y="36"/>
                    <a:pt x="2" y="35"/>
                    <a:pt x="1" y="35"/>
                  </a:cubicBezTo>
                  <a:lnTo>
                    <a:pt x="1" y="35"/>
                  </a:lnTo>
                  <a:cubicBezTo>
                    <a:pt x="1" y="35"/>
                    <a:pt x="210" y="125"/>
                    <a:pt x="310" y="125"/>
                  </a:cubicBezTo>
                  <a:cubicBezTo>
                    <a:pt x="352" y="125"/>
                    <a:pt x="375" y="109"/>
                    <a:pt x="355" y="64"/>
                  </a:cubicBezTo>
                  <a:cubicBezTo>
                    <a:pt x="330" y="20"/>
                    <a:pt x="25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0" name="Google Shape;18860;p34"/>
            <p:cNvSpPr/>
            <p:nvPr/>
          </p:nvSpPr>
          <p:spPr>
            <a:xfrm>
              <a:off x="5325366" y="4244528"/>
              <a:ext cx="7002" cy="10736"/>
            </a:xfrm>
            <a:custGeom>
              <a:avLst/>
              <a:gdLst/>
              <a:ahLst/>
              <a:cxnLst/>
              <a:rect l="l" t="t" r="r" b="b"/>
              <a:pathLst>
                <a:path w="225" h="345" extrusionOk="0">
                  <a:moveTo>
                    <a:pt x="153" y="1"/>
                  </a:moveTo>
                  <a:cubicBezTo>
                    <a:pt x="120" y="67"/>
                    <a:pt x="1" y="344"/>
                    <a:pt x="123" y="344"/>
                  </a:cubicBezTo>
                  <a:cubicBezTo>
                    <a:pt x="132" y="344"/>
                    <a:pt x="142" y="343"/>
                    <a:pt x="153" y="340"/>
                  </a:cubicBezTo>
                  <a:cubicBezTo>
                    <a:pt x="225" y="322"/>
                    <a:pt x="180" y="36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1" name="Google Shape;18861;p34"/>
            <p:cNvSpPr/>
            <p:nvPr/>
          </p:nvSpPr>
          <p:spPr>
            <a:xfrm>
              <a:off x="5645217" y="4005495"/>
              <a:ext cx="5726" cy="10736"/>
            </a:xfrm>
            <a:custGeom>
              <a:avLst/>
              <a:gdLst/>
              <a:ahLst/>
              <a:cxnLst/>
              <a:rect l="l" t="t" r="r" b="b"/>
              <a:pathLst>
                <a:path w="184" h="345" extrusionOk="0">
                  <a:moveTo>
                    <a:pt x="117" y="1"/>
                  </a:moveTo>
                  <a:lnTo>
                    <a:pt x="117" y="1"/>
                  </a:lnTo>
                  <a:cubicBezTo>
                    <a:pt x="63" y="99"/>
                    <a:pt x="1" y="197"/>
                    <a:pt x="45" y="313"/>
                  </a:cubicBezTo>
                  <a:cubicBezTo>
                    <a:pt x="52" y="335"/>
                    <a:pt x="61" y="344"/>
                    <a:pt x="71" y="344"/>
                  </a:cubicBezTo>
                  <a:cubicBezTo>
                    <a:pt x="120" y="344"/>
                    <a:pt x="184" y="98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2" name="Google Shape;18862;p34"/>
            <p:cNvSpPr/>
            <p:nvPr/>
          </p:nvSpPr>
          <p:spPr>
            <a:xfrm>
              <a:off x="5676306" y="3909459"/>
              <a:ext cx="5477" cy="6442"/>
            </a:xfrm>
            <a:custGeom>
              <a:avLst/>
              <a:gdLst/>
              <a:ahLst/>
              <a:cxnLst/>
              <a:rect l="l" t="t" r="r" b="b"/>
              <a:pathLst>
                <a:path w="176" h="207" extrusionOk="0">
                  <a:moveTo>
                    <a:pt x="81" y="0"/>
                  </a:moveTo>
                  <a:cubicBezTo>
                    <a:pt x="19" y="45"/>
                    <a:pt x="1" y="98"/>
                    <a:pt x="27" y="170"/>
                  </a:cubicBezTo>
                  <a:cubicBezTo>
                    <a:pt x="39" y="196"/>
                    <a:pt x="52" y="207"/>
                    <a:pt x="65" y="207"/>
                  </a:cubicBezTo>
                  <a:cubicBezTo>
                    <a:pt x="122" y="207"/>
                    <a:pt x="17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3" name="Google Shape;18863;p34"/>
            <p:cNvSpPr/>
            <p:nvPr/>
          </p:nvSpPr>
          <p:spPr>
            <a:xfrm>
              <a:off x="5563403" y="3842924"/>
              <a:ext cx="4886" cy="12884"/>
            </a:xfrm>
            <a:custGeom>
              <a:avLst/>
              <a:gdLst/>
              <a:ahLst/>
              <a:cxnLst/>
              <a:rect l="l" t="t" r="r" b="b"/>
              <a:pathLst>
                <a:path w="157" h="414" extrusionOk="0">
                  <a:moveTo>
                    <a:pt x="107" y="0"/>
                  </a:moveTo>
                  <a:cubicBezTo>
                    <a:pt x="99" y="0"/>
                    <a:pt x="89" y="10"/>
                    <a:pt x="78" y="33"/>
                  </a:cubicBezTo>
                  <a:cubicBezTo>
                    <a:pt x="0" y="195"/>
                    <a:pt x="107" y="413"/>
                    <a:pt x="142" y="413"/>
                  </a:cubicBezTo>
                  <a:cubicBezTo>
                    <a:pt x="151" y="413"/>
                    <a:pt x="155" y="398"/>
                    <a:pt x="150" y="363"/>
                  </a:cubicBezTo>
                  <a:cubicBezTo>
                    <a:pt x="150" y="363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4" name="Google Shape;18864;p34"/>
            <p:cNvSpPr/>
            <p:nvPr/>
          </p:nvSpPr>
          <p:spPr>
            <a:xfrm>
              <a:off x="5336476" y="3864086"/>
              <a:ext cx="10705" cy="12977"/>
            </a:xfrm>
            <a:custGeom>
              <a:avLst/>
              <a:gdLst/>
              <a:ahLst/>
              <a:cxnLst/>
              <a:rect l="l" t="t" r="r" b="b"/>
              <a:pathLst>
                <a:path w="344" h="417" extrusionOk="0">
                  <a:moveTo>
                    <a:pt x="190" y="1"/>
                  </a:moveTo>
                  <a:cubicBezTo>
                    <a:pt x="186" y="1"/>
                    <a:pt x="182" y="4"/>
                    <a:pt x="180" y="13"/>
                  </a:cubicBezTo>
                  <a:cubicBezTo>
                    <a:pt x="180" y="21"/>
                    <a:pt x="1" y="417"/>
                    <a:pt x="147" y="417"/>
                  </a:cubicBezTo>
                  <a:cubicBezTo>
                    <a:pt x="161" y="417"/>
                    <a:pt x="178" y="413"/>
                    <a:pt x="198" y="405"/>
                  </a:cubicBezTo>
                  <a:cubicBezTo>
                    <a:pt x="343" y="357"/>
                    <a:pt x="23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5" name="Google Shape;18865;p34"/>
            <p:cNvSpPr/>
            <p:nvPr/>
          </p:nvSpPr>
          <p:spPr>
            <a:xfrm>
              <a:off x="5329007" y="3978576"/>
              <a:ext cx="4761" cy="6971"/>
            </a:xfrm>
            <a:custGeom>
              <a:avLst/>
              <a:gdLst/>
              <a:ahLst/>
              <a:cxnLst/>
              <a:rect l="l" t="t" r="r" b="b"/>
              <a:pathLst>
                <a:path w="153" h="224" extrusionOk="0">
                  <a:moveTo>
                    <a:pt x="72" y="0"/>
                  </a:moveTo>
                  <a:cubicBezTo>
                    <a:pt x="1" y="81"/>
                    <a:pt x="1" y="161"/>
                    <a:pt x="72" y="223"/>
                  </a:cubicBezTo>
                  <a:cubicBezTo>
                    <a:pt x="152" y="143"/>
                    <a:pt x="152" y="63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6" name="Google Shape;18866;p34"/>
            <p:cNvSpPr/>
            <p:nvPr/>
          </p:nvSpPr>
          <p:spPr>
            <a:xfrm>
              <a:off x="5593589" y="3863557"/>
              <a:ext cx="5851" cy="8434"/>
            </a:xfrm>
            <a:custGeom>
              <a:avLst/>
              <a:gdLst/>
              <a:ahLst/>
              <a:cxnLst/>
              <a:rect l="l" t="t" r="r" b="b"/>
              <a:pathLst>
                <a:path w="188" h="27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34" y="1"/>
                    <a:pt x="1" y="271"/>
                    <a:pt x="69" y="271"/>
                  </a:cubicBezTo>
                  <a:cubicBezTo>
                    <a:pt x="70" y="271"/>
                    <a:pt x="71" y="271"/>
                    <a:pt x="72" y="271"/>
                  </a:cubicBezTo>
                  <a:cubicBezTo>
                    <a:pt x="179" y="262"/>
                    <a:pt x="188" y="173"/>
                    <a:pt x="125" y="39"/>
                  </a:cubicBezTo>
                  <a:cubicBezTo>
                    <a:pt x="137" y="12"/>
                    <a:pt x="14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7" name="Google Shape;18867;p34"/>
            <p:cNvSpPr/>
            <p:nvPr/>
          </p:nvSpPr>
          <p:spPr>
            <a:xfrm>
              <a:off x="5529202" y="3897228"/>
              <a:ext cx="7500" cy="6411"/>
            </a:xfrm>
            <a:custGeom>
              <a:avLst/>
              <a:gdLst/>
              <a:ahLst/>
              <a:cxnLst/>
              <a:rect l="l" t="t" r="r" b="b"/>
              <a:pathLst>
                <a:path w="241" h="206" extrusionOk="0">
                  <a:moveTo>
                    <a:pt x="205" y="1"/>
                  </a:moveTo>
                  <a:cubicBezTo>
                    <a:pt x="205" y="1"/>
                    <a:pt x="205" y="1"/>
                    <a:pt x="205" y="1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  <a:moveTo>
                    <a:pt x="205" y="1"/>
                  </a:moveTo>
                  <a:cubicBezTo>
                    <a:pt x="212" y="19"/>
                    <a:pt x="0" y="170"/>
                    <a:pt x="151" y="206"/>
                  </a:cubicBezTo>
                  <a:cubicBezTo>
                    <a:pt x="223" y="152"/>
                    <a:pt x="240" y="8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8" name="Google Shape;18868;p34"/>
            <p:cNvSpPr/>
            <p:nvPr/>
          </p:nvSpPr>
          <p:spPr>
            <a:xfrm>
              <a:off x="5330314" y="3862747"/>
              <a:ext cx="5726" cy="3485"/>
            </a:xfrm>
            <a:custGeom>
              <a:avLst/>
              <a:gdLst/>
              <a:ahLst/>
              <a:cxnLst/>
              <a:rect l="l" t="t" r="r" b="b"/>
              <a:pathLst>
                <a:path w="184" h="112" extrusionOk="0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cubicBezTo>
                    <a:pt x="0" y="19"/>
                    <a:pt x="48" y="111"/>
                    <a:pt x="98" y="111"/>
                  </a:cubicBezTo>
                  <a:cubicBezTo>
                    <a:pt x="102" y="111"/>
                    <a:pt x="106" y="111"/>
                    <a:pt x="110" y="109"/>
                  </a:cubicBezTo>
                  <a:cubicBezTo>
                    <a:pt x="184" y="85"/>
                    <a:pt x="14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9" name="Google Shape;18869;p34"/>
            <p:cNvSpPr/>
            <p:nvPr/>
          </p:nvSpPr>
          <p:spPr>
            <a:xfrm>
              <a:off x="5571930" y="4006833"/>
              <a:ext cx="1151" cy="3548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12" y="0"/>
                  </a:moveTo>
                  <a:cubicBezTo>
                    <a:pt x="4" y="0"/>
                    <a:pt x="0" y="26"/>
                    <a:pt x="0" y="74"/>
                  </a:cubicBezTo>
                  <a:cubicBezTo>
                    <a:pt x="8" y="100"/>
                    <a:pt x="14" y="114"/>
                    <a:pt x="19" y="114"/>
                  </a:cubicBezTo>
                  <a:cubicBezTo>
                    <a:pt x="26" y="114"/>
                    <a:pt x="31" y="89"/>
                    <a:pt x="36" y="38"/>
                  </a:cubicBezTo>
                  <a:cubicBezTo>
                    <a:pt x="25" y="13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0" name="Google Shape;18870;p34"/>
            <p:cNvSpPr/>
            <p:nvPr/>
          </p:nvSpPr>
          <p:spPr>
            <a:xfrm>
              <a:off x="5673505" y="4122662"/>
              <a:ext cx="7002" cy="10705"/>
            </a:xfrm>
            <a:custGeom>
              <a:avLst/>
              <a:gdLst/>
              <a:ahLst/>
              <a:cxnLst/>
              <a:rect l="l" t="t" r="r" b="b"/>
              <a:pathLst>
                <a:path w="225" h="344" extrusionOk="0">
                  <a:moveTo>
                    <a:pt x="162" y="0"/>
                  </a:moveTo>
                  <a:cubicBezTo>
                    <a:pt x="120" y="67"/>
                    <a:pt x="1" y="344"/>
                    <a:pt x="131" y="344"/>
                  </a:cubicBezTo>
                  <a:cubicBezTo>
                    <a:pt x="140" y="344"/>
                    <a:pt x="150" y="342"/>
                    <a:pt x="162" y="339"/>
                  </a:cubicBezTo>
                  <a:cubicBezTo>
                    <a:pt x="225" y="322"/>
                    <a:pt x="189" y="36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1" name="Google Shape;18871;p34"/>
            <p:cNvSpPr/>
            <p:nvPr/>
          </p:nvSpPr>
          <p:spPr>
            <a:xfrm>
              <a:off x="5685487" y="4122662"/>
              <a:ext cx="5726" cy="10456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7"/>
                    <a:pt x="45" y="304"/>
                  </a:cubicBezTo>
                  <a:cubicBezTo>
                    <a:pt x="52" y="326"/>
                    <a:pt x="61" y="335"/>
                    <a:pt x="71" y="335"/>
                  </a:cubicBezTo>
                  <a:cubicBezTo>
                    <a:pt x="119" y="335"/>
                    <a:pt x="183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2" name="Google Shape;18872;p34"/>
            <p:cNvSpPr/>
            <p:nvPr/>
          </p:nvSpPr>
          <p:spPr>
            <a:xfrm>
              <a:off x="5654647" y="4254797"/>
              <a:ext cx="2988" cy="6380"/>
            </a:xfrm>
            <a:custGeom>
              <a:avLst/>
              <a:gdLst/>
              <a:ahLst/>
              <a:cxnLst/>
              <a:rect l="l" t="t" r="r" b="b"/>
              <a:pathLst>
                <a:path w="96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10" y="28"/>
                    <a:pt x="1" y="81"/>
                    <a:pt x="54" y="170"/>
                  </a:cubicBezTo>
                  <a:cubicBezTo>
                    <a:pt x="61" y="195"/>
                    <a:pt x="67" y="205"/>
                    <a:pt x="72" y="205"/>
                  </a:cubicBezTo>
                  <a:cubicBezTo>
                    <a:pt x="93" y="205"/>
                    <a:pt x="96" y="37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3" name="Google Shape;18873;p34"/>
            <p:cNvSpPr/>
            <p:nvPr/>
          </p:nvSpPr>
          <p:spPr>
            <a:xfrm>
              <a:off x="5721835" y="4132931"/>
              <a:ext cx="3081" cy="6971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36" y="0"/>
                  </a:moveTo>
                  <a:cubicBezTo>
                    <a:pt x="1" y="63"/>
                    <a:pt x="1" y="161"/>
                    <a:pt x="36" y="223"/>
                  </a:cubicBezTo>
                  <a:cubicBezTo>
                    <a:pt x="45" y="215"/>
                    <a:pt x="99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4" name="Google Shape;18874;p34"/>
            <p:cNvSpPr/>
            <p:nvPr/>
          </p:nvSpPr>
          <p:spPr>
            <a:xfrm>
              <a:off x="5656078" y="4257847"/>
              <a:ext cx="7593" cy="6411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96" y="1"/>
                    <a:pt x="197" y="1"/>
                    <a:pt x="198" y="2"/>
                  </a:cubicBezTo>
                  <a:lnTo>
                    <a:pt x="198" y="2"/>
                  </a:lnTo>
                  <a:cubicBezTo>
                    <a:pt x="197" y="1"/>
                    <a:pt x="197" y="1"/>
                    <a:pt x="196" y="1"/>
                  </a:cubicBezTo>
                  <a:close/>
                  <a:moveTo>
                    <a:pt x="198" y="2"/>
                  </a:moveTo>
                  <a:cubicBezTo>
                    <a:pt x="222" y="14"/>
                    <a:pt x="1" y="119"/>
                    <a:pt x="71" y="197"/>
                  </a:cubicBezTo>
                  <a:cubicBezTo>
                    <a:pt x="89" y="203"/>
                    <a:pt x="104" y="206"/>
                    <a:pt x="116" y="206"/>
                  </a:cubicBezTo>
                  <a:cubicBezTo>
                    <a:pt x="161" y="206"/>
                    <a:pt x="176" y="170"/>
                    <a:pt x="169" y="108"/>
                  </a:cubicBezTo>
                  <a:lnTo>
                    <a:pt x="169" y="108"/>
                  </a:lnTo>
                  <a:cubicBezTo>
                    <a:pt x="170" y="109"/>
                    <a:pt x="171" y="110"/>
                    <a:pt x="172" y="110"/>
                  </a:cubicBezTo>
                  <a:cubicBezTo>
                    <a:pt x="188" y="110"/>
                    <a:pt x="244" y="20"/>
                    <a:pt x="19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5" name="Google Shape;18875;p34"/>
            <p:cNvSpPr/>
            <p:nvPr/>
          </p:nvSpPr>
          <p:spPr>
            <a:xfrm>
              <a:off x="5714895" y="4143481"/>
              <a:ext cx="1992" cy="3641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6" y="0"/>
                  </a:moveTo>
                  <a:cubicBezTo>
                    <a:pt x="1" y="36"/>
                    <a:pt x="1" y="72"/>
                    <a:pt x="36" y="116"/>
                  </a:cubicBezTo>
                  <a:cubicBezTo>
                    <a:pt x="63" y="81"/>
                    <a:pt x="63" y="4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6" name="Google Shape;18876;p34"/>
            <p:cNvSpPr/>
            <p:nvPr/>
          </p:nvSpPr>
          <p:spPr>
            <a:xfrm>
              <a:off x="5681814" y="4199217"/>
              <a:ext cx="3579" cy="361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65" y="0"/>
                  </a:moveTo>
                  <a:cubicBezTo>
                    <a:pt x="41" y="0"/>
                    <a:pt x="15" y="18"/>
                    <a:pt x="11" y="47"/>
                  </a:cubicBezTo>
                  <a:cubicBezTo>
                    <a:pt x="1" y="89"/>
                    <a:pt x="30" y="116"/>
                    <a:pt x="59" y="116"/>
                  </a:cubicBezTo>
                  <a:cubicBezTo>
                    <a:pt x="78" y="116"/>
                    <a:pt x="97" y="103"/>
                    <a:pt x="100" y="74"/>
                  </a:cubicBezTo>
                  <a:cubicBezTo>
                    <a:pt x="114" y="22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7" name="Google Shape;18877;p34"/>
            <p:cNvSpPr/>
            <p:nvPr/>
          </p:nvSpPr>
          <p:spPr>
            <a:xfrm>
              <a:off x="5564990" y="4267027"/>
              <a:ext cx="5695" cy="6348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81" y="0"/>
                  </a:moveTo>
                  <a:cubicBezTo>
                    <a:pt x="18" y="45"/>
                    <a:pt x="0" y="98"/>
                    <a:pt x="27" y="170"/>
                  </a:cubicBezTo>
                  <a:cubicBezTo>
                    <a:pt x="38" y="194"/>
                    <a:pt x="51" y="204"/>
                    <a:pt x="65" y="204"/>
                  </a:cubicBezTo>
                  <a:cubicBezTo>
                    <a:pt x="124" y="204"/>
                    <a:pt x="18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8" name="Google Shape;18878;p34"/>
            <p:cNvSpPr/>
            <p:nvPr/>
          </p:nvSpPr>
          <p:spPr>
            <a:xfrm>
              <a:off x="5345936" y="388390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81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9" name="Google Shape;18879;p34"/>
            <p:cNvSpPr/>
            <p:nvPr/>
          </p:nvSpPr>
          <p:spPr>
            <a:xfrm>
              <a:off x="5351787" y="3908556"/>
              <a:ext cx="1120" cy="3548"/>
            </a:xfrm>
            <a:custGeom>
              <a:avLst/>
              <a:gdLst/>
              <a:ahLst/>
              <a:cxnLst/>
              <a:rect l="l" t="t" r="r" b="b"/>
              <a:pathLst>
                <a:path w="36" h="114" extrusionOk="0">
                  <a:moveTo>
                    <a:pt x="15" y="0"/>
                  </a:moveTo>
                  <a:cubicBezTo>
                    <a:pt x="6" y="0"/>
                    <a:pt x="0" y="26"/>
                    <a:pt x="0" y="74"/>
                  </a:cubicBezTo>
                  <a:cubicBezTo>
                    <a:pt x="8" y="100"/>
                    <a:pt x="15" y="114"/>
                    <a:pt x="21" y="114"/>
                  </a:cubicBezTo>
                  <a:cubicBezTo>
                    <a:pt x="30" y="114"/>
                    <a:pt x="36" y="89"/>
                    <a:pt x="36" y="38"/>
                  </a:cubicBezTo>
                  <a:cubicBezTo>
                    <a:pt x="28" y="1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0" name="Google Shape;18880;p34"/>
            <p:cNvSpPr/>
            <p:nvPr/>
          </p:nvSpPr>
          <p:spPr>
            <a:xfrm>
              <a:off x="5974467" y="4158201"/>
              <a:ext cx="5322" cy="112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72" y="0"/>
                  </a:moveTo>
                  <a:cubicBezTo>
                    <a:pt x="1" y="18"/>
                    <a:pt x="19" y="36"/>
                    <a:pt x="108" y="36"/>
                  </a:cubicBezTo>
                  <a:cubicBezTo>
                    <a:pt x="170" y="18"/>
                    <a:pt x="15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1" name="Google Shape;18881;p34"/>
            <p:cNvSpPr/>
            <p:nvPr/>
          </p:nvSpPr>
          <p:spPr>
            <a:xfrm>
              <a:off x="6103024" y="414404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2" name="Google Shape;18882;p34"/>
            <p:cNvSpPr/>
            <p:nvPr/>
          </p:nvSpPr>
          <p:spPr>
            <a:xfrm>
              <a:off x="6464482" y="413342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3" name="Google Shape;18883;p34"/>
            <p:cNvSpPr/>
            <p:nvPr/>
          </p:nvSpPr>
          <p:spPr>
            <a:xfrm>
              <a:off x="7353363" y="4133336"/>
              <a:ext cx="6691" cy="7967"/>
            </a:xfrm>
            <a:custGeom>
              <a:avLst/>
              <a:gdLst/>
              <a:ahLst/>
              <a:cxnLst/>
              <a:rect l="l" t="t" r="r" b="b"/>
              <a:pathLst>
                <a:path w="215" h="256" extrusionOk="0">
                  <a:moveTo>
                    <a:pt x="22" y="1"/>
                  </a:moveTo>
                  <a:cubicBezTo>
                    <a:pt x="14" y="1"/>
                    <a:pt x="11" y="48"/>
                    <a:pt x="3" y="202"/>
                  </a:cubicBezTo>
                  <a:cubicBezTo>
                    <a:pt x="1" y="240"/>
                    <a:pt x="11" y="255"/>
                    <a:pt x="28" y="255"/>
                  </a:cubicBezTo>
                  <a:cubicBezTo>
                    <a:pt x="84" y="255"/>
                    <a:pt x="215" y="86"/>
                    <a:pt x="208" y="86"/>
                  </a:cubicBezTo>
                  <a:lnTo>
                    <a:pt x="208" y="86"/>
                  </a:lnTo>
                  <a:cubicBezTo>
                    <a:pt x="176" y="113"/>
                    <a:pt x="150" y="124"/>
                    <a:pt x="129" y="124"/>
                  </a:cubicBezTo>
                  <a:cubicBezTo>
                    <a:pt x="55" y="124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4" name="Google Shape;18884;p34"/>
            <p:cNvSpPr/>
            <p:nvPr/>
          </p:nvSpPr>
          <p:spPr>
            <a:xfrm>
              <a:off x="7339079" y="4160130"/>
              <a:ext cx="6597" cy="1525"/>
            </a:xfrm>
            <a:custGeom>
              <a:avLst/>
              <a:gdLst/>
              <a:ahLst/>
              <a:cxnLst/>
              <a:rect l="l" t="t" r="r" b="b"/>
              <a:pathLst>
                <a:path w="212" h="49" extrusionOk="0">
                  <a:moveTo>
                    <a:pt x="104" y="0"/>
                  </a:moveTo>
                  <a:cubicBezTo>
                    <a:pt x="65" y="0"/>
                    <a:pt x="27" y="7"/>
                    <a:pt x="16" y="19"/>
                  </a:cubicBezTo>
                  <a:cubicBezTo>
                    <a:pt x="0" y="39"/>
                    <a:pt x="58" y="48"/>
                    <a:pt x="116" y="48"/>
                  </a:cubicBezTo>
                  <a:cubicBezTo>
                    <a:pt x="156" y="48"/>
                    <a:pt x="197" y="44"/>
                    <a:pt x="212" y="36"/>
                  </a:cubicBezTo>
                  <a:cubicBezTo>
                    <a:pt x="207" y="11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5" name="Google Shape;18885;p34"/>
            <p:cNvSpPr/>
            <p:nvPr/>
          </p:nvSpPr>
          <p:spPr>
            <a:xfrm>
              <a:off x="7320407" y="414821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107" y="0"/>
                  </a:moveTo>
                  <a:cubicBezTo>
                    <a:pt x="18" y="0"/>
                    <a:pt x="0" y="18"/>
                    <a:pt x="63" y="36"/>
                  </a:cubicBezTo>
                  <a:cubicBezTo>
                    <a:pt x="152" y="36"/>
                    <a:pt x="170" y="18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6" name="Google Shape;18886;p34"/>
            <p:cNvSpPr/>
            <p:nvPr/>
          </p:nvSpPr>
          <p:spPr>
            <a:xfrm>
              <a:off x="7313747" y="4133678"/>
              <a:ext cx="3361" cy="1307"/>
            </a:xfrm>
            <a:custGeom>
              <a:avLst/>
              <a:gdLst/>
              <a:ahLst/>
              <a:cxnLst/>
              <a:rect l="l" t="t" r="r" b="b"/>
              <a:pathLst>
                <a:path w="108" h="42" extrusionOk="0">
                  <a:moveTo>
                    <a:pt x="57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4" y="41"/>
                  </a:cubicBezTo>
                  <a:cubicBezTo>
                    <a:pt x="71" y="41"/>
                    <a:pt x="89" y="34"/>
                    <a:pt x="107" y="21"/>
                  </a:cubicBezTo>
                  <a:cubicBezTo>
                    <a:pt x="94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7" name="Google Shape;18887;p34"/>
          <p:cNvGrpSpPr/>
          <p:nvPr/>
        </p:nvGrpSpPr>
        <p:grpSpPr>
          <a:xfrm>
            <a:off x="11" y="-5"/>
            <a:ext cx="9150140" cy="5143520"/>
            <a:chOff x="11" y="-5"/>
            <a:chExt cx="9150140" cy="5143520"/>
          </a:xfrm>
        </p:grpSpPr>
        <p:sp>
          <p:nvSpPr>
            <p:cNvPr id="18888" name="Google Shape;18888;p34"/>
            <p:cNvSpPr/>
            <p:nvPr/>
          </p:nvSpPr>
          <p:spPr>
            <a:xfrm>
              <a:off x="11" y="-5"/>
              <a:ext cx="9150140" cy="5143520"/>
            </a:xfrm>
            <a:custGeom>
              <a:avLst/>
              <a:gdLst/>
              <a:ahLst/>
              <a:cxnLst/>
              <a:rect l="l" t="t" r="r" b="b"/>
              <a:pathLst>
                <a:path w="66624" h="37451" extrusionOk="0">
                  <a:moveTo>
                    <a:pt x="43786" y="909"/>
                  </a:moveTo>
                  <a:cubicBezTo>
                    <a:pt x="43795" y="909"/>
                    <a:pt x="43793" y="919"/>
                    <a:pt x="43759" y="946"/>
                  </a:cubicBezTo>
                  <a:cubicBezTo>
                    <a:pt x="43748" y="926"/>
                    <a:pt x="43775" y="909"/>
                    <a:pt x="43786" y="909"/>
                  </a:cubicBezTo>
                  <a:close/>
                  <a:moveTo>
                    <a:pt x="56088" y="909"/>
                  </a:moveTo>
                  <a:cubicBezTo>
                    <a:pt x="56097" y="909"/>
                    <a:pt x="56096" y="919"/>
                    <a:pt x="56061" y="946"/>
                  </a:cubicBezTo>
                  <a:cubicBezTo>
                    <a:pt x="56051" y="926"/>
                    <a:pt x="56078" y="909"/>
                    <a:pt x="56088" y="909"/>
                  </a:cubicBezTo>
                  <a:close/>
                  <a:moveTo>
                    <a:pt x="19788" y="910"/>
                  </a:moveTo>
                  <a:cubicBezTo>
                    <a:pt x="19752" y="928"/>
                    <a:pt x="19734" y="946"/>
                    <a:pt x="19734" y="964"/>
                  </a:cubicBezTo>
                  <a:cubicBezTo>
                    <a:pt x="19734" y="937"/>
                    <a:pt x="19752" y="910"/>
                    <a:pt x="19788" y="910"/>
                  </a:cubicBezTo>
                  <a:close/>
                  <a:moveTo>
                    <a:pt x="32081" y="910"/>
                  </a:moveTo>
                  <a:cubicBezTo>
                    <a:pt x="32054" y="928"/>
                    <a:pt x="32036" y="946"/>
                    <a:pt x="32027" y="964"/>
                  </a:cubicBezTo>
                  <a:cubicBezTo>
                    <a:pt x="32036" y="937"/>
                    <a:pt x="32045" y="910"/>
                    <a:pt x="32081" y="910"/>
                  </a:cubicBezTo>
                  <a:close/>
                  <a:moveTo>
                    <a:pt x="34730" y="964"/>
                  </a:moveTo>
                  <a:cubicBezTo>
                    <a:pt x="34777" y="974"/>
                    <a:pt x="34776" y="985"/>
                    <a:pt x="34763" y="985"/>
                  </a:cubicBezTo>
                  <a:cubicBezTo>
                    <a:pt x="34753" y="985"/>
                    <a:pt x="34738" y="979"/>
                    <a:pt x="34730" y="964"/>
                  </a:cubicBezTo>
                  <a:close/>
                  <a:moveTo>
                    <a:pt x="47033" y="964"/>
                  </a:moveTo>
                  <a:lnTo>
                    <a:pt x="47033" y="964"/>
                  </a:lnTo>
                  <a:cubicBezTo>
                    <a:pt x="47074" y="974"/>
                    <a:pt x="47073" y="985"/>
                    <a:pt x="47062" y="985"/>
                  </a:cubicBezTo>
                  <a:cubicBezTo>
                    <a:pt x="47054" y="985"/>
                    <a:pt x="47040" y="979"/>
                    <a:pt x="47033" y="964"/>
                  </a:cubicBezTo>
                  <a:close/>
                  <a:moveTo>
                    <a:pt x="20106" y="944"/>
                  </a:moveTo>
                  <a:cubicBezTo>
                    <a:pt x="20113" y="944"/>
                    <a:pt x="20120" y="945"/>
                    <a:pt x="20127" y="946"/>
                  </a:cubicBezTo>
                  <a:cubicBezTo>
                    <a:pt x="20109" y="946"/>
                    <a:pt x="20064" y="973"/>
                    <a:pt x="20011" y="1000"/>
                  </a:cubicBezTo>
                  <a:cubicBezTo>
                    <a:pt x="20034" y="969"/>
                    <a:pt x="20064" y="944"/>
                    <a:pt x="20106" y="944"/>
                  </a:cubicBezTo>
                  <a:close/>
                  <a:moveTo>
                    <a:pt x="32408" y="944"/>
                  </a:moveTo>
                  <a:cubicBezTo>
                    <a:pt x="32415" y="944"/>
                    <a:pt x="32422" y="945"/>
                    <a:pt x="32429" y="946"/>
                  </a:cubicBezTo>
                  <a:cubicBezTo>
                    <a:pt x="32411" y="946"/>
                    <a:pt x="32366" y="973"/>
                    <a:pt x="32313" y="1000"/>
                  </a:cubicBezTo>
                  <a:cubicBezTo>
                    <a:pt x="32328" y="969"/>
                    <a:pt x="32364" y="944"/>
                    <a:pt x="32408" y="944"/>
                  </a:cubicBezTo>
                  <a:close/>
                  <a:moveTo>
                    <a:pt x="40253" y="982"/>
                  </a:moveTo>
                  <a:cubicBezTo>
                    <a:pt x="40195" y="1009"/>
                    <a:pt x="40157" y="1022"/>
                    <a:pt x="40125" y="1022"/>
                  </a:cubicBezTo>
                  <a:cubicBezTo>
                    <a:pt x="40094" y="1022"/>
                    <a:pt x="40070" y="1009"/>
                    <a:pt x="40038" y="982"/>
                  </a:cubicBezTo>
                  <a:close/>
                  <a:moveTo>
                    <a:pt x="54972" y="928"/>
                  </a:moveTo>
                  <a:cubicBezTo>
                    <a:pt x="55023" y="1000"/>
                    <a:pt x="55027" y="1032"/>
                    <a:pt x="54984" y="1032"/>
                  </a:cubicBezTo>
                  <a:cubicBezTo>
                    <a:pt x="54974" y="1032"/>
                    <a:pt x="54961" y="1030"/>
                    <a:pt x="54946" y="1026"/>
                  </a:cubicBezTo>
                  <a:cubicBezTo>
                    <a:pt x="54838" y="982"/>
                    <a:pt x="54865" y="955"/>
                    <a:pt x="54972" y="928"/>
                  </a:cubicBezTo>
                  <a:close/>
                  <a:moveTo>
                    <a:pt x="40520" y="991"/>
                  </a:moveTo>
                  <a:cubicBezTo>
                    <a:pt x="40547" y="1026"/>
                    <a:pt x="40529" y="1044"/>
                    <a:pt x="40476" y="1062"/>
                  </a:cubicBezTo>
                  <a:cubicBezTo>
                    <a:pt x="40502" y="1018"/>
                    <a:pt x="40520" y="1000"/>
                    <a:pt x="40520" y="991"/>
                  </a:cubicBezTo>
                  <a:close/>
                  <a:moveTo>
                    <a:pt x="43687" y="910"/>
                  </a:moveTo>
                  <a:cubicBezTo>
                    <a:pt x="43705" y="973"/>
                    <a:pt x="43687" y="1018"/>
                    <a:pt x="43643" y="1062"/>
                  </a:cubicBezTo>
                  <a:cubicBezTo>
                    <a:pt x="43509" y="973"/>
                    <a:pt x="43651" y="910"/>
                    <a:pt x="43687" y="910"/>
                  </a:cubicBezTo>
                  <a:close/>
                  <a:moveTo>
                    <a:pt x="53829" y="826"/>
                  </a:moveTo>
                  <a:cubicBezTo>
                    <a:pt x="53881" y="826"/>
                    <a:pt x="53977" y="840"/>
                    <a:pt x="54143" y="875"/>
                  </a:cubicBezTo>
                  <a:cubicBezTo>
                    <a:pt x="53991" y="910"/>
                    <a:pt x="54080" y="1062"/>
                    <a:pt x="53830" y="1062"/>
                  </a:cubicBezTo>
                  <a:cubicBezTo>
                    <a:pt x="53975" y="986"/>
                    <a:pt x="53653" y="826"/>
                    <a:pt x="53829" y="826"/>
                  </a:cubicBezTo>
                  <a:close/>
                  <a:moveTo>
                    <a:pt x="46834" y="924"/>
                  </a:moveTo>
                  <a:cubicBezTo>
                    <a:pt x="46877" y="924"/>
                    <a:pt x="46917" y="946"/>
                    <a:pt x="46917" y="1000"/>
                  </a:cubicBezTo>
                  <a:cubicBezTo>
                    <a:pt x="46891" y="1057"/>
                    <a:pt x="46861" y="1084"/>
                    <a:pt x="46826" y="1084"/>
                  </a:cubicBezTo>
                  <a:cubicBezTo>
                    <a:pt x="46800" y="1084"/>
                    <a:pt x="46772" y="1070"/>
                    <a:pt x="46738" y="1044"/>
                  </a:cubicBezTo>
                  <a:cubicBezTo>
                    <a:pt x="46695" y="975"/>
                    <a:pt x="46768" y="924"/>
                    <a:pt x="46834" y="924"/>
                  </a:cubicBezTo>
                  <a:close/>
                  <a:moveTo>
                    <a:pt x="15033" y="966"/>
                  </a:moveTo>
                  <a:cubicBezTo>
                    <a:pt x="15092" y="966"/>
                    <a:pt x="15111" y="998"/>
                    <a:pt x="15086" y="1062"/>
                  </a:cubicBezTo>
                  <a:cubicBezTo>
                    <a:pt x="15086" y="1093"/>
                    <a:pt x="15059" y="1104"/>
                    <a:pt x="15022" y="1104"/>
                  </a:cubicBezTo>
                  <a:cubicBezTo>
                    <a:pt x="14950" y="1104"/>
                    <a:pt x="14842" y="1062"/>
                    <a:pt x="14819" y="1026"/>
                  </a:cubicBezTo>
                  <a:cubicBezTo>
                    <a:pt x="14914" y="987"/>
                    <a:pt x="14986" y="966"/>
                    <a:pt x="15033" y="966"/>
                  </a:cubicBezTo>
                  <a:close/>
                  <a:moveTo>
                    <a:pt x="27331" y="966"/>
                  </a:moveTo>
                  <a:cubicBezTo>
                    <a:pt x="27390" y="966"/>
                    <a:pt x="27408" y="998"/>
                    <a:pt x="27388" y="1062"/>
                  </a:cubicBezTo>
                  <a:cubicBezTo>
                    <a:pt x="27388" y="1093"/>
                    <a:pt x="27360" y="1104"/>
                    <a:pt x="27321" y="1104"/>
                  </a:cubicBezTo>
                  <a:cubicBezTo>
                    <a:pt x="27247" y="1104"/>
                    <a:pt x="27135" y="1062"/>
                    <a:pt x="27112" y="1026"/>
                  </a:cubicBezTo>
                  <a:cubicBezTo>
                    <a:pt x="27211" y="987"/>
                    <a:pt x="27284" y="966"/>
                    <a:pt x="27331" y="966"/>
                  </a:cubicBezTo>
                  <a:close/>
                  <a:moveTo>
                    <a:pt x="44297" y="1040"/>
                  </a:moveTo>
                  <a:cubicBezTo>
                    <a:pt x="44330" y="1040"/>
                    <a:pt x="44349" y="1064"/>
                    <a:pt x="44321" y="1125"/>
                  </a:cubicBezTo>
                  <a:cubicBezTo>
                    <a:pt x="44276" y="1116"/>
                    <a:pt x="44231" y="1107"/>
                    <a:pt x="44196" y="1089"/>
                  </a:cubicBezTo>
                  <a:cubicBezTo>
                    <a:pt x="44225" y="1059"/>
                    <a:pt x="44267" y="1040"/>
                    <a:pt x="44297" y="1040"/>
                  </a:cubicBezTo>
                  <a:close/>
                  <a:moveTo>
                    <a:pt x="39236" y="993"/>
                  </a:moveTo>
                  <a:cubicBezTo>
                    <a:pt x="39258" y="993"/>
                    <a:pt x="39280" y="1004"/>
                    <a:pt x="39280" y="1026"/>
                  </a:cubicBezTo>
                  <a:cubicBezTo>
                    <a:pt x="39267" y="1102"/>
                    <a:pt x="39251" y="1140"/>
                    <a:pt x="39236" y="1140"/>
                  </a:cubicBezTo>
                  <a:cubicBezTo>
                    <a:pt x="39220" y="1140"/>
                    <a:pt x="39204" y="1102"/>
                    <a:pt x="39191" y="1026"/>
                  </a:cubicBezTo>
                  <a:cubicBezTo>
                    <a:pt x="39191" y="1004"/>
                    <a:pt x="39213" y="993"/>
                    <a:pt x="39236" y="993"/>
                  </a:cubicBezTo>
                  <a:close/>
                  <a:moveTo>
                    <a:pt x="31876" y="1107"/>
                  </a:moveTo>
                  <a:lnTo>
                    <a:pt x="31876" y="1107"/>
                  </a:lnTo>
                  <a:cubicBezTo>
                    <a:pt x="31851" y="1159"/>
                    <a:pt x="31840" y="1177"/>
                    <a:pt x="31839" y="1177"/>
                  </a:cubicBezTo>
                  <a:cubicBezTo>
                    <a:pt x="31836" y="1177"/>
                    <a:pt x="31854" y="1134"/>
                    <a:pt x="31876" y="1107"/>
                  </a:cubicBezTo>
                  <a:close/>
                  <a:moveTo>
                    <a:pt x="27558" y="1169"/>
                  </a:moveTo>
                  <a:cubicBezTo>
                    <a:pt x="27546" y="1178"/>
                    <a:pt x="27524" y="1181"/>
                    <a:pt x="27506" y="1181"/>
                  </a:cubicBezTo>
                  <a:cubicBezTo>
                    <a:pt x="27471" y="1181"/>
                    <a:pt x="27451" y="1169"/>
                    <a:pt x="27558" y="1169"/>
                  </a:cubicBezTo>
                  <a:close/>
                  <a:moveTo>
                    <a:pt x="41527" y="1187"/>
                  </a:moveTo>
                  <a:lnTo>
                    <a:pt x="41527" y="1187"/>
                  </a:lnTo>
                  <a:cubicBezTo>
                    <a:pt x="41530" y="1189"/>
                    <a:pt x="41533" y="1190"/>
                    <a:pt x="41535" y="1190"/>
                  </a:cubicBezTo>
                  <a:cubicBezTo>
                    <a:pt x="41536" y="1190"/>
                    <a:pt x="41537" y="1189"/>
                    <a:pt x="41537" y="1187"/>
                  </a:cubicBezTo>
                  <a:cubicBezTo>
                    <a:pt x="41534" y="1187"/>
                    <a:pt x="41531" y="1187"/>
                    <a:pt x="41527" y="1187"/>
                  </a:cubicBezTo>
                  <a:close/>
                  <a:moveTo>
                    <a:pt x="54609" y="981"/>
                  </a:moveTo>
                  <a:cubicBezTo>
                    <a:pt x="54632" y="981"/>
                    <a:pt x="54476" y="1228"/>
                    <a:pt x="54391" y="1228"/>
                  </a:cubicBezTo>
                  <a:cubicBezTo>
                    <a:pt x="54360" y="1228"/>
                    <a:pt x="54339" y="1195"/>
                    <a:pt x="54339" y="1107"/>
                  </a:cubicBezTo>
                  <a:cubicBezTo>
                    <a:pt x="54339" y="1018"/>
                    <a:pt x="54544" y="982"/>
                    <a:pt x="54607" y="982"/>
                  </a:cubicBezTo>
                  <a:cubicBezTo>
                    <a:pt x="54607" y="982"/>
                    <a:pt x="54608" y="981"/>
                    <a:pt x="54609" y="981"/>
                  </a:cubicBezTo>
                  <a:close/>
                  <a:moveTo>
                    <a:pt x="20413" y="884"/>
                  </a:moveTo>
                  <a:cubicBezTo>
                    <a:pt x="20444" y="884"/>
                    <a:pt x="20471" y="904"/>
                    <a:pt x="20492" y="955"/>
                  </a:cubicBezTo>
                  <a:cubicBezTo>
                    <a:pt x="20501" y="971"/>
                    <a:pt x="20243" y="1231"/>
                    <a:pt x="20136" y="1231"/>
                  </a:cubicBezTo>
                  <a:cubicBezTo>
                    <a:pt x="20125" y="1231"/>
                    <a:pt x="20116" y="1228"/>
                    <a:pt x="20109" y="1223"/>
                  </a:cubicBezTo>
                  <a:cubicBezTo>
                    <a:pt x="20109" y="1223"/>
                    <a:pt x="20287" y="884"/>
                    <a:pt x="20413" y="884"/>
                  </a:cubicBezTo>
                  <a:close/>
                  <a:moveTo>
                    <a:pt x="32715" y="884"/>
                  </a:moveTo>
                  <a:cubicBezTo>
                    <a:pt x="32746" y="884"/>
                    <a:pt x="32773" y="904"/>
                    <a:pt x="32795" y="955"/>
                  </a:cubicBezTo>
                  <a:cubicBezTo>
                    <a:pt x="32795" y="971"/>
                    <a:pt x="32536" y="1231"/>
                    <a:pt x="32436" y="1231"/>
                  </a:cubicBezTo>
                  <a:cubicBezTo>
                    <a:pt x="32426" y="1231"/>
                    <a:pt x="32417" y="1228"/>
                    <a:pt x="32411" y="1223"/>
                  </a:cubicBezTo>
                  <a:cubicBezTo>
                    <a:pt x="32411" y="1223"/>
                    <a:pt x="32589" y="884"/>
                    <a:pt x="32715" y="884"/>
                  </a:cubicBezTo>
                  <a:close/>
                  <a:moveTo>
                    <a:pt x="42679" y="1276"/>
                  </a:moveTo>
                  <a:cubicBezTo>
                    <a:pt x="42680" y="1277"/>
                    <a:pt x="42681" y="1278"/>
                    <a:pt x="42682" y="1278"/>
                  </a:cubicBezTo>
                  <a:cubicBezTo>
                    <a:pt x="42683" y="1278"/>
                    <a:pt x="42685" y="1277"/>
                    <a:pt x="42686" y="1276"/>
                  </a:cubicBezTo>
                  <a:close/>
                  <a:moveTo>
                    <a:pt x="55177" y="1258"/>
                  </a:moveTo>
                  <a:cubicBezTo>
                    <a:pt x="55279" y="1367"/>
                    <a:pt x="55073" y="1388"/>
                    <a:pt x="54956" y="1388"/>
                  </a:cubicBezTo>
                  <a:cubicBezTo>
                    <a:pt x="54918" y="1388"/>
                    <a:pt x="54890" y="1385"/>
                    <a:pt x="54883" y="1383"/>
                  </a:cubicBezTo>
                  <a:cubicBezTo>
                    <a:pt x="54856" y="1383"/>
                    <a:pt x="54910" y="1339"/>
                    <a:pt x="54803" y="1321"/>
                  </a:cubicBezTo>
                  <a:cubicBezTo>
                    <a:pt x="54928" y="1285"/>
                    <a:pt x="55053" y="1258"/>
                    <a:pt x="55177" y="1258"/>
                  </a:cubicBezTo>
                  <a:close/>
                  <a:moveTo>
                    <a:pt x="1071" y="1419"/>
                  </a:moveTo>
                  <a:cubicBezTo>
                    <a:pt x="1071" y="1428"/>
                    <a:pt x="1062" y="1428"/>
                    <a:pt x="1054" y="1428"/>
                  </a:cubicBezTo>
                  <a:cubicBezTo>
                    <a:pt x="1054" y="1428"/>
                    <a:pt x="1062" y="1419"/>
                    <a:pt x="1071" y="1419"/>
                  </a:cubicBezTo>
                  <a:close/>
                  <a:moveTo>
                    <a:pt x="1441" y="1323"/>
                  </a:moveTo>
                  <a:cubicBezTo>
                    <a:pt x="1545" y="1323"/>
                    <a:pt x="1648" y="1349"/>
                    <a:pt x="1749" y="1410"/>
                  </a:cubicBezTo>
                  <a:cubicBezTo>
                    <a:pt x="1619" y="1430"/>
                    <a:pt x="1494" y="1442"/>
                    <a:pt x="1369" y="1442"/>
                  </a:cubicBezTo>
                  <a:cubicBezTo>
                    <a:pt x="1271" y="1442"/>
                    <a:pt x="1173" y="1435"/>
                    <a:pt x="1071" y="1419"/>
                  </a:cubicBezTo>
                  <a:cubicBezTo>
                    <a:pt x="1193" y="1361"/>
                    <a:pt x="1317" y="1323"/>
                    <a:pt x="1441" y="1323"/>
                  </a:cubicBezTo>
                  <a:close/>
                  <a:moveTo>
                    <a:pt x="54688" y="1448"/>
                  </a:moveTo>
                  <a:cubicBezTo>
                    <a:pt x="54709" y="1448"/>
                    <a:pt x="54715" y="1457"/>
                    <a:pt x="54683" y="1457"/>
                  </a:cubicBezTo>
                  <a:cubicBezTo>
                    <a:pt x="54675" y="1457"/>
                    <a:pt x="54665" y="1456"/>
                    <a:pt x="54651" y="1455"/>
                  </a:cubicBezTo>
                  <a:cubicBezTo>
                    <a:pt x="54665" y="1450"/>
                    <a:pt x="54678" y="1448"/>
                    <a:pt x="54688" y="1448"/>
                  </a:cubicBezTo>
                  <a:close/>
                  <a:moveTo>
                    <a:pt x="1251" y="1462"/>
                  </a:moveTo>
                  <a:cubicBezTo>
                    <a:pt x="1253" y="1462"/>
                    <a:pt x="1243" y="1465"/>
                    <a:pt x="1205" y="1473"/>
                  </a:cubicBezTo>
                  <a:cubicBezTo>
                    <a:pt x="1221" y="1467"/>
                    <a:pt x="1248" y="1462"/>
                    <a:pt x="1251" y="1462"/>
                  </a:cubicBezTo>
                  <a:close/>
                  <a:moveTo>
                    <a:pt x="1054" y="1428"/>
                  </a:moveTo>
                  <a:lnTo>
                    <a:pt x="1054" y="1428"/>
                  </a:lnTo>
                  <a:cubicBezTo>
                    <a:pt x="1041" y="1452"/>
                    <a:pt x="1054" y="1506"/>
                    <a:pt x="1038" y="1506"/>
                  </a:cubicBezTo>
                  <a:cubicBezTo>
                    <a:pt x="1030" y="1506"/>
                    <a:pt x="1016" y="1495"/>
                    <a:pt x="991" y="1464"/>
                  </a:cubicBezTo>
                  <a:cubicBezTo>
                    <a:pt x="1009" y="1455"/>
                    <a:pt x="1036" y="1446"/>
                    <a:pt x="1054" y="1428"/>
                  </a:cubicBezTo>
                  <a:close/>
                  <a:moveTo>
                    <a:pt x="11655" y="1217"/>
                  </a:moveTo>
                  <a:cubicBezTo>
                    <a:pt x="11656" y="1217"/>
                    <a:pt x="11952" y="1517"/>
                    <a:pt x="11678" y="1517"/>
                  </a:cubicBezTo>
                  <a:cubicBezTo>
                    <a:pt x="11554" y="1517"/>
                    <a:pt x="11705" y="1267"/>
                    <a:pt x="11661" y="1223"/>
                  </a:cubicBezTo>
                  <a:cubicBezTo>
                    <a:pt x="11657" y="1219"/>
                    <a:pt x="11655" y="1217"/>
                    <a:pt x="11655" y="1217"/>
                  </a:cubicBezTo>
                  <a:close/>
                  <a:moveTo>
                    <a:pt x="2047" y="1577"/>
                  </a:moveTo>
                  <a:cubicBezTo>
                    <a:pt x="2043" y="1578"/>
                    <a:pt x="2039" y="1579"/>
                    <a:pt x="2035" y="1580"/>
                  </a:cubicBezTo>
                  <a:cubicBezTo>
                    <a:pt x="2035" y="1580"/>
                    <a:pt x="2035" y="1581"/>
                    <a:pt x="2035" y="1582"/>
                  </a:cubicBezTo>
                  <a:lnTo>
                    <a:pt x="2035" y="1582"/>
                  </a:lnTo>
                  <a:cubicBezTo>
                    <a:pt x="2039" y="1581"/>
                    <a:pt x="2043" y="1579"/>
                    <a:pt x="2047" y="1577"/>
                  </a:cubicBezTo>
                  <a:close/>
                  <a:moveTo>
                    <a:pt x="973" y="1687"/>
                  </a:moveTo>
                  <a:cubicBezTo>
                    <a:pt x="1000" y="1713"/>
                    <a:pt x="1018" y="1785"/>
                    <a:pt x="991" y="1812"/>
                  </a:cubicBezTo>
                  <a:cubicBezTo>
                    <a:pt x="979" y="1795"/>
                    <a:pt x="958" y="1791"/>
                    <a:pt x="937" y="1791"/>
                  </a:cubicBezTo>
                  <a:cubicBezTo>
                    <a:pt x="907" y="1791"/>
                    <a:pt x="876" y="1800"/>
                    <a:pt x="862" y="1800"/>
                  </a:cubicBezTo>
                  <a:cubicBezTo>
                    <a:pt x="842" y="1800"/>
                    <a:pt x="859" y="1781"/>
                    <a:pt x="973" y="1687"/>
                  </a:cubicBezTo>
                  <a:close/>
                  <a:moveTo>
                    <a:pt x="2342" y="1842"/>
                  </a:moveTo>
                  <a:lnTo>
                    <a:pt x="2342" y="1842"/>
                  </a:lnTo>
                  <a:cubicBezTo>
                    <a:pt x="2350" y="1844"/>
                    <a:pt x="2357" y="1846"/>
                    <a:pt x="2365" y="1847"/>
                  </a:cubicBezTo>
                  <a:cubicBezTo>
                    <a:pt x="2357" y="1845"/>
                    <a:pt x="2350" y="1844"/>
                    <a:pt x="2342" y="1842"/>
                  </a:cubicBezTo>
                  <a:close/>
                  <a:moveTo>
                    <a:pt x="65624" y="1717"/>
                  </a:moveTo>
                  <a:cubicBezTo>
                    <a:pt x="65720" y="1717"/>
                    <a:pt x="65868" y="1865"/>
                    <a:pt x="65722" y="1954"/>
                  </a:cubicBezTo>
                  <a:cubicBezTo>
                    <a:pt x="65713" y="1954"/>
                    <a:pt x="65562" y="1731"/>
                    <a:pt x="65597" y="1722"/>
                  </a:cubicBezTo>
                  <a:cubicBezTo>
                    <a:pt x="65606" y="1719"/>
                    <a:pt x="65615" y="1717"/>
                    <a:pt x="65624" y="1717"/>
                  </a:cubicBezTo>
                  <a:close/>
                  <a:moveTo>
                    <a:pt x="65850" y="2250"/>
                  </a:moveTo>
                  <a:cubicBezTo>
                    <a:pt x="65852" y="2250"/>
                    <a:pt x="65857" y="2260"/>
                    <a:pt x="65865" y="2284"/>
                  </a:cubicBezTo>
                  <a:cubicBezTo>
                    <a:pt x="65874" y="2311"/>
                    <a:pt x="65874" y="2347"/>
                    <a:pt x="65874" y="2382"/>
                  </a:cubicBezTo>
                  <a:cubicBezTo>
                    <a:pt x="65855" y="2307"/>
                    <a:pt x="65845" y="2250"/>
                    <a:pt x="65850" y="2250"/>
                  </a:cubicBezTo>
                  <a:close/>
                  <a:moveTo>
                    <a:pt x="737" y="2174"/>
                  </a:moveTo>
                  <a:lnTo>
                    <a:pt x="737" y="2174"/>
                  </a:lnTo>
                  <a:cubicBezTo>
                    <a:pt x="745" y="2174"/>
                    <a:pt x="764" y="2202"/>
                    <a:pt x="795" y="2258"/>
                  </a:cubicBezTo>
                  <a:cubicBezTo>
                    <a:pt x="857" y="2338"/>
                    <a:pt x="866" y="2409"/>
                    <a:pt x="813" y="2472"/>
                  </a:cubicBezTo>
                  <a:cubicBezTo>
                    <a:pt x="748" y="2273"/>
                    <a:pt x="722" y="2174"/>
                    <a:pt x="737" y="2174"/>
                  </a:cubicBezTo>
                  <a:close/>
                  <a:moveTo>
                    <a:pt x="65264" y="2681"/>
                  </a:moveTo>
                  <a:cubicBezTo>
                    <a:pt x="65364" y="2681"/>
                    <a:pt x="65499" y="2720"/>
                    <a:pt x="65499" y="2748"/>
                  </a:cubicBezTo>
                  <a:cubicBezTo>
                    <a:pt x="65499" y="2792"/>
                    <a:pt x="65433" y="2811"/>
                    <a:pt x="65359" y="2811"/>
                  </a:cubicBezTo>
                  <a:cubicBezTo>
                    <a:pt x="65266" y="2811"/>
                    <a:pt x="65160" y="2780"/>
                    <a:pt x="65160" y="2730"/>
                  </a:cubicBezTo>
                  <a:cubicBezTo>
                    <a:pt x="65160" y="2694"/>
                    <a:pt x="65206" y="2681"/>
                    <a:pt x="65264" y="2681"/>
                  </a:cubicBezTo>
                  <a:close/>
                  <a:moveTo>
                    <a:pt x="1196" y="2748"/>
                  </a:moveTo>
                  <a:cubicBezTo>
                    <a:pt x="1159" y="2779"/>
                    <a:pt x="1174" y="2846"/>
                    <a:pt x="1140" y="2846"/>
                  </a:cubicBezTo>
                  <a:cubicBezTo>
                    <a:pt x="1126" y="2846"/>
                    <a:pt x="1102" y="2834"/>
                    <a:pt x="1062" y="2802"/>
                  </a:cubicBezTo>
                  <a:cubicBezTo>
                    <a:pt x="1116" y="2784"/>
                    <a:pt x="1161" y="2766"/>
                    <a:pt x="1196" y="2748"/>
                  </a:cubicBezTo>
                  <a:close/>
                  <a:moveTo>
                    <a:pt x="65874" y="2382"/>
                  </a:moveTo>
                  <a:lnTo>
                    <a:pt x="65874" y="2382"/>
                  </a:lnTo>
                  <a:cubicBezTo>
                    <a:pt x="65909" y="2525"/>
                    <a:pt x="65945" y="2668"/>
                    <a:pt x="65981" y="2802"/>
                  </a:cubicBezTo>
                  <a:cubicBezTo>
                    <a:pt x="66012" y="2665"/>
                    <a:pt x="66038" y="2595"/>
                    <a:pt x="66062" y="2595"/>
                  </a:cubicBezTo>
                  <a:cubicBezTo>
                    <a:pt x="66085" y="2595"/>
                    <a:pt x="66106" y="2667"/>
                    <a:pt x="66124" y="2811"/>
                  </a:cubicBezTo>
                  <a:cubicBezTo>
                    <a:pt x="66013" y="2844"/>
                    <a:pt x="65935" y="2859"/>
                    <a:pt x="65881" y="2859"/>
                  </a:cubicBezTo>
                  <a:cubicBezTo>
                    <a:pt x="65665" y="2859"/>
                    <a:pt x="65838" y="2618"/>
                    <a:pt x="65874" y="2382"/>
                  </a:cubicBezTo>
                  <a:close/>
                  <a:moveTo>
                    <a:pt x="982" y="3034"/>
                  </a:moveTo>
                  <a:cubicBezTo>
                    <a:pt x="991" y="3043"/>
                    <a:pt x="991" y="3043"/>
                    <a:pt x="991" y="3052"/>
                  </a:cubicBezTo>
                  <a:cubicBezTo>
                    <a:pt x="991" y="3043"/>
                    <a:pt x="982" y="3043"/>
                    <a:pt x="982" y="3034"/>
                  </a:cubicBezTo>
                  <a:close/>
                  <a:moveTo>
                    <a:pt x="1580" y="3221"/>
                  </a:moveTo>
                  <a:cubicBezTo>
                    <a:pt x="1580" y="3221"/>
                    <a:pt x="1580" y="3221"/>
                    <a:pt x="1580" y="3221"/>
                  </a:cubicBezTo>
                  <a:cubicBezTo>
                    <a:pt x="1580" y="3221"/>
                    <a:pt x="1580" y="3221"/>
                    <a:pt x="1580" y="3221"/>
                  </a:cubicBezTo>
                  <a:cubicBezTo>
                    <a:pt x="1580" y="3221"/>
                    <a:pt x="1580" y="3221"/>
                    <a:pt x="1580" y="3221"/>
                  </a:cubicBezTo>
                  <a:close/>
                  <a:moveTo>
                    <a:pt x="848" y="3266"/>
                  </a:moveTo>
                  <a:lnTo>
                    <a:pt x="848" y="3266"/>
                  </a:lnTo>
                  <a:cubicBezTo>
                    <a:pt x="946" y="3283"/>
                    <a:pt x="982" y="3337"/>
                    <a:pt x="938" y="3417"/>
                  </a:cubicBezTo>
                  <a:cubicBezTo>
                    <a:pt x="955" y="3467"/>
                    <a:pt x="937" y="3495"/>
                    <a:pt x="911" y="3495"/>
                  </a:cubicBezTo>
                  <a:cubicBezTo>
                    <a:pt x="872" y="3495"/>
                    <a:pt x="816" y="3428"/>
                    <a:pt x="848" y="3266"/>
                  </a:cubicBezTo>
                  <a:close/>
                  <a:moveTo>
                    <a:pt x="65842" y="3288"/>
                  </a:moveTo>
                  <a:cubicBezTo>
                    <a:pt x="65885" y="3288"/>
                    <a:pt x="66026" y="3482"/>
                    <a:pt x="66079" y="3542"/>
                  </a:cubicBezTo>
                  <a:lnTo>
                    <a:pt x="66097" y="3542"/>
                  </a:lnTo>
                  <a:cubicBezTo>
                    <a:pt x="66101" y="3554"/>
                    <a:pt x="66101" y="3559"/>
                    <a:pt x="66099" y="3559"/>
                  </a:cubicBezTo>
                  <a:cubicBezTo>
                    <a:pt x="66096" y="3559"/>
                    <a:pt x="66089" y="3552"/>
                    <a:pt x="66079" y="3542"/>
                  </a:cubicBezTo>
                  <a:cubicBezTo>
                    <a:pt x="66017" y="3533"/>
                    <a:pt x="65838" y="3498"/>
                    <a:pt x="65829" y="3310"/>
                  </a:cubicBezTo>
                  <a:cubicBezTo>
                    <a:pt x="65829" y="3295"/>
                    <a:pt x="65834" y="3288"/>
                    <a:pt x="65842" y="3288"/>
                  </a:cubicBezTo>
                  <a:close/>
                  <a:moveTo>
                    <a:pt x="66207" y="3702"/>
                  </a:moveTo>
                  <a:cubicBezTo>
                    <a:pt x="66246" y="3702"/>
                    <a:pt x="66127" y="3970"/>
                    <a:pt x="66106" y="3970"/>
                  </a:cubicBezTo>
                  <a:cubicBezTo>
                    <a:pt x="65981" y="3970"/>
                    <a:pt x="66124" y="3801"/>
                    <a:pt x="66133" y="3774"/>
                  </a:cubicBezTo>
                  <a:cubicBezTo>
                    <a:pt x="66173" y="3722"/>
                    <a:pt x="66196" y="3702"/>
                    <a:pt x="66207" y="3702"/>
                  </a:cubicBezTo>
                  <a:close/>
                  <a:moveTo>
                    <a:pt x="66284" y="4390"/>
                  </a:moveTo>
                  <a:cubicBezTo>
                    <a:pt x="66307" y="4436"/>
                    <a:pt x="66310" y="4452"/>
                    <a:pt x="66305" y="4452"/>
                  </a:cubicBezTo>
                  <a:cubicBezTo>
                    <a:pt x="66296" y="4452"/>
                    <a:pt x="66267" y="4407"/>
                    <a:pt x="66284" y="4390"/>
                  </a:cubicBezTo>
                  <a:close/>
                  <a:moveTo>
                    <a:pt x="1401" y="5112"/>
                  </a:moveTo>
                  <a:cubicBezTo>
                    <a:pt x="1401" y="5121"/>
                    <a:pt x="1393" y="5130"/>
                    <a:pt x="1384" y="5130"/>
                  </a:cubicBezTo>
                  <a:cubicBezTo>
                    <a:pt x="1375" y="5130"/>
                    <a:pt x="1384" y="5121"/>
                    <a:pt x="1401" y="5112"/>
                  </a:cubicBezTo>
                  <a:close/>
                  <a:moveTo>
                    <a:pt x="66286" y="5077"/>
                  </a:moveTo>
                  <a:cubicBezTo>
                    <a:pt x="66333" y="5077"/>
                    <a:pt x="66319" y="5175"/>
                    <a:pt x="66266" y="5175"/>
                  </a:cubicBezTo>
                  <a:cubicBezTo>
                    <a:pt x="66246" y="5179"/>
                    <a:pt x="66230" y="5181"/>
                    <a:pt x="66218" y="5181"/>
                  </a:cubicBezTo>
                  <a:cubicBezTo>
                    <a:pt x="66181" y="5181"/>
                    <a:pt x="66179" y="5161"/>
                    <a:pt x="66213" y="5121"/>
                  </a:cubicBezTo>
                  <a:cubicBezTo>
                    <a:pt x="66245" y="5089"/>
                    <a:pt x="66269" y="5077"/>
                    <a:pt x="66286" y="5077"/>
                  </a:cubicBezTo>
                  <a:close/>
                  <a:moveTo>
                    <a:pt x="974" y="5245"/>
                  </a:moveTo>
                  <a:cubicBezTo>
                    <a:pt x="988" y="5245"/>
                    <a:pt x="1005" y="5269"/>
                    <a:pt x="1027" y="5317"/>
                  </a:cubicBezTo>
                  <a:cubicBezTo>
                    <a:pt x="1080" y="5442"/>
                    <a:pt x="1071" y="5540"/>
                    <a:pt x="946" y="5621"/>
                  </a:cubicBezTo>
                  <a:cubicBezTo>
                    <a:pt x="934" y="5372"/>
                    <a:pt x="943" y="5245"/>
                    <a:pt x="974" y="5245"/>
                  </a:cubicBezTo>
                  <a:close/>
                  <a:moveTo>
                    <a:pt x="920" y="5933"/>
                  </a:moveTo>
                  <a:lnTo>
                    <a:pt x="920" y="5933"/>
                  </a:lnTo>
                  <a:cubicBezTo>
                    <a:pt x="938" y="5933"/>
                    <a:pt x="947" y="5989"/>
                    <a:pt x="941" y="5989"/>
                  </a:cubicBezTo>
                  <a:cubicBezTo>
                    <a:pt x="939" y="5989"/>
                    <a:pt x="932" y="5975"/>
                    <a:pt x="920" y="5933"/>
                  </a:cubicBezTo>
                  <a:close/>
                  <a:moveTo>
                    <a:pt x="66065" y="6041"/>
                  </a:moveTo>
                  <a:cubicBezTo>
                    <a:pt x="66118" y="6041"/>
                    <a:pt x="66061" y="6343"/>
                    <a:pt x="66061" y="6343"/>
                  </a:cubicBezTo>
                  <a:lnTo>
                    <a:pt x="66034" y="6192"/>
                  </a:lnTo>
                  <a:cubicBezTo>
                    <a:pt x="65990" y="6236"/>
                    <a:pt x="65936" y="6281"/>
                    <a:pt x="65892" y="6326"/>
                  </a:cubicBezTo>
                  <a:cubicBezTo>
                    <a:pt x="65988" y="6112"/>
                    <a:pt x="66039" y="6041"/>
                    <a:pt x="66065" y="6041"/>
                  </a:cubicBezTo>
                  <a:close/>
                  <a:moveTo>
                    <a:pt x="1027" y="6326"/>
                  </a:moveTo>
                  <a:lnTo>
                    <a:pt x="1027" y="6326"/>
                  </a:lnTo>
                  <a:cubicBezTo>
                    <a:pt x="1039" y="6326"/>
                    <a:pt x="1047" y="6421"/>
                    <a:pt x="1043" y="6421"/>
                  </a:cubicBezTo>
                  <a:cubicBezTo>
                    <a:pt x="1041" y="6421"/>
                    <a:pt x="1036" y="6397"/>
                    <a:pt x="1027" y="6326"/>
                  </a:cubicBezTo>
                  <a:close/>
                  <a:moveTo>
                    <a:pt x="66257" y="6397"/>
                  </a:moveTo>
                  <a:lnTo>
                    <a:pt x="66257" y="6397"/>
                  </a:lnTo>
                  <a:cubicBezTo>
                    <a:pt x="66266" y="6540"/>
                    <a:pt x="66266" y="6673"/>
                    <a:pt x="66240" y="6816"/>
                  </a:cubicBezTo>
                  <a:cubicBezTo>
                    <a:pt x="66141" y="6718"/>
                    <a:pt x="66106" y="6602"/>
                    <a:pt x="66115" y="6468"/>
                  </a:cubicBezTo>
                  <a:cubicBezTo>
                    <a:pt x="66168" y="6441"/>
                    <a:pt x="66213" y="6415"/>
                    <a:pt x="66257" y="6397"/>
                  </a:cubicBezTo>
                  <a:close/>
                  <a:moveTo>
                    <a:pt x="65942" y="6744"/>
                  </a:moveTo>
                  <a:cubicBezTo>
                    <a:pt x="66489" y="6744"/>
                    <a:pt x="65936" y="7280"/>
                    <a:pt x="65936" y="7289"/>
                  </a:cubicBezTo>
                  <a:cubicBezTo>
                    <a:pt x="65909" y="7137"/>
                    <a:pt x="65936" y="6745"/>
                    <a:pt x="65901" y="6745"/>
                  </a:cubicBezTo>
                  <a:cubicBezTo>
                    <a:pt x="65915" y="6744"/>
                    <a:pt x="65929" y="6744"/>
                    <a:pt x="65942" y="6744"/>
                  </a:cubicBezTo>
                  <a:close/>
                  <a:moveTo>
                    <a:pt x="65857" y="7359"/>
                  </a:moveTo>
                  <a:cubicBezTo>
                    <a:pt x="65859" y="7359"/>
                    <a:pt x="65861" y="7362"/>
                    <a:pt x="65865" y="7369"/>
                  </a:cubicBezTo>
                  <a:lnTo>
                    <a:pt x="65847" y="7369"/>
                  </a:lnTo>
                  <a:cubicBezTo>
                    <a:pt x="65852" y="7364"/>
                    <a:pt x="65854" y="7359"/>
                    <a:pt x="65857" y="7359"/>
                  </a:cubicBezTo>
                  <a:close/>
                  <a:moveTo>
                    <a:pt x="66195" y="7218"/>
                  </a:moveTo>
                  <a:lnTo>
                    <a:pt x="66195" y="7218"/>
                  </a:lnTo>
                  <a:cubicBezTo>
                    <a:pt x="66186" y="7298"/>
                    <a:pt x="66186" y="7369"/>
                    <a:pt x="66177" y="7450"/>
                  </a:cubicBezTo>
                  <a:cubicBezTo>
                    <a:pt x="66133" y="7369"/>
                    <a:pt x="66141" y="7289"/>
                    <a:pt x="66195" y="7218"/>
                  </a:cubicBezTo>
                  <a:close/>
                  <a:moveTo>
                    <a:pt x="66124" y="7922"/>
                  </a:moveTo>
                  <a:cubicBezTo>
                    <a:pt x="66146" y="7930"/>
                    <a:pt x="66219" y="8156"/>
                    <a:pt x="66131" y="8156"/>
                  </a:cubicBezTo>
                  <a:cubicBezTo>
                    <a:pt x="66114" y="8156"/>
                    <a:pt x="66092" y="8148"/>
                    <a:pt x="66061" y="8128"/>
                  </a:cubicBezTo>
                  <a:cubicBezTo>
                    <a:pt x="65990" y="8029"/>
                    <a:pt x="66017" y="7958"/>
                    <a:pt x="66124" y="7922"/>
                  </a:cubicBezTo>
                  <a:close/>
                  <a:moveTo>
                    <a:pt x="1696" y="8083"/>
                  </a:moveTo>
                  <a:lnTo>
                    <a:pt x="1696" y="8083"/>
                  </a:lnTo>
                  <a:cubicBezTo>
                    <a:pt x="1714" y="8145"/>
                    <a:pt x="1705" y="8207"/>
                    <a:pt x="1652" y="8225"/>
                  </a:cubicBezTo>
                  <a:lnTo>
                    <a:pt x="1652" y="8225"/>
                  </a:lnTo>
                  <a:cubicBezTo>
                    <a:pt x="1662" y="8219"/>
                    <a:pt x="1679" y="8143"/>
                    <a:pt x="1696" y="8083"/>
                  </a:cubicBezTo>
                  <a:close/>
                  <a:moveTo>
                    <a:pt x="65918" y="8128"/>
                  </a:moveTo>
                  <a:lnTo>
                    <a:pt x="65918" y="8128"/>
                  </a:lnTo>
                  <a:cubicBezTo>
                    <a:pt x="65954" y="8172"/>
                    <a:pt x="65945" y="8208"/>
                    <a:pt x="65883" y="8235"/>
                  </a:cubicBezTo>
                  <a:cubicBezTo>
                    <a:pt x="65838" y="8190"/>
                    <a:pt x="65856" y="8154"/>
                    <a:pt x="65918" y="8128"/>
                  </a:cubicBezTo>
                  <a:close/>
                  <a:moveTo>
                    <a:pt x="1571" y="8119"/>
                  </a:moveTo>
                  <a:cubicBezTo>
                    <a:pt x="1535" y="8208"/>
                    <a:pt x="1491" y="8288"/>
                    <a:pt x="1455" y="8368"/>
                  </a:cubicBezTo>
                  <a:cubicBezTo>
                    <a:pt x="1419" y="8342"/>
                    <a:pt x="1152" y="8395"/>
                    <a:pt x="1205" y="8252"/>
                  </a:cubicBezTo>
                  <a:cubicBezTo>
                    <a:pt x="1223" y="8208"/>
                    <a:pt x="1535" y="8154"/>
                    <a:pt x="1571" y="8119"/>
                  </a:cubicBezTo>
                  <a:close/>
                  <a:moveTo>
                    <a:pt x="65942" y="8325"/>
                  </a:moveTo>
                  <a:cubicBezTo>
                    <a:pt x="65998" y="8325"/>
                    <a:pt x="66065" y="8355"/>
                    <a:pt x="66109" y="8355"/>
                  </a:cubicBezTo>
                  <a:cubicBezTo>
                    <a:pt x="66118" y="8355"/>
                    <a:pt x="66126" y="8354"/>
                    <a:pt x="66133" y="8351"/>
                  </a:cubicBezTo>
                  <a:lnTo>
                    <a:pt x="66133" y="8351"/>
                  </a:lnTo>
                  <a:cubicBezTo>
                    <a:pt x="66097" y="8395"/>
                    <a:pt x="66052" y="8431"/>
                    <a:pt x="65999" y="8449"/>
                  </a:cubicBezTo>
                  <a:cubicBezTo>
                    <a:pt x="66025" y="8493"/>
                    <a:pt x="66052" y="8529"/>
                    <a:pt x="66097" y="8565"/>
                  </a:cubicBezTo>
                  <a:cubicBezTo>
                    <a:pt x="66034" y="8538"/>
                    <a:pt x="65981" y="8520"/>
                    <a:pt x="65918" y="8502"/>
                  </a:cubicBezTo>
                  <a:cubicBezTo>
                    <a:pt x="65901" y="8458"/>
                    <a:pt x="65874" y="8422"/>
                    <a:pt x="65856" y="8377"/>
                  </a:cubicBezTo>
                  <a:cubicBezTo>
                    <a:pt x="65875" y="8337"/>
                    <a:pt x="65906" y="8325"/>
                    <a:pt x="65942" y="8325"/>
                  </a:cubicBezTo>
                  <a:close/>
                  <a:moveTo>
                    <a:pt x="65909" y="8654"/>
                  </a:moveTo>
                  <a:cubicBezTo>
                    <a:pt x="65990" y="8699"/>
                    <a:pt x="66052" y="8681"/>
                    <a:pt x="65990" y="8788"/>
                  </a:cubicBezTo>
                  <a:cubicBezTo>
                    <a:pt x="65963" y="8743"/>
                    <a:pt x="65927" y="8699"/>
                    <a:pt x="65909" y="8654"/>
                  </a:cubicBezTo>
                  <a:close/>
                  <a:moveTo>
                    <a:pt x="66351" y="8546"/>
                  </a:moveTo>
                  <a:cubicBezTo>
                    <a:pt x="66355" y="8546"/>
                    <a:pt x="66360" y="8546"/>
                    <a:pt x="66364" y="8547"/>
                  </a:cubicBezTo>
                  <a:cubicBezTo>
                    <a:pt x="66399" y="8547"/>
                    <a:pt x="66283" y="8672"/>
                    <a:pt x="66276" y="8672"/>
                  </a:cubicBezTo>
                  <a:cubicBezTo>
                    <a:pt x="66275" y="8672"/>
                    <a:pt x="66275" y="8672"/>
                    <a:pt x="66275" y="8672"/>
                  </a:cubicBezTo>
                  <a:lnTo>
                    <a:pt x="66275" y="8672"/>
                  </a:lnTo>
                  <a:cubicBezTo>
                    <a:pt x="66275" y="8734"/>
                    <a:pt x="66373" y="8734"/>
                    <a:pt x="66373" y="8806"/>
                  </a:cubicBezTo>
                  <a:cubicBezTo>
                    <a:pt x="66362" y="8810"/>
                    <a:pt x="66351" y="8811"/>
                    <a:pt x="66341" y="8811"/>
                  </a:cubicBezTo>
                  <a:cubicBezTo>
                    <a:pt x="66221" y="8811"/>
                    <a:pt x="66201" y="8546"/>
                    <a:pt x="66351" y="8546"/>
                  </a:cubicBezTo>
                  <a:close/>
                  <a:moveTo>
                    <a:pt x="66034" y="9003"/>
                  </a:moveTo>
                  <a:cubicBezTo>
                    <a:pt x="66025" y="9011"/>
                    <a:pt x="66025" y="9011"/>
                    <a:pt x="66025" y="9011"/>
                  </a:cubicBezTo>
                  <a:cubicBezTo>
                    <a:pt x="66008" y="9029"/>
                    <a:pt x="65999" y="9038"/>
                    <a:pt x="65990" y="9038"/>
                  </a:cubicBezTo>
                  <a:cubicBezTo>
                    <a:pt x="65999" y="9038"/>
                    <a:pt x="66016" y="9020"/>
                    <a:pt x="66034" y="9003"/>
                  </a:cubicBezTo>
                  <a:close/>
                  <a:moveTo>
                    <a:pt x="65663" y="9397"/>
                  </a:moveTo>
                  <a:cubicBezTo>
                    <a:pt x="65680" y="9397"/>
                    <a:pt x="65699" y="9414"/>
                    <a:pt x="65722" y="9448"/>
                  </a:cubicBezTo>
                  <a:cubicBezTo>
                    <a:pt x="65707" y="9508"/>
                    <a:pt x="65689" y="9537"/>
                    <a:pt x="65667" y="9537"/>
                  </a:cubicBezTo>
                  <a:cubicBezTo>
                    <a:pt x="65650" y="9537"/>
                    <a:pt x="65630" y="9519"/>
                    <a:pt x="65606" y="9484"/>
                  </a:cubicBezTo>
                  <a:cubicBezTo>
                    <a:pt x="65622" y="9427"/>
                    <a:pt x="65640" y="9397"/>
                    <a:pt x="65663" y="9397"/>
                  </a:cubicBezTo>
                  <a:close/>
                  <a:moveTo>
                    <a:pt x="66233" y="9455"/>
                  </a:moveTo>
                  <a:cubicBezTo>
                    <a:pt x="66310" y="9455"/>
                    <a:pt x="66308" y="9540"/>
                    <a:pt x="66293" y="9600"/>
                  </a:cubicBezTo>
                  <a:cubicBezTo>
                    <a:pt x="66177" y="9582"/>
                    <a:pt x="66133" y="9537"/>
                    <a:pt x="66177" y="9466"/>
                  </a:cubicBezTo>
                  <a:cubicBezTo>
                    <a:pt x="66199" y="9458"/>
                    <a:pt x="66217" y="9455"/>
                    <a:pt x="66233" y="9455"/>
                  </a:cubicBezTo>
                  <a:close/>
                  <a:moveTo>
                    <a:pt x="1134" y="9840"/>
                  </a:moveTo>
                  <a:cubicBezTo>
                    <a:pt x="1147" y="9840"/>
                    <a:pt x="1156" y="9858"/>
                    <a:pt x="1161" y="9894"/>
                  </a:cubicBezTo>
                  <a:cubicBezTo>
                    <a:pt x="1138" y="9934"/>
                    <a:pt x="1120" y="9954"/>
                    <a:pt x="1107" y="9954"/>
                  </a:cubicBezTo>
                  <a:cubicBezTo>
                    <a:pt x="1094" y="9954"/>
                    <a:pt x="1085" y="9934"/>
                    <a:pt x="1080" y="9894"/>
                  </a:cubicBezTo>
                  <a:cubicBezTo>
                    <a:pt x="1103" y="9858"/>
                    <a:pt x="1120" y="9840"/>
                    <a:pt x="1134" y="9840"/>
                  </a:cubicBezTo>
                  <a:close/>
                  <a:moveTo>
                    <a:pt x="921" y="9998"/>
                  </a:moveTo>
                  <a:cubicBezTo>
                    <a:pt x="934" y="9998"/>
                    <a:pt x="957" y="10005"/>
                    <a:pt x="991" y="10019"/>
                  </a:cubicBezTo>
                  <a:cubicBezTo>
                    <a:pt x="1052" y="10080"/>
                    <a:pt x="1067" y="10111"/>
                    <a:pt x="1040" y="10111"/>
                  </a:cubicBezTo>
                  <a:cubicBezTo>
                    <a:pt x="1027" y="10111"/>
                    <a:pt x="1005" y="10104"/>
                    <a:pt x="973" y="10090"/>
                  </a:cubicBezTo>
                  <a:cubicBezTo>
                    <a:pt x="912" y="10029"/>
                    <a:pt x="893" y="9998"/>
                    <a:pt x="921" y="9998"/>
                  </a:cubicBezTo>
                  <a:close/>
                  <a:moveTo>
                    <a:pt x="65936" y="10251"/>
                  </a:moveTo>
                  <a:cubicBezTo>
                    <a:pt x="65932" y="10255"/>
                    <a:pt x="65930" y="10257"/>
                    <a:pt x="65928" y="10257"/>
                  </a:cubicBezTo>
                  <a:cubicBezTo>
                    <a:pt x="65927" y="10257"/>
                    <a:pt x="65927" y="10255"/>
                    <a:pt x="65927" y="10251"/>
                  </a:cubicBezTo>
                  <a:close/>
                  <a:moveTo>
                    <a:pt x="66083" y="10173"/>
                  </a:moveTo>
                  <a:cubicBezTo>
                    <a:pt x="66095" y="10173"/>
                    <a:pt x="66101" y="10202"/>
                    <a:pt x="66106" y="10260"/>
                  </a:cubicBezTo>
                  <a:cubicBezTo>
                    <a:pt x="66083" y="10313"/>
                    <a:pt x="66068" y="10340"/>
                    <a:pt x="66057" y="10340"/>
                  </a:cubicBezTo>
                  <a:cubicBezTo>
                    <a:pt x="66046" y="10340"/>
                    <a:pt x="66039" y="10313"/>
                    <a:pt x="66034" y="10260"/>
                  </a:cubicBezTo>
                  <a:cubicBezTo>
                    <a:pt x="66057" y="10202"/>
                    <a:pt x="66072" y="10173"/>
                    <a:pt x="66083" y="10173"/>
                  </a:cubicBezTo>
                  <a:close/>
                  <a:moveTo>
                    <a:pt x="66283" y="10416"/>
                  </a:moveTo>
                  <a:cubicBezTo>
                    <a:pt x="66293" y="10416"/>
                    <a:pt x="66298" y="10443"/>
                    <a:pt x="66284" y="10527"/>
                  </a:cubicBezTo>
                  <a:cubicBezTo>
                    <a:pt x="66275" y="10501"/>
                    <a:pt x="66257" y="10483"/>
                    <a:pt x="66248" y="10465"/>
                  </a:cubicBezTo>
                  <a:cubicBezTo>
                    <a:pt x="66248" y="10474"/>
                    <a:pt x="66248" y="10483"/>
                    <a:pt x="66248" y="10492"/>
                  </a:cubicBezTo>
                  <a:cubicBezTo>
                    <a:pt x="66237" y="10464"/>
                    <a:pt x="66233" y="10450"/>
                    <a:pt x="66236" y="10450"/>
                  </a:cubicBezTo>
                  <a:lnTo>
                    <a:pt x="66236" y="10450"/>
                  </a:lnTo>
                  <a:cubicBezTo>
                    <a:pt x="66238" y="10450"/>
                    <a:pt x="66242" y="10455"/>
                    <a:pt x="66248" y="10465"/>
                  </a:cubicBezTo>
                  <a:cubicBezTo>
                    <a:pt x="66257" y="10443"/>
                    <a:pt x="66273" y="10416"/>
                    <a:pt x="66283" y="10416"/>
                  </a:cubicBezTo>
                  <a:close/>
                  <a:moveTo>
                    <a:pt x="65517" y="10393"/>
                  </a:moveTo>
                  <a:lnTo>
                    <a:pt x="65517" y="10393"/>
                  </a:lnTo>
                  <a:cubicBezTo>
                    <a:pt x="65526" y="10411"/>
                    <a:pt x="65562" y="10447"/>
                    <a:pt x="65597" y="10492"/>
                  </a:cubicBezTo>
                  <a:cubicBezTo>
                    <a:pt x="65601" y="10546"/>
                    <a:pt x="65602" y="10587"/>
                    <a:pt x="65592" y="10587"/>
                  </a:cubicBezTo>
                  <a:cubicBezTo>
                    <a:pt x="65582" y="10587"/>
                    <a:pt x="65560" y="10535"/>
                    <a:pt x="65517" y="10393"/>
                  </a:cubicBezTo>
                  <a:close/>
                  <a:moveTo>
                    <a:pt x="66001" y="10425"/>
                  </a:moveTo>
                  <a:cubicBezTo>
                    <a:pt x="66015" y="10425"/>
                    <a:pt x="66032" y="10429"/>
                    <a:pt x="66052" y="10438"/>
                  </a:cubicBezTo>
                  <a:cubicBezTo>
                    <a:pt x="66039" y="10445"/>
                    <a:pt x="65983" y="10609"/>
                    <a:pt x="65958" y="10609"/>
                  </a:cubicBezTo>
                  <a:cubicBezTo>
                    <a:pt x="65950" y="10609"/>
                    <a:pt x="65945" y="10594"/>
                    <a:pt x="65945" y="10554"/>
                  </a:cubicBezTo>
                  <a:cubicBezTo>
                    <a:pt x="65938" y="10467"/>
                    <a:pt x="65957" y="10425"/>
                    <a:pt x="66001" y="10425"/>
                  </a:cubicBezTo>
                  <a:close/>
                  <a:moveTo>
                    <a:pt x="65838" y="10072"/>
                  </a:moveTo>
                  <a:lnTo>
                    <a:pt x="65838" y="10072"/>
                  </a:lnTo>
                  <a:cubicBezTo>
                    <a:pt x="65829" y="10206"/>
                    <a:pt x="65999" y="10126"/>
                    <a:pt x="65776" y="10313"/>
                  </a:cubicBezTo>
                  <a:cubicBezTo>
                    <a:pt x="65776" y="10331"/>
                    <a:pt x="65972" y="10670"/>
                    <a:pt x="65847" y="10670"/>
                  </a:cubicBezTo>
                  <a:cubicBezTo>
                    <a:pt x="65626" y="10670"/>
                    <a:pt x="65510" y="10099"/>
                    <a:pt x="65473" y="10099"/>
                  </a:cubicBezTo>
                  <a:cubicBezTo>
                    <a:pt x="65473" y="10099"/>
                    <a:pt x="65473" y="10099"/>
                    <a:pt x="65472" y="10099"/>
                  </a:cubicBezTo>
                  <a:cubicBezTo>
                    <a:pt x="65476" y="10098"/>
                    <a:pt x="65481" y="10097"/>
                    <a:pt x="65487" y="10097"/>
                  </a:cubicBezTo>
                  <a:cubicBezTo>
                    <a:pt x="65536" y="10097"/>
                    <a:pt x="65654" y="10135"/>
                    <a:pt x="65740" y="10135"/>
                  </a:cubicBezTo>
                  <a:cubicBezTo>
                    <a:pt x="65794" y="10135"/>
                    <a:pt x="65835" y="10120"/>
                    <a:pt x="65838" y="10072"/>
                  </a:cubicBezTo>
                  <a:close/>
                  <a:moveTo>
                    <a:pt x="65339" y="10492"/>
                  </a:moveTo>
                  <a:cubicBezTo>
                    <a:pt x="65339" y="10492"/>
                    <a:pt x="65865" y="10768"/>
                    <a:pt x="65811" y="10822"/>
                  </a:cubicBezTo>
                  <a:cubicBezTo>
                    <a:pt x="65800" y="10833"/>
                    <a:pt x="65780" y="10838"/>
                    <a:pt x="65754" y="10838"/>
                  </a:cubicBezTo>
                  <a:cubicBezTo>
                    <a:pt x="65576" y="10838"/>
                    <a:pt x="65129" y="10601"/>
                    <a:pt x="65339" y="10492"/>
                  </a:cubicBezTo>
                  <a:close/>
                  <a:moveTo>
                    <a:pt x="1015" y="10724"/>
                  </a:moveTo>
                  <a:cubicBezTo>
                    <a:pt x="1023" y="10724"/>
                    <a:pt x="1014" y="10743"/>
                    <a:pt x="973" y="10795"/>
                  </a:cubicBezTo>
                  <a:cubicBezTo>
                    <a:pt x="946" y="10831"/>
                    <a:pt x="911" y="10857"/>
                    <a:pt x="875" y="10893"/>
                  </a:cubicBezTo>
                  <a:cubicBezTo>
                    <a:pt x="822" y="10893"/>
                    <a:pt x="993" y="10724"/>
                    <a:pt x="1015" y="10724"/>
                  </a:cubicBezTo>
                  <a:close/>
                  <a:moveTo>
                    <a:pt x="996" y="10955"/>
                  </a:moveTo>
                  <a:cubicBezTo>
                    <a:pt x="999" y="10955"/>
                    <a:pt x="1002" y="10955"/>
                    <a:pt x="1005" y="10955"/>
                  </a:cubicBezTo>
                  <a:lnTo>
                    <a:pt x="1005" y="10955"/>
                  </a:lnTo>
                  <a:cubicBezTo>
                    <a:pt x="1004" y="10955"/>
                    <a:pt x="1003" y="10955"/>
                    <a:pt x="1003" y="10955"/>
                  </a:cubicBezTo>
                  <a:cubicBezTo>
                    <a:pt x="893" y="10955"/>
                    <a:pt x="1134" y="11196"/>
                    <a:pt x="1134" y="11196"/>
                  </a:cubicBezTo>
                  <a:cubicBezTo>
                    <a:pt x="1134" y="11277"/>
                    <a:pt x="1112" y="11308"/>
                    <a:pt x="1082" y="11308"/>
                  </a:cubicBezTo>
                  <a:cubicBezTo>
                    <a:pt x="980" y="11308"/>
                    <a:pt x="781" y="10955"/>
                    <a:pt x="996" y="10955"/>
                  </a:cubicBezTo>
                  <a:close/>
                  <a:moveTo>
                    <a:pt x="66108" y="11086"/>
                  </a:moveTo>
                  <a:cubicBezTo>
                    <a:pt x="66178" y="11086"/>
                    <a:pt x="66248" y="11129"/>
                    <a:pt x="66240" y="11223"/>
                  </a:cubicBezTo>
                  <a:cubicBezTo>
                    <a:pt x="66205" y="11178"/>
                    <a:pt x="66183" y="11160"/>
                    <a:pt x="66169" y="11160"/>
                  </a:cubicBezTo>
                  <a:cubicBezTo>
                    <a:pt x="66126" y="11160"/>
                    <a:pt x="66162" y="11330"/>
                    <a:pt x="66141" y="11357"/>
                  </a:cubicBezTo>
                  <a:lnTo>
                    <a:pt x="65981" y="11223"/>
                  </a:lnTo>
                  <a:cubicBezTo>
                    <a:pt x="65958" y="11135"/>
                    <a:pt x="66033" y="11086"/>
                    <a:pt x="66108" y="11086"/>
                  </a:cubicBezTo>
                  <a:close/>
                  <a:moveTo>
                    <a:pt x="1126" y="11477"/>
                  </a:moveTo>
                  <a:cubicBezTo>
                    <a:pt x="1246" y="11477"/>
                    <a:pt x="1028" y="11560"/>
                    <a:pt x="937" y="11560"/>
                  </a:cubicBezTo>
                  <a:cubicBezTo>
                    <a:pt x="903" y="11560"/>
                    <a:pt x="887" y="11548"/>
                    <a:pt x="911" y="11518"/>
                  </a:cubicBezTo>
                  <a:cubicBezTo>
                    <a:pt x="964" y="11509"/>
                    <a:pt x="1009" y="11491"/>
                    <a:pt x="1062" y="11482"/>
                  </a:cubicBezTo>
                  <a:cubicBezTo>
                    <a:pt x="1090" y="11479"/>
                    <a:pt x="1111" y="11477"/>
                    <a:pt x="1126" y="11477"/>
                  </a:cubicBezTo>
                  <a:close/>
                  <a:moveTo>
                    <a:pt x="65970" y="11536"/>
                  </a:moveTo>
                  <a:cubicBezTo>
                    <a:pt x="66010" y="11536"/>
                    <a:pt x="66083" y="11760"/>
                    <a:pt x="66026" y="11760"/>
                  </a:cubicBezTo>
                  <a:cubicBezTo>
                    <a:pt x="66019" y="11760"/>
                    <a:pt x="66010" y="11757"/>
                    <a:pt x="65999" y="11749"/>
                  </a:cubicBezTo>
                  <a:cubicBezTo>
                    <a:pt x="65981" y="11714"/>
                    <a:pt x="65963" y="11678"/>
                    <a:pt x="65945" y="11634"/>
                  </a:cubicBezTo>
                  <a:cubicBezTo>
                    <a:pt x="65945" y="11562"/>
                    <a:pt x="65955" y="11536"/>
                    <a:pt x="65970" y="11536"/>
                  </a:cubicBezTo>
                  <a:close/>
                  <a:moveTo>
                    <a:pt x="65515" y="11436"/>
                  </a:moveTo>
                  <a:cubicBezTo>
                    <a:pt x="65621" y="11436"/>
                    <a:pt x="65908" y="11740"/>
                    <a:pt x="65740" y="11803"/>
                  </a:cubicBezTo>
                  <a:cubicBezTo>
                    <a:pt x="65740" y="11803"/>
                    <a:pt x="65740" y="11803"/>
                    <a:pt x="65739" y="11803"/>
                  </a:cubicBezTo>
                  <a:cubicBezTo>
                    <a:pt x="65718" y="11803"/>
                    <a:pt x="65511" y="11510"/>
                    <a:pt x="65484" y="11510"/>
                  </a:cubicBezTo>
                  <a:cubicBezTo>
                    <a:pt x="65482" y="11510"/>
                    <a:pt x="65481" y="11513"/>
                    <a:pt x="65481" y="11518"/>
                  </a:cubicBezTo>
                  <a:cubicBezTo>
                    <a:pt x="65470" y="11460"/>
                    <a:pt x="65485" y="11436"/>
                    <a:pt x="65515" y="11436"/>
                  </a:cubicBezTo>
                  <a:close/>
                  <a:moveTo>
                    <a:pt x="1705" y="12080"/>
                  </a:moveTo>
                  <a:cubicBezTo>
                    <a:pt x="1705" y="12187"/>
                    <a:pt x="1669" y="12258"/>
                    <a:pt x="1562" y="12258"/>
                  </a:cubicBezTo>
                  <a:cubicBezTo>
                    <a:pt x="1642" y="12258"/>
                    <a:pt x="1651" y="12124"/>
                    <a:pt x="1705" y="12080"/>
                  </a:cubicBezTo>
                  <a:close/>
                  <a:moveTo>
                    <a:pt x="65982" y="12097"/>
                  </a:moveTo>
                  <a:cubicBezTo>
                    <a:pt x="66030" y="12097"/>
                    <a:pt x="66075" y="12142"/>
                    <a:pt x="66061" y="12294"/>
                  </a:cubicBezTo>
                  <a:cubicBezTo>
                    <a:pt x="66053" y="12294"/>
                    <a:pt x="66045" y="12295"/>
                    <a:pt x="66037" y="12295"/>
                  </a:cubicBezTo>
                  <a:cubicBezTo>
                    <a:pt x="65953" y="12295"/>
                    <a:pt x="65899" y="12251"/>
                    <a:pt x="65883" y="12169"/>
                  </a:cubicBezTo>
                  <a:cubicBezTo>
                    <a:pt x="65883" y="12142"/>
                    <a:pt x="65934" y="12097"/>
                    <a:pt x="65982" y="12097"/>
                  </a:cubicBezTo>
                  <a:close/>
                  <a:moveTo>
                    <a:pt x="66043" y="12392"/>
                  </a:moveTo>
                  <a:lnTo>
                    <a:pt x="66043" y="12392"/>
                  </a:lnTo>
                  <a:cubicBezTo>
                    <a:pt x="66150" y="12463"/>
                    <a:pt x="66141" y="12543"/>
                    <a:pt x="66025" y="12651"/>
                  </a:cubicBezTo>
                  <a:cubicBezTo>
                    <a:pt x="66008" y="12606"/>
                    <a:pt x="65990" y="12552"/>
                    <a:pt x="65963" y="12499"/>
                  </a:cubicBezTo>
                  <a:cubicBezTo>
                    <a:pt x="65990" y="12463"/>
                    <a:pt x="66017" y="12427"/>
                    <a:pt x="66043" y="12392"/>
                  </a:cubicBezTo>
                  <a:close/>
                  <a:moveTo>
                    <a:pt x="65588" y="12695"/>
                  </a:moveTo>
                  <a:cubicBezTo>
                    <a:pt x="65588" y="12704"/>
                    <a:pt x="65588" y="12704"/>
                    <a:pt x="65597" y="12713"/>
                  </a:cubicBezTo>
                  <a:cubicBezTo>
                    <a:pt x="65588" y="12713"/>
                    <a:pt x="65579" y="12704"/>
                    <a:pt x="65588" y="12695"/>
                  </a:cubicBezTo>
                  <a:close/>
                  <a:moveTo>
                    <a:pt x="1277" y="12356"/>
                  </a:moveTo>
                  <a:cubicBezTo>
                    <a:pt x="1357" y="12356"/>
                    <a:pt x="1259" y="12615"/>
                    <a:pt x="1268" y="12642"/>
                  </a:cubicBezTo>
                  <a:cubicBezTo>
                    <a:pt x="1268" y="12677"/>
                    <a:pt x="1268" y="12722"/>
                    <a:pt x="1268" y="12766"/>
                  </a:cubicBezTo>
                  <a:cubicBezTo>
                    <a:pt x="1260" y="12770"/>
                    <a:pt x="1252" y="12771"/>
                    <a:pt x="1245" y="12771"/>
                  </a:cubicBezTo>
                  <a:cubicBezTo>
                    <a:pt x="1119" y="12771"/>
                    <a:pt x="1007" y="12373"/>
                    <a:pt x="1277" y="12356"/>
                  </a:cubicBezTo>
                  <a:close/>
                  <a:moveTo>
                    <a:pt x="1856" y="13560"/>
                  </a:moveTo>
                  <a:lnTo>
                    <a:pt x="1856" y="13560"/>
                  </a:lnTo>
                  <a:cubicBezTo>
                    <a:pt x="1963" y="13632"/>
                    <a:pt x="1963" y="13703"/>
                    <a:pt x="1847" y="13757"/>
                  </a:cubicBezTo>
                  <a:cubicBezTo>
                    <a:pt x="1732" y="13694"/>
                    <a:pt x="1732" y="13623"/>
                    <a:pt x="1856" y="13560"/>
                  </a:cubicBezTo>
                  <a:close/>
                  <a:moveTo>
                    <a:pt x="1107" y="13775"/>
                  </a:moveTo>
                  <a:cubicBezTo>
                    <a:pt x="1143" y="13775"/>
                    <a:pt x="1455" y="14024"/>
                    <a:pt x="1348" y="14042"/>
                  </a:cubicBezTo>
                  <a:cubicBezTo>
                    <a:pt x="1346" y="14043"/>
                    <a:pt x="1343" y="14043"/>
                    <a:pt x="1341" y="14043"/>
                  </a:cubicBezTo>
                  <a:cubicBezTo>
                    <a:pt x="1262" y="14043"/>
                    <a:pt x="1029" y="13775"/>
                    <a:pt x="1107" y="13775"/>
                  </a:cubicBezTo>
                  <a:close/>
                  <a:moveTo>
                    <a:pt x="1274" y="14137"/>
                  </a:moveTo>
                  <a:cubicBezTo>
                    <a:pt x="1289" y="14137"/>
                    <a:pt x="1302" y="14153"/>
                    <a:pt x="1312" y="14194"/>
                  </a:cubicBezTo>
                  <a:cubicBezTo>
                    <a:pt x="1357" y="14301"/>
                    <a:pt x="1330" y="14381"/>
                    <a:pt x="1241" y="14435"/>
                  </a:cubicBezTo>
                  <a:cubicBezTo>
                    <a:pt x="1140" y="14435"/>
                    <a:pt x="1214" y="14137"/>
                    <a:pt x="1274" y="14137"/>
                  </a:cubicBezTo>
                  <a:close/>
                  <a:moveTo>
                    <a:pt x="1027" y="14435"/>
                  </a:moveTo>
                  <a:cubicBezTo>
                    <a:pt x="1143" y="14488"/>
                    <a:pt x="1134" y="14515"/>
                    <a:pt x="991" y="14515"/>
                  </a:cubicBezTo>
                  <a:cubicBezTo>
                    <a:pt x="884" y="14461"/>
                    <a:pt x="893" y="14435"/>
                    <a:pt x="1027" y="14435"/>
                  </a:cubicBezTo>
                  <a:close/>
                  <a:moveTo>
                    <a:pt x="1233" y="14563"/>
                  </a:moveTo>
                  <a:cubicBezTo>
                    <a:pt x="1331" y="14563"/>
                    <a:pt x="1351" y="14711"/>
                    <a:pt x="1259" y="14908"/>
                  </a:cubicBezTo>
                  <a:lnTo>
                    <a:pt x="1187" y="14792"/>
                  </a:lnTo>
                  <a:lnTo>
                    <a:pt x="1187" y="14792"/>
                  </a:lnTo>
                  <a:cubicBezTo>
                    <a:pt x="1200" y="14793"/>
                    <a:pt x="1210" y="14794"/>
                    <a:pt x="1217" y="14794"/>
                  </a:cubicBezTo>
                  <a:cubicBezTo>
                    <a:pt x="1300" y="14794"/>
                    <a:pt x="1091" y="14711"/>
                    <a:pt x="1009" y="14711"/>
                  </a:cubicBezTo>
                  <a:cubicBezTo>
                    <a:pt x="1103" y="14607"/>
                    <a:pt x="1180" y="14563"/>
                    <a:pt x="1233" y="14563"/>
                  </a:cubicBezTo>
                  <a:close/>
                  <a:moveTo>
                    <a:pt x="65303" y="15354"/>
                  </a:moveTo>
                  <a:cubicBezTo>
                    <a:pt x="65303" y="15354"/>
                    <a:pt x="65303" y="15354"/>
                    <a:pt x="65303" y="15354"/>
                  </a:cubicBezTo>
                  <a:lnTo>
                    <a:pt x="65303" y="15354"/>
                  </a:lnTo>
                  <a:cubicBezTo>
                    <a:pt x="65303" y="15354"/>
                    <a:pt x="65303" y="15354"/>
                    <a:pt x="65303" y="15354"/>
                  </a:cubicBezTo>
                  <a:close/>
                  <a:moveTo>
                    <a:pt x="1330" y="15478"/>
                  </a:moveTo>
                  <a:cubicBezTo>
                    <a:pt x="1330" y="15478"/>
                    <a:pt x="1330" y="15478"/>
                    <a:pt x="1330" y="15478"/>
                  </a:cubicBezTo>
                  <a:cubicBezTo>
                    <a:pt x="1330" y="15478"/>
                    <a:pt x="1330" y="15478"/>
                    <a:pt x="1330" y="15478"/>
                  </a:cubicBezTo>
                  <a:close/>
                  <a:moveTo>
                    <a:pt x="65820" y="18243"/>
                  </a:moveTo>
                  <a:cubicBezTo>
                    <a:pt x="65846" y="18243"/>
                    <a:pt x="65873" y="18255"/>
                    <a:pt x="65901" y="18280"/>
                  </a:cubicBezTo>
                  <a:cubicBezTo>
                    <a:pt x="65937" y="18375"/>
                    <a:pt x="65821" y="18410"/>
                    <a:pt x="65730" y="18410"/>
                  </a:cubicBezTo>
                  <a:cubicBezTo>
                    <a:pt x="65642" y="18410"/>
                    <a:pt x="65577" y="18377"/>
                    <a:pt x="65695" y="18333"/>
                  </a:cubicBezTo>
                  <a:cubicBezTo>
                    <a:pt x="65739" y="18273"/>
                    <a:pt x="65779" y="18243"/>
                    <a:pt x="65820" y="18243"/>
                  </a:cubicBezTo>
                  <a:close/>
                  <a:moveTo>
                    <a:pt x="1033" y="18117"/>
                  </a:moveTo>
                  <a:cubicBezTo>
                    <a:pt x="1036" y="18117"/>
                    <a:pt x="1040" y="18118"/>
                    <a:pt x="1045" y="18119"/>
                  </a:cubicBezTo>
                  <a:cubicBezTo>
                    <a:pt x="1062" y="18128"/>
                    <a:pt x="1241" y="18405"/>
                    <a:pt x="1241" y="18422"/>
                  </a:cubicBezTo>
                  <a:cubicBezTo>
                    <a:pt x="1143" y="18467"/>
                    <a:pt x="1045" y="18521"/>
                    <a:pt x="964" y="18592"/>
                  </a:cubicBezTo>
                  <a:cubicBezTo>
                    <a:pt x="963" y="18604"/>
                    <a:pt x="962" y="18610"/>
                    <a:pt x="961" y="18610"/>
                  </a:cubicBezTo>
                  <a:cubicBezTo>
                    <a:pt x="951" y="18610"/>
                    <a:pt x="933" y="18117"/>
                    <a:pt x="1033" y="18117"/>
                  </a:cubicBezTo>
                  <a:close/>
                  <a:moveTo>
                    <a:pt x="977" y="18659"/>
                  </a:moveTo>
                  <a:cubicBezTo>
                    <a:pt x="1039" y="18659"/>
                    <a:pt x="964" y="18817"/>
                    <a:pt x="955" y="18842"/>
                  </a:cubicBezTo>
                  <a:cubicBezTo>
                    <a:pt x="955" y="18779"/>
                    <a:pt x="955" y="18726"/>
                    <a:pt x="955" y="18663"/>
                  </a:cubicBezTo>
                  <a:cubicBezTo>
                    <a:pt x="964" y="18660"/>
                    <a:pt x="971" y="18659"/>
                    <a:pt x="977" y="18659"/>
                  </a:cubicBezTo>
                  <a:close/>
                  <a:moveTo>
                    <a:pt x="1687" y="18851"/>
                  </a:moveTo>
                  <a:lnTo>
                    <a:pt x="1687" y="18851"/>
                  </a:lnTo>
                  <a:cubicBezTo>
                    <a:pt x="1687" y="18851"/>
                    <a:pt x="1687" y="18851"/>
                    <a:pt x="1687" y="18851"/>
                  </a:cubicBezTo>
                  <a:lnTo>
                    <a:pt x="1687" y="18851"/>
                  </a:lnTo>
                  <a:cubicBezTo>
                    <a:pt x="1687" y="18851"/>
                    <a:pt x="1687" y="18851"/>
                    <a:pt x="1687" y="18851"/>
                  </a:cubicBezTo>
                  <a:close/>
                  <a:moveTo>
                    <a:pt x="65981" y="19145"/>
                  </a:moveTo>
                  <a:cubicBezTo>
                    <a:pt x="65990" y="19145"/>
                    <a:pt x="65990" y="19154"/>
                    <a:pt x="65990" y="19154"/>
                  </a:cubicBezTo>
                  <a:cubicBezTo>
                    <a:pt x="65990" y="19154"/>
                    <a:pt x="65990" y="19154"/>
                    <a:pt x="65981" y="19145"/>
                  </a:cubicBezTo>
                  <a:close/>
                  <a:moveTo>
                    <a:pt x="1038" y="19003"/>
                  </a:moveTo>
                  <a:cubicBezTo>
                    <a:pt x="1059" y="19003"/>
                    <a:pt x="1085" y="19016"/>
                    <a:pt x="1116" y="19047"/>
                  </a:cubicBezTo>
                  <a:cubicBezTo>
                    <a:pt x="1071" y="19109"/>
                    <a:pt x="1018" y="19154"/>
                    <a:pt x="946" y="19181"/>
                  </a:cubicBezTo>
                  <a:cubicBezTo>
                    <a:pt x="946" y="19160"/>
                    <a:pt x="963" y="19003"/>
                    <a:pt x="1038" y="19003"/>
                  </a:cubicBezTo>
                  <a:close/>
                  <a:moveTo>
                    <a:pt x="66123" y="18698"/>
                  </a:moveTo>
                  <a:lnTo>
                    <a:pt x="66123" y="18698"/>
                  </a:lnTo>
                  <a:cubicBezTo>
                    <a:pt x="66114" y="18900"/>
                    <a:pt x="66163" y="18950"/>
                    <a:pt x="66134" y="18950"/>
                  </a:cubicBezTo>
                  <a:cubicBezTo>
                    <a:pt x="66114" y="18950"/>
                    <a:pt x="66059" y="18927"/>
                    <a:pt x="65927" y="18913"/>
                  </a:cubicBezTo>
                  <a:cubicBezTo>
                    <a:pt x="65885" y="19120"/>
                    <a:pt x="65863" y="19153"/>
                    <a:pt x="65839" y="19153"/>
                  </a:cubicBezTo>
                  <a:cubicBezTo>
                    <a:pt x="65828" y="19153"/>
                    <a:pt x="65817" y="19146"/>
                    <a:pt x="65804" y="19146"/>
                  </a:cubicBezTo>
                  <a:cubicBezTo>
                    <a:pt x="65778" y="19146"/>
                    <a:pt x="65743" y="19170"/>
                    <a:pt x="65686" y="19314"/>
                  </a:cubicBezTo>
                  <a:cubicBezTo>
                    <a:pt x="65660" y="19270"/>
                    <a:pt x="65499" y="19074"/>
                    <a:pt x="65499" y="19029"/>
                  </a:cubicBezTo>
                  <a:cubicBezTo>
                    <a:pt x="65499" y="19011"/>
                    <a:pt x="65945" y="18770"/>
                    <a:pt x="65963" y="18770"/>
                  </a:cubicBezTo>
                  <a:cubicBezTo>
                    <a:pt x="65979" y="18776"/>
                    <a:pt x="65996" y="18779"/>
                    <a:pt x="66013" y="18779"/>
                  </a:cubicBezTo>
                  <a:cubicBezTo>
                    <a:pt x="66067" y="18779"/>
                    <a:pt x="66118" y="18749"/>
                    <a:pt x="66123" y="18698"/>
                  </a:cubicBezTo>
                  <a:close/>
                  <a:moveTo>
                    <a:pt x="65686" y="19314"/>
                  </a:moveTo>
                  <a:cubicBezTo>
                    <a:pt x="65695" y="19323"/>
                    <a:pt x="65695" y="19332"/>
                    <a:pt x="65695" y="19332"/>
                  </a:cubicBezTo>
                  <a:cubicBezTo>
                    <a:pt x="65686" y="19323"/>
                    <a:pt x="65686" y="19323"/>
                    <a:pt x="65686" y="19314"/>
                  </a:cubicBezTo>
                  <a:close/>
                  <a:moveTo>
                    <a:pt x="66062" y="19310"/>
                  </a:moveTo>
                  <a:cubicBezTo>
                    <a:pt x="66091" y="19310"/>
                    <a:pt x="66121" y="19317"/>
                    <a:pt x="66150" y="19332"/>
                  </a:cubicBezTo>
                  <a:cubicBezTo>
                    <a:pt x="66150" y="19375"/>
                    <a:pt x="66102" y="19391"/>
                    <a:pt x="66053" y="19391"/>
                  </a:cubicBezTo>
                  <a:cubicBezTo>
                    <a:pt x="66000" y="19391"/>
                    <a:pt x="65945" y="19373"/>
                    <a:pt x="65945" y="19350"/>
                  </a:cubicBezTo>
                  <a:cubicBezTo>
                    <a:pt x="65982" y="19324"/>
                    <a:pt x="66021" y="19310"/>
                    <a:pt x="66062" y="19310"/>
                  </a:cubicBezTo>
                  <a:close/>
                  <a:moveTo>
                    <a:pt x="65850" y="19516"/>
                  </a:moveTo>
                  <a:cubicBezTo>
                    <a:pt x="65856" y="19516"/>
                    <a:pt x="65824" y="19656"/>
                    <a:pt x="65749" y="19656"/>
                  </a:cubicBezTo>
                  <a:cubicBezTo>
                    <a:pt x="65729" y="19656"/>
                    <a:pt x="65705" y="19645"/>
                    <a:pt x="65678" y="19618"/>
                  </a:cubicBezTo>
                  <a:cubicBezTo>
                    <a:pt x="65678" y="19618"/>
                    <a:pt x="65838" y="19520"/>
                    <a:pt x="65847" y="19520"/>
                  </a:cubicBezTo>
                  <a:cubicBezTo>
                    <a:pt x="65848" y="19517"/>
                    <a:pt x="65849" y="19516"/>
                    <a:pt x="65850" y="19516"/>
                  </a:cubicBezTo>
                  <a:close/>
                  <a:moveTo>
                    <a:pt x="65972" y="20786"/>
                  </a:moveTo>
                  <a:cubicBezTo>
                    <a:pt x="65981" y="21036"/>
                    <a:pt x="66097" y="20956"/>
                    <a:pt x="66061" y="21268"/>
                  </a:cubicBezTo>
                  <a:cubicBezTo>
                    <a:pt x="65999" y="21250"/>
                    <a:pt x="65927" y="21233"/>
                    <a:pt x="65865" y="21215"/>
                  </a:cubicBezTo>
                  <a:cubicBezTo>
                    <a:pt x="65883" y="21161"/>
                    <a:pt x="65972" y="20831"/>
                    <a:pt x="65972" y="20786"/>
                  </a:cubicBezTo>
                  <a:close/>
                  <a:moveTo>
                    <a:pt x="65838" y="21366"/>
                  </a:moveTo>
                  <a:lnTo>
                    <a:pt x="65838" y="21366"/>
                  </a:lnTo>
                  <a:cubicBezTo>
                    <a:pt x="66043" y="21464"/>
                    <a:pt x="65945" y="21643"/>
                    <a:pt x="65820" y="21884"/>
                  </a:cubicBezTo>
                  <a:lnTo>
                    <a:pt x="65829" y="21687"/>
                  </a:lnTo>
                  <a:cubicBezTo>
                    <a:pt x="65829" y="21580"/>
                    <a:pt x="65838" y="21473"/>
                    <a:pt x="65838" y="21366"/>
                  </a:cubicBezTo>
                  <a:close/>
                  <a:moveTo>
                    <a:pt x="65562" y="21884"/>
                  </a:moveTo>
                  <a:cubicBezTo>
                    <a:pt x="65562" y="21937"/>
                    <a:pt x="65544" y="21973"/>
                    <a:pt x="65508" y="22000"/>
                  </a:cubicBezTo>
                  <a:cubicBezTo>
                    <a:pt x="65526" y="21955"/>
                    <a:pt x="65544" y="21919"/>
                    <a:pt x="65562" y="21884"/>
                  </a:cubicBezTo>
                  <a:close/>
                  <a:moveTo>
                    <a:pt x="1437" y="22106"/>
                  </a:moveTo>
                  <a:cubicBezTo>
                    <a:pt x="1437" y="22106"/>
                    <a:pt x="1437" y="22107"/>
                    <a:pt x="1437" y="22107"/>
                  </a:cubicBezTo>
                  <a:cubicBezTo>
                    <a:pt x="1437" y="22107"/>
                    <a:pt x="1437" y="22107"/>
                    <a:pt x="1437" y="22106"/>
                  </a:cubicBezTo>
                  <a:close/>
                  <a:moveTo>
                    <a:pt x="65728" y="22993"/>
                  </a:moveTo>
                  <a:cubicBezTo>
                    <a:pt x="65730" y="22993"/>
                    <a:pt x="65734" y="22999"/>
                    <a:pt x="65740" y="23017"/>
                  </a:cubicBezTo>
                  <a:cubicBezTo>
                    <a:pt x="65728" y="23017"/>
                    <a:pt x="65724" y="22993"/>
                    <a:pt x="65728" y="22993"/>
                  </a:cubicBezTo>
                  <a:close/>
                  <a:moveTo>
                    <a:pt x="65544" y="23195"/>
                  </a:moveTo>
                  <a:cubicBezTo>
                    <a:pt x="65544" y="23266"/>
                    <a:pt x="65508" y="23302"/>
                    <a:pt x="65446" y="23302"/>
                  </a:cubicBezTo>
                  <a:cubicBezTo>
                    <a:pt x="65481" y="23266"/>
                    <a:pt x="65508" y="23231"/>
                    <a:pt x="65544" y="23195"/>
                  </a:cubicBezTo>
                  <a:close/>
                  <a:moveTo>
                    <a:pt x="65416" y="23408"/>
                  </a:moveTo>
                  <a:cubicBezTo>
                    <a:pt x="65526" y="23408"/>
                    <a:pt x="65624" y="23686"/>
                    <a:pt x="65633" y="23686"/>
                  </a:cubicBezTo>
                  <a:cubicBezTo>
                    <a:pt x="65594" y="23686"/>
                    <a:pt x="65583" y="23614"/>
                    <a:pt x="65563" y="23614"/>
                  </a:cubicBezTo>
                  <a:cubicBezTo>
                    <a:pt x="65556" y="23614"/>
                    <a:pt x="65547" y="23624"/>
                    <a:pt x="65535" y="23650"/>
                  </a:cubicBezTo>
                  <a:cubicBezTo>
                    <a:pt x="65526" y="23641"/>
                    <a:pt x="65303" y="23427"/>
                    <a:pt x="65401" y="23409"/>
                  </a:cubicBezTo>
                  <a:cubicBezTo>
                    <a:pt x="65406" y="23408"/>
                    <a:pt x="65411" y="23408"/>
                    <a:pt x="65416" y="23408"/>
                  </a:cubicBezTo>
                  <a:close/>
                  <a:moveTo>
                    <a:pt x="65459" y="23760"/>
                  </a:moveTo>
                  <a:cubicBezTo>
                    <a:pt x="65460" y="23760"/>
                    <a:pt x="65456" y="23775"/>
                    <a:pt x="65446" y="23811"/>
                  </a:cubicBezTo>
                  <a:cubicBezTo>
                    <a:pt x="65446" y="23802"/>
                    <a:pt x="65446" y="23793"/>
                    <a:pt x="65446" y="23784"/>
                  </a:cubicBezTo>
                  <a:cubicBezTo>
                    <a:pt x="65453" y="23769"/>
                    <a:pt x="65458" y="23760"/>
                    <a:pt x="65459" y="23760"/>
                  </a:cubicBezTo>
                  <a:close/>
                  <a:moveTo>
                    <a:pt x="64901" y="23695"/>
                  </a:moveTo>
                  <a:cubicBezTo>
                    <a:pt x="65017" y="23757"/>
                    <a:pt x="65008" y="23829"/>
                    <a:pt x="64893" y="23891"/>
                  </a:cubicBezTo>
                  <a:cubicBezTo>
                    <a:pt x="64777" y="23820"/>
                    <a:pt x="64777" y="23757"/>
                    <a:pt x="64901" y="23695"/>
                  </a:cubicBezTo>
                  <a:close/>
                  <a:moveTo>
                    <a:pt x="65481" y="24685"/>
                  </a:moveTo>
                  <a:lnTo>
                    <a:pt x="65481" y="24685"/>
                  </a:lnTo>
                  <a:cubicBezTo>
                    <a:pt x="65642" y="24846"/>
                    <a:pt x="65633" y="24979"/>
                    <a:pt x="65463" y="25095"/>
                  </a:cubicBezTo>
                  <a:cubicBezTo>
                    <a:pt x="65401" y="25095"/>
                    <a:pt x="65481" y="24730"/>
                    <a:pt x="65481" y="24685"/>
                  </a:cubicBezTo>
                  <a:close/>
                  <a:moveTo>
                    <a:pt x="65809" y="25892"/>
                  </a:moveTo>
                  <a:cubicBezTo>
                    <a:pt x="65843" y="25892"/>
                    <a:pt x="65860" y="25903"/>
                    <a:pt x="65838" y="25934"/>
                  </a:cubicBezTo>
                  <a:cubicBezTo>
                    <a:pt x="65785" y="25952"/>
                    <a:pt x="65731" y="25961"/>
                    <a:pt x="65678" y="25978"/>
                  </a:cubicBezTo>
                  <a:cubicBezTo>
                    <a:pt x="65657" y="25980"/>
                    <a:pt x="65641" y="25981"/>
                    <a:pt x="65627" y="25981"/>
                  </a:cubicBezTo>
                  <a:cubicBezTo>
                    <a:pt x="65486" y="25981"/>
                    <a:pt x="65713" y="25892"/>
                    <a:pt x="65809" y="25892"/>
                  </a:cubicBezTo>
                  <a:close/>
                  <a:moveTo>
                    <a:pt x="1000" y="25648"/>
                  </a:moveTo>
                  <a:cubicBezTo>
                    <a:pt x="1016" y="25648"/>
                    <a:pt x="1231" y="25943"/>
                    <a:pt x="1257" y="25943"/>
                  </a:cubicBezTo>
                  <a:cubicBezTo>
                    <a:pt x="1259" y="25943"/>
                    <a:pt x="1260" y="25942"/>
                    <a:pt x="1260" y="25939"/>
                  </a:cubicBezTo>
                  <a:lnTo>
                    <a:pt x="1260" y="25939"/>
                  </a:lnTo>
                  <a:cubicBezTo>
                    <a:pt x="1270" y="25999"/>
                    <a:pt x="1252" y="26023"/>
                    <a:pt x="1221" y="26023"/>
                  </a:cubicBezTo>
                  <a:cubicBezTo>
                    <a:pt x="1110" y="26023"/>
                    <a:pt x="827" y="25718"/>
                    <a:pt x="1000" y="25648"/>
                  </a:cubicBezTo>
                  <a:close/>
                  <a:moveTo>
                    <a:pt x="938" y="26309"/>
                  </a:moveTo>
                  <a:cubicBezTo>
                    <a:pt x="946" y="26353"/>
                    <a:pt x="973" y="26398"/>
                    <a:pt x="1009" y="26433"/>
                  </a:cubicBezTo>
                  <a:cubicBezTo>
                    <a:pt x="964" y="26416"/>
                    <a:pt x="938" y="26389"/>
                    <a:pt x="938" y="26309"/>
                  </a:cubicBezTo>
                  <a:close/>
                  <a:moveTo>
                    <a:pt x="65658" y="26144"/>
                  </a:moveTo>
                  <a:cubicBezTo>
                    <a:pt x="65761" y="26144"/>
                    <a:pt x="65964" y="26505"/>
                    <a:pt x="65746" y="26505"/>
                  </a:cubicBezTo>
                  <a:cubicBezTo>
                    <a:pt x="65744" y="26505"/>
                    <a:pt x="65742" y="26505"/>
                    <a:pt x="65740" y="26505"/>
                  </a:cubicBezTo>
                  <a:cubicBezTo>
                    <a:pt x="65865" y="26505"/>
                    <a:pt x="65606" y="26264"/>
                    <a:pt x="65606" y="26255"/>
                  </a:cubicBezTo>
                  <a:cubicBezTo>
                    <a:pt x="65606" y="26175"/>
                    <a:pt x="65628" y="26144"/>
                    <a:pt x="65658" y="26144"/>
                  </a:cubicBezTo>
                  <a:close/>
                  <a:moveTo>
                    <a:pt x="65850" y="26558"/>
                  </a:moveTo>
                  <a:cubicBezTo>
                    <a:pt x="65860" y="26558"/>
                    <a:pt x="65871" y="26561"/>
                    <a:pt x="65883" y="26567"/>
                  </a:cubicBezTo>
                  <a:cubicBezTo>
                    <a:pt x="65870" y="26600"/>
                    <a:pt x="65745" y="26721"/>
                    <a:pt x="65727" y="26721"/>
                  </a:cubicBezTo>
                  <a:cubicBezTo>
                    <a:pt x="65721" y="26721"/>
                    <a:pt x="65730" y="26703"/>
                    <a:pt x="65767" y="26656"/>
                  </a:cubicBezTo>
                  <a:cubicBezTo>
                    <a:pt x="65788" y="26594"/>
                    <a:pt x="65814" y="26558"/>
                    <a:pt x="65850" y="26558"/>
                  </a:cubicBezTo>
                  <a:close/>
                  <a:moveTo>
                    <a:pt x="1589" y="27103"/>
                  </a:moveTo>
                  <a:cubicBezTo>
                    <a:pt x="1590" y="27110"/>
                    <a:pt x="1592" y="27118"/>
                    <a:pt x="1594" y="27126"/>
                  </a:cubicBezTo>
                  <a:lnTo>
                    <a:pt x="1594" y="27126"/>
                  </a:lnTo>
                  <a:cubicBezTo>
                    <a:pt x="1593" y="27118"/>
                    <a:pt x="1591" y="27110"/>
                    <a:pt x="1589" y="27103"/>
                  </a:cubicBezTo>
                  <a:close/>
                  <a:moveTo>
                    <a:pt x="920" y="26790"/>
                  </a:moveTo>
                  <a:cubicBezTo>
                    <a:pt x="1045" y="26871"/>
                    <a:pt x="1357" y="27049"/>
                    <a:pt x="1089" y="27156"/>
                  </a:cubicBezTo>
                  <a:cubicBezTo>
                    <a:pt x="1178" y="27174"/>
                    <a:pt x="1250" y="27218"/>
                    <a:pt x="1303" y="27281"/>
                  </a:cubicBezTo>
                  <a:cubicBezTo>
                    <a:pt x="1292" y="27341"/>
                    <a:pt x="1261" y="27371"/>
                    <a:pt x="1215" y="27371"/>
                  </a:cubicBezTo>
                  <a:cubicBezTo>
                    <a:pt x="1185" y="27371"/>
                    <a:pt x="1149" y="27359"/>
                    <a:pt x="1107" y="27334"/>
                  </a:cubicBezTo>
                  <a:cubicBezTo>
                    <a:pt x="1036" y="27343"/>
                    <a:pt x="964" y="27352"/>
                    <a:pt x="893" y="27361"/>
                  </a:cubicBezTo>
                  <a:cubicBezTo>
                    <a:pt x="893" y="27388"/>
                    <a:pt x="893" y="27406"/>
                    <a:pt x="893" y="27433"/>
                  </a:cubicBezTo>
                  <a:cubicBezTo>
                    <a:pt x="857" y="27397"/>
                    <a:pt x="866" y="27379"/>
                    <a:pt x="893" y="27361"/>
                  </a:cubicBezTo>
                  <a:cubicBezTo>
                    <a:pt x="902" y="27174"/>
                    <a:pt x="911" y="26978"/>
                    <a:pt x="920" y="26790"/>
                  </a:cubicBezTo>
                  <a:close/>
                  <a:moveTo>
                    <a:pt x="1077" y="27914"/>
                  </a:moveTo>
                  <a:cubicBezTo>
                    <a:pt x="1095" y="27914"/>
                    <a:pt x="1114" y="27933"/>
                    <a:pt x="1134" y="27968"/>
                  </a:cubicBezTo>
                  <a:cubicBezTo>
                    <a:pt x="1119" y="28028"/>
                    <a:pt x="1101" y="28057"/>
                    <a:pt x="1080" y="28057"/>
                  </a:cubicBezTo>
                  <a:cubicBezTo>
                    <a:pt x="1064" y="28057"/>
                    <a:pt x="1046" y="28039"/>
                    <a:pt x="1027" y="28004"/>
                  </a:cubicBezTo>
                  <a:cubicBezTo>
                    <a:pt x="1037" y="27944"/>
                    <a:pt x="1055" y="27914"/>
                    <a:pt x="1077" y="27914"/>
                  </a:cubicBezTo>
                  <a:close/>
                  <a:moveTo>
                    <a:pt x="1901" y="28298"/>
                  </a:moveTo>
                  <a:cubicBezTo>
                    <a:pt x="1901" y="28298"/>
                    <a:pt x="1901" y="28298"/>
                    <a:pt x="1901" y="28298"/>
                  </a:cubicBezTo>
                  <a:lnTo>
                    <a:pt x="1901" y="28298"/>
                  </a:lnTo>
                  <a:cubicBezTo>
                    <a:pt x="1901" y="28298"/>
                    <a:pt x="1901" y="28298"/>
                    <a:pt x="1901" y="28298"/>
                  </a:cubicBezTo>
                  <a:close/>
                  <a:moveTo>
                    <a:pt x="64964" y="29092"/>
                  </a:moveTo>
                  <a:lnTo>
                    <a:pt x="64964" y="29092"/>
                  </a:lnTo>
                  <a:cubicBezTo>
                    <a:pt x="64955" y="29101"/>
                    <a:pt x="64955" y="29101"/>
                    <a:pt x="64955" y="29101"/>
                  </a:cubicBezTo>
                  <a:cubicBezTo>
                    <a:pt x="64955" y="29092"/>
                    <a:pt x="64964" y="29092"/>
                    <a:pt x="64964" y="29092"/>
                  </a:cubicBezTo>
                  <a:close/>
                  <a:moveTo>
                    <a:pt x="65258" y="29181"/>
                  </a:moveTo>
                  <a:cubicBezTo>
                    <a:pt x="65392" y="29226"/>
                    <a:pt x="65392" y="29270"/>
                    <a:pt x="65267" y="29306"/>
                  </a:cubicBezTo>
                  <a:cubicBezTo>
                    <a:pt x="65225" y="29344"/>
                    <a:pt x="65200" y="29359"/>
                    <a:pt x="65188" y="29359"/>
                  </a:cubicBezTo>
                  <a:cubicBezTo>
                    <a:pt x="65150" y="29359"/>
                    <a:pt x="65238" y="29208"/>
                    <a:pt x="65258" y="29181"/>
                  </a:cubicBezTo>
                  <a:close/>
                  <a:moveTo>
                    <a:pt x="893" y="30091"/>
                  </a:moveTo>
                  <a:cubicBezTo>
                    <a:pt x="893" y="30096"/>
                    <a:pt x="891" y="30098"/>
                    <a:pt x="887" y="30098"/>
                  </a:cubicBezTo>
                  <a:cubicBezTo>
                    <a:pt x="884" y="30098"/>
                    <a:pt x="880" y="30096"/>
                    <a:pt x="875" y="30091"/>
                  </a:cubicBezTo>
                  <a:close/>
                  <a:moveTo>
                    <a:pt x="804" y="30162"/>
                  </a:moveTo>
                  <a:cubicBezTo>
                    <a:pt x="804" y="30287"/>
                    <a:pt x="813" y="30421"/>
                    <a:pt x="813" y="30546"/>
                  </a:cubicBezTo>
                  <a:cubicBezTo>
                    <a:pt x="688" y="30359"/>
                    <a:pt x="688" y="30225"/>
                    <a:pt x="804" y="30162"/>
                  </a:cubicBezTo>
                  <a:close/>
                  <a:moveTo>
                    <a:pt x="811" y="30655"/>
                  </a:moveTo>
                  <a:cubicBezTo>
                    <a:pt x="812" y="30655"/>
                    <a:pt x="818" y="30657"/>
                    <a:pt x="830" y="30662"/>
                  </a:cubicBezTo>
                  <a:cubicBezTo>
                    <a:pt x="892" y="30686"/>
                    <a:pt x="912" y="30695"/>
                    <a:pt x="911" y="30695"/>
                  </a:cubicBezTo>
                  <a:cubicBezTo>
                    <a:pt x="909" y="30695"/>
                    <a:pt x="809" y="30655"/>
                    <a:pt x="811" y="30655"/>
                  </a:cubicBezTo>
                  <a:close/>
                  <a:moveTo>
                    <a:pt x="1239" y="30830"/>
                  </a:moveTo>
                  <a:lnTo>
                    <a:pt x="1239" y="30830"/>
                  </a:lnTo>
                  <a:cubicBezTo>
                    <a:pt x="1240" y="30830"/>
                    <a:pt x="1240" y="30831"/>
                    <a:pt x="1241" y="30832"/>
                  </a:cubicBezTo>
                  <a:cubicBezTo>
                    <a:pt x="1241" y="30831"/>
                    <a:pt x="1240" y="30830"/>
                    <a:pt x="1239" y="30830"/>
                  </a:cubicBezTo>
                  <a:close/>
                  <a:moveTo>
                    <a:pt x="65664" y="31043"/>
                  </a:moveTo>
                  <a:cubicBezTo>
                    <a:pt x="65702" y="31043"/>
                    <a:pt x="65740" y="31059"/>
                    <a:pt x="65776" y="31090"/>
                  </a:cubicBezTo>
                  <a:cubicBezTo>
                    <a:pt x="65740" y="31117"/>
                    <a:pt x="65702" y="31130"/>
                    <a:pt x="65664" y="31130"/>
                  </a:cubicBezTo>
                  <a:cubicBezTo>
                    <a:pt x="65626" y="31130"/>
                    <a:pt x="65588" y="31117"/>
                    <a:pt x="65553" y="31090"/>
                  </a:cubicBezTo>
                  <a:cubicBezTo>
                    <a:pt x="65588" y="31059"/>
                    <a:pt x="65626" y="31043"/>
                    <a:pt x="65664" y="31043"/>
                  </a:cubicBezTo>
                  <a:close/>
                  <a:moveTo>
                    <a:pt x="65776" y="31388"/>
                  </a:moveTo>
                  <a:cubicBezTo>
                    <a:pt x="65823" y="31388"/>
                    <a:pt x="65901" y="31423"/>
                    <a:pt x="65918" y="31518"/>
                  </a:cubicBezTo>
                  <a:cubicBezTo>
                    <a:pt x="65895" y="31521"/>
                    <a:pt x="65872" y="31523"/>
                    <a:pt x="65851" y="31523"/>
                  </a:cubicBezTo>
                  <a:cubicBezTo>
                    <a:pt x="65789" y="31523"/>
                    <a:pt x="65740" y="31504"/>
                    <a:pt x="65740" y="31411"/>
                  </a:cubicBezTo>
                  <a:cubicBezTo>
                    <a:pt x="65737" y="31396"/>
                    <a:pt x="65753" y="31388"/>
                    <a:pt x="65776" y="31388"/>
                  </a:cubicBezTo>
                  <a:close/>
                  <a:moveTo>
                    <a:pt x="65356" y="32321"/>
                  </a:moveTo>
                  <a:cubicBezTo>
                    <a:pt x="65356" y="32339"/>
                    <a:pt x="65356" y="32357"/>
                    <a:pt x="65356" y="32375"/>
                  </a:cubicBezTo>
                  <a:cubicBezTo>
                    <a:pt x="65339" y="32348"/>
                    <a:pt x="65339" y="32321"/>
                    <a:pt x="65356" y="32321"/>
                  </a:cubicBezTo>
                  <a:close/>
                  <a:moveTo>
                    <a:pt x="65633" y="32366"/>
                  </a:moveTo>
                  <a:cubicBezTo>
                    <a:pt x="65678" y="32393"/>
                    <a:pt x="65695" y="32411"/>
                    <a:pt x="65704" y="32411"/>
                  </a:cubicBezTo>
                  <a:cubicBezTo>
                    <a:pt x="65693" y="32419"/>
                    <a:pt x="65684" y="32423"/>
                    <a:pt x="65676" y="32423"/>
                  </a:cubicBezTo>
                  <a:cubicBezTo>
                    <a:pt x="65658" y="32423"/>
                    <a:pt x="65645" y="32403"/>
                    <a:pt x="65633" y="32366"/>
                  </a:cubicBezTo>
                  <a:close/>
                  <a:moveTo>
                    <a:pt x="65810" y="31830"/>
                  </a:moveTo>
                  <a:cubicBezTo>
                    <a:pt x="65811" y="31830"/>
                    <a:pt x="65811" y="31830"/>
                    <a:pt x="65811" y="31831"/>
                  </a:cubicBezTo>
                  <a:cubicBezTo>
                    <a:pt x="65936" y="32009"/>
                    <a:pt x="65802" y="32259"/>
                    <a:pt x="65820" y="32446"/>
                  </a:cubicBezTo>
                  <a:cubicBezTo>
                    <a:pt x="65785" y="32339"/>
                    <a:pt x="65758" y="32241"/>
                    <a:pt x="65722" y="32134"/>
                  </a:cubicBezTo>
                  <a:cubicBezTo>
                    <a:pt x="65696" y="32091"/>
                    <a:pt x="65796" y="31830"/>
                    <a:pt x="65810" y="31830"/>
                  </a:cubicBezTo>
                  <a:close/>
                  <a:moveTo>
                    <a:pt x="65777" y="32475"/>
                  </a:moveTo>
                  <a:cubicBezTo>
                    <a:pt x="65835" y="32475"/>
                    <a:pt x="65893" y="32611"/>
                    <a:pt x="65936" y="32611"/>
                  </a:cubicBezTo>
                  <a:cubicBezTo>
                    <a:pt x="65954" y="32611"/>
                    <a:pt x="65970" y="32584"/>
                    <a:pt x="65981" y="32509"/>
                  </a:cubicBezTo>
                  <a:lnTo>
                    <a:pt x="65981" y="32509"/>
                  </a:lnTo>
                  <a:cubicBezTo>
                    <a:pt x="65990" y="32580"/>
                    <a:pt x="65981" y="32651"/>
                    <a:pt x="65972" y="32714"/>
                  </a:cubicBezTo>
                  <a:cubicBezTo>
                    <a:pt x="65936" y="32705"/>
                    <a:pt x="65936" y="32669"/>
                    <a:pt x="65972" y="32616"/>
                  </a:cubicBezTo>
                  <a:lnTo>
                    <a:pt x="65972" y="32616"/>
                  </a:lnTo>
                  <a:cubicBezTo>
                    <a:pt x="65903" y="32631"/>
                    <a:pt x="65861" y="32646"/>
                    <a:pt x="65829" y="32646"/>
                  </a:cubicBezTo>
                  <a:cubicBezTo>
                    <a:pt x="65786" y="32646"/>
                    <a:pt x="65763" y="32619"/>
                    <a:pt x="65722" y="32526"/>
                  </a:cubicBezTo>
                  <a:cubicBezTo>
                    <a:pt x="65740" y="32489"/>
                    <a:pt x="65759" y="32475"/>
                    <a:pt x="65777" y="32475"/>
                  </a:cubicBezTo>
                  <a:close/>
                  <a:moveTo>
                    <a:pt x="65932" y="32707"/>
                  </a:moveTo>
                  <a:cubicBezTo>
                    <a:pt x="65938" y="32707"/>
                    <a:pt x="65946" y="32710"/>
                    <a:pt x="65954" y="32714"/>
                  </a:cubicBezTo>
                  <a:cubicBezTo>
                    <a:pt x="65938" y="32851"/>
                    <a:pt x="65914" y="33002"/>
                    <a:pt x="65899" y="33002"/>
                  </a:cubicBezTo>
                  <a:cubicBezTo>
                    <a:pt x="65889" y="33002"/>
                    <a:pt x="65883" y="32943"/>
                    <a:pt x="65883" y="32785"/>
                  </a:cubicBezTo>
                  <a:cubicBezTo>
                    <a:pt x="65896" y="32731"/>
                    <a:pt x="65910" y="32707"/>
                    <a:pt x="65932" y="32707"/>
                  </a:cubicBezTo>
                  <a:close/>
                  <a:moveTo>
                    <a:pt x="65981" y="33383"/>
                  </a:moveTo>
                  <a:cubicBezTo>
                    <a:pt x="65989" y="33482"/>
                    <a:pt x="65914" y="33709"/>
                    <a:pt x="65825" y="33709"/>
                  </a:cubicBezTo>
                  <a:cubicBezTo>
                    <a:pt x="65818" y="33709"/>
                    <a:pt x="65810" y="33708"/>
                    <a:pt x="65802" y="33704"/>
                  </a:cubicBezTo>
                  <a:cubicBezTo>
                    <a:pt x="65865" y="33526"/>
                    <a:pt x="65909" y="33517"/>
                    <a:pt x="65981" y="33383"/>
                  </a:cubicBezTo>
                  <a:close/>
                  <a:moveTo>
                    <a:pt x="65395" y="33797"/>
                  </a:moveTo>
                  <a:cubicBezTo>
                    <a:pt x="65398" y="33797"/>
                    <a:pt x="65391" y="33855"/>
                    <a:pt x="65378" y="33924"/>
                  </a:cubicBezTo>
                  <a:lnTo>
                    <a:pt x="65378" y="33924"/>
                  </a:lnTo>
                  <a:cubicBezTo>
                    <a:pt x="65383" y="33890"/>
                    <a:pt x="65385" y="33846"/>
                    <a:pt x="65392" y="33802"/>
                  </a:cubicBezTo>
                  <a:cubicBezTo>
                    <a:pt x="65393" y="33799"/>
                    <a:pt x="65394" y="33797"/>
                    <a:pt x="65395" y="33797"/>
                  </a:cubicBezTo>
                  <a:close/>
                  <a:moveTo>
                    <a:pt x="795" y="33918"/>
                  </a:moveTo>
                  <a:lnTo>
                    <a:pt x="795" y="33918"/>
                  </a:lnTo>
                  <a:cubicBezTo>
                    <a:pt x="830" y="33998"/>
                    <a:pt x="875" y="34070"/>
                    <a:pt x="911" y="34141"/>
                  </a:cubicBezTo>
                  <a:cubicBezTo>
                    <a:pt x="911" y="34143"/>
                    <a:pt x="910" y="34143"/>
                    <a:pt x="908" y="34143"/>
                  </a:cubicBezTo>
                  <a:cubicBezTo>
                    <a:pt x="889" y="34143"/>
                    <a:pt x="778" y="34057"/>
                    <a:pt x="795" y="33918"/>
                  </a:cubicBezTo>
                  <a:close/>
                  <a:moveTo>
                    <a:pt x="65704" y="34141"/>
                  </a:moveTo>
                  <a:cubicBezTo>
                    <a:pt x="65704" y="34193"/>
                    <a:pt x="65693" y="34219"/>
                    <a:pt x="65666" y="34219"/>
                  </a:cubicBezTo>
                  <a:cubicBezTo>
                    <a:pt x="65651" y="34219"/>
                    <a:pt x="65632" y="34211"/>
                    <a:pt x="65606" y="34195"/>
                  </a:cubicBezTo>
                  <a:cubicBezTo>
                    <a:pt x="65544" y="34186"/>
                    <a:pt x="65678" y="34141"/>
                    <a:pt x="65704" y="34141"/>
                  </a:cubicBezTo>
                  <a:close/>
                  <a:moveTo>
                    <a:pt x="768" y="34685"/>
                  </a:moveTo>
                  <a:lnTo>
                    <a:pt x="768" y="34685"/>
                  </a:lnTo>
                  <a:cubicBezTo>
                    <a:pt x="759" y="34703"/>
                    <a:pt x="750" y="34730"/>
                    <a:pt x="750" y="34748"/>
                  </a:cubicBezTo>
                  <a:cubicBezTo>
                    <a:pt x="750" y="34712"/>
                    <a:pt x="759" y="34694"/>
                    <a:pt x="768" y="34685"/>
                  </a:cubicBezTo>
                  <a:close/>
                  <a:moveTo>
                    <a:pt x="786" y="34605"/>
                  </a:moveTo>
                  <a:cubicBezTo>
                    <a:pt x="866" y="34641"/>
                    <a:pt x="955" y="34668"/>
                    <a:pt x="1036" y="34694"/>
                  </a:cubicBezTo>
                  <a:cubicBezTo>
                    <a:pt x="991" y="34694"/>
                    <a:pt x="884" y="35105"/>
                    <a:pt x="884" y="35131"/>
                  </a:cubicBezTo>
                  <a:cubicBezTo>
                    <a:pt x="895" y="35175"/>
                    <a:pt x="899" y="35202"/>
                    <a:pt x="895" y="35202"/>
                  </a:cubicBezTo>
                  <a:cubicBezTo>
                    <a:pt x="892" y="35202"/>
                    <a:pt x="885" y="35191"/>
                    <a:pt x="875" y="35167"/>
                  </a:cubicBezTo>
                  <a:cubicBezTo>
                    <a:pt x="875" y="35167"/>
                    <a:pt x="875" y="35149"/>
                    <a:pt x="884" y="35131"/>
                  </a:cubicBezTo>
                  <a:cubicBezTo>
                    <a:pt x="867" y="35063"/>
                    <a:pt x="809" y="34683"/>
                    <a:pt x="773" y="34683"/>
                  </a:cubicBezTo>
                  <a:cubicBezTo>
                    <a:pt x="771" y="34683"/>
                    <a:pt x="770" y="34684"/>
                    <a:pt x="768" y="34685"/>
                  </a:cubicBezTo>
                  <a:lnTo>
                    <a:pt x="786" y="34605"/>
                  </a:lnTo>
                  <a:close/>
                  <a:moveTo>
                    <a:pt x="64875" y="35229"/>
                  </a:moveTo>
                  <a:cubicBezTo>
                    <a:pt x="64875" y="35229"/>
                    <a:pt x="64875" y="35229"/>
                    <a:pt x="64875" y="35230"/>
                  </a:cubicBezTo>
                  <a:cubicBezTo>
                    <a:pt x="64875" y="35230"/>
                    <a:pt x="64875" y="35230"/>
                    <a:pt x="64875" y="35230"/>
                  </a:cubicBezTo>
                  <a:cubicBezTo>
                    <a:pt x="64875" y="35230"/>
                    <a:pt x="64875" y="35230"/>
                    <a:pt x="64875" y="35229"/>
                  </a:cubicBezTo>
                  <a:close/>
                  <a:moveTo>
                    <a:pt x="1473" y="35800"/>
                  </a:moveTo>
                  <a:cubicBezTo>
                    <a:pt x="1473" y="35827"/>
                    <a:pt x="1482" y="35863"/>
                    <a:pt x="1482" y="35881"/>
                  </a:cubicBezTo>
                  <a:cubicBezTo>
                    <a:pt x="1419" y="35845"/>
                    <a:pt x="1410" y="35818"/>
                    <a:pt x="1473" y="35800"/>
                  </a:cubicBezTo>
                  <a:close/>
                  <a:moveTo>
                    <a:pt x="55887" y="35893"/>
                  </a:moveTo>
                  <a:cubicBezTo>
                    <a:pt x="55908" y="35893"/>
                    <a:pt x="55872" y="35904"/>
                    <a:pt x="55851" y="35904"/>
                  </a:cubicBezTo>
                  <a:cubicBezTo>
                    <a:pt x="55843" y="35904"/>
                    <a:pt x="55838" y="35902"/>
                    <a:pt x="55838" y="35899"/>
                  </a:cubicBezTo>
                  <a:cubicBezTo>
                    <a:pt x="55864" y="35895"/>
                    <a:pt x="55879" y="35893"/>
                    <a:pt x="55887" y="35893"/>
                  </a:cubicBezTo>
                  <a:close/>
                  <a:moveTo>
                    <a:pt x="1063" y="35490"/>
                  </a:moveTo>
                  <a:cubicBezTo>
                    <a:pt x="1166" y="35490"/>
                    <a:pt x="1080" y="35848"/>
                    <a:pt x="1080" y="35872"/>
                  </a:cubicBezTo>
                  <a:cubicBezTo>
                    <a:pt x="1080" y="36041"/>
                    <a:pt x="1303" y="35890"/>
                    <a:pt x="1107" y="36086"/>
                  </a:cubicBezTo>
                  <a:cubicBezTo>
                    <a:pt x="1045" y="35979"/>
                    <a:pt x="857" y="35604"/>
                    <a:pt x="1018" y="35506"/>
                  </a:cubicBezTo>
                  <a:cubicBezTo>
                    <a:pt x="1036" y="35495"/>
                    <a:pt x="1051" y="35490"/>
                    <a:pt x="1063" y="35490"/>
                  </a:cubicBezTo>
                  <a:close/>
                  <a:moveTo>
                    <a:pt x="63849" y="36086"/>
                  </a:moveTo>
                  <a:cubicBezTo>
                    <a:pt x="63850" y="36089"/>
                    <a:pt x="63851" y="36093"/>
                    <a:pt x="63853" y="36096"/>
                  </a:cubicBezTo>
                  <a:lnTo>
                    <a:pt x="63853" y="36096"/>
                  </a:lnTo>
                  <a:cubicBezTo>
                    <a:pt x="63851" y="36093"/>
                    <a:pt x="63850" y="36089"/>
                    <a:pt x="63849" y="36086"/>
                  </a:cubicBezTo>
                  <a:close/>
                  <a:moveTo>
                    <a:pt x="39305" y="36108"/>
                  </a:moveTo>
                  <a:cubicBezTo>
                    <a:pt x="39301" y="36111"/>
                    <a:pt x="39298" y="36113"/>
                    <a:pt x="39298" y="36113"/>
                  </a:cubicBezTo>
                  <a:cubicBezTo>
                    <a:pt x="39302" y="36113"/>
                    <a:pt x="39304" y="36111"/>
                    <a:pt x="39305" y="36108"/>
                  </a:cubicBezTo>
                  <a:close/>
                  <a:moveTo>
                    <a:pt x="52652" y="36151"/>
                  </a:moveTo>
                  <a:cubicBezTo>
                    <a:pt x="52667" y="36151"/>
                    <a:pt x="52696" y="36154"/>
                    <a:pt x="52733" y="36157"/>
                  </a:cubicBezTo>
                  <a:cubicBezTo>
                    <a:pt x="52724" y="36157"/>
                    <a:pt x="52706" y="36166"/>
                    <a:pt x="52697" y="36166"/>
                  </a:cubicBezTo>
                  <a:cubicBezTo>
                    <a:pt x="52640" y="36156"/>
                    <a:pt x="52631" y="36151"/>
                    <a:pt x="52652" y="36151"/>
                  </a:cubicBezTo>
                  <a:close/>
                  <a:moveTo>
                    <a:pt x="36362" y="36183"/>
                  </a:moveTo>
                  <a:cubicBezTo>
                    <a:pt x="36362" y="36183"/>
                    <a:pt x="36363" y="36184"/>
                    <a:pt x="36363" y="36184"/>
                  </a:cubicBezTo>
                  <a:cubicBezTo>
                    <a:pt x="36363" y="36184"/>
                    <a:pt x="36362" y="36183"/>
                    <a:pt x="36362" y="36183"/>
                  </a:cubicBezTo>
                  <a:close/>
                  <a:moveTo>
                    <a:pt x="13828" y="36238"/>
                  </a:moveTo>
                  <a:lnTo>
                    <a:pt x="13828" y="36238"/>
                  </a:lnTo>
                  <a:cubicBezTo>
                    <a:pt x="13828" y="36247"/>
                    <a:pt x="13837" y="36247"/>
                    <a:pt x="13837" y="36255"/>
                  </a:cubicBezTo>
                  <a:cubicBezTo>
                    <a:pt x="13828" y="36255"/>
                    <a:pt x="13828" y="36247"/>
                    <a:pt x="13828" y="36238"/>
                  </a:cubicBezTo>
                  <a:close/>
                  <a:moveTo>
                    <a:pt x="26131" y="36238"/>
                  </a:moveTo>
                  <a:cubicBezTo>
                    <a:pt x="26131" y="36247"/>
                    <a:pt x="26131" y="36247"/>
                    <a:pt x="26139" y="36255"/>
                  </a:cubicBezTo>
                  <a:cubicBezTo>
                    <a:pt x="26122" y="36255"/>
                    <a:pt x="26122" y="36247"/>
                    <a:pt x="26131" y="36238"/>
                  </a:cubicBezTo>
                  <a:close/>
                  <a:moveTo>
                    <a:pt x="47853" y="36193"/>
                  </a:moveTo>
                  <a:cubicBezTo>
                    <a:pt x="47844" y="36202"/>
                    <a:pt x="47827" y="36247"/>
                    <a:pt x="47800" y="36282"/>
                  </a:cubicBezTo>
                  <a:cubicBezTo>
                    <a:pt x="47809" y="36255"/>
                    <a:pt x="47818" y="36229"/>
                    <a:pt x="47853" y="36193"/>
                  </a:cubicBezTo>
                  <a:close/>
                  <a:moveTo>
                    <a:pt x="39035" y="36381"/>
                  </a:moveTo>
                  <a:cubicBezTo>
                    <a:pt x="39038" y="36381"/>
                    <a:pt x="39054" y="36383"/>
                    <a:pt x="39093" y="36389"/>
                  </a:cubicBezTo>
                  <a:cubicBezTo>
                    <a:pt x="39075" y="36389"/>
                    <a:pt x="39029" y="36381"/>
                    <a:pt x="39035" y="36381"/>
                  </a:cubicBezTo>
                  <a:close/>
                  <a:moveTo>
                    <a:pt x="51331" y="36381"/>
                  </a:moveTo>
                  <a:lnTo>
                    <a:pt x="51331" y="36381"/>
                  </a:lnTo>
                  <a:cubicBezTo>
                    <a:pt x="51333" y="36381"/>
                    <a:pt x="51347" y="36383"/>
                    <a:pt x="51386" y="36389"/>
                  </a:cubicBezTo>
                  <a:cubicBezTo>
                    <a:pt x="51374" y="36389"/>
                    <a:pt x="51327" y="36381"/>
                    <a:pt x="51331" y="36381"/>
                  </a:cubicBezTo>
                  <a:close/>
                  <a:moveTo>
                    <a:pt x="39913" y="36357"/>
                  </a:moveTo>
                  <a:cubicBezTo>
                    <a:pt x="39974" y="36357"/>
                    <a:pt x="39807" y="36395"/>
                    <a:pt x="39752" y="36395"/>
                  </a:cubicBezTo>
                  <a:cubicBezTo>
                    <a:pt x="39740" y="36395"/>
                    <a:pt x="39734" y="36393"/>
                    <a:pt x="39735" y="36389"/>
                  </a:cubicBezTo>
                  <a:cubicBezTo>
                    <a:pt x="39798" y="36380"/>
                    <a:pt x="39824" y="36371"/>
                    <a:pt x="39842" y="36363"/>
                  </a:cubicBezTo>
                  <a:cubicBezTo>
                    <a:pt x="39877" y="36359"/>
                    <a:pt x="39900" y="36357"/>
                    <a:pt x="39913" y="36357"/>
                  </a:cubicBezTo>
                  <a:close/>
                  <a:moveTo>
                    <a:pt x="52209" y="36357"/>
                  </a:moveTo>
                  <a:cubicBezTo>
                    <a:pt x="52275" y="36357"/>
                    <a:pt x="52109" y="36395"/>
                    <a:pt x="52054" y="36395"/>
                  </a:cubicBezTo>
                  <a:cubicBezTo>
                    <a:pt x="52043" y="36395"/>
                    <a:pt x="52036" y="36393"/>
                    <a:pt x="52037" y="36389"/>
                  </a:cubicBezTo>
                  <a:cubicBezTo>
                    <a:pt x="52091" y="36380"/>
                    <a:pt x="52126" y="36371"/>
                    <a:pt x="52135" y="36363"/>
                  </a:cubicBezTo>
                  <a:cubicBezTo>
                    <a:pt x="52172" y="36359"/>
                    <a:pt x="52196" y="36357"/>
                    <a:pt x="52209" y="36357"/>
                  </a:cubicBezTo>
                  <a:close/>
                  <a:moveTo>
                    <a:pt x="34293" y="36240"/>
                  </a:moveTo>
                  <a:cubicBezTo>
                    <a:pt x="34319" y="36240"/>
                    <a:pt x="34323" y="36256"/>
                    <a:pt x="34275" y="36291"/>
                  </a:cubicBezTo>
                  <a:cubicBezTo>
                    <a:pt x="34142" y="36384"/>
                    <a:pt x="34193" y="36418"/>
                    <a:pt x="34157" y="36418"/>
                  </a:cubicBezTo>
                  <a:cubicBezTo>
                    <a:pt x="34145" y="36418"/>
                    <a:pt x="34122" y="36414"/>
                    <a:pt x="34079" y="36407"/>
                  </a:cubicBezTo>
                  <a:cubicBezTo>
                    <a:pt x="34091" y="36306"/>
                    <a:pt x="34239" y="36240"/>
                    <a:pt x="34293" y="36240"/>
                  </a:cubicBezTo>
                  <a:close/>
                  <a:moveTo>
                    <a:pt x="37191" y="36320"/>
                  </a:moveTo>
                  <a:cubicBezTo>
                    <a:pt x="37213" y="36320"/>
                    <a:pt x="37237" y="36337"/>
                    <a:pt x="37264" y="36371"/>
                  </a:cubicBezTo>
                  <a:cubicBezTo>
                    <a:pt x="37301" y="36404"/>
                    <a:pt x="37297" y="36420"/>
                    <a:pt x="37253" y="36420"/>
                  </a:cubicBezTo>
                  <a:cubicBezTo>
                    <a:pt x="37224" y="36420"/>
                    <a:pt x="37177" y="36412"/>
                    <a:pt x="37112" y="36398"/>
                  </a:cubicBezTo>
                  <a:cubicBezTo>
                    <a:pt x="37138" y="36348"/>
                    <a:pt x="37163" y="36320"/>
                    <a:pt x="37191" y="36320"/>
                  </a:cubicBezTo>
                  <a:close/>
                  <a:moveTo>
                    <a:pt x="52016" y="36225"/>
                  </a:moveTo>
                  <a:cubicBezTo>
                    <a:pt x="52180" y="36225"/>
                    <a:pt x="52359" y="36238"/>
                    <a:pt x="52439" y="36238"/>
                  </a:cubicBezTo>
                  <a:cubicBezTo>
                    <a:pt x="52398" y="36325"/>
                    <a:pt x="52261" y="36352"/>
                    <a:pt x="52112" y="36352"/>
                  </a:cubicBezTo>
                  <a:cubicBezTo>
                    <a:pt x="52063" y="36352"/>
                    <a:pt x="52014" y="36349"/>
                    <a:pt x="51966" y="36345"/>
                  </a:cubicBezTo>
                  <a:cubicBezTo>
                    <a:pt x="51921" y="36371"/>
                    <a:pt x="51868" y="36407"/>
                    <a:pt x="51814" y="36425"/>
                  </a:cubicBezTo>
                  <a:cubicBezTo>
                    <a:pt x="51832" y="36398"/>
                    <a:pt x="51850" y="36354"/>
                    <a:pt x="51868" y="36327"/>
                  </a:cubicBezTo>
                  <a:cubicBezTo>
                    <a:pt x="51787" y="36309"/>
                    <a:pt x="51725" y="36291"/>
                    <a:pt x="51689" y="36273"/>
                  </a:cubicBezTo>
                  <a:cubicBezTo>
                    <a:pt x="51732" y="36235"/>
                    <a:pt x="51868" y="36225"/>
                    <a:pt x="52016" y="36225"/>
                  </a:cubicBezTo>
                  <a:close/>
                  <a:moveTo>
                    <a:pt x="64210" y="36282"/>
                  </a:moveTo>
                  <a:cubicBezTo>
                    <a:pt x="64227" y="36282"/>
                    <a:pt x="64249" y="36297"/>
                    <a:pt x="64277" y="36336"/>
                  </a:cubicBezTo>
                  <a:cubicBezTo>
                    <a:pt x="64223" y="36371"/>
                    <a:pt x="64170" y="36398"/>
                    <a:pt x="64116" y="36425"/>
                  </a:cubicBezTo>
                  <a:cubicBezTo>
                    <a:pt x="64148" y="36374"/>
                    <a:pt x="64166" y="36282"/>
                    <a:pt x="64210" y="36282"/>
                  </a:cubicBezTo>
                  <a:close/>
                  <a:moveTo>
                    <a:pt x="19916" y="36369"/>
                  </a:moveTo>
                  <a:cubicBezTo>
                    <a:pt x="19945" y="36369"/>
                    <a:pt x="19977" y="36387"/>
                    <a:pt x="20011" y="36425"/>
                  </a:cubicBezTo>
                  <a:cubicBezTo>
                    <a:pt x="19948" y="36425"/>
                    <a:pt x="19886" y="36434"/>
                    <a:pt x="19823" y="36434"/>
                  </a:cubicBezTo>
                  <a:cubicBezTo>
                    <a:pt x="19852" y="36392"/>
                    <a:pt x="19882" y="36369"/>
                    <a:pt x="19916" y="36369"/>
                  </a:cubicBezTo>
                  <a:close/>
                  <a:moveTo>
                    <a:pt x="32213" y="36369"/>
                  </a:moveTo>
                  <a:cubicBezTo>
                    <a:pt x="32240" y="36369"/>
                    <a:pt x="32270" y="36387"/>
                    <a:pt x="32304" y="36425"/>
                  </a:cubicBezTo>
                  <a:lnTo>
                    <a:pt x="32126" y="36434"/>
                  </a:lnTo>
                  <a:cubicBezTo>
                    <a:pt x="32154" y="36392"/>
                    <a:pt x="32182" y="36369"/>
                    <a:pt x="32213" y="36369"/>
                  </a:cubicBezTo>
                  <a:close/>
                  <a:moveTo>
                    <a:pt x="9954" y="36389"/>
                  </a:moveTo>
                  <a:cubicBezTo>
                    <a:pt x="9997" y="36389"/>
                    <a:pt x="10050" y="36407"/>
                    <a:pt x="10091" y="36443"/>
                  </a:cubicBezTo>
                  <a:lnTo>
                    <a:pt x="9885" y="36443"/>
                  </a:lnTo>
                  <a:cubicBezTo>
                    <a:pt x="9881" y="36407"/>
                    <a:pt x="9912" y="36389"/>
                    <a:pt x="9954" y="36389"/>
                  </a:cubicBezTo>
                  <a:close/>
                  <a:moveTo>
                    <a:pt x="22250" y="36389"/>
                  </a:moveTo>
                  <a:cubicBezTo>
                    <a:pt x="22292" y="36389"/>
                    <a:pt x="22348" y="36407"/>
                    <a:pt x="22393" y="36443"/>
                  </a:cubicBezTo>
                  <a:lnTo>
                    <a:pt x="22187" y="36443"/>
                  </a:lnTo>
                  <a:cubicBezTo>
                    <a:pt x="22179" y="36407"/>
                    <a:pt x="22208" y="36389"/>
                    <a:pt x="22250" y="36389"/>
                  </a:cubicBezTo>
                  <a:close/>
                  <a:moveTo>
                    <a:pt x="23089" y="36411"/>
                  </a:moveTo>
                  <a:cubicBezTo>
                    <a:pt x="23107" y="36411"/>
                    <a:pt x="23127" y="36419"/>
                    <a:pt x="23133" y="36443"/>
                  </a:cubicBezTo>
                  <a:cubicBezTo>
                    <a:pt x="23026" y="36443"/>
                    <a:pt x="23054" y="36411"/>
                    <a:pt x="23089" y="36411"/>
                  </a:cubicBezTo>
                  <a:close/>
                  <a:moveTo>
                    <a:pt x="47800" y="36282"/>
                  </a:moveTo>
                  <a:lnTo>
                    <a:pt x="47800" y="36282"/>
                  </a:lnTo>
                  <a:cubicBezTo>
                    <a:pt x="47782" y="36371"/>
                    <a:pt x="47818" y="36443"/>
                    <a:pt x="47452" y="36443"/>
                  </a:cubicBezTo>
                  <a:cubicBezTo>
                    <a:pt x="47479" y="36416"/>
                    <a:pt x="47560" y="36295"/>
                    <a:pt x="47622" y="36295"/>
                  </a:cubicBezTo>
                  <a:cubicBezTo>
                    <a:pt x="47643" y="36295"/>
                    <a:pt x="47661" y="36309"/>
                    <a:pt x="47675" y="36345"/>
                  </a:cubicBezTo>
                  <a:cubicBezTo>
                    <a:pt x="47686" y="36370"/>
                    <a:pt x="47699" y="36380"/>
                    <a:pt x="47713" y="36380"/>
                  </a:cubicBezTo>
                  <a:cubicBezTo>
                    <a:pt x="47742" y="36380"/>
                    <a:pt x="47775" y="36331"/>
                    <a:pt x="47800" y="36282"/>
                  </a:cubicBezTo>
                  <a:close/>
                  <a:moveTo>
                    <a:pt x="20180" y="36354"/>
                  </a:moveTo>
                  <a:cubicBezTo>
                    <a:pt x="20234" y="36363"/>
                    <a:pt x="20261" y="36389"/>
                    <a:pt x="20269" y="36443"/>
                  </a:cubicBezTo>
                  <a:cubicBezTo>
                    <a:pt x="20265" y="36443"/>
                    <a:pt x="20252" y="36444"/>
                    <a:pt x="20235" y="36444"/>
                  </a:cubicBezTo>
                  <a:cubicBezTo>
                    <a:pt x="20187" y="36444"/>
                    <a:pt x="20113" y="36434"/>
                    <a:pt x="20180" y="36354"/>
                  </a:cubicBezTo>
                  <a:close/>
                  <a:moveTo>
                    <a:pt x="32482" y="36354"/>
                  </a:moveTo>
                  <a:lnTo>
                    <a:pt x="32482" y="36354"/>
                  </a:lnTo>
                  <a:cubicBezTo>
                    <a:pt x="32527" y="36363"/>
                    <a:pt x="32563" y="36389"/>
                    <a:pt x="32572" y="36443"/>
                  </a:cubicBezTo>
                  <a:cubicBezTo>
                    <a:pt x="32565" y="36443"/>
                    <a:pt x="32550" y="36444"/>
                    <a:pt x="32533" y="36444"/>
                  </a:cubicBezTo>
                  <a:cubicBezTo>
                    <a:pt x="32481" y="36444"/>
                    <a:pt x="32409" y="36434"/>
                    <a:pt x="32482" y="36354"/>
                  </a:cubicBezTo>
                  <a:close/>
                  <a:moveTo>
                    <a:pt x="51790" y="36435"/>
                  </a:moveTo>
                  <a:cubicBezTo>
                    <a:pt x="51826" y="36435"/>
                    <a:pt x="51872" y="36455"/>
                    <a:pt x="51770" y="36461"/>
                  </a:cubicBezTo>
                  <a:cubicBezTo>
                    <a:pt x="51753" y="36441"/>
                    <a:pt x="51770" y="36435"/>
                    <a:pt x="51790" y="36435"/>
                  </a:cubicBezTo>
                  <a:close/>
                  <a:moveTo>
                    <a:pt x="64090" y="36435"/>
                  </a:moveTo>
                  <a:cubicBezTo>
                    <a:pt x="64124" y="36435"/>
                    <a:pt x="64168" y="36455"/>
                    <a:pt x="64072" y="36461"/>
                  </a:cubicBezTo>
                  <a:cubicBezTo>
                    <a:pt x="64056" y="36441"/>
                    <a:pt x="64071" y="36435"/>
                    <a:pt x="64090" y="36435"/>
                  </a:cubicBezTo>
                  <a:close/>
                  <a:moveTo>
                    <a:pt x="34409" y="36434"/>
                  </a:moveTo>
                  <a:lnTo>
                    <a:pt x="34409" y="36434"/>
                  </a:lnTo>
                  <a:cubicBezTo>
                    <a:pt x="34389" y="36459"/>
                    <a:pt x="34369" y="36476"/>
                    <a:pt x="34350" y="36476"/>
                  </a:cubicBezTo>
                  <a:cubicBezTo>
                    <a:pt x="34336" y="36476"/>
                    <a:pt x="34323" y="36466"/>
                    <a:pt x="34311" y="36443"/>
                  </a:cubicBezTo>
                  <a:cubicBezTo>
                    <a:pt x="34347" y="36443"/>
                    <a:pt x="34383" y="36443"/>
                    <a:pt x="34409" y="36434"/>
                  </a:cubicBezTo>
                  <a:close/>
                  <a:moveTo>
                    <a:pt x="52032" y="36464"/>
                  </a:moveTo>
                  <a:cubicBezTo>
                    <a:pt x="52047" y="36464"/>
                    <a:pt x="52060" y="36466"/>
                    <a:pt x="52073" y="36470"/>
                  </a:cubicBezTo>
                  <a:cubicBezTo>
                    <a:pt x="52028" y="36478"/>
                    <a:pt x="51984" y="36478"/>
                    <a:pt x="51939" y="36487"/>
                  </a:cubicBezTo>
                  <a:cubicBezTo>
                    <a:pt x="51979" y="36470"/>
                    <a:pt x="52008" y="36464"/>
                    <a:pt x="52032" y="36464"/>
                  </a:cubicBezTo>
                  <a:close/>
                  <a:moveTo>
                    <a:pt x="64332" y="36464"/>
                  </a:moveTo>
                  <a:cubicBezTo>
                    <a:pt x="64348" y="36464"/>
                    <a:pt x="64362" y="36466"/>
                    <a:pt x="64375" y="36470"/>
                  </a:cubicBezTo>
                  <a:cubicBezTo>
                    <a:pt x="64330" y="36478"/>
                    <a:pt x="64286" y="36478"/>
                    <a:pt x="64241" y="36487"/>
                  </a:cubicBezTo>
                  <a:cubicBezTo>
                    <a:pt x="64275" y="36470"/>
                    <a:pt x="64306" y="36464"/>
                    <a:pt x="64332" y="36464"/>
                  </a:cubicBezTo>
                  <a:close/>
                  <a:moveTo>
                    <a:pt x="51526" y="36495"/>
                  </a:moveTo>
                  <a:cubicBezTo>
                    <a:pt x="51592" y="36495"/>
                    <a:pt x="51639" y="36509"/>
                    <a:pt x="51457" y="36532"/>
                  </a:cubicBezTo>
                  <a:cubicBezTo>
                    <a:pt x="51389" y="36506"/>
                    <a:pt x="51465" y="36495"/>
                    <a:pt x="51526" y="36495"/>
                  </a:cubicBezTo>
                  <a:close/>
                  <a:moveTo>
                    <a:pt x="63819" y="36495"/>
                  </a:moveTo>
                  <a:cubicBezTo>
                    <a:pt x="63885" y="36495"/>
                    <a:pt x="63932" y="36509"/>
                    <a:pt x="63751" y="36532"/>
                  </a:cubicBezTo>
                  <a:cubicBezTo>
                    <a:pt x="63682" y="36506"/>
                    <a:pt x="63759" y="36495"/>
                    <a:pt x="63819" y="36495"/>
                  </a:cubicBezTo>
                  <a:close/>
                  <a:moveTo>
                    <a:pt x="63465" y="36389"/>
                  </a:moveTo>
                  <a:lnTo>
                    <a:pt x="63465" y="36389"/>
                  </a:lnTo>
                  <a:cubicBezTo>
                    <a:pt x="63483" y="36443"/>
                    <a:pt x="63483" y="36496"/>
                    <a:pt x="63474" y="36550"/>
                  </a:cubicBezTo>
                  <a:cubicBezTo>
                    <a:pt x="63358" y="36550"/>
                    <a:pt x="63438" y="36416"/>
                    <a:pt x="63465" y="36389"/>
                  </a:cubicBezTo>
                  <a:close/>
                  <a:moveTo>
                    <a:pt x="51832" y="807"/>
                  </a:moveTo>
                  <a:cubicBezTo>
                    <a:pt x="52062" y="807"/>
                    <a:pt x="52433" y="907"/>
                    <a:pt x="52742" y="1062"/>
                  </a:cubicBezTo>
                  <a:lnTo>
                    <a:pt x="52769" y="1062"/>
                  </a:lnTo>
                  <a:cubicBezTo>
                    <a:pt x="52804" y="1018"/>
                    <a:pt x="52822" y="1000"/>
                    <a:pt x="52813" y="991"/>
                  </a:cubicBezTo>
                  <a:lnTo>
                    <a:pt x="52813" y="991"/>
                  </a:lnTo>
                  <a:cubicBezTo>
                    <a:pt x="52849" y="1026"/>
                    <a:pt x="52822" y="1044"/>
                    <a:pt x="52769" y="1062"/>
                  </a:cubicBezTo>
                  <a:cubicBezTo>
                    <a:pt x="52769" y="1062"/>
                    <a:pt x="52769" y="1071"/>
                    <a:pt x="52760" y="1071"/>
                  </a:cubicBezTo>
                  <a:cubicBezTo>
                    <a:pt x="52840" y="1116"/>
                    <a:pt x="52920" y="1160"/>
                    <a:pt x="52992" y="1214"/>
                  </a:cubicBezTo>
                  <a:cubicBezTo>
                    <a:pt x="53108" y="1142"/>
                    <a:pt x="53251" y="1053"/>
                    <a:pt x="53295" y="1053"/>
                  </a:cubicBezTo>
                  <a:cubicBezTo>
                    <a:pt x="53204" y="1144"/>
                    <a:pt x="53727" y="1197"/>
                    <a:pt x="53974" y="1197"/>
                  </a:cubicBezTo>
                  <a:cubicBezTo>
                    <a:pt x="53994" y="1197"/>
                    <a:pt x="54011" y="1197"/>
                    <a:pt x="54027" y="1196"/>
                  </a:cubicBezTo>
                  <a:lnTo>
                    <a:pt x="54027" y="1196"/>
                  </a:lnTo>
                  <a:cubicBezTo>
                    <a:pt x="53868" y="1203"/>
                    <a:pt x="54052" y="1499"/>
                    <a:pt x="54284" y="1499"/>
                  </a:cubicBezTo>
                  <a:cubicBezTo>
                    <a:pt x="54351" y="1499"/>
                    <a:pt x="54422" y="1474"/>
                    <a:pt x="54491" y="1410"/>
                  </a:cubicBezTo>
                  <a:cubicBezTo>
                    <a:pt x="54508" y="1321"/>
                    <a:pt x="54473" y="1267"/>
                    <a:pt x="54392" y="1249"/>
                  </a:cubicBezTo>
                  <a:cubicBezTo>
                    <a:pt x="54292" y="1265"/>
                    <a:pt x="54192" y="1287"/>
                    <a:pt x="54161" y="1287"/>
                  </a:cubicBezTo>
                  <a:cubicBezTo>
                    <a:pt x="54156" y="1287"/>
                    <a:pt x="54153" y="1286"/>
                    <a:pt x="54152" y="1285"/>
                  </a:cubicBezTo>
                  <a:cubicBezTo>
                    <a:pt x="54240" y="1263"/>
                    <a:pt x="54310" y="1247"/>
                    <a:pt x="54361" y="1247"/>
                  </a:cubicBezTo>
                  <a:cubicBezTo>
                    <a:pt x="54373" y="1247"/>
                    <a:pt x="54383" y="1248"/>
                    <a:pt x="54392" y="1249"/>
                  </a:cubicBezTo>
                  <a:cubicBezTo>
                    <a:pt x="54436" y="1244"/>
                    <a:pt x="54481" y="1241"/>
                    <a:pt x="54522" y="1241"/>
                  </a:cubicBezTo>
                  <a:cubicBezTo>
                    <a:pt x="54624" y="1241"/>
                    <a:pt x="54705" y="1263"/>
                    <a:pt x="54705" y="1339"/>
                  </a:cubicBezTo>
                  <a:cubicBezTo>
                    <a:pt x="54375" y="1499"/>
                    <a:pt x="54687" y="1357"/>
                    <a:pt x="54589" y="1508"/>
                  </a:cubicBezTo>
                  <a:cubicBezTo>
                    <a:pt x="54749" y="1517"/>
                    <a:pt x="54901" y="1544"/>
                    <a:pt x="55053" y="1606"/>
                  </a:cubicBezTo>
                  <a:cubicBezTo>
                    <a:pt x="55008" y="1557"/>
                    <a:pt x="55068" y="1522"/>
                    <a:pt x="55154" y="1522"/>
                  </a:cubicBezTo>
                  <a:cubicBezTo>
                    <a:pt x="55240" y="1522"/>
                    <a:pt x="55351" y="1557"/>
                    <a:pt x="55409" y="1651"/>
                  </a:cubicBezTo>
                  <a:cubicBezTo>
                    <a:pt x="55695" y="1481"/>
                    <a:pt x="55222" y="1071"/>
                    <a:pt x="55169" y="910"/>
                  </a:cubicBezTo>
                  <a:lnTo>
                    <a:pt x="55169" y="910"/>
                  </a:lnTo>
                  <a:cubicBezTo>
                    <a:pt x="55249" y="946"/>
                    <a:pt x="55311" y="982"/>
                    <a:pt x="55383" y="1026"/>
                  </a:cubicBezTo>
                  <a:cubicBezTo>
                    <a:pt x="55383" y="973"/>
                    <a:pt x="55409" y="937"/>
                    <a:pt x="55454" y="919"/>
                  </a:cubicBezTo>
                  <a:cubicBezTo>
                    <a:pt x="55597" y="1004"/>
                    <a:pt x="55756" y="1342"/>
                    <a:pt x="55969" y="1342"/>
                  </a:cubicBezTo>
                  <a:cubicBezTo>
                    <a:pt x="55981" y="1342"/>
                    <a:pt x="55994" y="1341"/>
                    <a:pt x="56007" y="1339"/>
                  </a:cubicBezTo>
                  <a:cubicBezTo>
                    <a:pt x="56239" y="1285"/>
                    <a:pt x="56293" y="1089"/>
                    <a:pt x="56194" y="910"/>
                  </a:cubicBezTo>
                  <a:lnTo>
                    <a:pt x="56498" y="910"/>
                  </a:lnTo>
                  <a:cubicBezTo>
                    <a:pt x="56275" y="1232"/>
                    <a:pt x="56739" y="1312"/>
                    <a:pt x="56819" y="1455"/>
                  </a:cubicBezTo>
                  <a:cubicBezTo>
                    <a:pt x="56837" y="1325"/>
                    <a:pt x="56862" y="1137"/>
                    <a:pt x="56905" y="1137"/>
                  </a:cubicBezTo>
                  <a:cubicBezTo>
                    <a:pt x="56928" y="1137"/>
                    <a:pt x="56955" y="1187"/>
                    <a:pt x="56988" y="1321"/>
                  </a:cubicBezTo>
                  <a:cubicBezTo>
                    <a:pt x="57006" y="1258"/>
                    <a:pt x="57390" y="1071"/>
                    <a:pt x="57301" y="1009"/>
                  </a:cubicBezTo>
                  <a:cubicBezTo>
                    <a:pt x="57233" y="961"/>
                    <a:pt x="57167" y="946"/>
                    <a:pt x="57103" y="946"/>
                  </a:cubicBezTo>
                  <a:cubicBezTo>
                    <a:pt x="56988" y="946"/>
                    <a:pt x="56880" y="995"/>
                    <a:pt x="56774" y="995"/>
                  </a:cubicBezTo>
                  <a:cubicBezTo>
                    <a:pt x="56708" y="995"/>
                    <a:pt x="56643" y="975"/>
                    <a:pt x="56578" y="910"/>
                  </a:cubicBezTo>
                  <a:cubicBezTo>
                    <a:pt x="56671" y="910"/>
                    <a:pt x="56804" y="901"/>
                    <a:pt x="56946" y="901"/>
                  </a:cubicBezTo>
                  <a:cubicBezTo>
                    <a:pt x="57282" y="901"/>
                    <a:pt x="57666" y="954"/>
                    <a:pt x="57666" y="1312"/>
                  </a:cubicBezTo>
                  <a:cubicBezTo>
                    <a:pt x="57881" y="1169"/>
                    <a:pt x="57818" y="1035"/>
                    <a:pt x="57666" y="884"/>
                  </a:cubicBezTo>
                  <a:lnTo>
                    <a:pt x="57666" y="884"/>
                  </a:lnTo>
                  <a:cubicBezTo>
                    <a:pt x="58191" y="1060"/>
                    <a:pt x="58751" y="1096"/>
                    <a:pt x="59311" y="1096"/>
                  </a:cubicBezTo>
                  <a:cubicBezTo>
                    <a:pt x="59685" y="1096"/>
                    <a:pt x="60059" y="1080"/>
                    <a:pt x="60423" y="1080"/>
                  </a:cubicBezTo>
                  <a:cubicBezTo>
                    <a:pt x="60493" y="1080"/>
                    <a:pt x="60680" y="1111"/>
                    <a:pt x="60815" y="1111"/>
                  </a:cubicBezTo>
                  <a:cubicBezTo>
                    <a:pt x="60938" y="1111"/>
                    <a:pt x="61016" y="1085"/>
                    <a:pt x="60914" y="982"/>
                  </a:cubicBezTo>
                  <a:lnTo>
                    <a:pt x="60914" y="982"/>
                  </a:lnTo>
                  <a:cubicBezTo>
                    <a:pt x="61333" y="991"/>
                    <a:pt x="62288" y="1107"/>
                    <a:pt x="62546" y="1464"/>
                  </a:cubicBezTo>
                  <a:cubicBezTo>
                    <a:pt x="62520" y="1330"/>
                    <a:pt x="62537" y="1107"/>
                    <a:pt x="62680" y="1053"/>
                  </a:cubicBezTo>
                  <a:lnTo>
                    <a:pt x="62680" y="1053"/>
                  </a:lnTo>
                  <a:cubicBezTo>
                    <a:pt x="62646" y="1149"/>
                    <a:pt x="62693" y="1183"/>
                    <a:pt x="62755" y="1183"/>
                  </a:cubicBezTo>
                  <a:cubicBezTo>
                    <a:pt x="62873" y="1183"/>
                    <a:pt x="63045" y="1061"/>
                    <a:pt x="62823" y="1009"/>
                  </a:cubicBezTo>
                  <a:cubicBezTo>
                    <a:pt x="62942" y="969"/>
                    <a:pt x="63317" y="908"/>
                    <a:pt x="63511" y="908"/>
                  </a:cubicBezTo>
                  <a:cubicBezTo>
                    <a:pt x="63534" y="908"/>
                    <a:pt x="63555" y="909"/>
                    <a:pt x="63572" y="910"/>
                  </a:cubicBezTo>
                  <a:cubicBezTo>
                    <a:pt x="63633" y="910"/>
                    <a:pt x="63848" y="876"/>
                    <a:pt x="63882" y="866"/>
                  </a:cubicBezTo>
                  <a:lnTo>
                    <a:pt x="63882" y="866"/>
                  </a:lnTo>
                  <a:cubicBezTo>
                    <a:pt x="63865" y="877"/>
                    <a:pt x="63841" y="1026"/>
                    <a:pt x="63876" y="1026"/>
                  </a:cubicBezTo>
                  <a:cubicBezTo>
                    <a:pt x="63983" y="1000"/>
                    <a:pt x="64027" y="928"/>
                    <a:pt x="64009" y="821"/>
                  </a:cubicBezTo>
                  <a:cubicBezTo>
                    <a:pt x="64043" y="813"/>
                    <a:pt x="64085" y="808"/>
                    <a:pt x="64133" y="808"/>
                  </a:cubicBezTo>
                  <a:cubicBezTo>
                    <a:pt x="64526" y="808"/>
                    <a:pt x="65332" y="1093"/>
                    <a:pt x="65571" y="1490"/>
                  </a:cubicBezTo>
                  <a:cubicBezTo>
                    <a:pt x="65551" y="1492"/>
                    <a:pt x="65533" y="1493"/>
                    <a:pt x="65515" y="1493"/>
                  </a:cubicBezTo>
                  <a:cubicBezTo>
                    <a:pt x="65404" y="1493"/>
                    <a:pt x="65316" y="1461"/>
                    <a:pt x="65273" y="1461"/>
                  </a:cubicBezTo>
                  <a:cubicBezTo>
                    <a:pt x="65229" y="1461"/>
                    <a:pt x="65232" y="1495"/>
                    <a:pt x="65303" y="1633"/>
                  </a:cubicBezTo>
                  <a:cubicBezTo>
                    <a:pt x="65294" y="1642"/>
                    <a:pt x="64848" y="1749"/>
                    <a:pt x="64919" y="1812"/>
                  </a:cubicBezTo>
                  <a:cubicBezTo>
                    <a:pt x="65508" y="1901"/>
                    <a:pt x="65000" y="2258"/>
                    <a:pt x="65116" y="2650"/>
                  </a:cubicBezTo>
                  <a:cubicBezTo>
                    <a:pt x="65232" y="3060"/>
                    <a:pt x="65374" y="2855"/>
                    <a:pt x="65553" y="3096"/>
                  </a:cubicBezTo>
                  <a:cubicBezTo>
                    <a:pt x="65651" y="3230"/>
                    <a:pt x="65481" y="3337"/>
                    <a:pt x="65579" y="3453"/>
                  </a:cubicBezTo>
                  <a:cubicBezTo>
                    <a:pt x="65686" y="3587"/>
                    <a:pt x="65954" y="3480"/>
                    <a:pt x="65963" y="3730"/>
                  </a:cubicBezTo>
                  <a:cubicBezTo>
                    <a:pt x="65972" y="3747"/>
                    <a:pt x="65553" y="3953"/>
                    <a:pt x="65562" y="4104"/>
                  </a:cubicBezTo>
                  <a:cubicBezTo>
                    <a:pt x="65563" y="4129"/>
                    <a:pt x="65574" y="4139"/>
                    <a:pt x="65590" y="4139"/>
                  </a:cubicBezTo>
                  <a:cubicBezTo>
                    <a:pt x="65677" y="4139"/>
                    <a:pt x="65930" y="3863"/>
                    <a:pt x="65945" y="3863"/>
                  </a:cubicBezTo>
                  <a:lnTo>
                    <a:pt x="65945" y="3863"/>
                  </a:lnTo>
                  <a:cubicBezTo>
                    <a:pt x="66231" y="3890"/>
                    <a:pt x="65856" y="4256"/>
                    <a:pt x="65856" y="4256"/>
                  </a:cubicBezTo>
                  <a:cubicBezTo>
                    <a:pt x="65848" y="4314"/>
                    <a:pt x="65880" y="4331"/>
                    <a:pt x="65929" y="4331"/>
                  </a:cubicBezTo>
                  <a:cubicBezTo>
                    <a:pt x="65994" y="4331"/>
                    <a:pt x="66089" y="4301"/>
                    <a:pt x="66153" y="4301"/>
                  </a:cubicBezTo>
                  <a:cubicBezTo>
                    <a:pt x="66193" y="4301"/>
                    <a:pt x="66222" y="4313"/>
                    <a:pt x="66222" y="4354"/>
                  </a:cubicBezTo>
                  <a:cubicBezTo>
                    <a:pt x="65847" y="4639"/>
                    <a:pt x="66338" y="4675"/>
                    <a:pt x="66347" y="4943"/>
                  </a:cubicBezTo>
                  <a:cubicBezTo>
                    <a:pt x="66313" y="4962"/>
                    <a:pt x="66284" y="4969"/>
                    <a:pt x="66258" y="4969"/>
                  </a:cubicBezTo>
                  <a:cubicBezTo>
                    <a:pt x="66123" y="4969"/>
                    <a:pt x="66080" y="4752"/>
                    <a:pt x="65971" y="4752"/>
                  </a:cubicBezTo>
                  <a:cubicBezTo>
                    <a:pt x="65963" y="4752"/>
                    <a:pt x="65954" y="4753"/>
                    <a:pt x="65945" y="4755"/>
                  </a:cubicBezTo>
                  <a:cubicBezTo>
                    <a:pt x="65874" y="4773"/>
                    <a:pt x="65749" y="5059"/>
                    <a:pt x="65865" y="5103"/>
                  </a:cubicBezTo>
                  <a:cubicBezTo>
                    <a:pt x="65965" y="5039"/>
                    <a:pt x="66023" y="5013"/>
                    <a:pt x="66053" y="5013"/>
                  </a:cubicBezTo>
                  <a:cubicBezTo>
                    <a:pt x="66175" y="5013"/>
                    <a:pt x="65838" y="5441"/>
                    <a:pt x="66037" y="5441"/>
                  </a:cubicBezTo>
                  <a:cubicBezTo>
                    <a:pt x="66059" y="5441"/>
                    <a:pt x="66087" y="5436"/>
                    <a:pt x="66124" y="5425"/>
                  </a:cubicBezTo>
                  <a:lnTo>
                    <a:pt x="66124" y="5425"/>
                  </a:lnTo>
                  <a:cubicBezTo>
                    <a:pt x="66060" y="5496"/>
                    <a:pt x="65570" y="5609"/>
                    <a:pt x="65465" y="5609"/>
                  </a:cubicBezTo>
                  <a:cubicBezTo>
                    <a:pt x="65452" y="5609"/>
                    <a:pt x="65445" y="5607"/>
                    <a:pt x="65446" y="5603"/>
                  </a:cubicBezTo>
                  <a:lnTo>
                    <a:pt x="65446" y="5603"/>
                  </a:lnTo>
                  <a:cubicBezTo>
                    <a:pt x="65400" y="5759"/>
                    <a:pt x="65424" y="5790"/>
                    <a:pt x="65478" y="5790"/>
                  </a:cubicBezTo>
                  <a:cubicBezTo>
                    <a:pt x="65512" y="5790"/>
                    <a:pt x="65559" y="5777"/>
                    <a:pt x="65606" y="5777"/>
                  </a:cubicBezTo>
                  <a:cubicBezTo>
                    <a:pt x="65657" y="5777"/>
                    <a:pt x="65709" y="5792"/>
                    <a:pt x="65749" y="5853"/>
                  </a:cubicBezTo>
                  <a:cubicBezTo>
                    <a:pt x="65883" y="6058"/>
                    <a:pt x="65972" y="6102"/>
                    <a:pt x="65829" y="6450"/>
                  </a:cubicBezTo>
                  <a:cubicBezTo>
                    <a:pt x="65794" y="6531"/>
                    <a:pt x="65481" y="6522"/>
                    <a:pt x="65499" y="6629"/>
                  </a:cubicBezTo>
                  <a:cubicBezTo>
                    <a:pt x="65588" y="6736"/>
                    <a:pt x="65678" y="6843"/>
                    <a:pt x="65758" y="6959"/>
                  </a:cubicBezTo>
                  <a:cubicBezTo>
                    <a:pt x="65749" y="7102"/>
                    <a:pt x="65722" y="7244"/>
                    <a:pt x="65669" y="7387"/>
                  </a:cubicBezTo>
                  <a:cubicBezTo>
                    <a:pt x="65676" y="7387"/>
                    <a:pt x="65684" y="7387"/>
                    <a:pt x="65691" y="7387"/>
                  </a:cubicBezTo>
                  <a:cubicBezTo>
                    <a:pt x="66136" y="7387"/>
                    <a:pt x="65702" y="7926"/>
                    <a:pt x="65579" y="8136"/>
                  </a:cubicBezTo>
                  <a:cubicBezTo>
                    <a:pt x="65614" y="8219"/>
                    <a:pt x="65521" y="8525"/>
                    <a:pt x="65448" y="8525"/>
                  </a:cubicBezTo>
                  <a:cubicBezTo>
                    <a:pt x="65426" y="8525"/>
                    <a:pt x="65406" y="8498"/>
                    <a:pt x="65392" y="8431"/>
                  </a:cubicBezTo>
                  <a:cubicBezTo>
                    <a:pt x="65374" y="8475"/>
                    <a:pt x="64866" y="9118"/>
                    <a:pt x="64857" y="9136"/>
                  </a:cubicBezTo>
                  <a:cubicBezTo>
                    <a:pt x="64849" y="9190"/>
                    <a:pt x="64866" y="9211"/>
                    <a:pt x="64898" y="9211"/>
                  </a:cubicBezTo>
                  <a:cubicBezTo>
                    <a:pt x="65017" y="9211"/>
                    <a:pt x="65346" y="8904"/>
                    <a:pt x="65339" y="8904"/>
                  </a:cubicBezTo>
                  <a:cubicBezTo>
                    <a:pt x="65486" y="8791"/>
                    <a:pt x="65567" y="8596"/>
                    <a:pt x="65738" y="8596"/>
                  </a:cubicBezTo>
                  <a:cubicBezTo>
                    <a:pt x="65785" y="8596"/>
                    <a:pt x="65838" y="8611"/>
                    <a:pt x="65901" y="8645"/>
                  </a:cubicBezTo>
                  <a:cubicBezTo>
                    <a:pt x="65883" y="8832"/>
                    <a:pt x="65499" y="9002"/>
                    <a:pt x="65499" y="9127"/>
                  </a:cubicBezTo>
                  <a:cubicBezTo>
                    <a:pt x="65499" y="9341"/>
                    <a:pt x="65347" y="9457"/>
                    <a:pt x="65410" y="9653"/>
                  </a:cubicBezTo>
                  <a:cubicBezTo>
                    <a:pt x="65425" y="9707"/>
                    <a:pt x="65510" y="9734"/>
                    <a:pt x="65580" y="9734"/>
                  </a:cubicBezTo>
                  <a:cubicBezTo>
                    <a:pt x="65638" y="9734"/>
                    <a:pt x="65686" y="9716"/>
                    <a:pt x="65678" y="9680"/>
                  </a:cubicBezTo>
                  <a:lnTo>
                    <a:pt x="65678" y="9680"/>
                  </a:lnTo>
                  <a:cubicBezTo>
                    <a:pt x="65686" y="9706"/>
                    <a:pt x="65669" y="10046"/>
                    <a:pt x="65669" y="10046"/>
                  </a:cubicBezTo>
                  <a:cubicBezTo>
                    <a:pt x="65669" y="10046"/>
                    <a:pt x="65669" y="10046"/>
                    <a:pt x="65669" y="10046"/>
                  </a:cubicBezTo>
                  <a:cubicBezTo>
                    <a:pt x="65463" y="9947"/>
                    <a:pt x="65133" y="9992"/>
                    <a:pt x="64964" y="9849"/>
                  </a:cubicBezTo>
                  <a:lnTo>
                    <a:pt x="64964" y="9849"/>
                  </a:lnTo>
                  <a:cubicBezTo>
                    <a:pt x="65017" y="9973"/>
                    <a:pt x="65028" y="10007"/>
                    <a:pt x="65021" y="10007"/>
                  </a:cubicBezTo>
                  <a:cubicBezTo>
                    <a:pt x="65013" y="10007"/>
                    <a:pt x="64978" y="9960"/>
                    <a:pt x="64954" y="9960"/>
                  </a:cubicBezTo>
                  <a:cubicBezTo>
                    <a:pt x="64939" y="9960"/>
                    <a:pt x="64928" y="9976"/>
                    <a:pt x="64928" y="10028"/>
                  </a:cubicBezTo>
                  <a:cubicBezTo>
                    <a:pt x="64928" y="10179"/>
                    <a:pt x="65133" y="10224"/>
                    <a:pt x="65151" y="10349"/>
                  </a:cubicBezTo>
                  <a:cubicBezTo>
                    <a:pt x="65163" y="10259"/>
                    <a:pt x="65207" y="10221"/>
                    <a:pt x="65258" y="10221"/>
                  </a:cubicBezTo>
                  <a:cubicBezTo>
                    <a:pt x="65324" y="10221"/>
                    <a:pt x="65402" y="10284"/>
                    <a:pt x="65437" y="10385"/>
                  </a:cubicBezTo>
                  <a:cubicBezTo>
                    <a:pt x="65285" y="10483"/>
                    <a:pt x="65035" y="10465"/>
                    <a:pt x="64973" y="10670"/>
                  </a:cubicBezTo>
                  <a:cubicBezTo>
                    <a:pt x="65374" y="10688"/>
                    <a:pt x="65151" y="10938"/>
                    <a:pt x="65365" y="11027"/>
                  </a:cubicBezTo>
                  <a:cubicBezTo>
                    <a:pt x="65381" y="11034"/>
                    <a:pt x="65400" y="11036"/>
                    <a:pt x="65420" y="11036"/>
                  </a:cubicBezTo>
                  <a:cubicBezTo>
                    <a:pt x="65452" y="11036"/>
                    <a:pt x="65486" y="11030"/>
                    <a:pt x="65518" y="11030"/>
                  </a:cubicBezTo>
                  <a:cubicBezTo>
                    <a:pt x="65541" y="11030"/>
                    <a:pt x="65562" y="11033"/>
                    <a:pt x="65579" y="11045"/>
                  </a:cubicBezTo>
                  <a:cubicBezTo>
                    <a:pt x="65553" y="11027"/>
                    <a:pt x="65624" y="11009"/>
                    <a:pt x="65695" y="11009"/>
                  </a:cubicBezTo>
                  <a:cubicBezTo>
                    <a:pt x="65700" y="10980"/>
                    <a:pt x="65707" y="10962"/>
                    <a:pt x="65719" y="10962"/>
                  </a:cubicBezTo>
                  <a:cubicBezTo>
                    <a:pt x="65729" y="10962"/>
                    <a:pt x="65741" y="10976"/>
                    <a:pt x="65758" y="11009"/>
                  </a:cubicBezTo>
                  <a:cubicBezTo>
                    <a:pt x="65847" y="11009"/>
                    <a:pt x="65927" y="11054"/>
                    <a:pt x="65811" y="11152"/>
                  </a:cubicBezTo>
                  <a:cubicBezTo>
                    <a:pt x="65794" y="11080"/>
                    <a:pt x="65767" y="11036"/>
                    <a:pt x="65758" y="11009"/>
                  </a:cubicBezTo>
                  <a:lnTo>
                    <a:pt x="65695" y="11009"/>
                  </a:lnTo>
                  <a:cubicBezTo>
                    <a:pt x="65686" y="11116"/>
                    <a:pt x="65722" y="11393"/>
                    <a:pt x="65740" y="11437"/>
                  </a:cubicBezTo>
                  <a:cubicBezTo>
                    <a:pt x="65740" y="11428"/>
                    <a:pt x="65749" y="11428"/>
                    <a:pt x="65749" y="11428"/>
                  </a:cubicBezTo>
                  <a:lnTo>
                    <a:pt x="65749" y="11428"/>
                  </a:lnTo>
                  <a:cubicBezTo>
                    <a:pt x="65749" y="11437"/>
                    <a:pt x="65749" y="11437"/>
                    <a:pt x="65740" y="11437"/>
                  </a:cubicBezTo>
                  <a:cubicBezTo>
                    <a:pt x="65729" y="11439"/>
                    <a:pt x="65718" y="11439"/>
                    <a:pt x="65708" y="11439"/>
                  </a:cubicBezTo>
                  <a:cubicBezTo>
                    <a:pt x="65593" y="11439"/>
                    <a:pt x="65524" y="11350"/>
                    <a:pt x="65508" y="11179"/>
                  </a:cubicBezTo>
                  <a:cubicBezTo>
                    <a:pt x="65493" y="11173"/>
                    <a:pt x="65475" y="11170"/>
                    <a:pt x="65457" y="11170"/>
                  </a:cubicBezTo>
                  <a:cubicBezTo>
                    <a:pt x="65298" y="11170"/>
                    <a:pt x="65052" y="11359"/>
                    <a:pt x="65419" y="11526"/>
                  </a:cubicBezTo>
                  <a:cubicBezTo>
                    <a:pt x="65383" y="11553"/>
                    <a:pt x="65339" y="11571"/>
                    <a:pt x="65294" y="11580"/>
                  </a:cubicBezTo>
                  <a:cubicBezTo>
                    <a:pt x="65330" y="11785"/>
                    <a:pt x="65918" y="12088"/>
                    <a:pt x="65794" y="12285"/>
                  </a:cubicBezTo>
                  <a:cubicBezTo>
                    <a:pt x="65760" y="12282"/>
                    <a:pt x="65730" y="12280"/>
                    <a:pt x="65704" y="12280"/>
                  </a:cubicBezTo>
                  <a:cubicBezTo>
                    <a:pt x="65422" y="12280"/>
                    <a:pt x="65544" y="12443"/>
                    <a:pt x="65838" y="12517"/>
                  </a:cubicBezTo>
                  <a:cubicBezTo>
                    <a:pt x="65856" y="12508"/>
                    <a:pt x="65874" y="12508"/>
                    <a:pt x="65874" y="12508"/>
                  </a:cubicBezTo>
                  <a:lnTo>
                    <a:pt x="65874" y="12508"/>
                  </a:lnTo>
                  <a:cubicBezTo>
                    <a:pt x="65868" y="12514"/>
                    <a:pt x="65861" y="12520"/>
                    <a:pt x="65852" y="12520"/>
                  </a:cubicBezTo>
                  <a:cubicBezTo>
                    <a:pt x="65848" y="12520"/>
                    <a:pt x="65843" y="12519"/>
                    <a:pt x="65838" y="12517"/>
                  </a:cubicBezTo>
                  <a:cubicBezTo>
                    <a:pt x="65759" y="12556"/>
                    <a:pt x="65546" y="12649"/>
                    <a:pt x="65441" y="12649"/>
                  </a:cubicBezTo>
                  <a:cubicBezTo>
                    <a:pt x="65404" y="12649"/>
                    <a:pt x="65381" y="12637"/>
                    <a:pt x="65383" y="12606"/>
                  </a:cubicBezTo>
                  <a:lnTo>
                    <a:pt x="65383" y="12606"/>
                  </a:lnTo>
                  <a:cubicBezTo>
                    <a:pt x="65369" y="12718"/>
                    <a:pt x="65555" y="12745"/>
                    <a:pt x="65727" y="12745"/>
                  </a:cubicBezTo>
                  <a:cubicBezTo>
                    <a:pt x="65867" y="12745"/>
                    <a:pt x="65996" y="12727"/>
                    <a:pt x="65999" y="12722"/>
                  </a:cubicBezTo>
                  <a:lnTo>
                    <a:pt x="65999" y="12722"/>
                  </a:lnTo>
                  <a:cubicBezTo>
                    <a:pt x="66017" y="12829"/>
                    <a:pt x="66017" y="12945"/>
                    <a:pt x="65999" y="13052"/>
                  </a:cubicBezTo>
                  <a:cubicBezTo>
                    <a:pt x="65767" y="13132"/>
                    <a:pt x="65874" y="13034"/>
                    <a:pt x="65820" y="13320"/>
                  </a:cubicBezTo>
                  <a:cubicBezTo>
                    <a:pt x="65813" y="13379"/>
                    <a:pt x="65769" y="13695"/>
                    <a:pt x="65840" y="13695"/>
                  </a:cubicBezTo>
                  <a:cubicBezTo>
                    <a:pt x="65855" y="13695"/>
                    <a:pt x="65875" y="13682"/>
                    <a:pt x="65901" y="13650"/>
                  </a:cubicBezTo>
                  <a:lnTo>
                    <a:pt x="65901" y="13650"/>
                  </a:lnTo>
                  <a:cubicBezTo>
                    <a:pt x="65892" y="13775"/>
                    <a:pt x="65490" y="13891"/>
                    <a:pt x="65517" y="13962"/>
                  </a:cubicBezTo>
                  <a:cubicBezTo>
                    <a:pt x="65536" y="14021"/>
                    <a:pt x="65574" y="14041"/>
                    <a:pt x="65619" y="14041"/>
                  </a:cubicBezTo>
                  <a:cubicBezTo>
                    <a:pt x="65704" y="14041"/>
                    <a:pt x="65816" y="13970"/>
                    <a:pt x="65874" y="13953"/>
                  </a:cubicBezTo>
                  <a:lnTo>
                    <a:pt x="65874" y="13953"/>
                  </a:lnTo>
                  <a:cubicBezTo>
                    <a:pt x="65865" y="14060"/>
                    <a:pt x="65927" y="14863"/>
                    <a:pt x="65767" y="14881"/>
                  </a:cubicBezTo>
                  <a:cubicBezTo>
                    <a:pt x="65758" y="14756"/>
                    <a:pt x="65758" y="14622"/>
                    <a:pt x="65758" y="14497"/>
                  </a:cubicBezTo>
                  <a:cubicBezTo>
                    <a:pt x="65758" y="14540"/>
                    <a:pt x="65727" y="14549"/>
                    <a:pt x="65686" y="14549"/>
                  </a:cubicBezTo>
                  <a:cubicBezTo>
                    <a:pt x="65657" y="14549"/>
                    <a:pt x="65623" y="14545"/>
                    <a:pt x="65592" y="14545"/>
                  </a:cubicBezTo>
                  <a:cubicBezTo>
                    <a:pt x="65541" y="14545"/>
                    <a:pt x="65499" y="14557"/>
                    <a:pt x="65499" y="14622"/>
                  </a:cubicBezTo>
                  <a:cubicBezTo>
                    <a:pt x="65972" y="14622"/>
                    <a:pt x="65446" y="15264"/>
                    <a:pt x="65455" y="15264"/>
                  </a:cubicBezTo>
                  <a:cubicBezTo>
                    <a:pt x="65553" y="15184"/>
                    <a:pt x="65660" y="15122"/>
                    <a:pt x="65776" y="15086"/>
                  </a:cubicBezTo>
                  <a:cubicBezTo>
                    <a:pt x="65865" y="15113"/>
                    <a:pt x="65829" y="15425"/>
                    <a:pt x="65820" y="15487"/>
                  </a:cubicBezTo>
                  <a:cubicBezTo>
                    <a:pt x="65768" y="15479"/>
                    <a:pt x="65316" y="15366"/>
                    <a:pt x="65303" y="15354"/>
                  </a:cubicBezTo>
                  <a:lnTo>
                    <a:pt x="65303" y="15354"/>
                  </a:lnTo>
                  <a:cubicBezTo>
                    <a:pt x="65383" y="15479"/>
                    <a:pt x="65490" y="15595"/>
                    <a:pt x="65606" y="15693"/>
                  </a:cubicBezTo>
                  <a:cubicBezTo>
                    <a:pt x="65609" y="15694"/>
                    <a:pt x="65611" y="15695"/>
                    <a:pt x="65614" y="15695"/>
                  </a:cubicBezTo>
                  <a:cubicBezTo>
                    <a:pt x="65650" y="15695"/>
                    <a:pt x="65657" y="15551"/>
                    <a:pt x="65735" y="15551"/>
                  </a:cubicBezTo>
                  <a:cubicBezTo>
                    <a:pt x="65755" y="15551"/>
                    <a:pt x="65780" y="15561"/>
                    <a:pt x="65811" y="15586"/>
                  </a:cubicBezTo>
                  <a:cubicBezTo>
                    <a:pt x="65963" y="15701"/>
                    <a:pt x="65615" y="15800"/>
                    <a:pt x="65579" y="15809"/>
                  </a:cubicBezTo>
                  <a:cubicBezTo>
                    <a:pt x="66008" y="15826"/>
                    <a:pt x="65678" y="16379"/>
                    <a:pt x="65508" y="16513"/>
                  </a:cubicBezTo>
                  <a:cubicBezTo>
                    <a:pt x="65660" y="16665"/>
                    <a:pt x="65802" y="16879"/>
                    <a:pt x="65713" y="17236"/>
                  </a:cubicBezTo>
                  <a:cubicBezTo>
                    <a:pt x="65726" y="17186"/>
                    <a:pt x="65628" y="17131"/>
                    <a:pt x="65569" y="17131"/>
                  </a:cubicBezTo>
                  <a:cubicBezTo>
                    <a:pt x="65544" y="17131"/>
                    <a:pt x="65526" y="17141"/>
                    <a:pt x="65526" y="17165"/>
                  </a:cubicBezTo>
                  <a:cubicBezTo>
                    <a:pt x="65526" y="17495"/>
                    <a:pt x="66079" y="17396"/>
                    <a:pt x="65535" y="17753"/>
                  </a:cubicBezTo>
                  <a:cubicBezTo>
                    <a:pt x="65517" y="17762"/>
                    <a:pt x="65508" y="18467"/>
                    <a:pt x="65490" y="18547"/>
                  </a:cubicBezTo>
                  <a:cubicBezTo>
                    <a:pt x="65533" y="18526"/>
                    <a:pt x="65879" y="18475"/>
                    <a:pt x="66001" y="18475"/>
                  </a:cubicBezTo>
                  <a:cubicBezTo>
                    <a:pt x="66030" y="18475"/>
                    <a:pt x="66047" y="18478"/>
                    <a:pt x="66043" y="18485"/>
                  </a:cubicBezTo>
                  <a:cubicBezTo>
                    <a:pt x="66020" y="18556"/>
                    <a:pt x="65821" y="18794"/>
                    <a:pt x="65758" y="18794"/>
                  </a:cubicBezTo>
                  <a:cubicBezTo>
                    <a:pt x="65726" y="18794"/>
                    <a:pt x="65728" y="18735"/>
                    <a:pt x="65802" y="18565"/>
                  </a:cubicBezTo>
                  <a:lnTo>
                    <a:pt x="65802" y="18565"/>
                  </a:lnTo>
                  <a:cubicBezTo>
                    <a:pt x="65758" y="18628"/>
                    <a:pt x="65410" y="18940"/>
                    <a:pt x="65347" y="18949"/>
                  </a:cubicBezTo>
                  <a:cubicBezTo>
                    <a:pt x="65347" y="18953"/>
                    <a:pt x="65345" y="18955"/>
                    <a:pt x="65342" y="18955"/>
                  </a:cubicBezTo>
                  <a:cubicBezTo>
                    <a:pt x="65339" y="18955"/>
                    <a:pt x="65334" y="18953"/>
                    <a:pt x="65330" y="18949"/>
                  </a:cubicBezTo>
                  <a:lnTo>
                    <a:pt x="65347" y="18949"/>
                  </a:lnTo>
                  <a:cubicBezTo>
                    <a:pt x="65356" y="18888"/>
                    <a:pt x="65129" y="18609"/>
                    <a:pt x="65059" y="18609"/>
                  </a:cubicBezTo>
                  <a:cubicBezTo>
                    <a:pt x="65057" y="18609"/>
                    <a:pt x="65055" y="18609"/>
                    <a:pt x="65053" y="18610"/>
                  </a:cubicBezTo>
                  <a:cubicBezTo>
                    <a:pt x="65017" y="18610"/>
                    <a:pt x="65731" y="19725"/>
                    <a:pt x="65785" y="19805"/>
                  </a:cubicBezTo>
                  <a:cubicBezTo>
                    <a:pt x="65999" y="20135"/>
                    <a:pt x="65990" y="19992"/>
                    <a:pt x="66008" y="20323"/>
                  </a:cubicBezTo>
                  <a:cubicBezTo>
                    <a:pt x="66025" y="20546"/>
                    <a:pt x="65865" y="21036"/>
                    <a:pt x="65794" y="21259"/>
                  </a:cubicBezTo>
                  <a:cubicBezTo>
                    <a:pt x="65695" y="21250"/>
                    <a:pt x="65642" y="21241"/>
                    <a:pt x="65624" y="21215"/>
                  </a:cubicBezTo>
                  <a:lnTo>
                    <a:pt x="65624" y="21215"/>
                  </a:lnTo>
                  <a:cubicBezTo>
                    <a:pt x="65636" y="21289"/>
                    <a:pt x="65653" y="21351"/>
                    <a:pt x="65662" y="21351"/>
                  </a:cubicBezTo>
                  <a:cubicBezTo>
                    <a:pt x="65666" y="21351"/>
                    <a:pt x="65669" y="21340"/>
                    <a:pt x="65669" y="21313"/>
                  </a:cubicBezTo>
                  <a:cubicBezTo>
                    <a:pt x="65669" y="21304"/>
                    <a:pt x="65669" y="21300"/>
                    <a:pt x="65669" y="21300"/>
                  </a:cubicBezTo>
                  <a:lnTo>
                    <a:pt x="65669" y="21300"/>
                  </a:lnTo>
                  <a:cubicBezTo>
                    <a:pt x="65670" y="21300"/>
                    <a:pt x="65672" y="21744"/>
                    <a:pt x="65585" y="21744"/>
                  </a:cubicBezTo>
                  <a:cubicBezTo>
                    <a:pt x="65563" y="21744"/>
                    <a:pt x="65535" y="21715"/>
                    <a:pt x="65499" y="21643"/>
                  </a:cubicBezTo>
                  <a:lnTo>
                    <a:pt x="65499" y="21643"/>
                  </a:lnTo>
                  <a:cubicBezTo>
                    <a:pt x="65526" y="21919"/>
                    <a:pt x="65053" y="21928"/>
                    <a:pt x="65133" y="22223"/>
                  </a:cubicBezTo>
                  <a:cubicBezTo>
                    <a:pt x="65175" y="22097"/>
                    <a:pt x="65264" y="22035"/>
                    <a:pt x="65393" y="22035"/>
                  </a:cubicBezTo>
                  <a:cubicBezTo>
                    <a:pt x="65401" y="22035"/>
                    <a:pt x="65410" y="22035"/>
                    <a:pt x="65419" y="22035"/>
                  </a:cubicBezTo>
                  <a:cubicBezTo>
                    <a:pt x="65490" y="22292"/>
                    <a:pt x="65524" y="22380"/>
                    <a:pt x="65550" y="22380"/>
                  </a:cubicBezTo>
                  <a:cubicBezTo>
                    <a:pt x="65599" y="22380"/>
                    <a:pt x="65622" y="22066"/>
                    <a:pt x="65820" y="21973"/>
                  </a:cubicBezTo>
                  <a:lnTo>
                    <a:pt x="65820" y="21973"/>
                  </a:lnTo>
                  <a:cubicBezTo>
                    <a:pt x="65883" y="22196"/>
                    <a:pt x="65553" y="22812"/>
                    <a:pt x="65437" y="22874"/>
                  </a:cubicBezTo>
                  <a:cubicBezTo>
                    <a:pt x="65428" y="22856"/>
                    <a:pt x="65437" y="22410"/>
                    <a:pt x="65410" y="22410"/>
                  </a:cubicBezTo>
                  <a:cubicBezTo>
                    <a:pt x="65292" y="22410"/>
                    <a:pt x="65167" y="22714"/>
                    <a:pt x="65012" y="22714"/>
                  </a:cubicBezTo>
                  <a:cubicBezTo>
                    <a:pt x="64990" y="22714"/>
                    <a:pt x="64969" y="22708"/>
                    <a:pt x="64946" y="22696"/>
                  </a:cubicBezTo>
                  <a:cubicBezTo>
                    <a:pt x="64919" y="22687"/>
                    <a:pt x="64884" y="22401"/>
                    <a:pt x="64884" y="22365"/>
                  </a:cubicBezTo>
                  <a:cubicBezTo>
                    <a:pt x="64875" y="22454"/>
                    <a:pt x="64848" y="22533"/>
                    <a:pt x="64805" y="22604"/>
                  </a:cubicBezTo>
                  <a:lnTo>
                    <a:pt x="64805" y="22604"/>
                  </a:lnTo>
                  <a:cubicBezTo>
                    <a:pt x="64811" y="22571"/>
                    <a:pt x="64494" y="22256"/>
                    <a:pt x="64382" y="22256"/>
                  </a:cubicBezTo>
                  <a:cubicBezTo>
                    <a:pt x="64376" y="22256"/>
                    <a:pt x="64371" y="22257"/>
                    <a:pt x="64366" y="22258"/>
                  </a:cubicBezTo>
                  <a:cubicBezTo>
                    <a:pt x="64164" y="22329"/>
                    <a:pt x="65300" y="22999"/>
                    <a:pt x="65338" y="22999"/>
                  </a:cubicBezTo>
                  <a:cubicBezTo>
                    <a:pt x="65338" y="22999"/>
                    <a:pt x="65338" y="22999"/>
                    <a:pt x="65339" y="22999"/>
                  </a:cubicBezTo>
                  <a:lnTo>
                    <a:pt x="65339" y="22999"/>
                  </a:lnTo>
                  <a:cubicBezTo>
                    <a:pt x="65320" y="23031"/>
                    <a:pt x="65297" y="23042"/>
                    <a:pt x="65273" y="23042"/>
                  </a:cubicBezTo>
                  <a:cubicBezTo>
                    <a:pt x="65200" y="23042"/>
                    <a:pt x="65109" y="22941"/>
                    <a:pt x="65042" y="22941"/>
                  </a:cubicBezTo>
                  <a:cubicBezTo>
                    <a:pt x="65022" y="22941"/>
                    <a:pt x="65005" y="22950"/>
                    <a:pt x="64991" y="22972"/>
                  </a:cubicBezTo>
                  <a:cubicBezTo>
                    <a:pt x="64998" y="22962"/>
                    <a:pt x="65006" y="22957"/>
                    <a:pt x="65015" y="22957"/>
                  </a:cubicBezTo>
                  <a:cubicBezTo>
                    <a:pt x="65120" y="22957"/>
                    <a:pt x="65351" y="23559"/>
                    <a:pt x="65163" y="23559"/>
                  </a:cubicBezTo>
                  <a:cubicBezTo>
                    <a:pt x="65152" y="23559"/>
                    <a:pt x="65139" y="23557"/>
                    <a:pt x="65124" y="23552"/>
                  </a:cubicBezTo>
                  <a:lnTo>
                    <a:pt x="65124" y="23552"/>
                  </a:lnTo>
                  <a:cubicBezTo>
                    <a:pt x="65169" y="23632"/>
                    <a:pt x="65232" y="23704"/>
                    <a:pt x="65294" y="23775"/>
                  </a:cubicBezTo>
                  <a:cubicBezTo>
                    <a:pt x="65297" y="23777"/>
                    <a:pt x="65298" y="23778"/>
                    <a:pt x="65300" y="23778"/>
                  </a:cubicBezTo>
                  <a:cubicBezTo>
                    <a:pt x="65318" y="23778"/>
                    <a:pt x="65159" y="23525"/>
                    <a:pt x="65276" y="23516"/>
                  </a:cubicBezTo>
                  <a:cubicBezTo>
                    <a:pt x="65280" y="23516"/>
                    <a:pt x="65284" y="23516"/>
                    <a:pt x="65288" y="23516"/>
                  </a:cubicBezTo>
                  <a:cubicBezTo>
                    <a:pt x="65528" y="23516"/>
                    <a:pt x="65321" y="24034"/>
                    <a:pt x="65330" y="24060"/>
                  </a:cubicBezTo>
                  <a:cubicBezTo>
                    <a:pt x="65328" y="24061"/>
                    <a:pt x="65327" y="24061"/>
                    <a:pt x="65326" y="24061"/>
                  </a:cubicBezTo>
                  <a:cubicBezTo>
                    <a:pt x="65175" y="24061"/>
                    <a:pt x="64982" y="23515"/>
                    <a:pt x="65035" y="23320"/>
                  </a:cubicBezTo>
                  <a:cubicBezTo>
                    <a:pt x="65034" y="23318"/>
                    <a:pt x="65028" y="23317"/>
                    <a:pt x="65019" y="23317"/>
                  </a:cubicBezTo>
                  <a:cubicBezTo>
                    <a:pt x="64957" y="23317"/>
                    <a:pt x="64747" y="23357"/>
                    <a:pt x="64696" y="23357"/>
                  </a:cubicBezTo>
                  <a:cubicBezTo>
                    <a:pt x="64692" y="23357"/>
                    <a:pt x="64689" y="23356"/>
                    <a:pt x="64687" y="23356"/>
                  </a:cubicBezTo>
                  <a:lnTo>
                    <a:pt x="64687" y="23356"/>
                  </a:lnTo>
                  <a:cubicBezTo>
                    <a:pt x="64732" y="23445"/>
                    <a:pt x="64875" y="24221"/>
                    <a:pt x="64866" y="24310"/>
                  </a:cubicBezTo>
                  <a:cubicBezTo>
                    <a:pt x="64830" y="24542"/>
                    <a:pt x="64616" y="24676"/>
                    <a:pt x="64643" y="24863"/>
                  </a:cubicBezTo>
                  <a:cubicBezTo>
                    <a:pt x="64661" y="24979"/>
                    <a:pt x="65053" y="24944"/>
                    <a:pt x="65053" y="25131"/>
                  </a:cubicBezTo>
                  <a:cubicBezTo>
                    <a:pt x="65053" y="25159"/>
                    <a:pt x="65004" y="25166"/>
                    <a:pt x="64942" y="25166"/>
                  </a:cubicBezTo>
                  <a:cubicBezTo>
                    <a:pt x="64864" y="25166"/>
                    <a:pt x="64766" y="25154"/>
                    <a:pt x="64717" y="25154"/>
                  </a:cubicBezTo>
                  <a:cubicBezTo>
                    <a:pt x="64702" y="25154"/>
                    <a:pt x="64692" y="25155"/>
                    <a:pt x="64687" y="25158"/>
                  </a:cubicBezTo>
                  <a:cubicBezTo>
                    <a:pt x="64562" y="25220"/>
                    <a:pt x="64910" y="25318"/>
                    <a:pt x="64946" y="25345"/>
                  </a:cubicBezTo>
                  <a:cubicBezTo>
                    <a:pt x="64973" y="25372"/>
                    <a:pt x="64994" y="25383"/>
                    <a:pt x="65012" y="25383"/>
                  </a:cubicBezTo>
                  <a:cubicBezTo>
                    <a:pt x="65023" y="25383"/>
                    <a:pt x="65034" y="25379"/>
                    <a:pt x="65044" y="25372"/>
                  </a:cubicBezTo>
                  <a:cubicBezTo>
                    <a:pt x="65035" y="25274"/>
                    <a:pt x="65071" y="25193"/>
                    <a:pt x="65187" y="25193"/>
                  </a:cubicBezTo>
                  <a:cubicBezTo>
                    <a:pt x="65107" y="25193"/>
                    <a:pt x="65098" y="25336"/>
                    <a:pt x="65044" y="25372"/>
                  </a:cubicBezTo>
                  <a:cubicBezTo>
                    <a:pt x="65052" y="25593"/>
                    <a:pt x="65249" y="25934"/>
                    <a:pt x="65331" y="25934"/>
                  </a:cubicBezTo>
                  <a:cubicBezTo>
                    <a:pt x="65342" y="25934"/>
                    <a:pt x="65350" y="25928"/>
                    <a:pt x="65356" y="25916"/>
                  </a:cubicBezTo>
                  <a:lnTo>
                    <a:pt x="65356" y="25916"/>
                  </a:lnTo>
                  <a:cubicBezTo>
                    <a:pt x="65321" y="25996"/>
                    <a:pt x="65107" y="26103"/>
                    <a:pt x="65035" y="26130"/>
                  </a:cubicBezTo>
                  <a:cubicBezTo>
                    <a:pt x="65990" y="26549"/>
                    <a:pt x="65446" y="26924"/>
                    <a:pt x="65437" y="27647"/>
                  </a:cubicBezTo>
                  <a:cubicBezTo>
                    <a:pt x="65437" y="27870"/>
                    <a:pt x="65695" y="27950"/>
                    <a:pt x="65731" y="28164"/>
                  </a:cubicBezTo>
                  <a:cubicBezTo>
                    <a:pt x="65758" y="28298"/>
                    <a:pt x="65722" y="28423"/>
                    <a:pt x="65695" y="28548"/>
                  </a:cubicBezTo>
                  <a:cubicBezTo>
                    <a:pt x="65669" y="28695"/>
                    <a:pt x="65622" y="28742"/>
                    <a:pt x="65571" y="28742"/>
                  </a:cubicBezTo>
                  <a:cubicBezTo>
                    <a:pt x="65486" y="28742"/>
                    <a:pt x="65390" y="28612"/>
                    <a:pt x="65356" y="28601"/>
                  </a:cubicBezTo>
                  <a:cubicBezTo>
                    <a:pt x="65495" y="28543"/>
                    <a:pt x="65506" y="28421"/>
                    <a:pt x="65421" y="28421"/>
                  </a:cubicBezTo>
                  <a:cubicBezTo>
                    <a:pt x="65363" y="28421"/>
                    <a:pt x="65261" y="28477"/>
                    <a:pt x="65124" y="28646"/>
                  </a:cubicBezTo>
                  <a:cubicBezTo>
                    <a:pt x="65110" y="28667"/>
                    <a:pt x="64843" y="29091"/>
                    <a:pt x="64816" y="29091"/>
                  </a:cubicBezTo>
                  <a:cubicBezTo>
                    <a:pt x="64810" y="29091"/>
                    <a:pt x="64818" y="29066"/>
                    <a:pt x="64848" y="29003"/>
                  </a:cubicBezTo>
                  <a:lnTo>
                    <a:pt x="64848" y="29003"/>
                  </a:lnTo>
                  <a:cubicBezTo>
                    <a:pt x="64741" y="29128"/>
                    <a:pt x="64589" y="29279"/>
                    <a:pt x="64446" y="29368"/>
                  </a:cubicBezTo>
                  <a:cubicBezTo>
                    <a:pt x="64527" y="29347"/>
                    <a:pt x="64638" y="29340"/>
                    <a:pt x="64742" y="29340"/>
                  </a:cubicBezTo>
                  <a:cubicBezTo>
                    <a:pt x="64894" y="29340"/>
                    <a:pt x="65033" y="29356"/>
                    <a:pt x="65044" y="29367"/>
                  </a:cubicBezTo>
                  <a:lnTo>
                    <a:pt x="65044" y="29367"/>
                  </a:lnTo>
                  <a:cubicBezTo>
                    <a:pt x="65027" y="29305"/>
                    <a:pt x="65036" y="29243"/>
                    <a:pt x="65098" y="29226"/>
                  </a:cubicBezTo>
                  <a:lnTo>
                    <a:pt x="65098" y="29226"/>
                  </a:lnTo>
                  <a:cubicBezTo>
                    <a:pt x="65080" y="29235"/>
                    <a:pt x="65062" y="29306"/>
                    <a:pt x="65044" y="29368"/>
                  </a:cubicBezTo>
                  <a:lnTo>
                    <a:pt x="65044" y="29368"/>
                  </a:lnTo>
                  <a:cubicBezTo>
                    <a:pt x="65044" y="29367"/>
                    <a:pt x="65044" y="29367"/>
                    <a:pt x="65044" y="29367"/>
                  </a:cubicBezTo>
                  <a:lnTo>
                    <a:pt x="65044" y="29367"/>
                  </a:lnTo>
                  <a:cubicBezTo>
                    <a:pt x="65044" y="29367"/>
                    <a:pt x="65044" y="29368"/>
                    <a:pt x="65044" y="29368"/>
                  </a:cubicBezTo>
                  <a:cubicBezTo>
                    <a:pt x="65044" y="29368"/>
                    <a:pt x="65044" y="29368"/>
                    <a:pt x="65044" y="29368"/>
                  </a:cubicBezTo>
                  <a:lnTo>
                    <a:pt x="65044" y="29368"/>
                  </a:lnTo>
                  <a:cubicBezTo>
                    <a:pt x="65044" y="29368"/>
                    <a:pt x="65044" y="29368"/>
                    <a:pt x="65044" y="29368"/>
                  </a:cubicBezTo>
                  <a:cubicBezTo>
                    <a:pt x="65080" y="29475"/>
                    <a:pt x="65115" y="29573"/>
                    <a:pt x="65160" y="29671"/>
                  </a:cubicBezTo>
                  <a:lnTo>
                    <a:pt x="65160" y="29671"/>
                  </a:lnTo>
                  <a:cubicBezTo>
                    <a:pt x="65160" y="29671"/>
                    <a:pt x="65159" y="29671"/>
                    <a:pt x="65158" y="29671"/>
                  </a:cubicBezTo>
                  <a:cubicBezTo>
                    <a:pt x="65137" y="29671"/>
                    <a:pt x="64910" y="29752"/>
                    <a:pt x="64910" y="29761"/>
                  </a:cubicBezTo>
                  <a:cubicBezTo>
                    <a:pt x="64928" y="29761"/>
                    <a:pt x="65240" y="29966"/>
                    <a:pt x="65187" y="29984"/>
                  </a:cubicBezTo>
                  <a:cubicBezTo>
                    <a:pt x="65347" y="29930"/>
                    <a:pt x="65339" y="29449"/>
                    <a:pt x="65455" y="29440"/>
                  </a:cubicBezTo>
                  <a:lnTo>
                    <a:pt x="65455" y="29440"/>
                  </a:lnTo>
                  <a:cubicBezTo>
                    <a:pt x="65374" y="29458"/>
                    <a:pt x="65446" y="30136"/>
                    <a:pt x="65437" y="30216"/>
                  </a:cubicBezTo>
                  <a:cubicBezTo>
                    <a:pt x="65404" y="30203"/>
                    <a:pt x="65215" y="30063"/>
                    <a:pt x="65115" y="30063"/>
                  </a:cubicBezTo>
                  <a:cubicBezTo>
                    <a:pt x="65080" y="30063"/>
                    <a:pt x="65055" y="30080"/>
                    <a:pt x="65053" y="30127"/>
                  </a:cubicBezTo>
                  <a:cubicBezTo>
                    <a:pt x="65044" y="30296"/>
                    <a:pt x="65374" y="30341"/>
                    <a:pt x="65401" y="30439"/>
                  </a:cubicBezTo>
                  <a:cubicBezTo>
                    <a:pt x="65437" y="30537"/>
                    <a:pt x="65258" y="30716"/>
                    <a:pt x="65330" y="30849"/>
                  </a:cubicBezTo>
                  <a:cubicBezTo>
                    <a:pt x="65307" y="30777"/>
                    <a:pt x="65371" y="30752"/>
                    <a:pt x="65458" y="30752"/>
                  </a:cubicBezTo>
                  <a:cubicBezTo>
                    <a:pt x="65644" y="30752"/>
                    <a:pt x="65934" y="30864"/>
                    <a:pt x="65708" y="30864"/>
                  </a:cubicBezTo>
                  <a:cubicBezTo>
                    <a:pt x="65663" y="30864"/>
                    <a:pt x="65598" y="30860"/>
                    <a:pt x="65508" y="30849"/>
                  </a:cubicBezTo>
                  <a:cubicBezTo>
                    <a:pt x="65481" y="30921"/>
                    <a:pt x="65374" y="31599"/>
                    <a:pt x="65419" y="31599"/>
                  </a:cubicBezTo>
                  <a:cubicBezTo>
                    <a:pt x="65490" y="31590"/>
                    <a:pt x="65543" y="31564"/>
                    <a:pt x="65570" y="31502"/>
                  </a:cubicBezTo>
                  <a:lnTo>
                    <a:pt x="65570" y="31502"/>
                  </a:lnTo>
                  <a:cubicBezTo>
                    <a:pt x="65555" y="31551"/>
                    <a:pt x="65624" y="32304"/>
                    <a:pt x="65633" y="32366"/>
                  </a:cubicBezTo>
                  <a:cubicBezTo>
                    <a:pt x="65487" y="32246"/>
                    <a:pt x="65183" y="31910"/>
                    <a:pt x="64969" y="31910"/>
                  </a:cubicBezTo>
                  <a:cubicBezTo>
                    <a:pt x="64962" y="31910"/>
                    <a:pt x="64954" y="31910"/>
                    <a:pt x="64946" y="31911"/>
                  </a:cubicBezTo>
                  <a:cubicBezTo>
                    <a:pt x="64536" y="31947"/>
                    <a:pt x="64857" y="32241"/>
                    <a:pt x="65080" y="32321"/>
                  </a:cubicBezTo>
                  <a:cubicBezTo>
                    <a:pt x="64964" y="32330"/>
                    <a:pt x="64928" y="32375"/>
                    <a:pt x="64973" y="32446"/>
                  </a:cubicBezTo>
                  <a:cubicBezTo>
                    <a:pt x="64981" y="32447"/>
                    <a:pt x="64990" y="32448"/>
                    <a:pt x="64998" y="32448"/>
                  </a:cubicBezTo>
                  <a:cubicBezTo>
                    <a:pt x="65097" y="32448"/>
                    <a:pt x="65173" y="32377"/>
                    <a:pt x="65237" y="32377"/>
                  </a:cubicBezTo>
                  <a:cubicBezTo>
                    <a:pt x="65257" y="32377"/>
                    <a:pt x="65276" y="32384"/>
                    <a:pt x="65294" y="32402"/>
                  </a:cubicBezTo>
                  <a:cubicBezTo>
                    <a:pt x="65294" y="32401"/>
                    <a:pt x="65294" y="32401"/>
                    <a:pt x="65295" y="32401"/>
                  </a:cubicBezTo>
                  <a:cubicBezTo>
                    <a:pt x="65302" y="32401"/>
                    <a:pt x="65387" y="32483"/>
                    <a:pt x="65472" y="32509"/>
                  </a:cubicBezTo>
                  <a:cubicBezTo>
                    <a:pt x="65472" y="32509"/>
                    <a:pt x="65481" y="32500"/>
                    <a:pt x="65490" y="32500"/>
                  </a:cubicBezTo>
                  <a:lnTo>
                    <a:pt x="65490" y="32500"/>
                  </a:lnTo>
                  <a:cubicBezTo>
                    <a:pt x="65490" y="32509"/>
                    <a:pt x="65481" y="32509"/>
                    <a:pt x="65472" y="32509"/>
                  </a:cubicBezTo>
                  <a:cubicBezTo>
                    <a:pt x="65379" y="32548"/>
                    <a:pt x="65619" y="33023"/>
                    <a:pt x="65836" y="33023"/>
                  </a:cubicBezTo>
                  <a:cubicBezTo>
                    <a:pt x="65867" y="33023"/>
                    <a:pt x="65898" y="33013"/>
                    <a:pt x="65927" y="32990"/>
                  </a:cubicBezTo>
                  <a:lnTo>
                    <a:pt x="65927" y="32990"/>
                  </a:lnTo>
                  <a:cubicBezTo>
                    <a:pt x="65847" y="33347"/>
                    <a:pt x="65660" y="33445"/>
                    <a:pt x="65446" y="33642"/>
                  </a:cubicBezTo>
                  <a:cubicBezTo>
                    <a:pt x="65428" y="33659"/>
                    <a:pt x="65196" y="33829"/>
                    <a:pt x="65080" y="33927"/>
                  </a:cubicBezTo>
                  <a:cubicBezTo>
                    <a:pt x="65127" y="33923"/>
                    <a:pt x="65161" y="33921"/>
                    <a:pt x="65185" y="33921"/>
                  </a:cubicBezTo>
                  <a:cubicBezTo>
                    <a:pt x="65329" y="33921"/>
                    <a:pt x="65141" y="33990"/>
                    <a:pt x="65240" y="34150"/>
                  </a:cubicBezTo>
                  <a:cubicBezTo>
                    <a:pt x="65254" y="34171"/>
                    <a:pt x="65266" y="34180"/>
                    <a:pt x="65278" y="34180"/>
                  </a:cubicBezTo>
                  <a:cubicBezTo>
                    <a:pt x="65321" y="34180"/>
                    <a:pt x="65353" y="34057"/>
                    <a:pt x="65374" y="33945"/>
                  </a:cubicBezTo>
                  <a:cubicBezTo>
                    <a:pt x="65374" y="34010"/>
                    <a:pt x="65379" y="34043"/>
                    <a:pt x="65389" y="34043"/>
                  </a:cubicBezTo>
                  <a:cubicBezTo>
                    <a:pt x="65403" y="34043"/>
                    <a:pt x="65430" y="33972"/>
                    <a:pt x="65472" y="33829"/>
                  </a:cubicBezTo>
                  <a:lnTo>
                    <a:pt x="65472" y="33829"/>
                  </a:lnTo>
                  <a:cubicBezTo>
                    <a:pt x="65573" y="34081"/>
                    <a:pt x="65192" y="34341"/>
                    <a:pt x="65556" y="34341"/>
                  </a:cubicBezTo>
                  <a:cubicBezTo>
                    <a:pt x="65578" y="34341"/>
                    <a:pt x="65604" y="34340"/>
                    <a:pt x="65633" y="34337"/>
                  </a:cubicBezTo>
                  <a:lnTo>
                    <a:pt x="65633" y="34337"/>
                  </a:lnTo>
                  <a:cubicBezTo>
                    <a:pt x="65553" y="34507"/>
                    <a:pt x="65428" y="34632"/>
                    <a:pt x="65258" y="34730"/>
                  </a:cubicBezTo>
                  <a:cubicBezTo>
                    <a:pt x="65178" y="34569"/>
                    <a:pt x="65339" y="34409"/>
                    <a:pt x="65223" y="34275"/>
                  </a:cubicBezTo>
                  <a:lnTo>
                    <a:pt x="65223" y="34275"/>
                  </a:lnTo>
                  <a:cubicBezTo>
                    <a:pt x="65383" y="34462"/>
                    <a:pt x="64973" y="34739"/>
                    <a:pt x="64910" y="34757"/>
                  </a:cubicBezTo>
                  <a:cubicBezTo>
                    <a:pt x="64928" y="34809"/>
                    <a:pt x="64877" y="35216"/>
                    <a:pt x="64875" y="35229"/>
                  </a:cubicBezTo>
                  <a:lnTo>
                    <a:pt x="64875" y="35229"/>
                  </a:lnTo>
                  <a:cubicBezTo>
                    <a:pt x="64955" y="35096"/>
                    <a:pt x="64979" y="35056"/>
                    <a:pt x="65000" y="35056"/>
                  </a:cubicBezTo>
                  <a:cubicBezTo>
                    <a:pt x="65020" y="35056"/>
                    <a:pt x="65035" y="35096"/>
                    <a:pt x="65098" y="35123"/>
                  </a:cubicBezTo>
                  <a:cubicBezTo>
                    <a:pt x="65159" y="35148"/>
                    <a:pt x="65179" y="35158"/>
                    <a:pt x="65193" y="35158"/>
                  </a:cubicBezTo>
                  <a:cubicBezTo>
                    <a:pt x="65218" y="35158"/>
                    <a:pt x="65221" y="35128"/>
                    <a:pt x="65392" y="35105"/>
                  </a:cubicBezTo>
                  <a:lnTo>
                    <a:pt x="65392" y="35105"/>
                  </a:lnTo>
                  <a:cubicBezTo>
                    <a:pt x="65437" y="35551"/>
                    <a:pt x="65000" y="35899"/>
                    <a:pt x="64652" y="36059"/>
                  </a:cubicBezTo>
                  <a:cubicBezTo>
                    <a:pt x="64598" y="36086"/>
                    <a:pt x="64277" y="36166"/>
                    <a:pt x="64215" y="36166"/>
                  </a:cubicBezTo>
                  <a:cubicBezTo>
                    <a:pt x="64220" y="36166"/>
                    <a:pt x="64131" y="36241"/>
                    <a:pt x="64034" y="36241"/>
                  </a:cubicBezTo>
                  <a:cubicBezTo>
                    <a:pt x="63969" y="36241"/>
                    <a:pt x="63900" y="36208"/>
                    <a:pt x="63853" y="36096"/>
                  </a:cubicBezTo>
                  <a:lnTo>
                    <a:pt x="63853" y="36096"/>
                  </a:lnTo>
                  <a:cubicBezTo>
                    <a:pt x="63932" y="36296"/>
                    <a:pt x="63755" y="36161"/>
                    <a:pt x="64000" y="36416"/>
                  </a:cubicBezTo>
                  <a:cubicBezTo>
                    <a:pt x="63871" y="36373"/>
                    <a:pt x="63768" y="36356"/>
                    <a:pt x="63677" y="36356"/>
                  </a:cubicBezTo>
                  <a:cubicBezTo>
                    <a:pt x="63599" y="36356"/>
                    <a:pt x="63531" y="36369"/>
                    <a:pt x="63465" y="36389"/>
                  </a:cubicBezTo>
                  <a:cubicBezTo>
                    <a:pt x="63465" y="36389"/>
                    <a:pt x="63465" y="36389"/>
                    <a:pt x="63465" y="36389"/>
                  </a:cubicBezTo>
                  <a:lnTo>
                    <a:pt x="63465" y="36389"/>
                  </a:lnTo>
                  <a:cubicBezTo>
                    <a:pt x="63319" y="36424"/>
                    <a:pt x="63183" y="36486"/>
                    <a:pt x="62987" y="36486"/>
                  </a:cubicBezTo>
                  <a:cubicBezTo>
                    <a:pt x="62931" y="36486"/>
                    <a:pt x="62871" y="36481"/>
                    <a:pt x="62805" y="36470"/>
                  </a:cubicBezTo>
                  <a:cubicBezTo>
                    <a:pt x="62896" y="36324"/>
                    <a:pt x="62839" y="36263"/>
                    <a:pt x="62725" y="36263"/>
                  </a:cubicBezTo>
                  <a:cubicBezTo>
                    <a:pt x="62651" y="36263"/>
                    <a:pt x="62553" y="36290"/>
                    <a:pt x="62457" y="36336"/>
                  </a:cubicBezTo>
                  <a:cubicBezTo>
                    <a:pt x="62537" y="36363"/>
                    <a:pt x="62600" y="36398"/>
                    <a:pt x="62662" y="36452"/>
                  </a:cubicBezTo>
                  <a:cubicBezTo>
                    <a:pt x="62466" y="36416"/>
                    <a:pt x="62270" y="36318"/>
                    <a:pt x="62073" y="36309"/>
                  </a:cubicBezTo>
                  <a:cubicBezTo>
                    <a:pt x="61957" y="36309"/>
                    <a:pt x="61913" y="36416"/>
                    <a:pt x="61966" y="36416"/>
                  </a:cubicBezTo>
                  <a:cubicBezTo>
                    <a:pt x="61853" y="36416"/>
                    <a:pt x="61462" y="36306"/>
                    <a:pt x="61292" y="36306"/>
                  </a:cubicBezTo>
                  <a:cubicBezTo>
                    <a:pt x="61262" y="36306"/>
                    <a:pt x="61239" y="36310"/>
                    <a:pt x="61226" y="36318"/>
                  </a:cubicBezTo>
                  <a:cubicBezTo>
                    <a:pt x="61137" y="36380"/>
                    <a:pt x="61333" y="36398"/>
                    <a:pt x="61271" y="36443"/>
                  </a:cubicBezTo>
                  <a:cubicBezTo>
                    <a:pt x="61199" y="36447"/>
                    <a:pt x="61130" y="36449"/>
                    <a:pt x="61061" y="36449"/>
                  </a:cubicBezTo>
                  <a:cubicBezTo>
                    <a:pt x="60992" y="36449"/>
                    <a:pt x="60923" y="36447"/>
                    <a:pt x="60851" y="36443"/>
                  </a:cubicBezTo>
                  <a:cubicBezTo>
                    <a:pt x="60869" y="36363"/>
                    <a:pt x="61226" y="36184"/>
                    <a:pt x="61110" y="36068"/>
                  </a:cubicBezTo>
                  <a:cubicBezTo>
                    <a:pt x="61102" y="36060"/>
                    <a:pt x="61091" y="36056"/>
                    <a:pt x="61078" y="36056"/>
                  </a:cubicBezTo>
                  <a:cubicBezTo>
                    <a:pt x="60970" y="36056"/>
                    <a:pt x="60732" y="36338"/>
                    <a:pt x="60780" y="36434"/>
                  </a:cubicBezTo>
                  <a:cubicBezTo>
                    <a:pt x="60468" y="36363"/>
                    <a:pt x="60271" y="36006"/>
                    <a:pt x="60209" y="35729"/>
                  </a:cubicBezTo>
                  <a:cubicBezTo>
                    <a:pt x="60066" y="36452"/>
                    <a:pt x="59067" y="36487"/>
                    <a:pt x="58469" y="36505"/>
                  </a:cubicBezTo>
                  <a:cubicBezTo>
                    <a:pt x="58585" y="36282"/>
                    <a:pt x="58487" y="36309"/>
                    <a:pt x="58344" y="36300"/>
                  </a:cubicBezTo>
                  <a:cubicBezTo>
                    <a:pt x="58338" y="36300"/>
                    <a:pt x="58331" y="36300"/>
                    <a:pt x="58325" y="36300"/>
                  </a:cubicBezTo>
                  <a:cubicBezTo>
                    <a:pt x="58038" y="36300"/>
                    <a:pt x="58372" y="36497"/>
                    <a:pt x="58398" y="36505"/>
                  </a:cubicBezTo>
                  <a:cubicBezTo>
                    <a:pt x="58166" y="36509"/>
                    <a:pt x="57916" y="36548"/>
                    <a:pt x="57675" y="36548"/>
                  </a:cubicBezTo>
                  <a:cubicBezTo>
                    <a:pt x="57397" y="36548"/>
                    <a:pt x="57132" y="36497"/>
                    <a:pt x="56917" y="36282"/>
                  </a:cubicBezTo>
                  <a:lnTo>
                    <a:pt x="56917" y="36282"/>
                  </a:lnTo>
                  <a:cubicBezTo>
                    <a:pt x="56846" y="36443"/>
                    <a:pt x="56748" y="36389"/>
                    <a:pt x="56980" y="36523"/>
                  </a:cubicBezTo>
                  <a:cubicBezTo>
                    <a:pt x="56932" y="36523"/>
                    <a:pt x="56821" y="36515"/>
                    <a:pt x="56720" y="36515"/>
                  </a:cubicBezTo>
                  <a:cubicBezTo>
                    <a:pt x="56692" y="36515"/>
                    <a:pt x="56665" y="36516"/>
                    <a:pt x="56640" y="36517"/>
                  </a:cubicBezTo>
                  <a:lnTo>
                    <a:pt x="56640" y="36517"/>
                  </a:lnTo>
                  <a:cubicBezTo>
                    <a:pt x="56688" y="36509"/>
                    <a:pt x="56748" y="36489"/>
                    <a:pt x="56748" y="36452"/>
                  </a:cubicBezTo>
                  <a:cubicBezTo>
                    <a:pt x="56748" y="36442"/>
                    <a:pt x="56730" y="36438"/>
                    <a:pt x="56699" y="36438"/>
                  </a:cubicBezTo>
                  <a:cubicBezTo>
                    <a:pt x="56556" y="36438"/>
                    <a:pt x="56131" y="36524"/>
                    <a:pt x="55942" y="36524"/>
                  </a:cubicBezTo>
                  <a:cubicBezTo>
                    <a:pt x="55907" y="36524"/>
                    <a:pt x="55880" y="36521"/>
                    <a:pt x="55864" y="36514"/>
                  </a:cubicBezTo>
                  <a:lnTo>
                    <a:pt x="55864" y="36514"/>
                  </a:lnTo>
                  <a:cubicBezTo>
                    <a:pt x="55876" y="36518"/>
                    <a:pt x="55888" y="36520"/>
                    <a:pt x="55901" y="36520"/>
                  </a:cubicBezTo>
                  <a:cubicBezTo>
                    <a:pt x="56079" y="36520"/>
                    <a:pt x="56379" y="36139"/>
                    <a:pt x="56337" y="36006"/>
                  </a:cubicBezTo>
                  <a:cubicBezTo>
                    <a:pt x="56306" y="35978"/>
                    <a:pt x="56278" y="35964"/>
                    <a:pt x="56251" y="35964"/>
                  </a:cubicBezTo>
                  <a:cubicBezTo>
                    <a:pt x="56209" y="35964"/>
                    <a:pt x="56170" y="36000"/>
                    <a:pt x="56132" y="36077"/>
                  </a:cubicBezTo>
                  <a:cubicBezTo>
                    <a:pt x="56124" y="36069"/>
                    <a:pt x="56039" y="35694"/>
                    <a:pt x="55977" y="35694"/>
                  </a:cubicBezTo>
                  <a:cubicBezTo>
                    <a:pt x="55972" y="35694"/>
                    <a:pt x="55967" y="35697"/>
                    <a:pt x="55963" y="35702"/>
                  </a:cubicBezTo>
                  <a:cubicBezTo>
                    <a:pt x="55891" y="35765"/>
                    <a:pt x="55891" y="35818"/>
                    <a:pt x="55945" y="35872"/>
                  </a:cubicBezTo>
                  <a:cubicBezTo>
                    <a:pt x="55945" y="35907"/>
                    <a:pt x="54789" y="35847"/>
                    <a:pt x="55042" y="36188"/>
                  </a:cubicBezTo>
                  <a:lnTo>
                    <a:pt x="55042" y="36188"/>
                  </a:lnTo>
                  <a:cubicBezTo>
                    <a:pt x="55010" y="36147"/>
                    <a:pt x="54979" y="36098"/>
                    <a:pt x="54954" y="36041"/>
                  </a:cubicBezTo>
                  <a:cubicBezTo>
                    <a:pt x="54630" y="36293"/>
                    <a:pt x="54551" y="36383"/>
                    <a:pt x="54283" y="36383"/>
                  </a:cubicBezTo>
                  <a:cubicBezTo>
                    <a:pt x="54191" y="36383"/>
                    <a:pt x="54075" y="36372"/>
                    <a:pt x="53920" y="36354"/>
                  </a:cubicBezTo>
                  <a:cubicBezTo>
                    <a:pt x="53759" y="36345"/>
                    <a:pt x="53170" y="36157"/>
                    <a:pt x="53224" y="36148"/>
                  </a:cubicBezTo>
                  <a:cubicBezTo>
                    <a:pt x="53218" y="36148"/>
                    <a:pt x="53212" y="36148"/>
                    <a:pt x="53206" y="36148"/>
                  </a:cubicBezTo>
                  <a:cubicBezTo>
                    <a:pt x="53108" y="36148"/>
                    <a:pt x="52948" y="36184"/>
                    <a:pt x="52857" y="36184"/>
                  </a:cubicBezTo>
                  <a:cubicBezTo>
                    <a:pt x="52789" y="36184"/>
                    <a:pt x="52760" y="36164"/>
                    <a:pt x="52822" y="36095"/>
                  </a:cubicBezTo>
                  <a:lnTo>
                    <a:pt x="52822" y="36095"/>
                  </a:lnTo>
                  <a:cubicBezTo>
                    <a:pt x="52681" y="36130"/>
                    <a:pt x="52466" y="36188"/>
                    <a:pt x="52289" y="36188"/>
                  </a:cubicBezTo>
                  <a:cubicBezTo>
                    <a:pt x="52244" y="36188"/>
                    <a:pt x="52201" y="36184"/>
                    <a:pt x="52162" y="36175"/>
                  </a:cubicBezTo>
                  <a:cubicBezTo>
                    <a:pt x="52118" y="36157"/>
                    <a:pt x="52073" y="36148"/>
                    <a:pt x="52046" y="36148"/>
                  </a:cubicBezTo>
                  <a:cubicBezTo>
                    <a:pt x="51984" y="36157"/>
                    <a:pt x="51930" y="36166"/>
                    <a:pt x="51912" y="36166"/>
                  </a:cubicBezTo>
                  <a:cubicBezTo>
                    <a:pt x="51918" y="36166"/>
                    <a:pt x="51832" y="36241"/>
                    <a:pt x="51736" y="36241"/>
                  </a:cubicBezTo>
                  <a:cubicBezTo>
                    <a:pt x="51669" y="36241"/>
                    <a:pt x="51598" y="36206"/>
                    <a:pt x="51547" y="36086"/>
                  </a:cubicBezTo>
                  <a:lnTo>
                    <a:pt x="51547" y="36086"/>
                  </a:lnTo>
                  <a:cubicBezTo>
                    <a:pt x="51636" y="36300"/>
                    <a:pt x="51457" y="36157"/>
                    <a:pt x="51698" y="36416"/>
                  </a:cubicBezTo>
                  <a:cubicBezTo>
                    <a:pt x="51573" y="36374"/>
                    <a:pt x="51469" y="36357"/>
                    <a:pt x="51377" y="36357"/>
                  </a:cubicBezTo>
                  <a:cubicBezTo>
                    <a:pt x="51313" y="36357"/>
                    <a:pt x="51254" y="36366"/>
                    <a:pt x="51199" y="36380"/>
                  </a:cubicBezTo>
                  <a:cubicBezTo>
                    <a:pt x="51199" y="36389"/>
                    <a:pt x="51190" y="36407"/>
                    <a:pt x="51181" y="36416"/>
                  </a:cubicBezTo>
                  <a:cubicBezTo>
                    <a:pt x="51190" y="36461"/>
                    <a:pt x="51181" y="36505"/>
                    <a:pt x="51172" y="36550"/>
                  </a:cubicBezTo>
                  <a:cubicBezTo>
                    <a:pt x="51109" y="36550"/>
                    <a:pt x="51109" y="36514"/>
                    <a:pt x="51118" y="36470"/>
                  </a:cubicBezTo>
                  <a:lnTo>
                    <a:pt x="51118" y="36470"/>
                  </a:lnTo>
                  <a:cubicBezTo>
                    <a:pt x="51074" y="36496"/>
                    <a:pt x="51023" y="36507"/>
                    <a:pt x="50968" y="36507"/>
                  </a:cubicBezTo>
                  <a:cubicBezTo>
                    <a:pt x="50913" y="36507"/>
                    <a:pt x="50855" y="36496"/>
                    <a:pt x="50797" y="36478"/>
                  </a:cubicBezTo>
                  <a:cubicBezTo>
                    <a:pt x="50764" y="36482"/>
                    <a:pt x="50728" y="36484"/>
                    <a:pt x="50689" y="36484"/>
                  </a:cubicBezTo>
                  <a:cubicBezTo>
                    <a:pt x="50634" y="36484"/>
                    <a:pt x="50574" y="36480"/>
                    <a:pt x="50512" y="36470"/>
                  </a:cubicBezTo>
                  <a:cubicBezTo>
                    <a:pt x="50539" y="36416"/>
                    <a:pt x="50556" y="36380"/>
                    <a:pt x="50556" y="36345"/>
                  </a:cubicBezTo>
                  <a:cubicBezTo>
                    <a:pt x="50521" y="36327"/>
                    <a:pt x="50503" y="36300"/>
                    <a:pt x="50476" y="36273"/>
                  </a:cubicBezTo>
                  <a:cubicBezTo>
                    <a:pt x="50461" y="36270"/>
                    <a:pt x="50444" y="36268"/>
                    <a:pt x="50425" y="36268"/>
                  </a:cubicBezTo>
                  <a:cubicBezTo>
                    <a:pt x="50353" y="36268"/>
                    <a:pt x="50256" y="36293"/>
                    <a:pt x="50164" y="36336"/>
                  </a:cubicBezTo>
                  <a:cubicBezTo>
                    <a:pt x="50235" y="36363"/>
                    <a:pt x="50307" y="36398"/>
                    <a:pt x="50369" y="36452"/>
                  </a:cubicBezTo>
                  <a:cubicBezTo>
                    <a:pt x="50235" y="36434"/>
                    <a:pt x="50101" y="36380"/>
                    <a:pt x="49968" y="36345"/>
                  </a:cubicBezTo>
                  <a:cubicBezTo>
                    <a:pt x="49905" y="36363"/>
                    <a:pt x="49852" y="36371"/>
                    <a:pt x="49843" y="36371"/>
                  </a:cubicBezTo>
                  <a:cubicBezTo>
                    <a:pt x="49825" y="36371"/>
                    <a:pt x="49753" y="36363"/>
                    <a:pt x="49673" y="36345"/>
                  </a:cubicBezTo>
                  <a:cubicBezTo>
                    <a:pt x="49638" y="36371"/>
                    <a:pt x="49638" y="36416"/>
                    <a:pt x="49664" y="36416"/>
                  </a:cubicBezTo>
                  <a:cubicBezTo>
                    <a:pt x="49593" y="36416"/>
                    <a:pt x="49432" y="36380"/>
                    <a:pt x="49272" y="36345"/>
                  </a:cubicBezTo>
                  <a:lnTo>
                    <a:pt x="49272" y="36345"/>
                  </a:lnTo>
                  <a:cubicBezTo>
                    <a:pt x="49334" y="36398"/>
                    <a:pt x="49379" y="36443"/>
                    <a:pt x="49388" y="36443"/>
                  </a:cubicBezTo>
                  <a:lnTo>
                    <a:pt x="48968" y="36443"/>
                  </a:lnTo>
                  <a:cubicBezTo>
                    <a:pt x="48902" y="36447"/>
                    <a:pt x="48832" y="36449"/>
                    <a:pt x="48762" y="36449"/>
                  </a:cubicBezTo>
                  <a:cubicBezTo>
                    <a:pt x="48692" y="36449"/>
                    <a:pt x="48621" y="36447"/>
                    <a:pt x="48549" y="36443"/>
                  </a:cubicBezTo>
                  <a:cubicBezTo>
                    <a:pt x="48558" y="36398"/>
                    <a:pt x="48710" y="36300"/>
                    <a:pt x="48790" y="36211"/>
                  </a:cubicBezTo>
                  <a:cubicBezTo>
                    <a:pt x="48745" y="36175"/>
                    <a:pt x="48683" y="36157"/>
                    <a:pt x="48629" y="36148"/>
                  </a:cubicBezTo>
                  <a:cubicBezTo>
                    <a:pt x="48531" y="36238"/>
                    <a:pt x="48451" y="36371"/>
                    <a:pt x="48478" y="36434"/>
                  </a:cubicBezTo>
                  <a:cubicBezTo>
                    <a:pt x="48406" y="36416"/>
                    <a:pt x="48335" y="36380"/>
                    <a:pt x="48273" y="36336"/>
                  </a:cubicBezTo>
                  <a:lnTo>
                    <a:pt x="48273" y="36336"/>
                  </a:lnTo>
                  <a:cubicBezTo>
                    <a:pt x="48282" y="36371"/>
                    <a:pt x="48299" y="36407"/>
                    <a:pt x="48326" y="36443"/>
                  </a:cubicBezTo>
                  <a:cubicBezTo>
                    <a:pt x="48270" y="36459"/>
                    <a:pt x="48214" y="36468"/>
                    <a:pt x="48158" y="36468"/>
                  </a:cubicBezTo>
                  <a:cubicBezTo>
                    <a:pt x="48089" y="36468"/>
                    <a:pt x="48020" y="36454"/>
                    <a:pt x="47951" y="36425"/>
                  </a:cubicBezTo>
                  <a:cubicBezTo>
                    <a:pt x="48005" y="36327"/>
                    <a:pt x="48014" y="36184"/>
                    <a:pt x="48032" y="36059"/>
                  </a:cubicBezTo>
                  <a:cubicBezTo>
                    <a:pt x="47996" y="35988"/>
                    <a:pt x="47960" y="35908"/>
                    <a:pt x="47943" y="35836"/>
                  </a:cubicBezTo>
                  <a:cubicBezTo>
                    <a:pt x="47925" y="35845"/>
                    <a:pt x="47898" y="35854"/>
                    <a:pt x="47880" y="35863"/>
                  </a:cubicBezTo>
                  <a:cubicBezTo>
                    <a:pt x="47800" y="36068"/>
                    <a:pt x="47639" y="36202"/>
                    <a:pt x="47443" y="36300"/>
                  </a:cubicBezTo>
                  <a:cubicBezTo>
                    <a:pt x="47345" y="36380"/>
                    <a:pt x="47256" y="36443"/>
                    <a:pt x="47247" y="36443"/>
                  </a:cubicBezTo>
                  <a:cubicBezTo>
                    <a:pt x="47256" y="36434"/>
                    <a:pt x="47265" y="36407"/>
                    <a:pt x="47273" y="36363"/>
                  </a:cubicBezTo>
                  <a:lnTo>
                    <a:pt x="47273" y="36363"/>
                  </a:lnTo>
                  <a:cubicBezTo>
                    <a:pt x="47202" y="36389"/>
                    <a:pt x="47131" y="36407"/>
                    <a:pt x="47059" y="36425"/>
                  </a:cubicBezTo>
                  <a:cubicBezTo>
                    <a:pt x="47068" y="36425"/>
                    <a:pt x="47068" y="36434"/>
                    <a:pt x="47068" y="36443"/>
                  </a:cubicBezTo>
                  <a:cubicBezTo>
                    <a:pt x="47033" y="36443"/>
                    <a:pt x="47006" y="36443"/>
                    <a:pt x="46979" y="36434"/>
                  </a:cubicBezTo>
                  <a:cubicBezTo>
                    <a:pt x="46694" y="36487"/>
                    <a:pt x="46408" y="36496"/>
                    <a:pt x="46176" y="36505"/>
                  </a:cubicBezTo>
                  <a:cubicBezTo>
                    <a:pt x="46292" y="36282"/>
                    <a:pt x="46185" y="36309"/>
                    <a:pt x="46042" y="36300"/>
                  </a:cubicBezTo>
                  <a:cubicBezTo>
                    <a:pt x="46036" y="36300"/>
                    <a:pt x="46029" y="36300"/>
                    <a:pt x="46023" y="36300"/>
                  </a:cubicBezTo>
                  <a:cubicBezTo>
                    <a:pt x="45736" y="36300"/>
                    <a:pt x="46078" y="36497"/>
                    <a:pt x="46096" y="36505"/>
                  </a:cubicBezTo>
                  <a:cubicBezTo>
                    <a:pt x="45865" y="36510"/>
                    <a:pt x="45614" y="36551"/>
                    <a:pt x="45371" y="36551"/>
                  </a:cubicBezTo>
                  <a:cubicBezTo>
                    <a:pt x="45135" y="36551"/>
                    <a:pt x="44907" y="36512"/>
                    <a:pt x="44713" y="36363"/>
                  </a:cubicBezTo>
                  <a:cubicBezTo>
                    <a:pt x="44698" y="36365"/>
                    <a:pt x="44683" y="36366"/>
                    <a:pt x="44668" y="36366"/>
                  </a:cubicBezTo>
                  <a:cubicBezTo>
                    <a:pt x="44638" y="36366"/>
                    <a:pt x="44606" y="36363"/>
                    <a:pt x="44570" y="36363"/>
                  </a:cubicBezTo>
                  <a:cubicBezTo>
                    <a:pt x="44517" y="36434"/>
                    <a:pt x="44490" y="36416"/>
                    <a:pt x="44677" y="36523"/>
                  </a:cubicBezTo>
                  <a:cubicBezTo>
                    <a:pt x="44630" y="36523"/>
                    <a:pt x="44519" y="36515"/>
                    <a:pt x="44418" y="36515"/>
                  </a:cubicBezTo>
                  <a:cubicBezTo>
                    <a:pt x="44390" y="36515"/>
                    <a:pt x="44362" y="36516"/>
                    <a:pt x="44337" y="36517"/>
                  </a:cubicBezTo>
                  <a:lnTo>
                    <a:pt x="44337" y="36517"/>
                  </a:lnTo>
                  <a:cubicBezTo>
                    <a:pt x="44386" y="36509"/>
                    <a:pt x="44445" y="36489"/>
                    <a:pt x="44445" y="36452"/>
                  </a:cubicBezTo>
                  <a:cubicBezTo>
                    <a:pt x="44445" y="36442"/>
                    <a:pt x="44428" y="36438"/>
                    <a:pt x="44397" y="36438"/>
                  </a:cubicBezTo>
                  <a:cubicBezTo>
                    <a:pt x="44254" y="36438"/>
                    <a:pt x="43829" y="36524"/>
                    <a:pt x="43640" y="36524"/>
                  </a:cubicBezTo>
                  <a:cubicBezTo>
                    <a:pt x="43605" y="36524"/>
                    <a:pt x="43578" y="36521"/>
                    <a:pt x="43562" y="36514"/>
                  </a:cubicBezTo>
                  <a:lnTo>
                    <a:pt x="43562" y="36514"/>
                  </a:lnTo>
                  <a:cubicBezTo>
                    <a:pt x="43573" y="36518"/>
                    <a:pt x="43584" y="36520"/>
                    <a:pt x="43596" y="36520"/>
                  </a:cubicBezTo>
                  <a:cubicBezTo>
                    <a:pt x="43667" y="36520"/>
                    <a:pt x="43764" y="36455"/>
                    <a:pt x="43848" y="36371"/>
                  </a:cubicBezTo>
                  <a:cubicBezTo>
                    <a:pt x="43553" y="36363"/>
                    <a:pt x="43188" y="36354"/>
                    <a:pt x="42911" y="36247"/>
                  </a:cubicBezTo>
                  <a:lnTo>
                    <a:pt x="42911" y="36247"/>
                  </a:lnTo>
                  <a:cubicBezTo>
                    <a:pt x="42991" y="36340"/>
                    <a:pt x="42956" y="36367"/>
                    <a:pt x="42891" y="36367"/>
                  </a:cubicBezTo>
                  <a:cubicBezTo>
                    <a:pt x="42826" y="36367"/>
                    <a:pt x="42733" y="36340"/>
                    <a:pt x="42697" y="36327"/>
                  </a:cubicBezTo>
                  <a:cubicBezTo>
                    <a:pt x="42697" y="36327"/>
                    <a:pt x="42733" y="36273"/>
                    <a:pt x="42768" y="36211"/>
                  </a:cubicBezTo>
                  <a:cubicBezTo>
                    <a:pt x="42742" y="36184"/>
                    <a:pt x="42715" y="36148"/>
                    <a:pt x="42688" y="36113"/>
                  </a:cubicBezTo>
                  <a:cubicBezTo>
                    <a:pt x="42536" y="36184"/>
                    <a:pt x="42492" y="36300"/>
                    <a:pt x="42287" y="36318"/>
                  </a:cubicBezTo>
                  <a:cubicBezTo>
                    <a:pt x="42200" y="36364"/>
                    <a:pt x="42113" y="36384"/>
                    <a:pt x="41986" y="36384"/>
                  </a:cubicBezTo>
                  <a:cubicBezTo>
                    <a:pt x="41891" y="36384"/>
                    <a:pt x="41774" y="36373"/>
                    <a:pt x="41617" y="36354"/>
                  </a:cubicBezTo>
                  <a:cubicBezTo>
                    <a:pt x="41573" y="36354"/>
                    <a:pt x="41484" y="36336"/>
                    <a:pt x="41386" y="36309"/>
                  </a:cubicBezTo>
                  <a:cubicBezTo>
                    <a:pt x="41100" y="36300"/>
                    <a:pt x="40824" y="36300"/>
                    <a:pt x="40547" y="36282"/>
                  </a:cubicBezTo>
                  <a:cubicBezTo>
                    <a:pt x="40392" y="36275"/>
                    <a:pt x="40105" y="36213"/>
                    <a:pt x="39916" y="36213"/>
                  </a:cubicBezTo>
                  <a:cubicBezTo>
                    <a:pt x="39865" y="36213"/>
                    <a:pt x="39821" y="36217"/>
                    <a:pt x="39789" y="36229"/>
                  </a:cubicBezTo>
                  <a:cubicBezTo>
                    <a:pt x="39931" y="36229"/>
                    <a:pt x="40074" y="36238"/>
                    <a:pt x="40146" y="36238"/>
                  </a:cubicBezTo>
                  <a:cubicBezTo>
                    <a:pt x="40101" y="36324"/>
                    <a:pt x="39965" y="36353"/>
                    <a:pt x="39820" y="36353"/>
                  </a:cubicBezTo>
                  <a:cubicBezTo>
                    <a:pt x="39649" y="36353"/>
                    <a:pt x="39464" y="36312"/>
                    <a:pt x="39396" y="36273"/>
                  </a:cubicBezTo>
                  <a:cubicBezTo>
                    <a:pt x="39405" y="36264"/>
                    <a:pt x="39414" y="36255"/>
                    <a:pt x="39432" y="36255"/>
                  </a:cubicBezTo>
                  <a:cubicBezTo>
                    <a:pt x="39352" y="36211"/>
                    <a:pt x="39289" y="36166"/>
                    <a:pt x="39298" y="36113"/>
                  </a:cubicBezTo>
                  <a:cubicBezTo>
                    <a:pt x="39298" y="36113"/>
                    <a:pt x="39298" y="36104"/>
                    <a:pt x="39307" y="36095"/>
                  </a:cubicBezTo>
                  <a:lnTo>
                    <a:pt x="39307" y="36095"/>
                  </a:lnTo>
                  <a:cubicBezTo>
                    <a:pt x="39307" y="36100"/>
                    <a:pt x="39307" y="36105"/>
                    <a:pt x="39305" y="36108"/>
                  </a:cubicBezTo>
                  <a:lnTo>
                    <a:pt x="39305" y="36108"/>
                  </a:lnTo>
                  <a:cubicBezTo>
                    <a:pt x="39337" y="36090"/>
                    <a:pt x="39464" y="36013"/>
                    <a:pt x="39557" y="35943"/>
                  </a:cubicBezTo>
                  <a:cubicBezTo>
                    <a:pt x="39548" y="35934"/>
                    <a:pt x="39548" y="35925"/>
                    <a:pt x="39548" y="35908"/>
                  </a:cubicBezTo>
                  <a:cubicBezTo>
                    <a:pt x="39531" y="35966"/>
                    <a:pt x="39335" y="36079"/>
                    <a:pt x="39244" y="36079"/>
                  </a:cubicBezTo>
                  <a:cubicBezTo>
                    <a:pt x="39238" y="36079"/>
                    <a:pt x="39232" y="36078"/>
                    <a:pt x="39227" y="36077"/>
                  </a:cubicBezTo>
                  <a:cubicBezTo>
                    <a:pt x="39280" y="36050"/>
                    <a:pt x="39307" y="36032"/>
                    <a:pt x="39325" y="36015"/>
                  </a:cubicBezTo>
                  <a:lnTo>
                    <a:pt x="39325" y="36015"/>
                  </a:lnTo>
                  <a:cubicBezTo>
                    <a:pt x="39200" y="36081"/>
                    <a:pt x="39082" y="36140"/>
                    <a:pt x="39038" y="36140"/>
                  </a:cubicBezTo>
                  <a:cubicBezTo>
                    <a:pt x="39035" y="36140"/>
                    <a:pt x="39033" y="36140"/>
                    <a:pt x="39030" y="36139"/>
                  </a:cubicBezTo>
                  <a:cubicBezTo>
                    <a:pt x="39075" y="36131"/>
                    <a:pt x="39066" y="36131"/>
                    <a:pt x="39021" y="36131"/>
                  </a:cubicBezTo>
                  <a:cubicBezTo>
                    <a:pt x="38888" y="36175"/>
                    <a:pt x="38754" y="36202"/>
                    <a:pt x="38620" y="36220"/>
                  </a:cubicBezTo>
                  <a:cubicBezTo>
                    <a:pt x="38678" y="36307"/>
                    <a:pt x="38753" y="36352"/>
                    <a:pt x="38846" y="36352"/>
                  </a:cubicBezTo>
                  <a:cubicBezTo>
                    <a:pt x="38868" y="36352"/>
                    <a:pt x="38891" y="36350"/>
                    <a:pt x="38914" y="36345"/>
                  </a:cubicBezTo>
                  <a:lnTo>
                    <a:pt x="38914" y="36345"/>
                  </a:lnTo>
                  <a:cubicBezTo>
                    <a:pt x="38877" y="36459"/>
                    <a:pt x="38776" y="36507"/>
                    <a:pt x="38658" y="36507"/>
                  </a:cubicBezTo>
                  <a:cubicBezTo>
                    <a:pt x="38491" y="36507"/>
                    <a:pt x="38291" y="36413"/>
                    <a:pt x="38192" y="36282"/>
                  </a:cubicBezTo>
                  <a:cubicBezTo>
                    <a:pt x="38060" y="36313"/>
                    <a:pt x="37922" y="36337"/>
                    <a:pt x="37788" y="36337"/>
                  </a:cubicBezTo>
                  <a:cubicBezTo>
                    <a:pt x="37768" y="36337"/>
                    <a:pt x="37748" y="36337"/>
                    <a:pt x="37728" y="36336"/>
                  </a:cubicBezTo>
                  <a:lnTo>
                    <a:pt x="37701" y="36336"/>
                  </a:lnTo>
                  <a:cubicBezTo>
                    <a:pt x="37630" y="36354"/>
                    <a:pt x="37558" y="36371"/>
                    <a:pt x="37549" y="36371"/>
                  </a:cubicBezTo>
                  <a:cubicBezTo>
                    <a:pt x="37496" y="36371"/>
                    <a:pt x="37166" y="36318"/>
                    <a:pt x="37095" y="36247"/>
                  </a:cubicBezTo>
                  <a:cubicBezTo>
                    <a:pt x="37068" y="36300"/>
                    <a:pt x="37041" y="36363"/>
                    <a:pt x="37005" y="36371"/>
                  </a:cubicBezTo>
                  <a:cubicBezTo>
                    <a:pt x="37050" y="36416"/>
                    <a:pt x="37077" y="36443"/>
                    <a:pt x="37086" y="36443"/>
                  </a:cubicBezTo>
                  <a:lnTo>
                    <a:pt x="36568" y="36443"/>
                  </a:lnTo>
                  <a:cubicBezTo>
                    <a:pt x="36577" y="36434"/>
                    <a:pt x="36577" y="36434"/>
                    <a:pt x="36577" y="36425"/>
                  </a:cubicBezTo>
                  <a:lnTo>
                    <a:pt x="36577" y="36425"/>
                  </a:lnTo>
                  <a:cubicBezTo>
                    <a:pt x="36470" y="36434"/>
                    <a:pt x="36363" y="36443"/>
                    <a:pt x="36256" y="36443"/>
                  </a:cubicBezTo>
                  <a:cubicBezTo>
                    <a:pt x="36256" y="36426"/>
                    <a:pt x="36337" y="36182"/>
                    <a:pt x="36360" y="36182"/>
                  </a:cubicBezTo>
                  <a:cubicBezTo>
                    <a:pt x="36361" y="36182"/>
                    <a:pt x="36361" y="36182"/>
                    <a:pt x="36362" y="36183"/>
                  </a:cubicBezTo>
                  <a:lnTo>
                    <a:pt x="36362" y="36183"/>
                  </a:lnTo>
                  <a:cubicBezTo>
                    <a:pt x="36356" y="36176"/>
                    <a:pt x="36347" y="36173"/>
                    <a:pt x="36337" y="36173"/>
                  </a:cubicBezTo>
                  <a:cubicBezTo>
                    <a:pt x="36272" y="36173"/>
                    <a:pt x="36133" y="36295"/>
                    <a:pt x="35988" y="36371"/>
                  </a:cubicBezTo>
                  <a:cubicBezTo>
                    <a:pt x="35997" y="36398"/>
                    <a:pt x="36006" y="36416"/>
                    <a:pt x="36024" y="36443"/>
                  </a:cubicBezTo>
                  <a:cubicBezTo>
                    <a:pt x="35968" y="36459"/>
                    <a:pt x="35912" y="36468"/>
                    <a:pt x="35856" y="36468"/>
                  </a:cubicBezTo>
                  <a:cubicBezTo>
                    <a:pt x="35789" y="36468"/>
                    <a:pt x="35722" y="36454"/>
                    <a:pt x="35658" y="36425"/>
                  </a:cubicBezTo>
                  <a:cubicBezTo>
                    <a:pt x="35676" y="36380"/>
                    <a:pt x="35694" y="36327"/>
                    <a:pt x="35703" y="36264"/>
                  </a:cubicBezTo>
                  <a:cubicBezTo>
                    <a:pt x="35694" y="36255"/>
                    <a:pt x="35685" y="36247"/>
                    <a:pt x="35676" y="36238"/>
                  </a:cubicBezTo>
                  <a:cubicBezTo>
                    <a:pt x="35614" y="36291"/>
                    <a:pt x="35596" y="36363"/>
                    <a:pt x="35623" y="36443"/>
                  </a:cubicBezTo>
                  <a:cubicBezTo>
                    <a:pt x="35515" y="36443"/>
                    <a:pt x="35462" y="36425"/>
                    <a:pt x="35453" y="36398"/>
                  </a:cubicBezTo>
                  <a:cubicBezTo>
                    <a:pt x="35444" y="36407"/>
                    <a:pt x="35426" y="36416"/>
                    <a:pt x="35417" y="36416"/>
                  </a:cubicBezTo>
                  <a:cubicBezTo>
                    <a:pt x="35417" y="36425"/>
                    <a:pt x="35426" y="36434"/>
                    <a:pt x="35426" y="36443"/>
                  </a:cubicBezTo>
                  <a:cubicBezTo>
                    <a:pt x="35382" y="36443"/>
                    <a:pt x="35364" y="36434"/>
                    <a:pt x="35355" y="36434"/>
                  </a:cubicBezTo>
                  <a:cubicBezTo>
                    <a:pt x="35310" y="36443"/>
                    <a:pt x="35248" y="36443"/>
                    <a:pt x="35159" y="36443"/>
                  </a:cubicBezTo>
                  <a:cubicBezTo>
                    <a:pt x="35179" y="36416"/>
                    <a:pt x="35258" y="36295"/>
                    <a:pt x="35324" y="36295"/>
                  </a:cubicBezTo>
                  <a:cubicBezTo>
                    <a:pt x="35346" y="36295"/>
                    <a:pt x="35366" y="36309"/>
                    <a:pt x="35382" y="36345"/>
                  </a:cubicBezTo>
                  <a:cubicBezTo>
                    <a:pt x="35391" y="36367"/>
                    <a:pt x="35402" y="36376"/>
                    <a:pt x="35414" y="36376"/>
                  </a:cubicBezTo>
                  <a:cubicBezTo>
                    <a:pt x="35426" y="36376"/>
                    <a:pt x="35440" y="36367"/>
                    <a:pt x="35453" y="36354"/>
                  </a:cubicBezTo>
                  <a:cubicBezTo>
                    <a:pt x="35462" y="36345"/>
                    <a:pt x="35471" y="36327"/>
                    <a:pt x="35480" y="36318"/>
                  </a:cubicBezTo>
                  <a:cubicBezTo>
                    <a:pt x="35489" y="36309"/>
                    <a:pt x="35498" y="36291"/>
                    <a:pt x="35498" y="36282"/>
                  </a:cubicBezTo>
                  <a:cubicBezTo>
                    <a:pt x="35507" y="36255"/>
                    <a:pt x="35515" y="36229"/>
                    <a:pt x="35551" y="36193"/>
                  </a:cubicBezTo>
                  <a:lnTo>
                    <a:pt x="35551" y="36193"/>
                  </a:lnTo>
                  <a:cubicBezTo>
                    <a:pt x="35551" y="36202"/>
                    <a:pt x="35524" y="36247"/>
                    <a:pt x="35498" y="36282"/>
                  </a:cubicBezTo>
                  <a:cubicBezTo>
                    <a:pt x="35498" y="36291"/>
                    <a:pt x="35498" y="36291"/>
                    <a:pt x="35498" y="36300"/>
                  </a:cubicBezTo>
                  <a:cubicBezTo>
                    <a:pt x="35551" y="36255"/>
                    <a:pt x="35640" y="36202"/>
                    <a:pt x="35721" y="36175"/>
                  </a:cubicBezTo>
                  <a:cubicBezTo>
                    <a:pt x="35730" y="36131"/>
                    <a:pt x="35730" y="36077"/>
                    <a:pt x="35739" y="36032"/>
                  </a:cubicBezTo>
                  <a:cubicBezTo>
                    <a:pt x="35667" y="36015"/>
                    <a:pt x="35605" y="35988"/>
                    <a:pt x="35596" y="35925"/>
                  </a:cubicBezTo>
                  <a:cubicBezTo>
                    <a:pt x="35587" y="35890"/>
                    <a:pt x="35614" y="35854"/>
                    <a:pt x="35640" y="35836"/>
                  </a:cubicBezTo>
                  <a:lnTo>
                    <a:pt x="35640" y="35836"/>
                  </a:lnTo>
                  <a:cubicBezTo>
                    <a:pt x="35587" y="35854"/>
                    <a:pt x="35533" y="35881"/>
                    <a:pt x="35462" y="35899"/>
                  </a:cubicBezTo>
                  <a:cubicBezTo>
                    <a:pt x="35444" y="35925"/>
                    <a:pt x="35435" y="35952"/>
                    <a:pt x="35417" y="35970"/>
                  </a:cubicBezTo>
                  <a:cubicBezTo>
                    <a:pt x="35417" y="35997"/>
                    <a:pt x="35400" y="36032"/>
                    <a:pt x="35373" y="36068"/>
                  </a:cubicBezTo>
                  <a:cubicBezTo>
                    <a:pt x="35364" y="36095"/>
                    <a:pt x="35355" y="36104"/>
                    <a:pt x="35364" y="36113"/>
                  </a:cubicBezTo>
                  <a:cubicBezTo>
                    <a:pt x="35355" y="36104"/>
                    <a:pt x="35355" y="36104"/>
                    <a:pt x="35346" y="36095"/>
                  </a:cubicBezTo>
                  <a:cubicBezTo>
                    <a:pt x="35319" y="36122"/>
                    <a:pt x="35292" y="36157"/>
                    <a:pt x="35266" y="36184"/>
                  </a:cubicBezTo>
                  <a:cubicBezTo>
                    <a:pt x="35310" y="36193"/>
                    <a:pt x="35355" y="36220"/>
                    <a:pt x="35355" y="36264"/>
                  </a:cubicBezTo>
                  <a:cubicBezTo>
                    <a:pt x="35309" y="36299"/>
                    <a:pt x="35263" y="36315"/>
                    <a:pt x="35218" y="36315"/>
                  </a:cubicBezTo>
                  <a:cubicBezTo>
                    <a:pt x="35192" y="36315"/>
                    <a:pt x="35166" y="36310"/>
                    <a:pt x="35141" y="36300"/>
                  </a:cubicBezTo>
                  <a:cubicBezTo>
                    <a:pt x="35043" y="36380"/>
                    <a:pt x="34962" y="36443"/>
                    <a:pt x="34945" y="36443"/>
                  </a:cubicBezTo>
                  <a:cubicBezTo>
                    <a:pt x="34971" y="36407"/>
                    <a:pt x="35061" y="35997"/>
                    <a:pt x="35025" y="35997"/>
                  </a:cubicBezTo>
                  <a:cubicBezTo>
                    <a:pt x="35007" y="35997"/>
                    <a:pt x="34998" y="35997"/>
                    <a:pt x="34980" y="36006"/>
                  </a:cubicBezTo>
                  <a:lnTo>
                    <a:pt x="34936" y="36006"/>
                  </a:lnTo>
                  <a:cubicBezTo>
                    <a:pt x="34891" y="36015"/>
                    <a:pt x="34855" y="36024"/>
                    <a:pt x="34829" y="36032"/>
                  </a:cubicBezTo>
                  <a:cubicBezTo>
                    <a:pt x="34811" y="36068"/>
                    <a:pt x="34775" y="36104"/>
                    <a:pt x="34739" y="36139"/>
                  </a:cubicBezTo>
                  <a:cubicBezTo>
                    <a:pt x="34722" y="36184"/>
                    <a:pt x="34722" y="36247"/>
                    <a:pt x="34730" y="36309"/>
                  </a:cubicBezTo>
                  <a:cubicBezTo>
                    <a:pt x="34784" y="36229"/>
                    <a:pt x="34882" y="36157"/>
                    <a:pt x="34909" y="36157"/>
                  </a:cubicBezTo>
                  <a:cubicBezTo>
                    <a:pt x="34989" y="36157"/>
                    <a:pt x="34873" y="36354"/>
                    <a:pt x="34757" y="36407"/>
                  </a:cubicBezTo>
                  <a:cubicBezTo>
                    <a:pt x="34766" y="36416"/>
                    <a:pt x="34766" y="36434"/>
                    <a:pt x="34775" y="36443"/>
                  </a:cubicBezTo>
                  <a:cubicBezTo>
                    <a:pt x="34621" y="36443"/>
                    <a:pt x="34620" y="36404"/>
                    <a:pt x="34555" y="36404"/>
                  </a:cubicBezTo>
                  <a:cubicBezTo>
                    <a:pt x="34525" y="36404"/>
                    <a:pt x="34483" y="36412"/>
                    <a:pt x="34409" y="36434"/>
                  </a:cubicBezTo>
                  <a:cubicBezTo>
                    <a:pt x="34436" y="36389"/>
                    <a:pt x="34472" y="36309"/>
                    <a:pt x="34490" y="36229"/>
                  </a:cubicBezTo>
                  <a:cubicBezTo>
                    <a:pt x="34330" y="36221"/>
                    <a:pt x="34525" y="36078"/>
                    <a:pt x="34439" y="36078"/>
                  </a:cubicBezTo>
                  <a:cubicBezTo>
                    <a:pt x="34420" y="36078"/>
                    <a:pt x="34385" y="36086"/>
                    <a:pt x="34329" y="36104"/>
                  </a:cubicBezTo>
                  <a:cubicBezTo>
                    <a:pt x="34329" y="36059"/>
                    <a:pt x="34383" y="36006"/>
                    <a:pt x="34463" y="35961"/>
                  </a:cubicBezTo>
                  <a:cubicBezTo>
                    <a:pt x="34432" y="35950"/>
                    <a:pt x="34405" y="35944"/>
                    <a:pt x="34380" y="35944"/>
                  </a:cubicBezTo>
                  <a:cubicBezTo>
                    <a:pt x="34289" y="35944"/>
                    <a:pt x="34238" y="36023"/>
                    <a:pt x="34231" y="36184"/>
                  </a:cubicBezTo>
                  <a:cubicBezTo>
                    <a:pt x="34231" y="36184"/>
                    <a:pt x="33713" y="36193"/>
                    <a:pt x="33544" y="36202"/>
                  </a:cubicBezTo>
                  <a:cubicBezTo>
                    <a:pt x="33516" y="36203"/>
                    <a:pt x="33488" y="36205"/>
                    <a:pt x="33460" y="36207"/>
                  </a:cubicBezTo>
                  <a:lnTo>
                    <a:pt x="33460" y="36207"/>
                  </a:lnTo>
                  <a:cubicBezTo>
                    <a:pt x="33455" y="36207"/>
                    <a:pt x="33449" y="36207"/>
                    <a:pt x="33443" y="36207"/>
                  </a:cubicBezTo>
                  <a:cubicBezTo>
                    <a:pt x="33393" y="36207"/>
                    <a:pt x="33352" y="36211"/>
                    <a:pt x="33337" y="36220"/>
                  </a:cubicBezTo>
                  <a:lnTo>
                    <a:pt x="33337" y="36220"/>
                  </a:lnTo>
                  <a:cubicBezTo>
                    <a:pt x="33377" y="36215"/>
                    <a:pt x="33418" y="36211"/>
                    <a:pt x="33460" y="36207"/>
                  </a:cubicBezTo>
                  <a:lnTo>
                    <a:pt x="33460" y="36207"/>
                  </a:lnTo>
                  <a:cubicBezTo>
                    <a:pt x="33576" y="36209"/>
                    <a:pt x="33726" y="36227"/>
                    <a:pt x="33731" y="36238"/>
                  </a:cubicBezTo>
                  <a:cubicBezTo>
                    <a:pt x="33696" y="36308"/>
                    <a:pt x="33569" y="36376"/>
                    <a:pt x="33467" y="36376"/>
                  </a:cubicBezTo>
                  <a:cubicBezTo>
                    <a:pt x="33389" y="36376"/>
                    <a:pt x="33326" y="36337"/>
                    <a:pt x="33330" y="36229"/>
                  </a:cubicBezTo>
                  <a:cubicBezTo>
                    <a:pt x="33330" y="36225"/>
                    <a:pt x="33332" y="36222"/>
                    <a:pt x="33337" y="36220"/>
                  </a:cubicBezTo>
                  <a:lnTo>
                    <a:pt x="33337" y="36220"/>
                  </a:lnTo>
                  <a:cubicBezTo>
                    <a:pt x="33202" y="36235"/>
                    <a:pt x="33078" y="36254"/>
                    <a:pt x="32964" y="36254"/>
                  </a:cubicBezTo>
                  <a:cubicBezTo>
                    <a:pt x="32826" y="36254"/>
                    <a:pt x="32701" y="36226"/>
                    <a:pt x="32589" y="36131"/>
                  </a:cubicBezTo>
                  <a:lnTo>
                    <a:pt x="32589" y="36131"/>
                  </a:lnTo>
                  <a:cubicBezTo>
                    <a:pt x="32598" y="36320"/>
                    <a:pt x="32492" y="36368"/>
                    <a:pt x="32367" y="36368"/>
                  </a:cubicBezTo>
                  <a:cubicBezTo>
                    <a:pt x="32240" y="36368"/>
                    <a:pt x="32095" y="36318"/>
                    <a:pt x="32036" y="36318"/>
                  </a:cubicBezTo>
                  <a:cubicBezTo>
                    <a:pt x="31990" y="36357"/>
                    <a:pt x="31936" y="36382"/>
                    <a:pt x="31882" y="36382"/>
                  </a:cubicBezTo>
                  <a:cubicBezTo>
                    <a:pt x="31874" y="36382"/>
                    <a:pt x="31866" y="36382"/>
                    <a:pt x="31858" y="36380"/>
                  </a:cubicBezTo>
                  <a:cubicBezTo>
                    <a:pt x="31841" y="36386"/>
                    <a:pt x="31826" y="36389"/>
                    <a:pt x="31812" y="36389"/>
                  </a:cubicBezTo>
                  <a:cubicBezTo>
                    <a:pt x="31784" y="36389"/>
                    <a:pt x="31763" y="36375"/>
                    <a:pt x="31751" y="36345"/>
                  </a:cubicBezTo>
                  <a:cubicBezTo>
                    <a:pt x="31706" y="36318"/>
                    <a:pt x="31671" y="36273"/>
                    <a:pt x="31635" y="36211"/>
                  </a:cubicBezTo>
                  <a:cubicBezTo>
                    <a:pt x="31555" y="36220"/>
                    <a:pt x="31492" y="36220"/>
                    <a:pt x="31448" y="36229"/>
                  </a:cubicBezTo>
                  <a:cubicBezTo>
                    <a:pt x="31456" y="36238"/>
                    <a:pt x="31456" y="36238"/>
                    <a:pt x="31456" y="36238"/>
                  </a:cubicBezTo>
                  <a:cubicBezTo>
                    <a:pt x="31465" y="36238"/>
                    <a:pt x="31474" y="36229"/>
                    <a:pt x="31474" y="36229"/>
                  </a:cubicBezTo>
                  <a:lnTo>
                    <a:pt x="31474" y="36229"/>
                  </a:lnTo>
                  <a:cubicBezTo>
                    <a:pt x="31474" y="36239"/>
                    <a:pt x="31474" y="36243"/>
                    <a:pt x="31471" y="36243"/>
                  </a:cubicBezTo>
                  <a:cubicBezTo>
                    <a:pt x="31468" y="36243"/>
                    <a:pt x="31464" y="36241"/>
                    <a:pt x="31456" y="36238"/>
                  </a:cubicBezTo>
                  <a:cubicBezTo>
                    <a:pt x="31430" y="36255"/>
                    <a:pt x="31403" y="36264"/>
                    <a:pt x="31358" y="36273"/>
                  </a:cubicBezTo>
                  <a:cubicBezTo>
                    <a:pt x="31385" y="36309"/>
                    <a:pt x="31555" y="36354"/>
                    <a:pt x="31555" y="36371"/>
                  </a:cubicBezTo>
                  <a:cubicBezTo>
                    <a:pt x="31412" y="36371"/>
                    <a:pt x="31251" y="36363"/>
                    <a:pt x="31082" y="36345"/>
                  </a:cubicBezTo>
                  <a:cubicBezTo>
                    <a:pt x="31046" y="36354"/>
                    <a:pt x="31010" y="36363"/>
                    <a:pt x="30975" y="36371"/>
                  </a:cubicBezTo>
                  <a:cubicBezTo>
                    <a:pt x="30984" y="36371"/>
                    <a:pt x="30984" y="36389"/>
                    <a:pt x="30993" y="36398"/>
                  </a:cubicBezTo>
                  <a:cubicBezTo>
                    <a:pt x="30993" y="36414"/>
                    <a:pt x="30975" y="36423"/>
                    <a:pt x="30953" y="36423"/>
                  </a:cubicBezTo>
                  <a:cubicBezTo>
                    <a:pt x="30927" y="36423"/>
                    <a:pt x="30895" y="36410"/>
                    <a:pt x="30885" y="36380"/>
                  </a:cubicBezTo>
                  <a:cubicBezTo>
                    <a:pt x="30595" y="36431"/>
                    <a:pt x="30259" y="36463"/>
                    <a:pt x="30014" y="36463"/>
                  </a:cubicBezTo>
                  <a:cubicBezTo>
                    <a:pt x="29867" y="36463"/>
                    <a:pt x="29752" y="36452"/>
                    <a:pt x="29699" y="36425"/>
                  </a:cubicBezTo>
                  <a:cubicBezTo>
                    <a:pt x="29708" y="36407"/>
                    <a:pt x="29913" y="36113"/>
                    <a:pt x="29922" y="36113"/>
                  </a:cubicBezTo>
                  <a:cubicBezTo>
                    <a:pt x="29931" y="36139"/>
                    <a:pt x="29949" y="36166"/>
                    <a:pt x="29958" y="36184"/>
                  </a:cubicBezTo>
                  <a:cubicBezTo>
                    <a:pt x="29958" y="36113"/>
                    <a:pt x="29895" y="36059"/>
                    <a:pt x="29824" y="35997"/>
                  </a:cubicBezTo>
                  <a:cubicBezTo>
                    <a:pt x="29681" y="36077"/>
                    <a:pt x="29654" y="36175"/>
                    <a:pt x="29744" y="36318"/>
                  </a:cubicBezTo>
                  <a:cubicBezTo>
                    <a:pt x="29663" y="36309"/>
                    <a:pt x="29574" y="36309"/>
                    <a:pt x="29485" y="36309"/>
                  </a:cubicBezTo>
                  <a:cubicBezTo>
                    <a:pt x="29480" y="36319"/>
                    <a:pt x="29467" y="36326"/>
                    <a:pt x="29445" y="36326"/>
                  </a:cubicBezTo>
                  <a:cubicBezTo>
                    <a:pt x="29426" y="36326"/>
                    <a:pt x="29401" y="36321"/>
                    <a:pt x="29369" y="36309"/>
                  </a:cubicBezTo>
                  <a:cubicBezTo>
                    <a:pt x="28994" y="36300"/>
                    <a:pt x="28620" y="36300"/>
                    <a:pt x="28245" y="36282"/>
                  </a:cubicBezTo>
                  <a:cubicBezTo>
                    <a:pt x="28138" y="36273"/>
                    <a:pt x="27959" y="36238"/>
                    <a:pt x="27799" y="36220"/>
                  </a:cubicBezTo>
                  <a:lnTo>
                    <a:pt x="27799" y="36220"/>
                  </a:lnTo>
                  <a:cubicBezTo>
                    <a:pt x="27806" y="36227"/>
                    <a:pt x="27814" y="36228"/>
                    <a:pt x="27827" y="36229"/>
                  </a:cubicBezTo>
                  <a:lnTo>
                    <a:pt x="27827" y="36229"/>
                  </a:lnTo>
                  <a:cubicBezTo>
                    <a:pt x="27758" y="36228"/>
                    <a:pt x="27698" y="36219"/>
                    <a:pt x="27638" y="36211"/>
                  </a:cubicBezTo>
                  <a:cubicBezTo>
                    <a:pt x="27504" y="36211"/>
                    <a:pt x="27415" y="36238"/>
                    <a:pt x="27451" y="36336"/>
                  </a:cubicBezTo>
                  <a:cubicBezTo>
                    <a:pt x="27446" y="36337"/>
                    <a:pt x="27441" y="36337"/>
                    <a:pt x="27435" y="36337"/>
                  </a:cubicBezTo>
                  <a:cubicBezTo>
                    <a:pt x="27369" y="36337"/>
                    <a:pt x="27218" y="36295"/>
                    <a:pt x="27112" y="36238"/>
                  </a:cubicBezTo>
                  <a:lnTo>
                    <a:pt x="27112" y="36238"/>
                  </a:lnTo>
                  <a:cubicBezTo>
                    <a:pt x="27121" y="36273"/>
                    <a:pt x="27139" y="36309"/>
                    <a:pt x="27148" y="36336"/>
                  </a:cubicBezTo>
                  <a:cubicBezTo>
                    <a:pt x="26844" y="36345"/>
                    <a:pt x="26532" y="36354"/>
                    <a:pt x="26229" y="36371"/>
                  </a:cubicBezTo>
                  <a:cubicBezTo>
                    <a:pt x="26255" y="36300"/>
                    <a:pt x="26318" y="36238"/>
                    <a:pt x="26389" y="36175"/>
                  </a:cubicBezTo>
                  <a:lnTo>
                    <a:pt x="26389" y="36175"/>
                  </a:lnTo>
                  <a:cubicBezTo>
                    <a:pt x="26354" y="36184"/>
                    <a:pt x="26318" y="36184"/>
                    <a:pt x="26300" y="36184"/>
                  </a:cubicBezTo>
                  <a:cubicBezTo>
                    <a:pt x="26211" y="36202"/>
                    <a:pt x="26113" y="36229"/>
                    <a:pt x="26024" y="36247"/>
                  </a:cubicBezTo>
                  <a:cubicBezTo>
                    <a:pt x="25765" y="36434"/>
                    <a:pt x="25274" y="36434"/>
                    <a:pt x="24891" y="36443"/>
                  </a:cubicBezTo>
                  <a:cubicBezTo>
                    <a:pt x="24899" y="36434"/>
                    <a:pt x="24899" y="36425"/>
                    <a:pt x="24908" y="36416"/>
                  </a:cubicBezTo>
                  <a:cubicBezTo>
                    <a:pt x="24882" y="36416"/>
                    <a:pt x="24855" y="36407"/>
                    <a:pt x="24819" y="36398"/>
                  </a:cubicBezTo>
                  <a:cubicBezTo>
                    <a:pt x="24842" y="36347"/>
                    <a:pt x="24865" y="36321"/>
                    <a:pt x="24893" y="36321"/>
                  </a:cubicBezTo>
                  <a:cubicBezTo>
                    <a:pt x="24908" y="36321"/>
                    <a:pt x="24925" y="36329"/>
                    <a:pt x="24944" y="36345"/>
                  </a:cubicBezTo>
                  <a:cubicBezTo>
                    <a:pt x="24962" y="36300"/>
                    <a:pt x="24971" y="36255"/>
                    <a:pt x="24980" y="36211"/>
                  </a:cubicBezTo>
                  <a:cubicBezTo>
                    <a:pt x="24944" y="36202"/>
                    <a:pt x="24908" y="36202"/>
                    <a:pt x="24873" y="36202"/>
                  </a:cubicBezTo>
                  <a:cubicBezTo>
                    <a:pt x="24855" y="36220"/>
                    <a:pt x="24828" y="36247"/>
                    <a:pt x="24783" y="36273"/>
                  </a:cubicBezTo>
                  <a:cubicBezTo>
                    <a:pt x="24757" y="36318"/>
                    <a:pt x="24730" y="36371"/>
                    <a:pt x="24703" y="36371"/>
                  </a:cubicBezTo>
                  <a:cubicBezTo>
                    <a:pt x="24668" y="36380"/>
                    <a:pt x="24641" y="36380"/>
                    <a:pt x="24614" y="36380"/>
                  </a:cubicBezTo>
                  <a:cubicBezTo>
                    <a:pt x="24543" y="36425"/>
                    <a:pt x="24480" y="36461"/>
                    <a:pt x="24453" y="36461"/>
                  </a:cubicBezTo>
                  <a:cubicBezTo>
                    <a:pt x="24462" y="36452"/>
                    <a:pt x="24471" y="36425"/>
                    <a:pt x="24480" y="36398"/>
                  </a:cubicBezTo>
                  <a:lnTo>
                    <a:pt x="24480" y="36398"/>
                  </a:lnTo>
                  <a:cubicBezTo>
                    <a:pt x="24418" y="36407"/>
                    <a:pt x="24364" y="36416"/>
                    <a:pt x="24302" y="36425"/>
                  </a:cubicBezTo>
                  <a:cubicBezTo>
                    <a:pt x="24284" y="36434"/>
                    <a:pt x="24266" y="36443"/>
                    <a:pt x="24239" y="36461"/>
                  </a:cubicBezTo>
                  <a:cubicBezTo>
                    <a:pt x="24233" y="36463"/>
                    <a:pt x="24226" y="36464"/>
                    <a:pt x="24220" y="36464"/>
                  </a:cubicBezTo>
                  <a:cubicBezTo>
                    <a:pt x="24200" y="36464"/>
                    <a:pt x="24184" y="36454"/>
                    <a:pt x="24177" y="36434"/>
                  </a:cubicBezTo>
                  <a:cubicBezTo>
                    <a:pt x="24159" y="36434"/>
                    <a:pt x="24141" y="36434"/>
                    <a:pt x="24123" y="36443"/>
                  </a:cubicBezTo>
                  <a:cubicBezTo>
                    <a:pt x="24123" y="36446"/>
                    <a:pt x="24123" y="36449"/>
                    <a:pt x="24123" y="36452"/>
                  </a:cubicBezTo>
                  <a:cubicBezTo>
                    <a:pt x="24114" y="36452"/>
                    <a:pt x="24105" y="36452"/>
                    <a:pt x="24097" y="36443"/>
                  </a:cubicBezTo>
                  <a:lnTo>
                    <a:pt x="23954" y="36443"/>
                  </a:lnTo>
                  <a:cubicBezTo>
                    <a:pt x="23954" y="36434"/>
                    <a:pt x="23972" y="36380"/>
                    <a:pt x="23998" y="36327"/>
                  </a:cubicBezTo>
                  <a:cubicBezTo>
                    <a:pt x="23963" y="36282"/>
                    <a:pt x="23936" y="36247"/>
                    <a:pt x="23909" y="36229"/>
                  </a:cubicBezTo>
                  <a:cubicBezTo>
                    <a:pt x="23865" y="36264"/>
                    <a:pt x="23811" y="36300"/>
                    <a:pt x="23758" y="36336"/>
                  </a:cubicBezTo>
                  <a:cubicBezTo>
                    <a:pt x="23793" y="36371"/>
                    <a:pt x="23820" y="36416"/>
                    <a:pt x="23838" y="36443"/>
                  </a:cubicBezTo>
                  <a:cubicBezTo>
                    <a:pt x="23758" y="36443"/>
                    <a:pt x="23677" y="36425"/>
                    <a:pt x="23615" y="36407"/>
                  </a:cubicBezTo>
                  <a:cubicBezTo>
                    <a:pt x="23561" y="36431"/>
                    <a:pt x="23512" y="36447"/>
                    <a:pt x="23469" y="36447"/>
                  </a:cubicBezTo>
                  <a:cubicBezTo>
                    <a:pt x="23447" y="36447"/>
                    <a:pt x="23427" y="36443"/>
                    <a:pt x="23410" y="36434"/>
                  </a:cubicBezTo>
                  <a:lnTo>
                    <a:pt x="23410" y="36434"/>
                  </a:lnTo>
                  <a:cubicBezTo>
                    <a:pt x="23412" y="36435"/>
                    <a:pt x="23413" y="36435"/>
                    <a:pt x="23415" y="36435"/>
                  </a:cubicBezTo>
                  <a:cubicBezTo>
                    <a:pt x="23429" y="36435"/>
                    <a:pt x="23436" y="36402"/>
                    <a:pt x="23436" y="36363"/>
                  </a:cubicBezTo>
                  <a:cubicBezTo>
                    <a:pt x="23401" y="36345"/>
                    <a:pt x="23374" y="36336"/>
                    <a:pt x="23356" y="36336"/>
                  </a:cubicBezTo>
                  <a:cubicBezTo>
                    <a:pt x="23347" y="36336"/>
                    <a:pt x="23338" y="36318"/>
                    <a:pt x="23329" y="36291"/>
                  </a:cubicBezTo>
                  <a:cubicBezTo>
                    <a:pt x="23312" y="36336"/>
                    <a:pt x="23303" y="36389"/>
                    <a:pt x="23320" y="36443"/>
                  </a:cubicBezTo>
                  <a:cubicBezTo>
                    <a:pt x="23035" y="36443"/>
                    <a:pt x="23142" y="36318"/>
                    <a:pt x="23312" y="36220"/>
                  </a:cubicBezTo>
                  <a:cubicBezTo>
                    <a:pt x="23294" y="36184"/>
                    <a:pt x="23267" y="36157"/>
                    <a:pt x="23213" y="36148"/>
                  </a:cubicBezTo>
                  <a:cubicBezTo>
                    <a:pt x="23204" y="36147"/>
                    <a:pt x="23195" y="36147"/>
                    <a:pt x="23186" y="36147"/>
                  </a:cubicBezTo>
                  <a:cubicBezTo>
                    <a:pt x="23126" y="36147"/>
                    <a:pt x="23071" y="36171"/>
                    <a:pt x="23017" y="36202"/>
                  </a:cubicBezTo>
                  <a:cubicBezTo>
                    <a:pt x="23035" y="36220"/>
                    <a:pt x="23053" y="36238"/>
                    <a:pt x="23053" y="36264"/>
                  </a:cubicBezTo>
                  <a:cubicBezTo>
                    <a:pt x="23009" y="36302"/>
                    <a:pt x="22970" y="36317"/>
                    <a:pt x="22926" y="36317"/>
                  </a:cubicBezTo>
                  <a:cubicBezTo>
                    <a:pt x="22907" y="36317"/>
                    <a:pt x="22887" y="36314"/>
                    <a:pt x="22865" y="36309"/>
                  </a:cubicBezTo>
                  <a:cubicBezTo>
                    <a:pt x="22776" y="36380"/>
                    <a:pt x="22687" y="36443"/>
                    <a:pt x="22580" y="36443"/>
                  </a:cubicBezTo>
                  <a:cubicBezTo>
                    <a:pt x="22598" y="36398"/>
                    <a:pt x="22589" y="36354"/>
                    <a:pt x="22571" y="36318"/>
                  </a:cubicBezTo>
                  <a:cubicBezTo>
                    <a:pt x="22526" y="36371"/>
                    <a:pt x="22464" y="36416"/>
                    <a:pt x="22419" y="36416"/>
                  </a:cubicBezTo>
                  <a:cubicBezTo>
                    <a:pt x="22375" y="36380"/>
                    <a:pt x="22437" y="36291"/>
                    <a:pt x="22500" y="36229"/>
                  </a:cubicBezTo>
                  <a:cubicBezTo>
                    <a:pt x="22473" y="36202"/>
                    <a:pt x="22446" y="36184"/>
                    <a:pt x="22419" y="36157"/>
                  </a:cubicBezTo>
                  <a:cubicBezTo>
                    <a:pt x="22366" y="36193"/>
                    <a:pt x="22321" y="36229"/>
                    <a:pt x="22286" y="36229"/>
                  </a:cubicBezTo>
                  <a:lnTo>
                    <a:pt x="22232" y="36229"/>
                  </a:lnTo>
                  <a:cubicBezTo>
                    <a:pt x="22225" y="36273"/>
                    <a:pt x="22205" y="36305"/>
                    <a:pt x="22174" y="36305"/>
                  </a:cubicBezTo>
                  <a:cubicBezTo>
                    <a:pt x="22167" y="36305"/>
                    <a:pt x="22160" y="36303"/>
                    <a:pt x="22152" y="36300"/>
                  </a:cubicBezTo>
                  <a:cubicBezTo>
                    <a:pt x="22108" y="36262"/>
                    <a:pt x="22054" y="36248"/>
                    <a:pt x="21992" y="36248"/>
                  </a:cubicBezTo>
                  <a:cubicBezTo>
                    <a:pt x="21777" y="36248"/>
                    <a:pt x="21470" y="36429"/>
                    <a:pt x="21206" y="36443"/>
                  </a:cubicBezTo>
                  <a:cubicBezTo>
                    <a:pt x="21195" y="36443"/>
                    <a:pt x="21184" y="36443"/>
                    <a:pt x="21172" y="36443"/>
                  </a:cubicBezTo>
                  <a:cubicBezTo>
                    <a:pt x="20773" y="36443"/>
                    <a:pt x="20226" y="36291"/>
                    <a:pt x="19948" y="35970"/>
                  </a:cubicBezTo>
                  <a:cubicBezTo>
                    <a:pt x="19822" y="36177"/>
                    <a:pt x="19621" y="36391"/>
                    <a:pt x="19514" y="36391"/>
                  </a:cubicBezTo>
                  <a:cubicBezTo>
                    <a:pt x="19454" y="36391"/>
                    <a:pt x="19423" y="36326"/>
                    <a:pt x="19449" y="36157"/>
                  </a:cubicBezTo>
                  <a:lnTo>
                    <a:pt x="19449" y="36157"/>
                  </a:lnTo>
                  <a:cubicBezTo>
                    <a:pt x="19226" y="36300"/>
                    <a:pt x="18985" y="36398"/>
                    <a:pt x="18690" y="36416"/>
                  </a:cubicBezTo>
                  <a:cubicBezTo>
                    <a:pt x="18681" y="36421"/>
                    <a:pt x="18670" y="36423"/>
                    <a:pt x="18658" y="36423"/>
                  </a:cubicBezTo>
                  <a:cubicBezTo>
                    <a:pt x="18646" y="36423"/>
                    <a:pt x="18632" y="36421"/>
                    <a:pt x="18619" y="36416"/>
                  </a:cubicBezTo>
                  <a:cubicBezTo>
                    <a:pt x="18601" y="36416"/>
                    <a:pt x="18548" y="36407"/>
                    <a:pt x="18485" y="36398"/>
                  </a:cubicBezTo>
                  <a:cubicBezTo>
                    <a:pt x="18360" y="36416"/>
                    <a:pt x="18227" y="36434"/>
                    <a:pt x="18102" y="36443"/>
                  </a:cubicBezTo>
                  <a:cubicBezTo>
                    <a:pt x="18111" y="36452"/>
                    <a:pt x="18111" y="36452"/>
                    <a:pt x="18119" y="36461"/>
                  </a:cubicBezTo>
                  <a:cubicBezTo>
                    <a:pt x="18030" y="36466"/>
                    <a:pt x="17715" y="36506"/>
                    <a:pt x="17510" y="36506"/>
                  </a:cubicBezTo>
                  <a:cubicBezTo>
                    <a:pt x="17368" y="36506"/>
                    <a:pt x="17279" y="36487"/>
                    <a:pt x="17352" y="36425"/>
                  </a:cubicBezTo>
                  <a:lnTo>
                    <a:pt x="17352" y="36425"/>
                  </a:lnTo>
                  <a:cubicBezTo>
                    <a:pt x="17094" y="36478"/>
                    <a:pt x="16844" y="36541"/>
                    <a:pt x="16567" y="36568"/>
                  </a:cubicBezTo>
                  <a:cubicBezTo>
                    <a:pt x="16585" y="36559"/>
                    <a:pt x="16781" y="36371"/>
                    <a:pt x="16740" y="36371"/>
                  </a:cubicBezTo>
                  <a:cubicBezTo>
                    <a:pt x="16739" y="36371"/>
                    <a:pt x="16738" y="36371"/>
                    <a:pt x="16737" y="36371"/>
                  </a:cubicBezTo>
                  <a:cubicBezTo>
                    <a:pt x="16594" y="36380"/>
                    <a:pt x="16380" y="36514"/>
                    <a:pt x="16237" y="36550"/>
                  </a:cubicBezTo>
                  <a:cubicBezTo>
                    <a:pt x="16094" y="36577"/>
                    <a:pt x="15961" y="36603"/>
                    <a:pt x="15818" y="36612"/>
                  </a:cubicBezTo>
                  <a:cubicBezTo>
                    <a:pt x="15776" y="36631"/>
                    <a:pt x="15744" y="36640"/>
                    <a:pt x="15720" y="36640"/>
                  </a:cubicBezTo>
                  <a:cubicBezTo>
                    <a:pt x="15663" y="36640"/>
                    <a:pt x="15658" y="36586"/>
                    <a:pt x="15702" y="36478"/>
                  </a:cubicBezTo>
                  <a:lnTo>
                    <a:pt x="15702" y="36478"/>
                  </a:lnTo>
                  <a:cubicBezTo>
                    <a:pt x="15559" y="36523"/>
                    <a:pt x="15407" y="36568"/>
                    <a:pt x="15256" y="36612"/>
                  </a:cubicBezTo>
                  <a:cubicBezTo>
                    <a:pt x="15239" y="36621"/>
                    <a:pt x="15223" y="36625"/>
                    <a:pt x="15208" y="36625"/>
                  </a:cubicBezTo>
                  <a:cubicBezTo>
                    <a:pt x="15161" y="36625"/>
                    <a:pt x="15132" y="36582"/>
                    <a:pt x="15167" y="36514"/>
                  </a:cubicBezTo>
                  <a:lnTo>
                    <a:pt x="15167" y="36514"/>
                  </a:lnTo>
                  <a:cubicBezTo>
                    <a:pt x="15184" y="36559"/>
                    <a:pt x="15220" y="36586"/>
                    <a:pt x="15256" y="36612"/>
                  </a:cubicBezTo>
                  <a:cubicBezTo>
                    <a:pt x="15229" y="36550"/>
                    <a:pt x="15193" y="36487"/>
                    <a:pt x="15167" y="36425"/>
                  </a:cubicBezTo>
                  <a:cubicBezTo>
                    <a:pt x="15137" y="36537"/>
                    <a:pt x="15100" y="36591"/>
                    <a:pt x="15052" y="36591"/>
                  </a:cubicBezTo>
                  <a:cubicBezTo>
                    <a:pt x="15047" y="36591"/>
                    <a:pt x="15042" y="36590"/>
                    <a:pt x="15036" y="36589"/>
                  </a:cubicBezTo>
                  <a:lnTo>
                    <a:pt x="15036" y="36589"/>
                  </a:lnTo>
                  <a:cubicBezTo>
                    <a:pt x="15041" y="36594"/>
                    <a:pt x="15040" y="36594"/>
                    <a:pt x="15033" y="36594"/>
                  </a:cubicBezTo>
                  <a:cubicBezTo>
                    <a:pt x="15033" y="36594"/>
                    <a:pt x="15033" y="36594"/>
                    <a:pt x="15033" y="36588"/>
                  </a:cubicBezTo>
                  <a:lnTo>
                    <a:pt x="15033" y="36588"/>
                  </a:lnTo>
                  <a:cubicBezTo>
                    <a:pt x="15034" y="36588"/>
                    <a:pt x="15035" y="36589"/>
                    <a:pt x="15036" y="36589"/>
                  </a:cubicBezTo>
                  <a:lnTo>
                    <a:pt x="15036" y="36589"/>
                  </a:lnTo>
                  <a:cubicBezTo>
                    <a:pt x="15035" y="36588"/>
                    <a:pt x="15034" y="36587"/>
                    <a:pt x="15033" y="36586"/>
                  </a:cubicBezTo>
                  <a:cubicBezTo>
                    <a:pt x="15033" y="36587"/>
                    <a:pt x="15033" y="36587"/>
                    <a:pt x="15033" y="36588"/>
                  </a:cubicBezTo>
                  <a:lnTo>
                    <a:pt x="15033" y="36588"/>
                  </a:lnTo>
                  <a:cubicBezTo>
                    <a:pt x="15014" y="36583"/>
                    <a:pt x="14993" y="36570"/>
                    <a:pt x="14970" y="36550"/>
                  </a:cubicBezTo>
                  <a:cubicBezTo>
                    <a:pt x="14890" y="36523"/>
                    <a:pt x="14881" y="36496"/>
                    <a:pt x="14935" y="36478"/>
                  </a:cubicBezTo>
                  <a:cubicBezTo>
                    <a:pt x="14837" y="36478"/>
                    <a:pt x="14631" y="36425"/>
                    <a:pt x="14426" y="36345"/>
                  </a:cubicBezTo>
                  <a:cubicBezTo>
                    <a:pt x="14257" y="36354"/>
                    <a:pt x="14096" y="36363"/>
                    <a:pt x="13927" y="36371"/>
                  </a:cubicBezTo>
                  <a:cubicBezTo>
                    <a:pt x="13953" y="36300"/>
                    <a:pt x="14016" y="36247"/>
                    <a:pt x="14078" y="36184"/>
                  </a:cubicBezTo>
                  <a:cubicBezTo>
                    <a:pt x="14016" y="36148"/>
                    <a:pt x="13962" y="36113"/>
                    <a:pt x="13918" y="36077"/>
                  </a:cubicBezTo>
                  <a:cubicBezTo>
                    <a:pt x="13865" y="36122"/>
                    <a:pt x="13788" y="36192"/>
                    <a:pt x="13785" y="36192"/>
                  </a:cubicBezTo>
                  <a:lnTo>
                    <a:pt x="13785" y="36192"/>
                  </a:lnTo>
                  <a:cubicBezTo>
                    <a:pt x="13788" y="36190"/>
                    <a:pt x="13790" y="36187"/>
                    <a:pt x="13793" y="36184"/>
                  </a:cubicBezTo>
                  <a:lnTo>
                    <a:pt x="13793" y="36184"/>
                  </a:lnTo>
                  <a:cubicBezTo>
                    <a:pt x="13787" y="36190"/>
                    <a:pt x="13785" y="36192"/>
                    <a:pt x="13785" y="36192"/>
                  </a:cubicBezTo>
                  <a:cubicBezTo>
                    <a:pt x="13785" y="36192"/>
                    <a:pt x="13785" y="36192"/>
                    <a:pt x="13785" y="36192"/>
                  </a:cubicBezTo>
                  <a:lnTo>
                    <a:pt x="13785" y="36192"/>
                  </a:lnTo>
                  <a:cubicBezTo>
                    <a:pt x="13549" y="36443"/>
                    <a:pt x="13012" y="36434"/>
                    <a:pt x="12588" y="36443"/>
                  </a:cubicBezTo>
                  <a:cubicBezTo>
                    <a:pt x="12747" y="36224"/>
                    <a:pt x="12700" y="35912"/>
                    <a:pt x="12504" y="35912"/>
                  </a:cubicBezTo>
                  <a:cubicBezTo>
                    <a:pt x="12436" y="35912"/>
                    <a:pt x="12350" y="35950"/>
                    <a:pt x="12249" y="36041"/>
                  </a:cubicBezTo>
                  <a:cubicBezTo>
                    <a:pt x="12237" y="36150"/>
                    <a:pt x="12282" y="36205"/>
                    <a:pt x="12389" y="36205"/>
                  </a:cubicBezTo>
                  <a:cubicBezTo>
                    <a:pt x="12441" y="36205"/>
                    <a:pt x="12507" y="36192"/>
                    <a:pt x="12588" y="36166"/>
                  </a:cubicBezTo>
                  <a:lnTo>
                    <a:pt x="12588" y="36166"/>
                  </a:lnTo>
                  <a:cubicBezTo>
                    <a:pt x="12624" y="36202"/>
                    <a:pt x="12223" y="36461"/>
                    <a:pt x="12160" y="36461"/>
                  </a:cubicBezTo>
                  <a:cubicBezTo>
                    <a:pt x="12193" y="36428"/>
                    <a:pt x="12225" y="36186"/>
                    <a:pt x="12128" y="36186"/>
                  </a:cubicBezTo>
                  <a:cubicBezTo>
                    <a:pt x="12119" y="36186"/>
                    <a:pt x="12109" y="36188"/>
                    <a:pt x="12098" y="36193"/>
                  </a:cubicBezTo>
                  <a:cubicBezTo>
                    <a:pt x="11937" y="36255"/>
                    <a:pt x="12116" y="36389"/>
                    <a:pt x="11946" y="36461"/>
                  </a:cubicBezTo>
                  <a:cubicBezTo>
                    <a:pt x="11938" y="36463"/>
                    <a:pt x="11931" y="36464"/>
                    <a:pt x="11925" y="36464"/>
                  </a:cubicBezTo>
                  <a:cubicBezTo>
                    <a:pt x="11841" y="36464"/>
                    <a:pt x="11853" y="36262"/>
                    <a:pt x="11803" y="36238"/>
                  </a:cubicBezTo>
                  <a:cubicBezTo>
                    <a:pt x="11797" y="36233"/>
                    <a:pt x="11792" y="36231"/>
                    <a:pt x="11788" y="36231"/>
                  </a:cubicBezTo>
                  <a:cubicBezTo>
                    <a:pt x="11750" y="36231"/>
                    <a:pt x="11825" y="36444"/>
                    <a:pt x="11830" y="36452"/>
                  </a:cubicBezTo>
                  <a:lnTo>
                    <a:pt x="11830" y="36452"/>
                  </a:lnTo>
                  <a:cubicBezTo>
                    <a:pt x="11772" y="36451"/>
                    <a:pt x="11646" y="36224"/>
                    <a:pt x="11592" y="36224"/>
                  </a:cubicBezTo>
                  <a:cubicBezTo>
                    <a:pt x="11588" y="36224"/>
                    <a:pt x="11584" y="36225"/>
                    <a:pt x="11580" y="36229"/>
                  </a:cubicBezTo>
                  <a:cubicBezTo>
                    <a:pt x="11714" y="36095"/>
                    <a:pt x="12089" y="36059"/>
                    <a:pt x="12160" y="35943"/>
                  </a:cubicBezTo>
                  <a:cubicBezTo>
                    <a:pt x="12160" y="35942"/>
                    <a:pt x="12155" y="35942"/>
                    <a:pt x="12145" y="35942"/>
                  </a:cubicBezTo>
                  <a:cubicBezTo>
                    <a:pt x="12077" y="35942"/>
                    <a:pt x="11804" y="35963"/>
                    <a:pt x="11720" y="35963"/>
                  </a:cubicBezTo>
                  <a:cubicBezTo>
                    <a:pt x="11708" y="35963"/>
                    <a:pt x="11699" y="35962"/>
                    <a:pt x="11696" y="35961"/>
                  </a:cubicBezTo>
                  <a:cubicBezTo>
                    <a:pt x="11630" y="35939"/>
                    <a:pt x="11583" y="35931"/>
                    <a:pt x="11549" y="35931"/>
                  </a:cubicBezTo>
                  <a:cubicBezTo>
                    <a:pt x="11477" y="35931"/>
                    <a:pt x="11464" y="35966"/>
                    <a:pt x="11448" y="35966"/>
                  </a:cubicBezTo>
                  <a:cubicBezTo>
                    <a:pt x="11432" y="35966"/>
                    <a:pt x="11413" y="35933"/>
                    <a:pt x="11331" y="35800"/>
                  </a:cubicBezTo>
                  <a:lnTo>
                    <a:pt x="11331" y="35800"/>
                  </a:lnTo>
                  <a:cubicBezTo>
                    <a:pt x="11036" y="35979"/>
                    <a:pt x="11464" y="36282"/>
                    <a:pt x="11536" y="36443"/>
                  </a:cubicBezTo>
                  <a:cubicBezTo>
                    <a:pt x="11322" y="36434"/>
                    <a:pt x="11125" y="36354"/>
                    <a:pt x="11054" y="36336"/>
                  </a:cubicBezTo>
                  <a:cubicBezTo>
                    <a:pt x="11018" y="36327"/>
                    <a:pt x="11045" y="36157"/>
                    <a:pt x="10911" y="36148"/>
                  </a:cubicBezTo>
                  <a:cubicBezTo>
                    <a:pt x="10902" y="36147"/>
                    <a:pt x="10893" y="36147"/>
                    <a:pt x="10884" y="36147"/>
                  </a:cubicBezTo>
                  <a:cubicBezTo>
                    <a:pt x="10666" y="36147"/>
                    <a:pt x="10501" y="36443"/>
                    <a:pt x="10278" y="36443"/>
                  </a:cubicBezTo>
                  <a:cubicBezTo>
                    <a:pt x="10367" y="36255"/>
                    <a:pt x="9992" y="36113"/>
                    <a:pt x="9930" y="35979"/>
                  </a:cubicBezTo>
                  <a:lnTo>
                    <a:pt x="9930" y="35979"/>
                  </a:lnTo>
                  <a:cubicBezTo>
                    <a:pt x="9930" y="36103"/>
                    <a:pt x="9953" y="36304"/>
                    <a:pt x="9878" y="36304"/>
                  </a:cubicBezTo>
                  <a:cubicBezTo>
                    <a:pt x="9872" y="36304"/>
                    <a:pt x="9866" y="36303"/>
                    <a:pt x="9859" y="36300"/>
                  </a:cubicBezTo>
                  <a:cubicBezTo>
                    <a:pt x="9815" y="36262"/>
                    <a:pt x="9761" y="36248"/>
                    <a:pt x="9699" y="36248"/>
                  </a:cubicBezTo>
                  <a:cubicBezTo>
                    <a:pt x="9483" y="36248"/>
                    <a:pt x="9175" y="36429"/>
                    <a:pt x="8904" y="36443"/>
                  </a:cubicBezTo>
                  <a:cubicBezTo>
                    <a:pt x="8894" y="36443"/>
                    <a:pt x="8884" y="36443"/>
                    <a:pt x="8874" y="36443"/>
                  </a:cubicBezTo>
                  <a:cubicBezTo>
                    <a:pt x="8420" y="36443"/>
                    <a:pt x="7766" y="36246"/>
                    <a:pt x="7548" y="35818"/>
                  </a:cubicBezTo>
                  <a:cubicBezTo>
                    <a:pt x="7191" y="36175"/>
                    <a:pt x="6843" y="36407"/>
                    <a:pt x="6326" y="36416"/>
                  </a:cubicBezTo>
                  <a:cubicBezTo>
                    <a:pt x="6283" y="36416"/>
                    <a:pt x="6012" y="36364"/>
                    <a:pt x="5863" y="36364"/>
                  </a:cubicBezTo>
                  <a:cubicBezTo>
                    <a:pt x="5765" y="36364"/>
                    <a:pt x="5720" y="36386"/>
                    <a:pt x="5826" y="36461"/>
                  </a:cubicBezTo>
                  <a:cubicBezTo>
                    <a:pt x="5736" y="36466"/>
                    <a:pt x="5418" y="36506"/>
                    <a:pt x="5213" y="36506"/>
                  </a:cubicBezTo>
                  <a:cubicBezTo>
                    <a:pt x="5071" y="36506"/>
                    <a:pt x="4983" y="36487"/>
                    <a:pt x="5059" y="36425"/>
                  </a:cubicBezTo>
                  <a:lnTo>
                    <a:pt x="5059" y="36425"/>
                  </a:lnTo>
                  <a:cubicBezTo>
                    <a:pt x="4791" y="36478"/>
                    <a:pt x="4542" y="36541"/>
                    <a:pt x="4274" y="36568"/>
                  </a:cubicBezTo>
                  <a:cubicBezTo>
                    <a:pt x="4283" y="36559"/>
                    <a:pt x="4479" y="36371"/>
                    <a:pt x="4438" y="36371"/>
                  </a:cubicBezTo>
                  <a:cubicBezTo>
                    <a:pt x="4437" y="36371"/>
                    <a:pt x="4436" y="36371"/>
                    <a:pt x="4435" y="36371"/>
                  </a:cubicBezTo>
                  <a:cubicBezTo>
                    <a:pt x="4292" y="36380"/>
                    <a:pt x="4087" y="36514"/>
                    <a:pt x="3935" y="36550"/>
                  </a:cubicBezTo>
                  <a:cubicBezTo>
                    <a:pt x="3792" y="36577"/>
                    <a:pt x="3658" y="36603"/>
                    <a:pt x="3516" y="36612"/>
                  </a:cubicBezTo>
                  <a:cubicBezTo>
                    <a:pt x="3474" y="36631"/>
                    <a:pt x="3442" y="36640"/>
                    <a:pt x="3418" y="36640"/>
                  </a:cubicBezTo>
                  <a:cubicBezTo>
                    <a:pt x="3361" y="36640"/>
                    <a:pt x="3358" y="36586"/>
                    <a:pt x="3409" y="36478"/>
                  </a:cubicBezTo>
                  <a:lnTo>
                    <a:pt x="3409" y="36478"/>
                  </a:lnTo>
                  <a:cubicBezTo>
                    <a:pt x="3257" y="36523"/>
                    <a:pt x="3105" y="36568"/>
                    <a:pt x="2963" y="36612"/>
                  </a:cubicBezTo>
                  <a:cubicBezTo>
                    <a:pt x="2944" y="36621"/>
                    <a:pt x="2926" y="36625"/>
                    <a:pt x="2911" y="36625"/>
                  </a:cubicBezTo>
                  <a:cubicBezTo>
                    <a:pt x="2863" y="36625"/>
                    <a:pt x="2839" y="36582"/>
                    <a:pt x="2873" y="36514"/>
                  </a:cubicBezTo>
                  <a:lnTo>
                    <a:pt x="2873" y="36514"/>
                  </a:lnTo>
                  <a:cubicBezTo>
                    <a:pt x="2891" y="36559"/>
                    <a:pt x="2918" y="36586"/>
                    <a:pt x="2963" y="36612"/>
                  </a:cubicBezTo>
                  <a:cubicBezTo>
                    <a:pt x="2927" y="36550"/>
                    <a:pt x="2900" y="36487"/>
                    <a:pt x="2864" y="36425"/>
                  </a:cubicBezTo>
                  <a:cubicBezTo>
                    <a:pt x="2835" y="36537"/>
                    <a:pt x="2798" y="36591"/>
                    <a:pt x="2750" y="36591"/>
                  </a:cubicBezTo>
                  <a:cubicBezTo>
                    <a:pt x="2747" y="36591"/>
                    <a:pt x="2744" y="36591"/>
                    <a:pt x="2740" y="36590"/>
                  </a:cubicBezTo>
                  <a:lnTo>
                    <a:pt x="2740" y="36590"/>
                  </a:lnTo>
                  <a:cubicBezTo>
                    <a:pt x="2742" y="36594"/>
                    <a:pt x="2745" y="36594"/>
                    <a:pt x="2731" y="36594"/>
                  </a:cubicBezTo>
                  <a:cubicBezTo>
                    <a:pt x="2731" y="36594"/>
                    <a:pt x="2736" y="36594"/>
                    <a:pt x="2739" y="36590"/>
                  </a:cubicBezTo>
                  <a:lnTo>
                    <a:pt x="2739" y="36590"/>
                  </a:lnTo>
                  <a:cubicBezTo>
                    <a:pt x="2739" y="36590"/>
                    <a:pt x="2740" y="36590"/>
                    <a:pt x="2740" y="36590"/>
                  </a:cubicBezTo>
                  <a:lnTo>
                    <a:pt x="2740" y="36590"/>
                  </a:lnTo>
                  <a:cubicBezTo>
                    <a:pt x="2740" y="36589"/>
                    <a:pt x="2740" y="36587"/>
                    <a:pt x="2740" y="36586"/>
                  </a:cubicBezTo>
                  <a:lnTo>
                    <a:pt x="2740" y="36586"/>
                  </a:lnTo>
                  <a:cubicBezTo>
                    <a:pt x="2740" y="36587"/>
                    <a:pt x="2739" y="36589"/>
                    <a:pt x="2739" y="36590"/>
                  </a:cubicBezTo>
                  <a:lnTo>
                    <a:pt x="2739" y="36590"/>
                  </a:lnTo>
                  <a:cubicBezTo>
                    <a:pt x="2717" y="36586"/>
                    <a:pt x="2694" y="36573"/>
                    <a:pt x="2668" y="36550"/>
                  </a:cubicBezTo>
                  <a:cubicBezTo>
                    <a:pt x="2597" y="36523"/>
                    <a:pt x="2588" y="36496"/>
                    <a:pt x="2641" y="36478"/>
                  </a:cubicBezTo>
                  <a:cubicBezTo>
                    <a:pt x="2320" y="36478"/>
                    <a:pt x="929" y="35970"/>
                    <a:pt x="1749" y="35631"/>
                  </a:cubicBezTo>
                  <a:cubicBezTo>
                    <a:pt x="1384" y="35577"/>
                    <a:pt x="1723" y="35096"/>
                    <a:pt x="1607" y="34792"/>
                  </a:cubicBezTo>
                  <a:cubicBezTo>
                    <a:pt x="1598" y="34766"/>
                    <a:pt x="1589" y="34748"/>
                    <a:pt x="1580" y="34730"/>
                  </a:cubicBezTo>
                  <a:cubicBezTo>
                    <a:pt x="1577" y="34761"/>
                    <a:pt x="1535" y="34773"/>
                    <a:pt x="1481" y="34773"/>
                  </a:cubicBezTo>
                  <a:cubicBezTo>
                    <a:pt x="1381" y="34773"/>
                    <a:pt x="1241" y="34732"/>
                    <a:pt x="1241" y="34703"/>
                  </a:cubicBezTo>
                  <a:cubicBezTo>
                    <a:pt x="1241" y="34663"/>
                    <a:pt x="1305" y="34646"/>
                    <a:pt x="1377" y="34646"/>
                  </a:cubicBezTo>
                  <a:cubicBezTo>
                    <a:pt x="1434" y="34646"/>
                    <a:pt x="1496" y="34657"/>
                    <a:pt x="1535" y="34676"/>
                  </a:cubicBezTo>
                  <a:cubicBezTo>
                    <a:pt x="1428" y="34552"/>
                    <a:pt x="1241" y="34498"/>
                    <a:pt x="1161" y="34373"/>
                  </a:cubicBezTo>
                  <a:cubicBezTo>
                    <a:pt x="1027" y="34141"/>
                    <a:pt x="1214" y="34275"/>
                    <a:pt x="1169" y="33998"/>
                  </a:cubicBezTo>
                  <a:cubicBezTo>
                    <a:pt x="1143" y="33838"/>
                    <a:pt x="822" y="34025"/>
                    <a:pt x="848" y="33775"/>
                  </a:cubicBezTo>
                  <a:cubicBezTo>
                    <a:pt x="848" y="33767"/>
                    <a:pt x="1214" y="33312"/>
                    <a:pt x="1125" y="33312"/>
                  </a:cubicBezTo>
                  <a:cubicBezTo>
                    <a:pt x="920" y="33320"/>
                    <a:pt x="973" y="33508"/>
                    <a:pt x="830" y="33579"/>
                  </a:cubicBezTo>
                  <a:cubicBezTo>
                    <a:pt x="902" y="32901"/>
                    <a:pt x="786" y="32259"/>
                    <a:pt x="822" y="31590"/>
                  </a:cubicBezTo>
                  <a:cubicBezTo>
                    <a:pt x="822" y="31447"/>
                    <a:pt x="795" y="31224"/>
                    <a:pt x="839" y="31135"/>
                  </a:cubicBezTo>
                  <a:cubicBezTo>
                    <a:pt x="856" y="31101"/>
                    <a:pt x="1208" y="30830"/>
                    <a:pt x="1239" y="30830"/>
                  </a:cubicBezTo>
                  <a:cubicBezTo>
                    <a:pt x="1239" y="30830"/>
                    <a:pt x="1239" y="30830"/>
                    <a:pt x="1239" y="30830"/>
                  </a:cubicBezTo>
                  <a:lnTo>
                    <a:pt x="1239" y="30830"/>
                  </a:lnTo>
                  <a:cubicBezTo>
                    <a:pt x="1151" y="30723"/>
                    <a:pt x="1062" y="30608"/>
                    <a:pt x="982" y="30493"/>
                  </a:cubicBezTo>
                  <a:cubicBezTo>
                    <a:pt x="991" y="30350"/>
                    <a:pt x="1027" y="30207"/>
                    <a:pt x="1071" y="30073"/>
                  </a:cubicBezTo>
                  <a:lnTo>
                    <a:pt x="1071" y="30073"/>
                  </a:lnTo>
                  <a:cubicBezTo>
                    <a:pt x="1064" y="30074"/>
                    <a:pt x="1057" y="30074"/>
                    <a:pt x="1050" y="30074"/>
                  </a:cubicBezTo>
                  <a:cubicBezTo>
                    <a:pt x="637" y="30074"/>
                    <a:pt x="1003" y="29543"/>
                    <a:pt x="1169" y="29324"/>
                  </a:cubicBezTo>
                  <a:cubicBezTo>
                    <a:pt x="1169" y="29315"/>
                    <a:pt x="1187" y="29145"/>
                    <a:pt x="1384" y="29021"/>
                  </a:cubicBezTo>
                  <a:cubicBezTo>
                    <a:pt x="1535" y="28922"/>
                    <a:pt x="1723" y="28896"/>
                    <a:pt x="1901" y="28869"/>
                  </a:cubicBezTo>
                  <a:cubicBezTo>
                    <a:pt x="2035" y="28842"/>
                    <a:pt x="2173" y="28831"/>
                    <a:pt x="2312" y="28831"/>
                  </a:cubicBezTo>
                  <a:cubicBezTo>
                    <a:pt x="2452" y="28831"/>
                    <a:pt x="2592" y="28842"/>
                    <a:pt x="2731" y="28860"/>
                  </a:cubicBezTo>
                  <a:lnTo>
                    <a:pt x="2731" y="28833"/>
                  </a:lnTo>
                  <a:cubicBezTo>
                    <a:pt x="2311" y="28762"/>
                    <a:pt x="1874" y="28789"/>
                    <a:pt x="1464" y="28646"/>
                  </a:cubicBezTo>
                  <a:cubicBezTo>
                    <a:pt x="1455" y="28650"/>
                    <a:pt x="1448" y="28653"/>
                    <a:pt x="1445" y="28653"/>
                  </a:cubicBezTo>
                  <a:cubicBezTo>
                    <a:pt x="1442" y="28653"/>
                    <a:pt x="1442" y="28650"/>
                    <a:pt x="1446" y="28646"/>
                  </a:cubicBezTo>
                  <a:lnTo>
                    <a:pt x="1464" y="28646"/>
                  </a:lnTo>
                  <a:cubicBezTo>
                    <a:pt x="1571" y="28619"/>
                    <a:pt x="1918" y="28441"/>
                    <a:pt x="1901" y="28298"/>
                  </a:cubicBezTo>
                  <a:lnTo>
                    <a:pt x="1901" y="28298"/>
                  </a:lnTo>
                  <a:cubicBezTo>
                    <a:pt x="1905" y="28339"/>
                    <a:pt x="1578" y="28433"/>
                    <a:pt x="1305" y="28433"/>
                  </a:cubicBezTo>
                  <a:cubicBezTo>
                    <a:pt x="1161" y="28433"/>
                    <a:pt x="1032" y="28407"/>
                    <a:pt x="973" y="28334"/>
                  </a:cubicBezTo>
                  <a:lnTo>
                    <a:pt x="973" y="28334"/>
                  </a:lnTo>
                  <a:cubicBezTo>
                    <a:pt x="1060" y="28339"/>
                    <a:pt x="1116" y="28349"/>
                    <a:pt x="1157" y="28349"/>
                  </a:cubicBezTo>
                  <a:cubicBezTo>
                    <a:pt x="1241" y="28349"/>
                    <a:pt x="1255" y="28307"/>
                    <a:pt x="1321" y="28102"/>
                  </a:cubicBezTo>
                  <a:cubicBezTo>
                    <a:pt x="1411" y="27818"/>
                    <a:pt x="1323" y="27768"/>
                    <a:pt x="1226" y="27768"/>
                  </a:cubicBezTo>
                  <a:cubicBezTo>
                    <a:pt x="1172" y="27768"/>
                    <a:pt x="1116" y="27783"/>
                    <a:pt x="1085" y="27783"/>
                  </a:cubicBezTo>
                  <a:cubicBezTo>
                    <a:pt x="1072" y="27783"/>
                    <a:pt x="1064" y="27780"/>
                    <a:pt x="1062" y="27772"/>
                  </a:cubicBezTo>
                  <a:cubicBezTo>
                    <a:pt x="1062" y="27745"/>
                    <a:pt x="1071" y="27406"/>
                    <a:pt x="1080" y="27406"/>
                  </a:cubicBezTo>
                  <a:cubicBezTo>
                    <a:pt x="1080" y="27406"/>
                    <a:pt x="1080" y="27406"/>
                    <a:pt x="1080" y="27406"/>
                  </a:cubicBezTo>
                  <a:cubicBezTo>
                    <a:pt x="1277" y="27504"/>
                    <a:pt x="1607" y="27459"/>
                    <a:pt x="1776" y="27602"/>
                  </a:cubicBezTo>
                  <a:cubicBezTo>
                    <a:pt x="1724" y="27480"/>
                    <a:pt x="1713" y="27447"/>
                    <a:pt x="1721" y="27447"/>
                  </a:cubicBezTo>
                  <a:cubicBezTo>
                    <a:pt x="1730" y="27447"/>
                    <a:pt x="1767" y="27495"/>
                    <a:pt x="1793" y="27495"/>
                  </a:cubicBezTo>
                  <a:cubicBezTo>
                    <a:pt x="1809" y="27495"/>
                    <a:pt x="1821" y="27478"/>
                    <a:pt x="1821" y="27424"/>
                  </a:cubicBezTo>
                  <a:cubicBezTo>
                    <a:pt x="1812" y="27282"/>
                    <a:pt x="1632" y="27234"/>
                    <a:pt x="1594" y="27126"/>
                  </a:cubicBezTo>
                  <a:lnTo>
                    <a:pt x="1594" y="27126"/>
                  </a:lnTo>
                  <a:cubicBezTo>
                    <a:pt x="1609" y="27204"/>
                    <a:pt x="1574" y="27265"/>
                    <a:pt x="1508" y="27290"/>
                  </a:cubicBezTo>
                  <a:cubicBezTo>
                    <a:pt x="1428" y="27245"/>
                    <a:pt x="1410" y="27022"/>
                    <a:pt x="1410" y="26942"/>
                  </a:cubicBezTo>
                  <a:cubicBezTo>
                    <a:pt x="1410" y="26888"/>
                    <a:pt x="839" y="26728"/>
                    <a:pt x="929" y="26639"/>
                  </a:cubicBezTo>
                  <a:cubicBezTo>
                    <a:pt x="933" y="26633"/>
                    <a:pt x="942" y="26631"/>
                    <a:pt x="955" y="26631"/>
                  </a:cubicBezTo>
                  <a:cubicBezTo>
                    <a:pt x="1056" y="26631"/>
                    <a:pt x="1387" y="26771"/>
                    <a:pt x="1488" y="26771"/>
                  </a:cubicBezTo>
                  <a:cubicBezTo>
                    <a:pt x="1507" y="26771"/>
                    <a:pt x="1517" y="26766"/>
                    <a:pt x="1517" y="26755"/>
                  </a:cubicBezTo>
                  <a:cubicBezTo>
                    <a:pt x="1517" y="26371"/>
                    <a:pt x="1294" y="26469"/>
                    <a:pt x="1036" y="26433"/>
                  </a:cubicBezTo>
                  <a:cubicBezTo>
                    <a:pt x="1348" y="26300"/>
                    <a:pt x="946" y="26219"/>
                    <a:pt x="991" y="26023"/>
                  </a:cubicBezTo>
                  <a:cubicBezTo>
                    <a:pt x="1008" y="26020"/>
                    <a:pt x="1023" y="26018"/>
                    <a:pt x="1038" y="26018"/>
                  </a:cubicBezTo>
                  <a:cubicBezTo>
                    <a:pt x="1152" y="26018"/>
                    <a:pt x="1217" y="26107"/>
                    <a:pt x="1241" y="26273"/>
                  </a:cubicBezTo>
                  <a:cubicBezTo>
                    <a:pt x="1243" y="26274"/>
                    <a:pt x="1245" y="26274"/>
                    <a:pt x="1249" y="26274"/>
                  </a:cubicBezTo>
                  <a:cubicBezTo>
                    <a:pt x="1330" y="26274"/>
                    <a:pt x="1848" y="26104"/>
                    <a:pt x="1321" y="25934"/>
                  </a:cubicBezTo>
                  <a:cubicBezTo>
                    <a:pt x="1624" y="25764"/>
                    <a:pt x="955" y="25434"/>
                    <a:pt x="955" y="25167"/>
                  </a:cubicBezTo>
                  <a:lnTo>
                    <a:pt x="955" y="25167"/>
                  </a:lnTo>
                  <a:cubicBezTo>
                    <a:pt x="1066" y="25187"/>
                    <a:pt x="1137" y="25195"/>
                    <a:pt x="1180" y="25195"/>
                  </a:cubicBezTo>
                  <a:cubicBezTo>
                    <a:pt x="1358" y="25195"/>
                    <a:pt x="1021" y="25050"/>
                    <a:pt x="951" y="25050"/>
                  </a:cubicBezTo>
                  <a:cubicBezTo>
                    <a:pt x="949" y="25050"/>
                    <a:pt x="948" y="25051"/>
                    <a:pt x="946" y="25051"/>
                  </a:cubicBezTo>
                  <a:cubicBezTo>
                    <a:pt x="946" y="24878"/>
                    <a:pt x="1015" y="24797"/>
                    <a:pt x="1102" y="24797"/>
                  </a:cubicBezTo>
                  <a:cubicBezTo>
                    <a:pt x="1160" y="24797"/>
                    <a:pt x="1225" y="24832"/>
                    <a:pt x="1285" y="24899"/>
                  </a:cubicBezTo>
                  <a:cubicBezTo>
                    <a:pt x="1393" y="24872"/>
                    <a:pt x="1214" y="24730"/>
                    <a:pt x="1196" y="24694"/>
                  </a:cubicBezTo>
                  <a:cubicBezTo>
                    <a:pt x="1191" y="24676"/>
                    <a:pt x="1179" y="24669"/>
                    <a:pt x="1162" y="24669"/>
                  </a:cubicBezTo>
                  <a:cubicBezTo>
                    <a:pt x="1097" y="24669"/>
                    <a:pt x="966" y="24783"/>
                    <a:pt x="938" y="24783"/>
                  </a:cubicBezTo>
                  <a:cubicBezTo>
                    <a:pt x="929" y="24533"/>
                    <a:pt x="830" y="24141"/>
                    <a:pt x="893" y="23900"/>
                  </a:cubicBezTo>
                  <a:cubicBezTo>
                    <a:pt x="951" y="23687"/>
                    <a:pt x="972" y="23654"/>
                    <a:pt x="999" y="23654"/>
                  </a:cubicBezTo>
                  <a:cubicBezTo>
                    <a:pt x="1012" y="23654"/>
                    <a:pt x="1025" y="23661"/>
                    <a:pt x="1044" y="23661"/>
                  </a:cubicBezTo>
                  <a:cubicBezTo>
                    <a:pt x="1079" y="23661"/>
                    <a:pt x="1133" y="23637"/>
                    <a:pt x="1232" y="23498"/>
                  </a:cubicBezTo>
                  <a:cubicBezTo>
                    <a:pt x="1213" y="23437"/>
                    <a:pt x="1171" y="23417"/>
                    <a:pt x="1123" y="23417"/>
                  </a:cubicBezTo>
                  <a:cubicBezTo>
                    <a:pt x="1036" y="23417"/>
                    <a:pt x="926" y="23481"/>
                    <a:pt x="875" y="23498"/>
                  </a:cubicBezTo>
                  <a:cubicBezTo>
                    <a:pt x="857" y="23177"/>
                    <a:pt x="795" y="22954"/>
                    <a:pt x="920" y="22678"/>
                  </a:cubicBezTo>
                  <a:cubicBezTo>
                    <a:pt x="920" y="22678"/>
                    <a:pt x="920" y="22678"/>
                    <a:pt x="920" y="22678"/>
                  </a:cubicBezTo>
                  <a:cubicBezTo>
                    <a:pt x="928" y="22678"/>
                    <a:pt x="1347" y="22214"/>
                    <a:pt x="1285" y="22187"/>
                  </a:cubicBezTo>
                  <a:lnTo>
                    <a:pt x="1285" y="22187"/>
                  </a:lnTo>
                  <a:cubicBezTo>
                    <a:pt x="1187" y="22276"/>
                    <a:pt x="1080" y="22330"/>
                    <a:pt x="964" y="22374"/>
                  </a:cubicBezTo>
                  <a:cubicBezTo>
                    <a:pt x="920" y="22357"/>
                    <a:pt x="893" y="21964"/>
                    <a:pt x="902" y="21964"/>
                  </a:cubicBezTo>
                  <a:cubicBezTo>
                    <a:pt x="955" y="21964"/>
                    <a:pt x="1424" y="22094"/>
                    <a:pt x="1437" y="22106"/>
                  </a:cubicBezTo>
                  <a:lnTo>
                    <a:pt x="1437" y="22106"/>
                  </a:lnTo>
                  <a:cubicBezTo>
                    <a:pt x="1357" y="21973"/>
                    <a:pt x="1250" y="21857"/>
                    <a:pt x="1134" y="21759"/>
                  </a:cubicBezTo>
                  <a:cubicBezTo>
                    <a:pt x="1115" y="21860"/>
                    <a:pt x="1080" y="21911"/>
                    <a:pt x="1030" y="21911"/>
                  </a:cubicBezTo>
                  <a:cubicBezTo>
                    <a:pt x="987" y="21911"/>
                    <a:pt x="932" y="21873"/>
                    <a:pt x="866" y="21795"/>
                  </a:cubicBezTo>
                  <a:cubicBezTo>
                    <a:pt x="946" y="21714"/>
                    <a:pt x="1045" y="21670"/>
                    <a:pt x="1161" y="21643"/>
                  </a:cubicBezTo>
                  <a:lnTo>
                    <a:pt x="1161" y="21643"/>
                  </a:lnTo>
                  <a:cubicBezTo>
                    <a:pt x="1140" y="21646"/>
                    <a:pt x="1121" y="21647"/>
                    <a:pt x="1103" y="21647"/>
                  </a:cubicBezTo>
                  <a:cubicBezTo>
                    <a:pt x="756" y="21647"/>
                    <a:pt x="980" y="21089"/>
                    <a:pt x="946" y="21081"/>
                  </a:cubicBezTo>
                  <a:lnTo>
                    <a:pt x="946" y="21081"/>
                  </a:lnTo>
                  <a:cubicBezTo>
                    <a:pt x="938" y="21090"/>
                    <a:pt x="938" y="21108"/>
                    <a:pt x="938" y="21117"/>
                  </a:cubicBezTo>
                  <a:cubicBezTo>
                    <a:pt x="938" y="21099"/>
                    <a:pt x="938" y="21081"/>
                    <a:pt x="946" y="21081"/>
                  </a:cubicBezTo>
                  <a:lnTo>
                    <a:pt x="946" y="21081"/>
                  </a:lnTo>
                  <a:cubicBezTo>
                    <a:pt x="946" y="21081"/>
                    <a:pt x="946" y="21081"/>
                    <a:pt x="946" y="21081"/>
                  </a:cubicBezTo>
                  <a:cubicBezTo>
                    <a:pt x="968" y="21078"/>
                    <a:pt x="989" y="21077"/>
                    <a:pt x="1011" y="21077"/>
                  </a:cubicBezTo>
                  <a:cubicBezTo>
                    <a:pt x="1070" y="21077"/>
                    <a:pt x="1129" y="21086"/>
                    <a:pt x="1187" y="21099"/>
                  </a:cubicBezTo>
                  <a:cubicBezTo>
                    <a:pt x="1134" y="21036"/>
                    <a:pt x="1107" y="20590"/>
                    <a:pt x="1107" y="20581"/>
                  </a:cubicBezTo>
                  <a:cubicBezTo>
                    <a:pt x="1013" y="20698"/>
                    <a:pt x="957" y="20743"/>
                    <a:pt x="926" y="20743"/>
                  </a:cubicBezTo>
                  <a:cubicBezTo>
                    <a:pt x="862" y="20743"/>
                    <a:pt x="918" y="20537"/>
                    <a:pt x="991" y="20385"/>
                  </a:cubicBezTo>
                  <a:cubicBezTo>
                    <a:pt x="982" y="20376"/>
                    <a:pt x="982" y="20376"/>
                    <a:pt x="973" y="20367"/>
                  </a:cubicBezTo>
                  <a:lnTo>
                    <a:pt x="1000" y="20367"/>
                  </a:lnTo>
                  <a:cubicBezTo>
                    <a:pt x="1037" y="20289"/>
                    <a:pt x="1076" y="20232"/>
                    <a:pt x="1104" y="20232"/>
                  </a:cubicBezTo>
                  <a:cubicBezTo>
                    <a:pt x="1130" y="20232"/>
                    <a:pt x="1147" y="20282"/>
                    <a:pt x="1143" y="20412"/>
                  </a:cubicBezTo>
                  <a:cubicBezTo>
                    <a:pt x="1106" y="20382"/>
                    <a:pt x="1069" y="20365"/>
                    <a:pt x="1027" y="20365"/>
                  </a:cubicBezTo>
                  <a:cubicBezTo>
                    <a:pt x="1018" y="20365"/>
                    <a:pt x="1009" y="20366"/>
                    <a:pt x="1000" y="20367"/>
                  </a:cubicBezTo>
                  <a:cubicBezTo>
                    <a:pt x="1000" y="20367"/>
                    <a:pt x="991" y="20376"/>
                    <a:pt x="991" y="20385"/>
                  </a:cubicBezTo>
                  <a:cubicBezTo>
                    <a:pt x="1056" y="20450"/>
                    <a:pt x="1100" y="20481"/>
                    <a:pt x="1130" y="20481"/>
                  </a:cubicBezTo>
                  <a:cubicBezTo>
                    <a:pt x="1186" y="20481"/>
                    <a:pt x="1194" y="20375"/>
                    <a:pt x="1205" y="20189"/>
                  </a:cubicBezTo>
                  <a:lnTo>
                    <a:pt x="1205" y="20189"/>
                  </a:lnTo>
                  <a:cubicBezTo>
                    <a:pt x="1204" y="20200"/>
                    <a:pt x="1194" y="20205"/>
                    <a:pt x="1179" y="20205"/>
                  </a:cubicBezTo>
                  <a:cubicBezTo>
                    <a:pt x="1112" y="20205"/>
                    <a:pt x="939" y="20103"/>
                    <a:pt x="946" y="20037"/>
                  </a:cubicBezTo>
                  <a:cubicBezTo>
                    <a:pt x="964" y="19930"/>
                    <a:pt x="1018" y="19841"/>
                    <a:pt x="1054" y="19752"/>
                  </a:cubicBezTo>
                  <a:cubicBezTo>
                    <a:pt x="1152" y="19484"/>
                    <a:pt x="1455" y="19341"/>
                    <a:pt x="1455" y="18913"/>
                  </a:cubicBezTo>
                  <a:lnTo>
                    <a:pt x="1455" y="18913"/>
                  </a:lnTo>
                  <a:cubicBezTo>
                    <a:pt x="1455" y="18993"/>
                    <a:pt x="1366" y="19083"/>
                    <a:pt x="1366" y="19163"/>
                  </a:cubicBezTo>
                  <a:lnTo>
                    <a:pt x="1366" y="19083"/>
                  </a:lnTo>
                  <a:cubicBezTo>
                    <a:pt x="1366" y="19243"/>
                    <a:pt x="1303" y="19377"/>
                    <a:pt x="1196" y="19502"/>
                  </a:cubicBezTo>
                  <a:cubicBezTo>
                    <a:pt x="1143" y="19314"/>
                    <a:pt x="1268" y="19083"/>
                    <a:pt x="1277" y="18895"/>
                  </a:cubicBezTo>
                  <a:lnTo>
                    <a:pt x="1277" y="18895"/>
                  </a:lnTo>
                  <a:cubicBezTo>
                    <a:pt x="1169" y="18940"/>
                    <a:pt x="1062" y="18967"/>
                    <a:pt x="946" y="18967"/>
                  </a:cubicBezTo>
                  <a:cubicBezTo>
                    <a:pt x="955" y="18833"/>
                    <a:pt x="1259" y="18521"/>
                    <a:pt x="1393" y="18503"/>
                  </a:cubicBezTo>
                  <a:cubicBezTo>
                    <a:pt x="1398" y="18503"/>
                    <a:pt x="1400" y="18503"/>
                    <a:pt x="1405" y="18505"/>
                  </a:cubicBezTo>
                  <a:lnTo>
                    <a:pt x="1405" y="18505"/>
                  </a:lnTo>
                  <a:cubicBezTo>
                    <a:pt x="1452" y="18538"/>
                    <a:pt x="1576" y="18851"/>
                    <a:pt x="1679" y="18851"/>
                  </a:cubicBezTo>
                  <a:cubicBezTo>
                    <a:pt x="1681" y="18851"/>
                    <a:pt x="1684" y="18851"/>
                    <a:pt x="1687" y="18851"/>
                  </a:cubicBezTo>
                  <a:lnTo>
                    <a:pt x="1687" y="18851"/>
                  </a:lnTo>
                  <a:cubicBezTo>
                    <a:pt x="1687" y="18851"/>
                    <a:pt x="1686" y="18851"/>
                    <a:pt x="1686" y="18851"/>
                  </a:cubicBezTo>
                  <a:cubicBezTo>
                    <a:pt x="1637" y="18851"/>
                    <a:pt x="1089" y="17860"/>
                    <a:pt x="1018" y="17789"/>
                  </a:cubicBezTo>
                  <a:lnTo>
                    <a:pt x="1018" y="17789"/>
                  </a:lnTo>
                  <a:cubicBezTo>
                    <a:pt x="1030" y="17801"/>
                    <a:pt x="1039" y="17807"/>
                    <a:pt x="1044" y="17807"/>
                  </a:cubicBezTo>
                  <a:cubicBezTo>
                    <a:pt x="1060" y="17807"/>
                    <a:pt x="1037" y="17737"/>
                    <a:pt x="982" y="17593"/>
                  </a:cubicBezTo>
                  <a:lnTo>
                    <a:pt x="982" y="17593"/>
                  </a:lnTo>
                  <a:cubicBezTo>
                    <a:pt x="992" y="17597"/>
                    <a:pt x="1003" y="17599"/>
                    <a:pt x="1015" y="17599"/>
                  </a:cubicBezTo>
                  <a:cubicBezTo>
                    <a:pt x="1125" y="17599"/>
                    <a:pt x="1295" y="17424"/>
                    <a:pt x="1221" y="17424"/>
                  </a:cubicBezTo>
                  <a:cubicBezTo>
                    <a:pt x="1191" y="17424"/>
                    <a:pt x="1118" y="17454"/>
                    <a:pt x="982" y="17539"/>
                  </a:cubicBezTo>
                  <a:cubicBezTo>
                    <a:pt x="991" y="17093"/>
                    <a:pt x="964" y="16647"/>
                    <a:pt x="964" y="16201"/>
                  </a:cubicBezTo>
                  <a:lnTo>
                    <a:pt x="964" y="16201"/>
                  </a:lnTo>
                  <a:cubicBezTo>
                    <a:pt x="1321" y="16272"/>
                    <a:pt x="1000" y="16317"/>
                    <a:pt x="1107" y="16487"/>
                  </a:cubicBezTo>
                  <a:cubicBezTo>
                    <a:pt x="1126" y="16517"/>
                    <a:pt x="1141" y="16530"/>
                    <a:pt x="1152" y="16530"/>
                  </a:cubicBezTo>
                  <a:cubicBezTo>
                    <a:pt x="1210" y="16530"/>
                    <a:pt x="1165" y="16173"/>
                    <a:pt x="1169" y="16173"/>
                  </a:cubicBezTo>
                  <a:lnTo>
                    <a:pt x="1169" y="16173"/>
                  </a:lnTo>
                  <a:cubicBezTo>
                    <a:pt x="1169" y="16173"/>
                    <a:pt x="1169" y="16174"/>
                    <a:pt x="1169" y="16174"/>
                  </a:cubicBezTo>
                  <a:cubicBezTo>
                    <a:pt x="1089" y="15907"/>
                    <a:pt x="946" y="15701"/>
                    <a:pt x="973" y="15327"/>
                  </a:cubicBezTo>
                  <a:lnTo>
                    <a:pt x="973" y="15327"/>
                  </a:lnTo>
                  <a:cubicBezTo>
                    <a:pt x="982" y="15336"/>
                    <a:pt x="1353" y="15450"/>
                    <a:pt x="1330" y="15478"/>
                  </a:cubicBezTo>
                  <a:lnTo>
                    <a:pt x="1330" y="15478"/>
                  </a:lnTo>
                  <a:cubicBezTo>
                    <a:pt x="1396" y="15404"/>
                    <a:pt x="1252" y="15145"/>
                    <a:pt x="1112" y="15145"/>
                  </a:cubicBezTo>
                  <a:cubicBezTo>
                    <a:pt x="1066" y="15145"/>
                    <a:pt x="1020" y="15173"/>
                    <a:pt x="982" y="15247"/>
                  </a:cubicBezTo>
                  <a:cubicBezTo>
                    <a:pt x="982" y="15156"/>
                    <a:pt x="967" y="14784"/>
                    <a:pt x="1126" y="14784"/>
                  </a:cubicBezTo>
                  <a:cubicBezTo>
                    <a:pt x="1139" y="14784"/>
                    <a:pt x="1154" y="14786"/>
                    <a:pt x="1169" y="14792"/>
                  </a:cubicBezTo>
                  <a:cubicBezTo>
                    <a:pt x="1187" y="14890"/>
                    <a:pt x="1187" y="14988"/>
                    <a:pt x="1187" y="15086"/>
                  </a:cubicBezTo>
                  <a:cubicBezTo>
                    <a:pt x="1188" y="15087"/>
                    <a:pt x="1188" y="15087"/>
                    <a:pt x="1189" y="15087"/>
                  </a:cubicBezTo>
                  <a:cubicBezTo>
                    <a:pt x="1220" y="15087"/>
                    <a:pt x="1542" y="14854"/>
                    <a:pt x="1491" y="14845"/>
                  </a:cubicBezTo>
                  <a:cubicBezTo>
                    <a:pt x="1419" y="14827"/>
                    <a:pt x="1696" y="14756"/>
                    <a:pt x="1705" y="14756"/>
                  </a:cubicBezTo>
                  <a:cubicBezTo>
                    <a:pt x="1731" y="14756"/>
                    <a:pt x="1792" y="14988"/>
                    <a:pt x="1853" y="14988"/>
                  </a:cubicBezTo>
                  <a:cubicBezTo>
                    <a:pt x="1854" y="14988"/>
                    <a:pt x="1855" y="14988"/>
                    <a:pt x="1856" y="14988"/>
                  </a:cubicBezTo>
                  <a:cubicBezTo>
                    <a:pt x="1895" y="14919"/>
                    <a:pt x="1928" y="14893"/>
                    <a:pt x="1958" y="14893"/>
                  </a:cubicBezTo>
                  <a:cubicBezTo>
                    <a:pt x="2062" y="14893"/>
                    <a:pt x="2136" y="15204"/>
                    <a:pt x="2339" y="15204"/>
                  </a:cubicBezTo>
                  <a:cubicBezTo>
                    <a:pt x="2347" y="15204"/>
                    <a:pt x="2356" y="15203"/>
                    <a:pt x="2365" y="15202"/>
                  </a:cubicBezTo>
                  <a:cubicBezTo>
                    <a:pt x="2556" y="15176"/>
                    <a:pt x="1491" y="14451"/>
                    <a:pt x="1406" y="14451"/>
                  </a:cubicBezTo>
                  <a:cubicBezTo>
                    <a:pt x="1404" y="14451"/>
                    <a:pt x="1402" y="14451"/>
                    <a:pt x="1402" y="14452"/>
                  </a:cubicBezTo>
                  <a:lnTo>
                    <a:pt x="1402" y="14452"/>
                  </a:lnTo>
                  <a:cubicBezTo>
                    <a:pt x="1422" y="14421"/>
                    <a:pt x="1446" y="14409"/>
                    <a:pt x="1471" y="14409"/>
                  </a:cubicBezTo>
                  <a:cubicBezTo>
                    <a:pt x="1545" y="14409"/>
                    <a:pt x="1633" y="14510"/>
                    <a:pt x="1699" y="14510"/>
                  </a:cubicBezTo>
                  <a:cubicBezTo>
                    <a:pt x="1718" y="14510"/>
                    <a:pt x="1735" y="14502"/>
                    <a:pt x="1749" y="14479"/>
                  </a:cubicBezTo>
                  <a:lnTo>
                    <a:pt x="1749" y="14479"/>
                  </a:lnTo>
                  <a:cubicBezTo>
                    <a:pt x="1742" y="14490"/>
                    <a:pt x="1734" y="14494"/>
                    <a:pt x="1725" y="14494"/>
                  </a:cubicBezTo>
                  <a:cubicBezTo>
                    <a:pt x="1620" y="14494"/>
                    <a:pt x="1390" y="13893"/>
                    <a:pt x="1584" y="13893"/>
                  </a:cubicBezTo>
                  <a:cubicBezTo>
                    <a:pt x="1596" y="13893"/>
                    <a:pt x="1609" y="13895"/>
                    <a:pt x="1624" y="13899"/>
                  </a:cubicBezTo>
                  <a:cubicBezTo>
                    <a:pt x="1571" y="13819"/>
                    <a:pt x="1508" y="13748"/>
                    <a:pt x="1446" y="13676"/>
                  </a:cubicBezTo>
                  <a:cubicBezTo>
                    <a:pt x="1444" y="13675"/>
                    <a:pt x="1443" y="13675"/>
                    <a:pt x="1441" y="13675"/>
                  </a:cubicBezTo>
                  <a:lnTo>
                    <a:pt x="1441" y="13675"/>
                  </a:lnTo>
                  <a:cubicBezTo>
                    <a:pt x="1418" y="13675"/>
                    <a:pt x="1592" y="13935"/>
                    <a:pt x="1464" y="13935"/>
                  </a:cubicBezTo>
                  <a:cubicBezTo>
                    <a:pt x="1463" y="13935"/>
                    <a:pt x="1462" y="13935"/>
                    <a:pt x="1461" y="13935"/>
                  </a:cubicBezTo>
                  <a:cubicBezTo>
                    <a:pt x="1380" y="13935"/>
                    <a:pt x="1259" y="13596"/>
                    <a:pt x="1268" y="13560"/>
                  </a:cubicBezTo>
                  <a:cubicBezTo>
                    <a:pt x="1270" y="13479"/>
                    <a:pt x="1288" y="13452"/>
                    <a:pt x="1313" y="13452"/>
                  </a:cubicBezTo>
                  <a:cubicBezTo>
                    <a:pt x="1356" y="13452"/>
                    <a:pt x="1417" y="13536"/>
                    <a:pt x="1438" y="13536"/>
                  </a:cubicBezTo>
                  <a:cubicBezTo>
                    <a:pt x="1451" y="13536"/>
                    <a:pt x="1447" y="13502"/>
                    <a:pt x="1410" y="13391"/>
                  </a:cubicBezTo>
                  <a:cubicBezTo>
                    <a:pt x="1562" y="13391"/>
                    <a:pt x="1758" y="13935"/>
                    <a:pt x="1705" y="14140"/>
                  </a:cubicBezTo>
                  <a:cubicBezTo>
                    <a:pt x="1705" y="14141"/>
                    <a:pt x="1708" y="14141"/>
                    <a:pt x="1712" y="14141"/>
                  </a:cubicBezTo>
                  <a:cubicBezTo>
                    <a:pt x="1760" y="14141"/>
                    <a:pt x="2027" y="14096"/>
                    <a:pt x="2044" y="14096"/>
                  </a:cubicBezTo>
                  <a:cubicBezTo>
                    <a:pt x="1963" y="13944"/>
                    <a:pt x="1963" y="13427"/>
                    <a:pt x="1963" y="13257"/>
                  </a:cubicBezTo>
                  <a:cubicBezTo>
                    <a:pt x="1955" y="13141"/>
                    <a:pt x="1812" y="13213"/>
                    <a:pt x="1892" y="12990"/>
                  </a:cubicBezTo>
                  <a:cubicBezTo>
                    <a:pt x="1901" y="12972"/>
                    <a:pt x="2133" y="12731"/>
                    <a:pt x="2133" y="12722"/>
                  </a:cubicBezTo>
                  <a:cubicBezTo>
                    <a:pt x="2133" y="12427"/>
                    <a:pt x="1687" y="12561"/>
                    <a:pt x="1687" y="12329"/>
                  </a:cubicBezTo>
                  <a:cubicBezTo>
                    <a:pt x="1687" y="12298"/>
                    <a:pt x="1750" y="12291"/>
                    <a:pt x="1825" y="12291"/>
                  </a:cubicBezTo>
                  <a:cubicBezTo>
                    <a:pt x="1894" y="12291"/>
                    <a:pt x="1974" y="12298"/>
                    <a:pt x="2018" y="12298"/>
                  </a:cubicBezTo>
                  <a:cubicBezTo>
                    <a:pt x="2036" y="12298"/>
                    <a:pt x="2048" y="12297"/>
                    <a:pt x="2053" y="12294"/>
                  </a:cubicBezTo>
                  <a:cubicBezTo>
                    <a:pt x="2178" y="12231"/>
                    <a:pt x="1839" y="12133"/>
                    <a:pt x="1803" y="12106"/>
                  </a:cubicBezTo>
                  <a:cubicBezTo>
                    <a:pt x="1767" y="12083"/>
                    <a:pt x="1743" y="12071"/>
                    <a:pt x="1726" y="12071"/>
                  </a:cubicBezTo>
                  <a:cubicBezTo>
                    <a:pt x="1718" y="12071"/>
                    <a:pt x="1711" y="12074"/>
                    <a:pt x="1705" y="12080"/>
                  </a:cubicBezTo>
                  <a:cubicBezTo>
                    <a:pt x="1689" y="11864"/>
                    <a:pt x="1487" y="11520"/>
                    <a:pt x="1413" y="11520"/>
                  </a:cubicBezTo>
                  <a:cubicBezTo>
                    <a:pt x="1404" y="11520"/>
                    <a:pt x="1397" y="11525"/>
                    <a:pt x="1393" y="11535"/>
                  </a:cubicBezTo>
                  <a:cubicBezTo>
                    <a:pt x="1419" y="11464"/>
                    <a:pt x="1642" y="11348"/>
                    <a:pt x="1714" y="11321"/>
                  </a:cubicBezTo>
                  <a:cubicBezTo>
                    <a:pt x="1393" y="11187"/>
                    <a:pt x="973" y="10920"/>
                    <a:pt x="1000" y="10518"/>
                  </a:cubicBezTo>
                  <a:cubicBezTo>
                    <a:pt x="1009" y="10385"/>
                    <a:pt x="1384" y="10019"/>
                    <a:pt x="1348" y="9992"/>
                  </a:cubicBezTo>
                  <a:cubicBezTo>
                    <a:pt x="1429" y="9822"/>
                    <a:pt x="1194" y="9315"/>
                    <a:pt x="964" y="9315"/>
                  </a:cubicBezTo>
                  <a:cubicBezTo>
                    <a:pt x="940" y="9315"/>
                    <a:pt x="916" y="9320"/>
                    <a:pt x="893" y="9332"/>
                  </a:cubicBezTo>
                  <a:cubicBezTo>
                    <a:pt x="902" y="9082"/>
                    <a:pt x="938" y="8823"/>
                    <a:pt x="1062" y="8600"/>
                  </a:cubicBezTo>
                  <a:cubicBezTo>
                    <a:pt x="1071" y="8609"/>
                    <a:pt x="1386" y="8847"/>
                    <a:pt x="1401" y="8850"/>
                  </a:cubicBezTo>
                  <a:lnTo>
                    <a:pt x="1401" y="8850"/>
                  </a:lnTo>
                  <a:cubicBezTo>
                    <a:pt x="1230" y="8911"/>
                    <a:pt x="1223" y="9041"/>
                    <a:pt x="1320" y="9041"/>
                  </a:cubicBezTo>
                  <a:cubicBezTo>
                    <a:pt x="1378" y="9041"/>
                    <a:pt x="1476" y="8992"/>
                    <a:pt x="1598" y="8850"/>
                  </a:cubicBezTo>
                  <a:cubicBezTo>
                    <a:pt x="1665" y="8774"/>
                    <a:pt x="1756" y="8301"/>
                    <a:pt x="1879" y="8301"/>
                  </a:cubicBezTo>
                  <a:cubicBezTo>
                    <a:pt x="1886" y="8301"/>
                    <a:pt x="1894" y="8303"/>
                    <a:pt x="1901" y="8306"/>
                  </a:cubicBezTo>
                  <a:cubicBezTo>
                    <a:pt x="1937" y="8368"/>
                    <a:pt x="1928" y="8431"/>
                    <a:pt x="1892" y="8484"/>
                  </a:cubicBezTo>
                  <a:cubicBezTo>
                    <a:pt x="2287" y="8188"/>
                    <a:pt x="1873" y="8073"/>
                    <a:pt x="1736" y="8073"/>
                  </a:cubicBezTo>
                  <a:cubicBezTo>
                    <a:pt x="1713" y="8073"/>
                    <a:pt x="1697" y="8076"/>
                    <a:pt x="1696" y="8083"/>
                  </a:cubicBezTo>
                  <a:cubicBezTo>
                    <a:pt x="1660" y="7985"/>
                    <a:pt x="1624" y="7887"/>
                    <a:pt x="1580" y="7789"/>
                  </a:cubicBezTo>
                  <a:cubicBezTo>
                    <a:pt x="1580" y="7789"/>
                    <a:pt x="1830" y="7699"/>
                    <a:pt x="1830" y="7699"/>
                  </a:cubicBezTo>
                  <a:cubicBezTo>
                    <a:pt x="1812" y="7690"/>
                    <a:pt x="1508" y="7494"/>
                    <a:pt x="1553" y="7467"/>
                  </a:cubicBezTo>
                  <a:lnTo>
                    <a:pt x="1553" y="7467"/>
                  </a:lnTo>
                  <a:cubicBezTo>
                    <a:pt x="1393" y="7521"/>
                    <a:pt x="1410" y="8012"/>
                    <a:pt x="1285" y="8012"/>
                  </a:cubicBezTo>
                  <a:cubicBezTo>
                    <a:pt x="1339" y="8012"/>
                    <a:pt x="1303" y="7432"/>
                    <a:pt x="1303" y="7369"/>
                  </a:cubicBezTo>
                  <a:lnTo>
                    <a:pt x="1303" y="7369"/>
                  </a:lnTo>
                  <a:cubicBezTo>
                    <a:pt x="1302" y="7377"/>
                    <a:pt x="1297" y="7381"/>
                    <a:pt x="1288" y="7381"/>
                  </a:cubicBezTo>
                  <a:cubicBezTo>
                    <a:pt x="1228" y="7381"/>
                    <a:pt x="1019" y="7213"/>
                    <a:pt x="1027" y="7119"/>
                  </a:cubicBezTo>
                  <a:cubicBezTo>
                    <a:pt x="1028" y="7107"/>
                    <a:pt x="1036" y="7101"/>
                    <a:pt x="1049" y="7101"/>
                  </a:cubicBezTo>
                  <a:cubicBezTo>
                    <a:pt x="1147" y="7101"/>
                    <a:pt x="1536" y="7397"/>
                    <a:pt x="1635" y="7397"/>
                  </a:cubicBezTo>
                  <a:cubicBezTo>
                    <a:pt x="1638" y="7397"/>
                    <a:pt x="1640" y="7396"/>
                    <a:pt x="1642" y="7396"/>
                  </a:cubicBezTo>
                  <a:cubicBezTo>
                    <a:pt x="1847" y="7351"/>
                    <a:pt x="1330" y="7012"/>
                    <a:pt x="1321" y="7004"/>
                  </a:cubicBezTo>
                  <a:cubicBezTo>
                    <a:pt x="1277" y="6879"/>
                    <a:pt x="1562" y="6673"/>
                    <a:pt x="1348" y="6540"/>
                  </a:cubicBezTo>
                  <a:cubicBezTo>
                    <a:pt x="1348" y="6540"/>
                    <a:pt x="1348" y="6540"/>
                    <a:pt x="1347" y="6540"/>
                  </a:cubicBezTo>
                  <a:cubicBezTo>
                    <a:pt x="1333" y="6540"/>
                    <a:pt x="1214" y="6786"/>
                    <a:pt x="1137" y="6786"/>
                  </a:cubicBezTo>
                  <a:cubicBezTo>
                    <a:pt x="1097" y="6786"/>
                    <a:pt x="1068" y="6721"/>
                    <a:pt x="1071" y="6522"/>
                  </a:cubicBezTo>
                  <a:lnTo>
                    <a:pt x="1071" y="6522"/>
                  </a:lnTo>
                  <a:cubicBezTo>
                    <a:pt x="1124" y="6568"/>
                    <a:pt x="1167" y="6588"/>
                    <a:pt x="1201" y="6588"/>
                  </a:cubicBezTo>
                  <a:cubicBezTo>
                    <a:pt x="1412" y="6588"/>
                    <a:pt x="1320" y="5840"/>
                    <a:pt x="1366" y="5817"/>
                  </a:cubicBezTo>
                  <a:lnTo>
                    <a:pt x="1366" y="5817"/>
                  </a:lnTo>
                  <a:cubicBezTo>
                    <a:pt x="1303" y="5844"/>
                    <a:pt x="1250" y="6022"/>
                    <a:pt x="1214" y="6031"/>
                  </a:cubicBezTo>
                  <a:cubicBezTo>
                    <a:pt x="1214" y="6013"/>
                    <a:pt x="1214" y="5995"/>
                    <a:pt x="1214" y="5978"/>
                  </a:cubicBezTo>
                  <a:cubicBezTo>
                    <a:pt x="1201" y="6000"/>
                    <a:pt x="1189" y="6011"/>
                    <a:pt x="1176" y="6011"/>
                  </a:cubicBezTo>
                  <a:cubicBezTo>
                    <a:pt x="1153" y="6011"/>
                    <a:pt x="1130" y="5975"/>
                    <a:pt x="1107" y="5906"/>
                  </a:cubicBezTo>
                  <a:cubicBezTo>
                    <a:pt x="1107" y="5862"/>
                    <a:pt x="1062" y="5068"/>
                    <a:pt x="1080" y="5041"/>
                  </a:cubicBezTo>
                  <a:lnTo>
                    <a:pt x="1080" y="5041"/>
                  </a:lnTo>
                  <a:cubicBezTo>
                    <a:pt x="1285" y="5050"/>
                    <a:pt x="1464" y="5478"/>
                    <a:pt x="1696" y="5514"/>
                  </a:cubicBezTo>
                  <a:cubicBezTo>
                    <a:pt x="1733" y="5519"/>
                    <a:pt x="1766" y="5522"/>
                    <a:pt x="1796" y="5522"/>
                  </a:cubicBezTo>
                  <a:cubicBezTo>
                    <a:pt x="2103" y="5522"/>
                    <a:pt x="1986" y="5245"/>
                    <a:pt x="1660" y="5139"/>
                  </a:cubicBezTo>
                  <a:cubicBezTo>
                    <a:pt x="1732" y="5030"/>
                    <a:pt x="1749" y="4994"/>
                    <a:pt x="1734" y="4994"/>
                  </a:cubicBezTo>
                  <a:cubicBezTo>
                    <a:pt x="1706" y="4994"/>
                    <a:pt x="1555" y="5132"/>
                    <a:pt x="1455" y="5132"/>
                  </a:cubicBezTo>
                  <a:cubicBezTo>
                    <a:pt x="1435" y="5132"/>
                    <a:pt x="1416" y="5126"/>
                    <a:pt x="1401" y="5112"/>
                  </a:cubicBezTo>
                  <a:cubicBezTo>
                    <a:pt x="1187" y="4916"/>
                    <a:pt x="1357" y="4987"/>
                    <a:pt x="1357" y="4773"/>
                  </a:cubicBezTo>
                  <a:lnTo>
                    <a:pt x="1357" y="4773"/>
                  </a:lnTo>
                  <a:cubicBezTo>
                    <a:pt x="1334" y="4815"/>
                    <a:pt x="1326" y="4839"/>
                    <a:pt x="1323" y="4839"/>
                  </a:cubicBezTo>
                  <a:cubicBezTo>
                    <a:pt x="1320" y="4839"/>
                    <a:pt x="1326" y="4795"/>
                    <a:pt x="1321" y="4693"/>
                  </a:cubicBezTo>
                  <a:lnTo>
                    <a:pt x="1321" y="4693"/>
                  </a:lnTo>
                  <a:cubicBezTo>
                    <a:pt x="1312" y="4796"/>
                    <a:pt x="1297" y="4832"/>
                    <a:pt x="1277" y="4832"/>
                  </a:cubicBezTo>
                  <a:cubicBezTo>
                    <a:pt x="1240" y="4832"/>
                    <a:pt x="1187" y="4698"/>
                    <a:pt x="1134" y="4657"/>
                  </a:cubicBezTo>
                  <a:cubicBezTo>
                    <a:pt x="924" y="4503"/>
                    <a:pt x="1030" y="4375"/>
                    <a:pt x="986" y="4375"/>
                  </a:cubicBezTo>
                  <a:cubicBezTo>
                    <a:pt x="966" y="4375"/>
                    <a:pt x="916" y="4400"/>
                    <a:pt x="795" y="4461"/>
                  </a:cubicBezTo>
                  <a:cubicBezTo>
                    <a:pt x="813" y="4247"/>
                    <a:pt x="964" y="4069"/>
                    <a:pt x="955" y="3845"/>
                  </a:cubicBezTo>
                  <a:lnTo>
                    <a:pt x="955" y="3845"/>
                  </a:lnTo>
                  <a:cubicBezTo>
                    <a:pt x="884" y="3926"/>
                    <a:pt x="839" y="4015"/>
                    <a:pt x="813" y="4122"/>
                  </a:cubicBezTo>
                  <a:cubicBezTo>
                    <a:pt x="816" y="3814"/>
                    <a:pt x="843" y="3724"/>
                    <a:pt x="890" y="3724"/>
                  </a:cubicBezTo>
                  <a:cubicBezTo>
                    <a:pt x="958" y="3724"/>
                    <a:pt x="1068" y="3905"/>
                    <a:pt x="1214" y="3905"/>
                  </a:cubicBezTo>
                  <a:cubicBezTo>
                    <a:pt x="1242" y="3905"/>
                    <a:pt x="1272" y="3898"/>
                    <a:pt x="1303" y="3881"/>
                  </a:cubicBezTo>
                  <a:cubicBezTo>
                    <a:pt x="1607" y="3730"/>
                    <a:pt x="1714" y="3569"/>
                    <a:pt x="1366" y="3337"/>
                  </a:cubicBezTo>
                  <a:lnTo>
                    <a:pt x="1366" y="3337"/>
                  </a:lnTo>
                  <a:cubicBezTo>
                    <a:pt x="1401" y="3364"/>
                    <a:pt x="1366" y="3649"/>
                    <a:pt x="1339" y="3676"/>
                  </a:cubicBezTo>
                  <a:cubicBezTo>
                    <a:pt x="1332" y="3683"/>
                    <a:pt x="1325" y="3686"/>
                    <a:pt x="1317" y="3686"/>
                  </a:cubicBezTo>
                  <a:cubicBezTo>
                    <a:pt x="1210" y="3686"/>
                    <a:pt x="1008" y="3120"/>
                    <a:pt x="1000" y="3078"/>
                  </a:cubicBezTo>
                  <a:lnTo>
                    <a:pt x="1000" y="3078"/>
                  </a:lnTo>
                  <a:cubicBezTo>
                    <a:pt x="1025" y="3146"/>
                    <a:pt x="1189" y="3222"/>
                    <a:pt x="1274" y="3222"/>
                  </a:cubicBezTo>
                  <a:cubicBezTo>
                    <a:pt x="1313" y="3222"/>
                    <a:pt x="1335" y="3206"/>
                    <a:pt x="1321" y="3167"/>
                  </a:cubicBezTo>
                  <a:cubicBezTo>
                    <a:pt x="1294" y="3096"/>
                    <a:pt x="1089" y="3060"/>
                    <a:pt x="1036" y="2998"/>
                  </a:cubicBezTo>
                  <a:cubicBezTo>
                    <a:pt x="1053" y="2933"/>
                    <a:pt x="1094" y="2900"/>
                    <a:pt x="1159" y="2900"/>
                  </a:cubicBezTo>
                  <a:cubicBezTo>
                    <a:pt x="1192" y="2900"/>
                    <a:pt x="1231" y="2908"/>
                    <a:pt x="1277" y="2927"/>
                  </a:cubicBezTo>
                  <a:cubicBezTo>
                    <a:pt x="1277" y="2864"/>
                    <a:pt x="1259" y="2802"/>
                    <a:pt x="1223" y="2739"/>
                  </a:cubicBezTo>
                  <a:cubicBezTo>
                    <a:pt x="1273" y="2722"/>
                    <a:pt x="1311" y="2715"/>
                    <a:pt x="1341" y="2715"/>
                  </a:cubicBezTo>
                  <a:cubicBezTo>
                    <a:pt x="1544" y="2715"/>
                    <a:pt x="1331" y="3073"/>
                    <a:pt x="1580" y="3221"/>
                  </a:cubicBezTo>
                  <a:lnTo>
                    <a:pt x="1580" y="3221"/>
                  </a:lnTo>
                  <a:cubicBezTo>
                    <a:pt x="1578" y="3212"/>
                    <a:pt x="1545" y="2774"/>
                    <a:pt x="1562" y="2748"/>
                  </a:cubicBezTo>
                  <a:cubicBezTo>
                    <a:pt x="1660" y="2400"/>
                    <a:pt x="1384" y="2579"/>
                    <a:pt x="1723" y="2374"/>
                  </a:cubicBezTo>
                  <a:cubicBezTo>
                    <a:pt x="1676" y="2299"/>
                    <a:pt x="1621" y="2271"/>
                    <a:pt x="1562" y="2271"/>
                  </a:cubicBezTo>
                  <a:cubicBezTo>
                    <a:pt x="1354" y="2271"/>
                    <a:pt x="1092" y="2623"/>
                    <a:pt x="940" y="2623"/>
                  </a:cubicBezTo>
                  <a:cubicBezTo>
                    <a:pt x="911" y="2623"/>
                    <a:pt x="886" y="2610"/>
                    <a:pt x="866" y="2579"/>
                  </a:cubicBezTo>
                  <a:cubicBezTo>
                    <a:pt x="1749" y="2186"/>
                    <a:pt x="634" y="2525"/>
                    <a:pt x="884" y="2195"/>
                  </a:cubicBezTo>
                  <a:cubicBezTo>
                    <a:pt x="982" y="2079"/>
                    <a:pt x="1366" y="1999"/>
                    <a:pt x="1393" y="1856"/>
                  </a:cubicBezTo>
                  <a:cubicBezTo>
                    <a:pt x="1339" y="1731"/>
                    <a:pt x="1232" y="1651"/>
                    <a:pt x="1080" y="1615"/>
                  </a:cubicBezTo>
                  <a:cubicBezTo>
                    <a:pt x="1167" y="1590"/>
                    <a:pt x="1252" y="1577"/>
                    <a:pt x="1337" y="1577"/>
                  </a:cubicBezTo>
                  <a:cubicBezTo>
                    <a:pt x="1435" y="1577"/>
                    <a:pt x="1533" y="1595"/>
                    <a:pt x="1633" y="1633"/>
                  </a:cubicBezTo>
                  <a:cubicBezTo>
                    <a:pt x="1892" y="1633"/>
                    <a:pt x="1955" y="1687"/>
                    <a:pt x="1821" y="1812"/>
                  </a:cubicBezTo>
                  <a:cubicBezTo>
                    <a:pt x="1880" y="1827"/>
                    <a:pt x="1942" y="1831"/>
                    <a:pt x="2006" y="1831"/>
                  </a:cubicBezTo>
                  <a:cubicBezTo>
                    <a:pt x="2061" y="1831"/>
                    <a:pt x="2117" y="1828"/>
                    <a:pt x="2173" y="1828"/>
                  </a:cubicBezTo>
                  <a:cubicBezTo>
                    <a:pt x="2230" y="1828"/>
                    <a:pt x="2287" y="1831"/>
                    <a:pt x="2342" y="1842"/>
                  </a:cubicBezTo>
                  <a:lnTo>
                    <a:pt x="2342" y="1842"/>
                  </a:lnTo>
                  <a:cubicBezTo>
                    <a:pt x="2192" y="1807"/>
                    <a:pt x="2062" y="1759"/>
                    <a:pt x="2035" y="1582"/>
                  </a:cubicBezTo>
                  <a:lnTo>
                    <a:pt x="2035" y="1582"/>
                  </a:lnTo>
                  <a:cubicBezTo>
                    <a:pt x="2018" y="1588"/>
                    <a:pt x="2000" y="1591"/>
                    <a:pt x="1980" y="1591"/>
                  </a:cubicBezTo>
                  <a:cubicBezTo>
                    <a:pt x="1951" y="1591"/>
                    <a:pt x="1919" y="1584"/>
                    <a:pt x="1883" y="1571"/>
                  </a:cubicBezTo>
                  <a:cubicBezTo>
                    <a:pt x="1963" y="1571"/>
                    <a:pt x="2053" y="1481"/>
                    <a:pt x="2142" y="1481"/>
                  </a:cubicBezTo>
                  <a:cubicBezTo>
                    <a:pt x="2114" y="1529"/>
                    <a:pt x="2083" y="1560"/>
                    <a:pt x="2047" y="1577"/>
                  </a:cubicBezTo>
                  <a:lnTo>
                    <a:pt x="2047" y="1577"/>
                  </a:lnTo>
                  <a:cubicBezTo>
                    <a:pt x="2052" y="1577"/>
                    <a:pt x="2057" y="1576"/>
                    <a:pt x="2062" y="1576"/>
                  </a:cubicBezTo>
                  <a:cubicBezTo>
                    <a:pt x="2176" y="1576"/>
                    <a:pt x="2313" y="1749"/>
                    <a:pt x="2397" y="1749"/>
                  </a:cubicBezTo>
                  <a:cubicBezTo>
                    <a:pt x="2434" y="1749"/>
                    <a:pt x="2462" y="1714"/>
                    <a:pt x="2472" y="1615"/>
                  </a:cubicBezTo>
                  <a:cubicBezTo>
                    <a:pt x="2249" y="1437"/>
                    <a:pt x="2338" y="1312"/>
                    <a:pt x="1963" y="1312"/>
                  </a:cubicBezTo>
                  <a:cubicBezTo>
                    <a:pt x="2047" y="1262"/>
                    <a:pt x="2124" y="1242"/>
                    <a:pt x="2198" y="1242"/>
                  </a:cubicBezTo>
                  <a:cubicBezTo>
                    <a:pt x="2541" y="1242"/>
                    <a:pt x="2793" y="1689"/>
                    <a:pt x="3114" y="1689"/>
                  </a:cubicBezTo>
                  <a:cubicBezTo>
                    <a:pt x="3143" y="1689"/>
                    <a:pt x="3173" y="1686"/>
                    <a:pt x="3203" y="1678"/>
                  </a:cubicBezTo>
                  <a:lnTo>
                    <a:pt x="3203" y="1678"/>
                  </a:lnTo>
                  <a:cubicBezTo>
                    <a:pt x="3190" y="1680"/>
                    <a:pt x="3178" y="1681"/>
                    <a:pt x="3166" y="1681"/>
                  </a:cubicBezTo>
                  <a:cubicBezTo>
                    <a:pt x="3138" y="1681"/>
                    <a:pt x="3113" y="1675"/>
                    <a:pt x="3087" y="1669"/>
                  </a:cubicBezTo>
                  <a:lnTo>
                    <a:pt x="3239" y="1669"/>
                  </a:lnTo>
                  <a:cubicBezTo>
                    <a:pt x="3248" y="1669"/>
                    <a:pt x="3257" y="1669"/>
                    <a:pt x="3257" y="1660"/>
                  </a:cubicBezTo>
                  <a:cubicBezTo>
                    <a:pt x="3440" y="1583"/>
                    <a:pt x="3545" y="1284"/>
                    <a:pt x="3314" y="1284"/>
                  </a:cubicBezTo>
                  <a:cubicBezTo>
                    <a:pt x="3275" y="1284"/>
                    <a:pt x="3227" y="1293"/>
                    <a:pt x="3168" y="1312"/>
                  </a:cubicBezTo>
                  <a:cubicBezTo>
                    <a:pt x="3337" y="1183"/>
                    <a:pt x="3501" y="1132"/>
                    <a:pt x="3662" y="1132"/>
                  </a:cubicBezTo>
                  <a:cubicBezTo>
                    <a:pt x="4223" y="1132"/>
                    <a:pt x="4747" y="1751"/>
                    <a:pt x="5309" y="1820"/>
                  </a:cubicBezTo>
                  <a:cubicBezTo>
                    <a:pt x="5246" y="1696"/>
                    <a:pt x="5157" y="1580"/>
                    <a:pt x="5059" y="1481"/>
                  </a:cubicBezTo>
                  <a:cubicBezTo>
                    <a:pt x="5523" y="1294"/>
                    <a:pt x="6023" y="1196"/>
                    <a:pt x="6504" y="1080"/>
                  </a:cubicBezTo>
                  <a:cubicBezTo>
                    <a:pt x="6531" y="1134"/>
                    <a:pt x="6602" y="1473"/>
                    <a:pt x="6558" y="1535"/>
                  </a:cubicBezTo>
                  <a:cubicBezTo>
                    <a:pt x="6754" y="1276"/>
                    <a:pt x="6888" y="1196"/>
                    <a:pt x="7032" y="1196"/>
                  </a:cubicBezTo>
                  <a:cubicBezTo>
                    <a:pt x="7176" y="1196"/>
                    <a:pt x="7329" y="1276"/>
                    <a:pt x="7566" y="1339"/>
                  </a:cubicBezTo>
                  <a:cubicBezTo>
                    <a:pt x="7730" y="1382"/>
                    <a:pt x="7853" y="1401"/>
                    <a:pt x="7966" y="1401"/>
                  </a:cubicBezTo>
                  <a:cubicBezTo>
                    <a:pt x="8136" y="1401"/>
                    <a:pt x="8285" y="1357"/>
                    <a:pt x="8520" y="1276"/>
                  </a:cubicBezTo>
                  <a:cubicBezTo>
                    <a:pt x="8777" y="1193"/>
                    <a:pt x="8980" y="1050"/>
                    <a:pt x="9193" y="1050"/>
                  </a:cubicBezTo>
                  <a:cubicBezTo>
                    <a:pt x="9321" y="1050"/>
                    <a:pt x="9452" y="1102"/>
                    <a:pt x="9600" y="1249"/>
                  </a:cubicBezTo>
                  <a:cubicBezTo>
                    <a:pt x="9859" y="1499"/>
                    <a:pt x="9769" y="1954"/>
                    <a:pt x="10117" y="2159"/>
                  </a:cubicBezTo>
                  <a:cubicBezTo>
                    <a:pt x="10117" y="1847"/>
                    <a:pt x="9903" y="1580"/>
                    <a:pt x="9769" y="1312"/>
                  </a:cubicBezTo>
                  <a:cubicBezTo>
                    <a:pt x="10001" y="1258"/>
                    <a:pt x="10242" y="1214"/>
                    <a:pt x="10474" y="1169"/>
                  </a:cubicBezTo>
                  <a:lnTo>
                    <a:pt x="10474" y="1169"/>
                  </a:lnTo>
                  <a:cubicBezTo>
                    <a:pt x="10499" y="1333"/>
                    <a:pt x="10409" y="1448"/>
                    <a:pt x="10457" y="1448"/>
                  </a:cubicBezTo>
                  <a:cubicBezTo>
                    <a:pt x="10477" y="1448"/>
                    <a:pt x="10521" y="1428"/>
                    <a:pt x="10608" y="1383"/>
                  </a:cubicBezTo>
                  <a:cubicBezTo>
                    <a:pt x="10616" y="1392"/>
                    <a:pt x="10708" y="1757"/>
                    <a:pt x="10764" y="1757"/>
                  </a:cubicBezTo>
                  <a:cubicBezTo>
                    <a:pt x="10769" y="1757"/>
                    <a:pt x="10773" y="1755"/>
                    <a:pt x="10777" y="1749"/>
                  </a:cubicBezTo>
                  <a:cubicBezTo>
                    <a:pt x="10809" y="1548"/>
                    <a:pt x="10885" y="1489"/>
                    <a:pt x="10987" y="1489"/>
                  </a:cubicBezTo>
                  <a:cubicBezTo>
                    <a:pt x="11127" y="1489"/>
                    <a:pt x="11317" y="1599"/>
                    <a:pt x="11514" y="1599"/>
                  </a:cubicBezTo>
                  <a:cubicBezTo>
                    <a:pt x="11575" y="1599"/>
                    <a:pt x="11636" y="1589"/>
                    <a:pt x="11696" y="1562"/>
                  </a:cubicBezTo>
                  <a:cubicBezTo>
                    <a:pt x="11982" y="1428"/>
                    <a:pt x="12000" y="1098"/>
                    <a:pt x="12303" y="1009"/>
                  </a:cubicBezTo>
                  <a:cubicBezTo>
                    <a:pt x="12370" y="989"/>
                    <a:pt x="12630" y="981"/>
                    <a:pt x="12905" y="981"/>
                  </a:cubicBezTo>
                  <a:cubicBezTo>
                    <a:pt x="13255" y="981"/>
                    <a:pt x="13629" y="994"/>
                    <a:pt x="13659" y="1009"/>
                  </a:cubicBezTo>
                  <a:cubicBezTo>
                    <a:pt x="13614" y="1080"/>
                    <a:pt x="13579" y="1151"/>
                    <a:pt x="13534" y="1223"/>
                  </a:cubicBezTo>
                  <a:cubicBezTo>
                    <a:pt x="13742" y="1104"/>
                    <a:pt x="14143" y="1016"/>
                    <a:pt x="14436" y="1016"/>
                  </a:cubicBezTo>
                  <a:cubicBezTo>
                    <a:pt x="14494" y="1016"/>
                    <a:pt x="14548" y="1019"/>
                    <a:pt x="14596" y="1026"/>
                  </a:cubicBezTo>
                  <a:cubicBezTo>
                    <a:pt x="14725" y="1038"/>
                    <a:pt x="15045" y="1241"/>
                    <a:pt x="15192" y="1241"/>
                  </a:cubicBezTo>
                  <a:cubicBezTo>
                    <a:pt x="15267" y="1241"/>
                    <a:pt x="15296" y="1187"/>
                    <a:pt x="15229" y="1026"/>
                  </a:cubicBezTo>
                  <a:lnTo>
                    <a:pt x="15229" y="1026"/>
                  </a:lnTo>
                  <a:cubicBezTo>
                    <a:pt x="15318" y="1062"/>
                    <a:pt x="15399" y="1116"/>
                    <a:pt x="15461" y="1187"/>
                  </a:cubicBezTo>
                  <a:cubicBezTo>
                    <a:pt x="15595" y="1125"/>
                    <a:pt x="15738" y="1062"/>
                    <a:pt x="15880" y="1018"/>
                  </a:cubicBezTo>
                  <a:cubicBezTo>
                    <a:pt x="16049" y="1000"/>
                    <a:pt x="16214" y="986"/>
                    <a:pt x="16379" y="986"/>
                  </a:cubicBezTo>
                  <a:cubicBezTo>
                    <a:pt x="16468" y="986"/>
                    <a:pt x="16557" y="990"/>
                    <a:pt x="16647" y="1000"/>
                  </a:cubicBezTo>
                  <a:cubicBezTo>
                    <a:pt x="16728" y="1009"/>
                    <a:pt x="17566" y="1223"/>
                    <a:pt x="17210" y="1294"/>
                  </a:cubicBezTo>
                  <a:cubicBezTo>
                    <a:pt x="17218" y="1303"/>
                    <a:pt x="17299" y="1374"/>
                    <a:pt x="17406" y="1464"/>
                  </a:cubicBezTo>
                  <a:cubicBezTo>
                    <a:pt x="17495" y="1428"/>
                    <a:pt x="17575" y="1401"/>
                    <a:pt x="17656" y="1374"/>
                  </a:cubicBezTo>
                  <a:cubicBezTo>
                    <a:pt x="17504" y="1178"/>
                    <a:pt x="17352" y="982"/>
                    <a:pt x="17361" y="955"/>
                  </a:cubicBezTo>
                  <a:lnTo>
                    <a:pt x="17361" y="955"/>
                  </a:lnTo>
                  <a:cubicBezTo>
                    <a:pt x="17566" y="1116"/>
                    <a:pt x="17807" y="1232"/>
                    <a:pt x="18048" y="1258"/>
                  </a:cubicBezTo>
                  <a:cubicBezTo>
                    <a:pt x="18191" y="1223"/>
                    <a:pt x="18334" y="1196"/>
                    <a:pt x="18476" y="1160"/>
                  </a:cubicBezTo>
                  <a:cubicBezTo>
                    <a:pt x="18541" y="1079"/>
                    <a:pt x="18686" y="969"/>
                    <a:pt x="18766" y="969"/>
                  </a:cubicBezTo>
                  <a:cubicBezTo>
                    <a:pt x="18774" y="969"/>
                    <a:pt x="18782" y="970"/>
                    <a:pt x="18789" y="973"/>
                  </a:cubicBezTo>
                  <a:cubicBezTo>
                    <a:pt x="18797" y="982"/>
                    <a:pt x="18789" y="1026"/>
                    <a:pt x="18771" y="1089"/>
                  </a:cubicBezTo>
                  <a:cubicBezTo>
                    <a:pt x="18780" y="1089"/>
                    <a:pt x="18789" y="1080"/>
                    <a:pt x="18797" y="1080"/>
                  </a:cubicBezTo>
                  <a:cubicBezTo>
                    <a:pt x="18806" y="1089"/>
                    <a:pt x="18815" y="1116"/>
                    <a:pt x="18824" y="1142"/>
                  </a:cubicBezTo>
                  <a:cubicBezTo>
                    <a:pt x="18842" y="1071"/>
                    <a:pt x="18931" y="973"/>
                    <a:pt x="18949" y="928"/>
                  </a:cubicBezTo>
                  <a:cubicBezTo>
                    <a:pt x="18971" y="900"/>
                    <a:pt x="19030" y="891"/>
                    <a:pt x="19099" y="891"/>
                  </a:cubicBezTo>
                  <a:cubicBezTo>
                    <a:pt x="19201" y="891"/>
                    <a:pt x="19322" y="910"/>
                    <a:pt x="19359" y="910"/>
                  </a:cubicBezTo>
                  <a:cubicBezTo>
                    <a:pt x="19288" y="1090"/>
                    <a:pt x="19219" y="1178"/>
                    <a:pt x="19156" y="1178"/>
                  </a:cubicBezTo>
                  <a:cubicBezTo>
                    <a:pt x="19110" y="1178"/>
                    <a:pt x="19067" y="1130"/>
                    <a:pt x="19029" y="1035"/>
                  </a:cubicBezTo>
                  <a:lnTo>
                    <a:pt x="18913" y="1249"/>
                  </a:lnTo>
                  <a:cubicBezTo>
                    <a:pt x="18878" y="1249"/>
                    <a:pt x="18860" y="1241"/>
                    <a:pt x="18842" y="1232"/>
                  </a:cubicBezTo>
                  <a:lnTo>
                    <a:pt x="18842" y="1232"/>
                  </a:lnTo>
                  <a:cubicBezTo>
                    <a:pt x="18869" y="1348"/>
                    <a:pt x="18887" y="1499"/>
                    <a:pt x="18860" y="1535"/>
                  </a:cubicBezTo>
                  <a:cubicBezTo>
                    <a:pt x="19047" y="1285"/>
                    <a:pt x="19172" y="1196"/>
                    <a:pt x="19315" y="1196"/>
                  </a:cubicBezTo>
                  <a:cubicBezTo>
                    <a:pt x="19368" y="1062"/>
                    <a:pt x="19431" y="910"/>
                    <a:pt x="19538" y="910"/>
                  </a:cubicBezTo>
                  <a:cubicBezTo>
                    <a:pt x="19538" y="937"/>
                    <a:pt x="19493" y="1080"/>
                    <a:pt x="19458" y="1205"/>
                  </a:cubicBezTo>
                  <a:cubicBezTo>
                    <a:pt x="19529" y="1223"/>
                    <a:pt x="19609" y="1258"/>
                    <a:pt x="19707" y="1285"/>
                  </a:cubicBezTo>
                  <a:cubicBezTo>
                    <a:pt x="19725" y="1205"/>
                    <a:pt x="19716" y="1098"/>
                    <a:pt x="19725" y="991"/>
                  </a:cubicBezTo>
                  <a:lnTo>
                    <a:pt x="19725" y="991"/>
                  </a:lnTo>
                  <a:cubicBezTo>
                    <a:pt x="19721" y="1070"/>
                    <a:pt x="19750" y="1098"/>
                    <a:pt x="19793" y="1098"/>
                  </a:cubicBezTo>
                  <a:cubicBezTo>
                    <a:pt x="19852" y="1098"/>
                    <a:pt x="19939" y="1046"/>
                    <a:pt x="20011" y="1000"/>
                  </a:cubicBezTo>
                  <a:lnTo>
                    <a:pt x="20011" y="1000"/>
                  </a:lnTo>
                  <a:cubicBezTo>
                    <a:pt x="19957" y="1089"/>
                    <a:pt x="19948" y="1249"/>
                    <a:pt x="19984" y="1365"/>
                  </a:cubicBezTo>
                  <a:cubicBezTo>
                    <a:pt x="20046" y="1374"/>
                    <a:pt x="20109" y="1383"/>
                    <a:pt x="20162" y="1392"/>
                  </a:cubicBezTo>
                  <a:cubicBezTo>
                    <a:pt x="20180" y="1357"/>
                    <a:pt x="20198" y="1321"/>
                    <a:pt x="20216" y="1267"/>
                  </a:cubicBezTo>
                  <a:cubicBezTo>
                    <a:pt x="20226" y="1285"/>
                    <a:pt x="20245" y="1292"/>
                    <a:pt x="20270" y="1292"/>
                  </a:cubicBezTo>
                  <a:cubicBezTo>
                    <a:pt x="20433" y="1292"/>
                    <a:pt x="20860" y="974"/>
                    <a:pt x="20935" y="974"/>
                  </a:cubicBezTo>
                  <a:cubicBezTo>
                    <a:pt x="20961" y="974"/>
                    <a:pt x="20946" y="1010"/>
                    <a:pt x="20867" y="1107"/>
                  </a:cubicBezTo>
                  <a:cubicBezTo>
                    <a:pt x="20894" y="1091"/>
                    <a:pt x="21014" y="1068"/>
                    <a:pt x="21111" y="1068"/>
                  </a:cubicBezTo>
                  <a:cubicBezTo>
                    <a:pt x="21176" y="1068"/>
                    <a:pt x="21231" y="1078"/>
                    <a:pt x="21242" y="1107"/>
                  </a:cubicBezTo>
                  <a:cubicBezTo>
                    <a:pt x="21326" y="1074"/>
                    <a:pt x="21410" y="1051"/>
                    <a:pt x="21494" y="1051"/>
                  </a:cubicBezTo>
                  <a:cubicBezTo>
                    <a:pt x="21526" y="1051"/>
                    <a:pt x="21558" y="1055"/>
                    <a:pt x="21590" y="1062"/>
                  </a:cubicBezTo>
                  <a:cubicBezTo>
                    <a:pt x="21762" y="1007"/>
                    <a:pt x="21985" y="886"/>
                    <a:pt x="22164" y="886"/>
                  </a:cubicBezTo>
                  <a:cubicBezTo>
                    <a:pt x="22273" y="886"/>
                    <a:pt x="22365" y="931"/>
                    <a:pt x="22419" y="1062"/>
                  </a:cubicBezTo>
                  <a:cubicBezTo>
                    <a:pt x="22416" y="1058"/>
                    <a:pt x="22413" y="1056"/>
                    <a:pt x="22411" y="1056"/>
                  </a:cubicBezTo>
                  <a:cubicBezTo>
                    <a:pt x="22395" y="1056"/>
                    <a:pt x="22402" y="1155"/>
                    <a:pt x="22402" y="1241"/>
                  </a:cubicBezTo>
                  <a:cubicBezTo>
                    <a:pt x="22509" y="1214"/>
                    <a:pt x="22625" y="1196"/>
                    <a:pt x="22732" y="1178"/>
                  </a:cubicBezTo>
                  <a:cubicBezTo>
                    <a:pt x="22879" y="1048"/>
                    <a:pt x="23026" y="901"/>
                    <a:pt x="23223" y="901"/>
                  </a:cubicBezTo>
                  <a:cubicBezTo>
                    <a:pt x="23229" y="901"/>
                    <a:pt x="23234" y="901"/>
                    <a:pt x="23240" y="902"/>
                  </a:cubicBezTo>
                  <a:cubicBezTo>
                    <a:pt x="23383" y="902"/>
                    <a:pt x="23731" y="1116"/>
                    <a:pt x="23838" y="1205"/>
                  </a:cubicBezTo>
                  <a:cubicBezTo>
                    <a:pt x="23695" y="1011"/>
                    <a:pt x="23677" y="949"/>
                    <a:pt x="23720" y="949"/>
                  </a:cubicBezTo>
                  <a:cubicBezTo>
                    <a:pt x="23775" y="949"/>
                    <a:pt x="23931" y="1054"/>
                    <a:pt x="24042" y="1115"/>
                  </a:cubicBezTo>
                  <a:lnTo>
                    <a:pt x="24042" y="1115"/>
                  </a:lnTo>
                  <a:cubicBezTo>
                    <a:pt x="24036" y="1119"/>
                    <a:pt x="24004" y="1176"/>
                    <a:pt x="23972" y="1232"/>
                  </a:cubicBezTo>
                  <a:cubicBezTo>
                    <a:pt x="23990" y="1258"/>
                    <a:pt x="24016" y="1285"/>
                    <a:pt x="24043" y="1321"/>
                  </a:cubicBezTo>
                  <a:cubicBezTo>
                    <a:pt x="24074" y="1308"/>
                    <a:pt x="24099" y="1302"/>
                    <a:pt x="24120" y="1302"/>
                  </a:cubicBezTo>
                  <a:cubicBezTo>
                    <a:pt x="24169" y="1302"/>
                    <a:pt x="24188" y="1338"/>
                    <a:pt x="24195" y="1401"/>
                  </a:cubicBezTo>
                  <a:cubicBezTo>
                    <a:pt x="24320" y="1249"/>
                    <a:pt x="24391" y="1071"/>
                    <a:pt x="24605" y="1009"/>
                  </a:cubicBezTo>
                  <a:cubicBezTo>
                    <a:pt x="24672" y="989"/>
                    <a:pt x="24932" y="981"/>
                    <a:pt x="25207" y="981"/>
                  </a:cubicBezTo>
                  <a:cubicBezTo>
                    <a:pt x="25557" y="981"/>
                    <a:pt x="25931" y="994"/>
                    <a:pt x="25961" y="1009"/>
                  </a:cubicBezTo>
                  <a:cubicBezTo>
                    <a:pt x="25943" y="1035"/>
                    <a:pt x="25925" y="1062"/>
                    <a:pt x="25916" y="1089"/>
                  </a:cubicBezTo>
                  <a:cubicBezTo>
                    <a:pt x="26014" y="1058"/>
                    <a:pt x="26116" y="1045"/>
                    <a:pt x="26224" y="1045"/>
                  </a:cubicBezTo>
                  <a:cubicBezTo>
                    <a:pt x="26275" y="1045"/>
                    <a:pt x="26327" y="1048"/>
                    <a:pt x="26380" y="1053"/>
                  </a:cubicBezTo>
                  <a:cubicBezTo>
                    <a:pt x="26505" y="1029"/>
                    <a:pt x="26630" y="1018"/>
                    <a:pt x="26742" y="1018"/>
                  </a:cubicBezTo>
                  <a:cubicBezTo>
                    <a:pt x="26798" y="1018"/>
                    <a:pt x="26850" y="1021"/>
                    <a:pt x="26898" y="1026"/>
                  </a:cubicBezTo>
                  <a:cubicBezTo>
                    <a:pt x="26960" y="1035"/>
                    <a:pt x="27076" y="1089"/>
                    <a:pt x="27192" y="1142"/>
                  </a:cubicBezTo>
                  <a:cubicBezTo>
                    <a:pt x="27290" y="1160"/>
                    <a:pt x="27388" y="1205"/>
                    <a:pt x="27415" y="1232"/>
                  </a:cubicBezTo>
                  <a:cubicBezTo>
                    <a:pt x="27442" y="1239"/>
                    <a:pt x="27467" y="1244"/>
                    <a:pt x="27488" y="1244"/>
                  </a:cubicBezTo>
                  <a:cubicBezTo>
                    <a:pt x="27564" y="1244"/>
                    <a:pt x="27592" y="1187"/>
                    <a:pt x="27522" y="1026"/>
                  </a:cubicBezTo>
                  <a:lnTo>
                    <a:pt x="27522" y="1026"/>
                  </a:lnTo>
                  <a:cubicBezTo>
                    <a:pt x="27620" y="1062"/>
                    <a:pt x="27692" y="1116"/>
                    <a:pt x="27763" y="1187"/>
                  </a:cubicBezTo>
                  <a:cubicBezTo>
                    <a:pt x="27897" y="1125"/>
                    <a:pt x="28031" y="1062"/>
                    <a:pt x="28173" y="1018"/>
                  </a:cubicBezTo>
                  <a:cubicBezTo>
                    <a:pt x="28348" y="1000"/>
                    <a:pt x="28511" y="986"/>
                    <a:pt x="28677" y="986"/>
                  </a:cubicBezTo>
                  <a:cubicBezTo>
                    <a:pt x="28766" y="986"/>
                    <a:pt x="28856" y="990"/>
                    <a:pt x="28950" y="1000"/>
                  </a:cubicBezTo>
                  <a:cubicBezTo>
                    <a:pt x="28959" y="1009"/>
                    <a:pt x="28985" y="1009"/>
                    <a:pt x="29012" y="1018"/>
                  </a:cubicBezTo>
                  <a:cubicBezTo>
                    <a:pt x="29012" y="1018"/>
                    <a:pt x="29003" y="1009"/>
                    <a:pt x="29003" y="1009"/>
                  </a:cubicBezTo>
                  <a:cubicBezTo>
                    <a:pt x="29120" y="942"/>
                    <a:pt x="29271" y="924"/>
                    <a:pt x="29418" y="924"/>
                  </a:cubicBezTo>
                  <a:cubicBezTo>
                    <a:pt x="29507" y="924"/>
                    <a:pt x="29595" y="930"/>
                    <a:pt x="29672" y="937"/>
                  </a:cubicBezTo>
                  <a:cubicBezTo>
                    <a:pt x="29672" y="946"/>
                    <a:pt x="29672" y="955"/>
                    <a:pt x="29672" y="964"/>
                  </a:cubicBezTo>
                  <a:cubicBezTo>
                    <a:pt x="29699" y="982"/>
                    <a:pt x="29726" y="1000"/>
                    <a:pt x="29753" y="1026"/>
                  </a:cubicBezTo>
                  <a:cubicBezTo>
                    <a:pt x="29770" y="982"/>
                    <a:pt x="29788" y="955"/>
                    <a:pt x="29842" y="946"/>
                  </a:cubicBezTo>
                  <a:cubicBezTo>
                    <a:pt x="29913" y="939"/>
                    <a:pt x="30002" y="936"/>
                    <a:pt x="30095" y="936"/>
                  </a:cubicBezTo>
                  <a:cubicBezTo>
                    <a:pt x="30245" y="936"/>
                    <a:pt x="30407" y="944"/>
                    <a:pt x="30529" y="955"/>
                  </a:cubicBezTo>
                  <a:cubicBezTo>
                    <a:pt x="30484" y="955"/>
                    <a:pt x="30422" y="1214"/>
                    <a:pt x="30395" y="1267"/>
                  </a:cubicBezTo>
                  <a:cubicBezTo>
                    <a:pt x="30425" y="1267"/>
                    <a:pt x="30454" y="1271"/>
                    <a:pt x="30484" y="1271"/>
                  </a:cubicBezTo>
                  <a:cubicBezTo>
                    <a:pt x="30499" y="1271"/>
                    <a:pt x="30514" y="1270"/>
                    <a:pt x="30529" y="1267"/>
                  </a:cubicBezTo>
                  <a:cubicBezTo>
                    <a:pt x="30654" y="1214"/>
                    <a:pt x="30778" y="1053"/>
                    <a:pt x="30618" y="946"/>
                  </a:cubicBezTo>
                  <a:cubicBezTo>
                    <a:pt x="30662" y="932"/>
                    <a:pt x="30699" y="926"/>
                    <a:pt x="30730" y="926"/>
                  </a:cubicBezTo>
                  <a:cubicBezTo>
                    <a:pt x="30819" y="926"/>
                    <a:pt x="30864" y="976"/>
                    <a:pt x="30903" y="1035"/>
                  </a:cubicBezTo>
                  <a:cubicBezTo>
                    <a:pt x="30962" y="999"/>
                    <a:pt x="31020" y="968"/>
                    <a:pt x="31064" y="968"/>
                  </a:cubicBezTo>
                  <a:cubicBezTo>
                    <a:pt x="31074" y="968"/>
                    <a:pt x="31083" y="970"/>
                    <a:pt x="31091" y="973"/>
                  </a:cubicBezTo>
                  <a:cubicBezTo>
                    <a:pt x="31100" y="982"/>
                    <a:pt x="31073" y="1080"/>
                    <a:pt x="31046" y="1205"/>
                  </a:cubicBezTo>
                  <a:cubicBezTo>
                    <a:pt x="31055" y="1205"/>
                    <a:pt x="31064" y="1214"/>
                    <a:pt x="31064" y="1214"/>
                  </a:cubicBezTo>
                  <a:cubicBezTo>
                    <a:pt x="31068" y="1216"/>
                    <a:pt x="31071" y="1217"/>
                    <a:pt x="31075" y="1217"/>
                  </a:cubicBezTo>
                  <a:cubicBezTo>
                    <a:pt x="31126" y="1217"/>
                    <a:pt x="31126" y="972"/>
                    <a:pt x="31126" y="964"/>
                  </a:cubicBezTo>
                  <a:cubicBezTo>
                    <a:pt x="31144" y="982"/>
                    <a:pt x="31171" y="1009"/>
                    <a:pt x="31189" y="1026"/>
                  </a:cubicBezTo>
                  <a:cubicBezTo>
                    <a:pt x="31216" y="982"/>
                    <a:pt x="31242" y="946"/>
                    <a:pt x="31251" y="928"/>
                  </a:cubicBezTo>
                  <a:cubicBezTo>
                    <a:pt x="31273" y="900"/>
                    <a:pt x="31331" y="891"/>
                    <a:pt x="31398" y="891"/>
                  </a:cubicBezTo>
                  <a:cubicBezTo>
                    <a:pt x="31499" y="891"/>
                    <a:pt x="31619" y="910"/>
                    <a:pt x="31662" y="910"/>
                  </a:cubicBezTo>
                  <a:cubicBezTo>
                    <a:pt x="31608" y="1026"/>
                    <a:pt x="31563" y="1107"/>
                    <a:pt x="31519" y="1142"/>
                  </a:cubicBezTo>
                  <a:cubicBezTo>
                    <a:pt x="31555" y="1151"/>
                    <a:pt x="31590" y="1160"/>
                    <a:pt x="31626" y="1169"/>
                  </a:cubicBezTo>
                  <a:cubicBezTo>
                    <a:pt x="31671" y="1044"/>
                    <a:pt x="31733" y="910"/>
                    <a:pt x="31840" y="910"/>
                  </a:cubicBezTo>
                  <a:cubicBezTo>
                    <a:pt x="31840" y="964"/>
                    <a:pt x="31662" y="1455"/>
                    <a:pt x="31715" y="1455"/>
                  </a:cubicBezTo>
                  <a:lnTo>
                    <a:pt x="31760" y="1455"/>
                  </a:lnTo>
                  <a:cubicBezTo>
                    <a:pt x="31778" y="1455"/>
                    <a:pt x="31787" y="1446"/>
                    <a:pt x="31804" y="1446"/>
                  </a:cubicBezTo>
                  <a:cubicBezTo>
                    <a:pt x="31831" y="1446"/>
                    <a:pt x="31858" y="1437"/>
                    <a:pt x="31876" y="1437"/>
                  </a:cubicBezTo>
                  <a:cubicBezTo>
                    <a:pt x="31876" y="1428"/>
                    <a:pt x="31876" y="1419"/>
                    <a:pt x="31876" y="1410"/>
                  </a:cubicBezTo>
                  <a:cubicBezTo>
                    <a:pt x="31876" y="1365"/>
                    <a:pt x="31938" y="1321"/>
                    <a:pt x="32010" y="1285"/>
                  </a:cubicBezTo>
                  <a:cubicBezTo>
                    <a:pt x="32018" y="1243"/>
                    <a:pt x="32018" y="1185"/>
                    <a:pt x="32018" y="1134"/>
                  </a:cubicBezTo>
                  <a:lnTo>
                    <a:pt x="32018" y="1134"/>
                  </a:lnTo>
                  <a:cubicBezTo>
                    <a:pt x="31983" y="1214"/>
                    <a:pt x="31920" y="1276"/>
                    <a:pt x="31831" y="1294"/>
                  </a:cubicBezTo>
                  <a:cubicBezTo>
                    <a:pt x="31742" y="1294"/>
                    <a:pt x="31965" y="1142"/>
                    <a:pt x="32018" y="1134"/>
                  </a:cubicBezTo>
                  <a:lnTo>
                    <a:pt x="32018" y="1134"/>
                  </a:lnTo>
                  <a:cubicBezTo>
                    <a:pt x="32018" y="1134"/>
                    <a:pt x="32018" y="1134"/>
                    <a:pt x="32018" y="1134"/>
                  </a:cubicBezTo>
                  <a:lnTo>
                    <a:pt x="32018" y="1134"/>
                  </a:lnTo>
                  <a:cubicBezTo>
                    <a:pt x="32018" y="1134"/>
                    <a:pt x="32018" y="1134"/>
                    <a:pt x="32018" y="1134"/>
                  </a:cubicBezTo>
                  <a:lnTo>
                    <a:pt x="32018" y="1134"/>
                  </a:lnTo>
                  <a:cubicBezTo>
                    <a:pt x="32018" y="1134"/>
                    <a:pt x="32018" y="1134"/>
                    <a:pt x="32018" y="1134"/>
                  </a:cubicBezTo>
                  <a:lnTo>
                    <a:pt x="32018" y="1134"/>
                  </a:lnTo>
                  <a:cubicBezTo>
                    <a:pt x="32018" y="1131"/>
                    <a:pt x="32018" y="1128"/>
                    <a:pt x="32018" y="1125"/>
                  </a:cubicBezTo>
                  <a:cubicBezTo>
                    <a:pt x="31974" y="1116"/>
                    <a:pt x="31938" y="1107"/>
                    <a:pt x="31894" y="1089"/>
                  </a:cubicBezTo>
                  <a:cubicBezTo>
                    <a:pt x="31926" y="1063"/>
                    <a:pt x="31967" y="1042"/>
                    <a:pt x="31997" y="1042"/>
                  </a:cubicBezTo>
                  <a:cubicBezTo>
                    <a:pt x="32009" y="1042"/>
                    <a:pt x="32020" y="1046"/>
                    <a:pt x="32027" y="1053"/>
                  </a:cubicBezTo>
                  <a:cubicBezTo>
                    <a:pt x="32027" y="1048"/>
                    <a:pt x="32027" y="1043"/>
                    <a:pt x="32027" y="1037"/>
                  </a:cubicBezTo>
                  <a:lnTo>
                    <a:pt x="32027" y="1037"/>
                  </a:lnTo>
                  <a:cubicBezTo>
                    <a:pt x="32033" y="1081"/>
                    <a:pt x="32057" y="1098"/>
                    <a:pt x="32091" y="1098"/>
                  </a:cubicBezTo>
                  <a:cubicBezTo>
                    <a:pt x="32151" y="1098"/>
                    <a:pt x="32241" y="1046"/>
                    <a:pt x="32313" y="1000"/>
                  </a:cubicBezTo>
                  <a:lnTo>
                    <a:pt x="32313" y="1000"/>
                  </a:lnTo>
                  <a:cubicBezTo>
                    <a:pt x="32277" y="1053"/>
                    <a:pt x="32259" y="1125"/>
                    <a:pt x="32259" y="1196"/>
                  </a:cubicBezTo>
                  <a:cubicBezTo>
                    <a:pt x="32265" y="1196"/>
                    <a:pt x="32271" y="1195"/>
                    <a:pt x="32275" y="1195"/>
                  </a:cubicBezTo>
                  <a:cubicBezTo>
                    <a:pt x="32376" y="1195"/>
                    <a:pt x="32294" y="1279"/>
                    <a:pt x="32277" y="1339"/>
                  </a:cubicBezTo>
                  <a:cubicBezTo>
                    <a:pt x="32277" y="1348"/>
                    <a:pt x="32286" y="1365"/>
                    <a:pt x="32286" y="1374"/>
                  </a:cubicBezTo>
                  <a:cubicBezTo>
                    <a:pt x="32291" y="1377"/>
                    <a:pt x="32297" y="1378"/>
                    <a:pt x="32305" y="1378"/>
                  </a:cubicBezTo>
                  <a:cubicBezTo>
                    <a:pt x="32326" y="1378"/>
                    <a:pt x="32359" y="1370"/>
                    <a:pt x="32411" y="1357"/>
                  </a:cubicBezTo>
                  <a:lnTo>
                    <a:pt x="32411" y="1357"/>
                  </a:lnTo>
                  <a:cubicBezTo>
                    <a:pt x="32411" y="1383"/>
                    <a:pt x="32375" y="1428"/>
                    <a:pt x="32331" y="1464"/>
                  </a:cubicBezTo>
                  <a:cubicBezTo>
                    <a:pt x="32343" y="1478"/>
                    <a:pt x="32356" y="1486"/>
                    <a:pt x="32371" y="1486"/>
                  </a:cubicBezTo>
                  <a:cubicBezTo>
                    <a:pt x="32412" y="1486"/>
                    <a:pt x="32463" y="1425"/>
                    <a:pt x="32509" y="1267"/>
                  </a:cubicBezTo>
                  <a:cubicBezTo>
                    <a:pt x="32520" y="1285"/>
                    <a:pt x="32540" y="1293"/>
                    <a:pt x="32566" y="1293"/>
                  </a:cubicBezTo>
                  <a:cubicBezTo>
                    <a:pt x="32735" y="1293"/>
                    <a:pt x="33162" y="973"/>
                    <a:pt x="33239" y="973"/>
                  </a:cubicBezTo>
                  <a:cubicBezTo>
                    <a:pt x="33263" y="973"/>
                    <a:pt x="33252" y="1005"/>
                    <a:pt x="33187" y="1089"/>
                  </a:cubicBezTo>
                  <a:lnTo>
                    <a:pt x="33232" y="1089"/>
                  </a:lnTo>
                  <a:cubicBezTo>
                    <a:pt x="33278" y="1076"/>
                    <a:pt x="33344" y="1068"/>
                    <a:pt x="33403" y="1068"/>
                  </a:cubicBezTo>
                  <a:cubicBezTo>
                    <a:pt x="33469" y="1068"/>
                    <a:pt x="33526" y="1078"/>
                    <a:pt x="33535" y="1107"/>
                  </a:cubicBezTo>
                  <a:cubicBezTo>
                    <a:pt x="33553" y="1142"/>
                    <a:pt x="33464" y="1160"/>
                    <a:pt x="33392" y="1196"/>
                  </a:cubicBezTo>
                  <a:cubicBezTo>
                    <a:pt x="33415" y="1241"/>
                    <a:pt x="33387" y="1261"/>
                    <a:pt x="33336" y="1261"/>
                  </a:cubicBezTo>
                  <a:cubicBezTo>
                    <a:pt x="33326" y="1261"/>
                    <a:pt x="33315" y="1260"/>
                    <a:pt x="33303" y="1258"/>
                  </a:cubicBezTo>
                  <a:cubicBezTo>
                    <a:pt x="33294" y="1267"/>
                    <a:pt x="33294" y="1285"/>
                    <a:pt x="33303" y="1303"/>
                  </a:cubicBezTo>
                  <a:cubicBezTo>
                    <a:pt x="33374" y="1410"/>
                    <a:pt x="33758" y="1339"/>
                    <a:pt x="33669" y="1624"/>
                  </a:cubicBezTo>
                  <a:cubicBezTo>
                    <a:pt x="33660" y="1651"/>
                    <a:pt x="33651" y="1678"/>
                    <a:pt x="33642" y="1704"/>
                  </a:cubicBezTo>
                  <a:cubicBezTo>
                    <a:pt x="33651" y="1696"/>
                    <a:pt x="33669" y="1696"/>
                    <a:pt x="33696" y="1696"/>
                  </a:cubicBezTo>
                  <a:cubicBezTo>
                    <a:pt x="33740" y="1660"/>
                    <a:pt x="33794" y="1624"/>
                    <a:pt x="33847" y="1588"/>
                  </a:cubicBezTo>
                  <a:cubicBezTo>
                    <a:pt x="33829" y="1588"/>
                    <a:pt x="33821" y="1597"/>
                    <a:pt x="33821" y="1597"/>
                  </a:cubicBezTo>
                  <a:cubicBezTo>
                    <a:pt x="33794" y="1419"/>
                    <a:pt x="33874" y="1348"/>
                    <a:pt x="33678" y="1241"/>
                  </a:cubicBezTo>
                  <a:cubicBezTo>
                    <a:pt x="33874" y="1223"/>
                    <a:pt x="33624" y="1178"/>
                    <a:pt x="33749" y="1151"/>
                  </a:cubicBezTo>
                  <a:cubicBezTo>
                    <a:pt x="33731" y="1142"/>
                    <a:pt x="33731" y="1116"/>
                    <a:pt x="33740" y="1089"/>
                  </a:cubicBezTo>
                  <a:lnTo>
                    <a:pt x="33740" y="1089"/>
                  </a:lnTo>
                  <a:cubicBezTo>
                    <a:pt x="33745" y="1089"/>
                    <a:pt x="33751" y="1090"/>
                    <a:pt x="33756" y="1090"/>
                  </a:cubicBezTo>
                  <a:cubicBezTo>
                    <a:pt x="33856" y="1090"/>
                    <a:pt x="34016" y="1014"/>
                    <a:pt x="34168" y="955"/>
                  </a:cubicBezTo>
                  <a:cubicBezTo>
                    <a:pt x="34168" y="946"/>
                    <a:pt x="34177" y="937"/>
                    <a:pt x="34177" y="928"/>
                  </a:cubicBezTo>
                  <a:cubicBezTo>
                    <a:pt x="34191" y="924"/>
                    <a:pt x="34204" y="922"/>
                    <a:pt x="34216" y="922"/>
                  </a:cubicBezTo>
                  <a:cubicBezTo>
                    <a:pt x="34229" y="922"/>
                    <a:pt x="34240" y="924"/>
                    <a:pt x="34249" y="928"/>
                  </a:cubicBezTo>
                  <a:cubicBezTo>
                    <a:pt x="34325" y="904"/>
                    <a:pt x="34399" y="887"/>
                    <a:pt x="34467" y="887"/>
                  </a:cubicBezTo>
                  <a:cubicBezTo>
                    <a:pt x="34575" y="887"/>
                    <a:pt x="34667" y="931"/>
                    <a:pt x="34722" y="1062"/>
                  </a:cubicBezTo>
                  <a:cubicBezTo>
                    <a:pt x="34717" y="1057"/>
                    <a:pt x="34713" y="1055"/>
                    <a:pt x="34709" y="1055"/>
                  </a:cubicBezTo>
                  <a:cubicBezTo>
                    <a:pt x="34688" y="1055"/>
                    <a:pt x="34695" y="1146"/>
                    <a:pt x="34695" y="1223"/>
                  </a:cubicBezTo>
                  <a:cubicBezTo>
                    <a:pt x="34793" y="1160"/>
                    <a:pt x="34909" y="1151"/>
                    <a:pt x="35061" y="1151"/>
                  </a:cubicBezTo>
                  <a:cubicBezTo>
                    <a:pt x="35199" y="1030"/>
                    <a:pt x="35337" y="901"/>
                    <a:pt x="35524" y="901"/>
                  </a:cubicBezTo>
                  <a:cubicBezTo>
                    <a:pt x="35530" y="901"/>
                    <a:pt x="35536" y="901"/>
                    <a:pt x="35542" y="902"/>
                  </a:cubicBezTo>
                  <a:cubicBezTo>
                    <a:pt x="35649" y="902"/>
                    <a:pt x="35890" y="1035"/>
                    <a:pt x="36042" y="1134"/>
                  </a:cubicBezTo>
                  <a:cubicBezTo>
                    <a:pt x="36051" y="1134"/>
                    <a:pt x="36069" y="1134"/>
                    <a:pt x="36078" y="1125"/>
                  </a:cubicBezTo>
                  <a:cubicBezTo>
                    <a:pt x="35986" y="991"/>
                    <a:pt x="35979" y="946"/>
                    <a:pt x="36016" y="946"/>
                  </a:cubicBezTo>
                  <a:cubicBezTo>
                    <a:pt x="36065" y="946"/>
                    <a:pt x="36193" y="1028"/>
                    <a:pt x="36301" y="1089"/>
                  </a:cubicBezTo>
                  <a:cubicBezTo>
                    <a:pt x="36529" y="1048"/>
                    <a:pt x="36757" y="1007"/>
                    <a:pt x="36998" y="1007"/>
                  </a:cubicBezTo>
                  <a:cubicBezTo>
                    <a:pt x="37021" y="1007"/>
                    <a:pt x="37044" y="1008"/>
                    <a:pt x="37068" y="1009"/>
                  </a:cubicBezTo>
                  <a:cubicBezTo>
                    <a:pt x="37059" y="1026"/>
                    <a:pt x="36818" y="1339"/>
                    <a:pt x="36818" y="1339"/>
                  </a:cubicBezTo>
                  <a:cubicBezTo>
                    <a:pt x="36786" y="1243"/>
                    <a:pt x="36729" y="1201"/>
                    <a:pt x="36687" y="1201"/>
                  </a:cubicBezTo>
                  <a:cubicBezTo>
                    <a:pt x="36635" y="1201"/>
                    <a:pt x="36606" y="1266"/>
                    <a:pt x="36675" y="1374"/>
                  </a:cubicBezTo>
                  <a:cubicBezTo>
                    <a:pt x="36697" y="1362"/>
                    <a:pt x="36719" y="1357"/>
                    <a:pt x="36741" y="1357"/>
                  </a:cubicBezTo>
                  <a:cubicBezTo>
                    <a:pt x="36799" y="1357"/>
                    <a:pt x="36858" y="1396"/>
                    <a:pt x="36916" y="1455"/>
                  </a:cubicBezTo>
                  <a:cubicBezTo>
                    <a:pt x="36916" y="1420"/>
                    <a:pt x="37288" y="1115"/>
                    <a:pt x="37267" y="1115"/>
                  </a:cubicBezTo>
                  <a:lnTo>
                    <a:pt x="37267" y="1115"/>
                  </a:lnTo>
                  <a:cubicBezTo>
                    <a:pt x="37266" y="1115"/>
                    <a:pt x="37265" y="1115"/>
                    <a:pt x="37264" y="1116"/>
                  </a:cubicBezTo>
                  <a:cubicBezTo>
                    <a:pt x="37326" y="1089"/>
                    <a:pt x="37567" y="1035"/>
                    <a:pt x="37621" y="1035"/>
                  </a:cubicBezTo>
                  <a:cubicBezTo>
                    <a:pt x="37738" y="1032"/>
                    <a:pt x="37784" y="1015"/>
                    <a:pt x="37799" y="1015"/>
                  </a:cubicBezTo>
                  <a:cubicBezTo>
                    <a:pt x="37819" y="1015"/>
                    <a:pt x="37773" y="1050"/>
                    <a:pt x="37773" y="1214"/>
                  </a:cubicBezTo>
                  <a:cubicBezTo>
                    <a:pt x="37826" y="1080"/>
                    <a:pt x="37924" y="1009"/>
                    <a:pt x="38067" y="991"/>
                  </a:cubicBezTo>
                  <a:lnTo>
                    <a:pt x="38067" y="991"/>
                  </a:lnTo>
                  <a:cubicBezTo>
                    <a:pt x="38067" y="1000"/>
                    <a:pt x="37888" y="1160"/>
                    <a:pt x="38004" y="1160"/>
                  </a:cubicBezTo>
                  <a:cubicBezTo>
                    <a:pt x="38120" y="1107"/>
                    <a:pt x="38245" y="1071"/>
                    <a:pt x="38388" y="1053"/>
                  </a:cubicBezTo>
                  <a:cubicBezTo>
                    <a:pt x="38415" y="1026"/>
                    <a:pt x="38459" y="1009"/>
                    <a:pt x="38540" y="1009"/>
                  </a:cubicBezTo>
                  <a:cubicBezTo>
                    <a:pt x="38549" y="1009"/>
                    <a:pt x="38540" y="1026"/>
                    <a:pt x="38531" y="1044"/>
                  </a:cubicBezTo>
                  <a:cubicBezTo>
                    <a:pt x="38629" y="1044"/>
                    <a:pt x="38727" y="1053"/>
                    <a:pt x="38834" y="1062"/>
                  </a:cubicBezTo>
                  <a:cubicBezTo>
                    <a:pt x="38849" y="1040"/>
                    <a:pt x="38900" y="1024"/>
                    <a:pt x="39007" y="1024"/>
                  </a:cubicBezTo>
                  <a:cubicBezTo>
                    <a:pt x="39030" y="1024"/>
                    <a:pt x="39055" y="1025"/>
                    <a:pt x="39084" y="1026"/>
                  </a:cubicBezTo>
                  <a:cubicBezTo>
                    <a:pt x="39057" y="1053"/>
                    <a:pt x="39039" y="1080"/>
                    <a:pt x="39030" y="1098"/>
                  </a:cubicBezTo>
                  <a:cubicBezTo>
                    <a:pt x="39129" y="1125"/>
                    <a:pt x="39236" y="1151"/>
                    <a:pt x="39343" y="1187"/>
                  </a:cubicBezTo>
                  <a:cubicBezTo>
                    <a:pt x="39289" y="1136"/>
                    <a:pt x="39306" y="1117"/>
                    <a:pt x="39355" y="1117"/>
                  </a:cubicBezTo>
                  <a:cubicBezTo>
                    <a:pt x="39460" y="1117"/>
                    <a:pt x="39711" y="1204"/>
                    <a:pt x="39717" y="1241"/>
                  </a:cubicBezTo>
                  <a:cubicBezTo>
                    <a:pt x="39726" y="1249"/>
                    <a:pt x="39726" y="1258"/>
                    <a:pt x="39726" y="1258"/>
                  </a:cubicBezTo>
                  <a:cubicBezTo>
                    <a:pt x="39726" y="1267"/>
                    <a:pt x="39735" y="1267"/>
                    <a:pt x="39735" y="1267"/>
                  </a:cubicBezTo>
                  <a:cubicBezTo>
                    <a:pt x="39726" y="1196"/>
                    <a:pt x="39700" y="1152"/>
                    <a:pt x="39638" y="1125"/>
                  </a:cubicBezTo>
                  <a:lnTo>
                    <a:pt x="39638" y="1125"/>
                  </a:lnTo>
                  <a:cubicBezTo>
                    <a:pt x="39643" y="1127"/>
                    <a:pt x="39658" y="1128"/>
                    <a:pt x="39679" y="1128"/>
                  </a:cubicBezTo>
                  <a:cubicBezTo>
                    <a:pt x="39842" y="1128"/>
                    <a:pt x="40413" y="1078"/>
                    <a:pt x="40476" y="1062"/>
                  </a:cubicBezTo>
                  <a:lnTo>
                    <a:pt x="40476" y="1062"/>
                  </a:lnTo>
                  <a:cubicBezTo>
                    <a:pt x="40449" y="1089"/>
                    <a:pt x="40422" y="1125"/>
                    <a:pt x="40386" y="1160"/>
                  </a:cubicBezTo>
                  <a:cubicBezTo>
                    <a:pt x="40609" y="1107"/>
                    <a:pt x="40797" y="1080"/>
                    <a:pt x="40859" y="1053"/>
                  </a:cubicBezTo>
                  <a:lnTo>
                    <a:pt x="40859" y="1053"/>
                  </a:lnTo>
                  <a:cubicBezTo>
                    <a:pt x="40850" y="1080"/>
                    <a:pt x="40850" y="1098"/>
                    <a:pt x="40850" y="1125"/>
                  </a:cubicBezTo>
                  <a:cubicBezTo>
                    <a:pt x="40913" y="1080"/>
                    <a:pt x="40966" y="1053"/>
                    <a:pt x="40993" y="1053"/>
                  </a:cubicBezTo>
                  <a:cubicBezTo>
                    <a:pt x="40957" y="1089"/>
                    <a:pt x="41038" y="1125"/>
                    <a:pt x="41154" y="1151"/>
                  </a:cubicBezTo>
                  <a:cubicBezTo>
                    <a:pt x="41171" y="1116"/>
                    <a:pt x="41207" y="1080"/>
                    <a:pt x="41243" y="1053"/>
                  </a:cubicBezTo>
                  <a:cubicBezTo>
                    <a:pt x="41252" y="1071"/>
                    <a:pt x="41305" y="1125"/>
                    <a:pt x="41359" y="1178"/>
                  </a:cubicBezTo>
                  <a:cubicBezTo>
                    <a:pt x="41417" y="1186"/>
                    <a:pt x="41476" y="1187"/>
                    <a:pt x="41527" y="1187"/>
                  </a:cubicBezTo>
                  <a:lnTo>
                    <a:pt x="41527" y="1187"/>
                  </a:lnTo>
                  <a:cubicBezTo>
                    <a:pt x="41485" y="1166"/>
                    <a:pt x="41321" y="1016"/>
                    <a:pt x="41305" y="1009"/>
                  </a:cubicBezTo>
                  <a:cubicBezTo>
                    <a:pt x="41368" y="973"/>
                    <a:pt x="41448" y="946"/>
                    <a:pt x="41537" y="937"/>
                  </a:cubicBezTo>
                  <a:cubicBezTo>
                    <a:pt x="41490" y="879"/>
                    <a:pt x="41428" y="828"/>
                    <a:pt x="41528" y="828"/>
                  </a:cubicBezTo>
                  <a:cubicBezTo>
                    <a:pt x="41580" y="828"/>
                    <a:pt x="41676" y="841"/>
                    <a:pt x="41841" y="875"/>
                  </a:cubicBezTo>
                  <a:cubicBezTo>
                    <a:pt x="41796" y="884"/>
                    <a:pt x="41778" y="902"/>
                    <a:pt x="41760" y="928"/>
                  </a:cubicBezTo>
                  <a:cubicBezTo>
                    <a:pt x="41832" y="928"/>
                    <a:pt x="41912" y="928"/>
                    <a:pt x="41974" y="937"/>
                  </a:cubicBezTo>
                  <a:cubicBezTo>
                    <a:pt x="41938" y="1062"/>
                    <a:pt x="41914" y="1098"/>
                    <a:pt x="41890" y="1098"/>
                  </a:cubicBezTo>
                  <a:cubicBezTo>
                    <a:pt x="41858" y="1098"/>
                    <a:pt x="41826" y="1039"/>
                    <a:pt x="41766" y="1039"/>
                  </a:cubicBezTo>
                  <a:cubicBezTo>
                    <a:pt x="41747" y="1039"/>
                    <a:pt x="41724" y="1045"/>
                    <a:pt x="41698" y="1062"/>
                  </a:cubicBezTo>
                  <a:cubicBezTo>
                    <a:pt x="41680" y="1071"/>
                    <a:pt x="41876" y="1187"/>
                    <a:pt x="41921" y="1187"/>
                  </a:cubicBezTo>
                  <a:cubicBezTo>
                    <a:pt x="41926" y="1188"/>
                    <a:pt x="41931" y="1188"/>
                    <a:pt x="41936" y="1188"/>
                  </a:cubicBezTo>
                  <a:cubicBezTo>
                    <a:pt x="42067" y="1188"/>
                    <a:pt x="41997" y="963"/>
                    <a:pt x="42135" y="946"/>
                  </a:cubicBezTo>
                  <a:cubicBezTo>
                    <a:pt x="42191" y="939"/>
                    <a:pt x="42259" y="936"/>
                    <a:pt x="42331" y="936"/>
                  </a:cubicBezTo>
                  <a:cubicBezTo>
                    <a:pt x="42430" y="936"/>
                    <a:pt x="42537" y="941"/>
                    <a:pt x="42634" y="946"/>
                  </a:cubicBezTo>
                  <a:cubicBezTo>
                    <a:pt x="42643" y="937"/>
                    <a:pt x="42652" y="937"/>
                    <a:pt x="42670" y="928"/>
                  </a:cubicBezTo>
                  <a:cubicBezTo>
                    <a:pt x="42679" y="937"/>
                    <a:pt x="42679" y="937"/>
                    <a:pt x="42679" y="946"/>
                  </a:cubicBezTo>
                  <a:cubicBezTo>
                    <a:pt x="42733" y="946"/>
                    <a:pt x="42786" y="955"/>
                    <a:pt x="42831" y="955"/>
                  </a:cubicBezTo>
                  <a:cubicBezTo>
                    <a:pt x="42781" y="955"/>
                    <a:pt x="42716" y="1253"/>
                    <a:pt x="42686" y="1276"/>
                  </a:cubicBezTo>
                  <a:lnTo>
                    <a:pt x="42688" y="1276"/>
                  </a:lnTo>
                  <a:cubicBezTo>
                    <a:pt x="42742" y="1267"/>
                    <a:pt x="42795" y="1258"/>
                    <a:pt x="42849" y="1258"/>
                  </a:cubicBezTo>
                  <a:cubicBezTo>
                    <a:pt x="42911" y="1223"/>
                    <a:pt x="42973" y="1160"/>
                    <a:pt x="42991" y="1098"/>
                  </a:cubicBezTo>
                  <a:cubicBezTo>
                    <a:pt x="42938" y="1018"/>
                    <a:pt x="42884" y="955"/>
                    <a:pt x="42875" y="910"/>
                  </a:cubicBezTo>
                  <a:lnTo>
                    <a:pt x="42875" y="910"/>
                  </a:lnTo>
                  <a:cubicBezTo>
                    <a:pt x="42893" y="919"/>
                    <a:pt x="42911" y="928"/>
                    <a:pt x="42929" y="937"/>
                  </a:cubicBezTo>
                  <a:cubicBezTo>
                    <a:pt x="42969" y="929"/>
                    <a:pt x="43002" y="925"/>
                    <a:pt x="43030" y="925"/>
                  </a:cubicBezTo>
                  <a:cubicBezTo>
                    <a:pt x="43064" y="925"/>
                    <a:pt x="43092" y="931"/>
                    <a:pt x="43116" y="946"/>
                  </a:cubicBezTo>
                  <a:cubicBezTo>
                    <a:pt x="43125" y="937"/>
                    <a:pt x="43134" y="928"/>
                    <a:pt x="43152" y="919"/>
                  </a:cubicBezTo>
                  <a:cubicBezTo>
                    <a:pt x="43232" y="964"/>
                    <a:pt x="43312" y="1080"/>
                    <a:pt x="43402" y="1178"/>
                  </a:cubicBezTo>
                  <a:cubicBezTo>
                    <a:pt x="43420" y="1107"/>
                    <a:pt x="43420" y="973"/>
                    <a:pt x="43420" y="964"/>
                  </a:cubicBezTo>
                  <a:cubicBezTo>
                    <a:pt x="43687" y="1196"/>
                    <a:pt x="43616" y="1241"/>
                    <a:pt x="43473" y="1249"/>
                  </a:cubicBezTo>
                  <a:cubicBezTo>
                    <a:pt x="43534" y="1302"/>
                    <a:pt x="43594" y="1343"/>
                    <a:pt x="43666" y="1343"/>
                  </a:cubicBezTo>
                  <a:cubicBezTo>
                    <a:pt x="43678" y="1343"/>
                    <a:pt x="43692" y="1341"/>
                    <a:pt x="43705" y="1339"/>
                  </a:cubicBezTo>
                  <a:cubicBezTo>
                    <a:pt x="43767" y="1321"/>
                    <a:pt x="43812" y="1294"/>
                    <a:pt x="43848" y="1267"/>
                  </a:cubicBezTo>
                  <a:cubicBezTo>
                    <a:pt x="43776" y="1267"/>
                    <a:pt x="43687" y="1241"/>
                    <a:pt x="43687" y="1187"/>
                  </a:cubicBezTo>
                  <a:cubicBezTo>
                    <a:pt x="43687" y="1151"/>
                    <a:pt x="43725" y="1138"/>
                    <a:pt x="43773" y="1138"/>
                  </a:cubicBezTo>
                  <a:cubicBezTo>
                    <a:pt x="43821" y="1138"/>
                    <a:pt x="43879" y="1151"/>
                    <a:pt x="43919" y="1169"/>
                  </a:cubicBezTo>
                  <a:cubicBezTo>
                    <a:pt x="43955" y="1098"/>
                    <a:pt x="43946" y="1000"/>
                    <a:pt x="43892" y="910"/>
                  </a:cubicBezTo>
                  <a:lnTo>
                    <a:pt x="44205" y="910"/>
                  </a:lnTo>
                  <a:cubicBezTo>
                    <a:pt x="44133" y="1009"/>
                    <a:pt x="44133" y="1080"/>
                    <a:pt x="44151" y="1142"/>
                  </a:cubicBezTo>
                  <a:cubicBezTo>
                    <a:pt x="44160" y="1134"/>
                    <a:pt x="44169" y="1116"/>
                    <a:pt x="44178" y="1107"/>
                  </a:cubicBezTo>
                  <a:lnTo>
                    <a:pt x="44178" y="1107"/>
                  </a:lnTo>
                  <a:cubicBezTo>
                    <a:pt x="44169" y="1125"/>
                    <a:pt x="44160" y="1134"/>
                    <a:pt x="44160" y="1142"/>
                  </a:cubicBezTo>
                  <a:cubicBezTo>
                    <a:pt x="44169" y="1169"/>
                    <a:pt x="44178" y="1187"/>
                    <a:pt x="44196" y="1205"/>
                  </a:cubicBezTo>
                  <a:cubicBezTo>
                    <a:pt x="44240" y="1169"/>
                    <a:pt x="44294" y="1134"/>
                    <a:pt x="44321" y="1134"/>
                  </a:cubicBezTo>
                  <a:cubicBezTo>
                    <a:pt x="44294" y="1178"/>
                    <a:pt x="44267" y="1214"/>
                    <a:pt x="44240" y="1241"/>
                  </a:cubicBezTo>
                  <a:cubicBezTo>
                    <a:pt x="44258" y="1258"/>
                    <a:pt x="44276" y="1276"/>
                    <a:pt x="44303" y="1285"/>
                  </a:cubicBezTo>
                  <a:cubicBezTo>
                    <a:pt x="44383" y="1241"/>
                    <a:pt x="44490" y="1205"/>
                    <a:pt x="44535" y="1196"/>
                  </a:cubicBezTo>
                  <a:lnTo>
                    <a:pt x="44570" y="1196"/>
                  </a:lnTo>
                  <a:cubicBezTo>
                    <a:pt x="44581" y="1160"/>
                    <a:pt x="44593" y="1137"/>
                    <a:pt x="44608" y="1137"/>
                  </a:cubicBezTo>
                  <a:cubicBezTo>
                    <a:pt x="44630" y="1137"/>
                    <a:pt x="44658" y="1188"/>
                    <a:pt x="44695" y="1321"/>
                  </a:cubicBezTo>
                  <a:cubicBezTo>
                    <a:pt x="44704" y="1258"/>
                    <a:pt x="45088" y="1071"/>
                    <a:pt x="44999" y="1009"/>
                  </a:cubicBezTo>
                  <a:cubicBezTo>
                    <a:pt x="44930" y="961"/>
                    <a:pt x="44865" y="946"/>
                    <a:pt x="44801" y="946"/>
                  </a:cubicBezTo>
                  <a:cubicBezTo>
                    <a:pt x="44686" y="946"/>
                    <a:pt x="44577" y="995"/>
                    <a:pt x="44472" y="995"/>
                  </a:cubicBezTo>
                  <a:cubicBezTo>
                    <a:pt x="44406" y="995"/>
                    <a:pt x="44340" y="975"/>
                    <a:pt x="44276" y="910"/>
                  </a:cubicBezTo>
                  <a:cubicBezTo>
                    <a:pt x="44369" y="910"/>
                    <a:pt x="44503" y="901"/>
                    <a:pt x="44646" y="901"/>
                  </a:cubicBezTo>
                  <a:cubicBezTo>
                    <a:pt x="44916" y="901"/>
                    <a:pt x="45218" y="935"/>
                    <a:pt x="45329" y="1134"/>
                  </a:cubicBezTo>
                  <a:cubicBezTo>
                    <a:pt x="45358" y="1104"/>
                    <a:pt x="45412" y="1087"/>
                    <a:pt x="45465" y="1087"/>
                  </a:cubicBezTo>
                  <a:cubicBezTo>
                    <a:pt x="45476" y="1087"/>
                    <a:pt x="45487" y="1087"/>
                    <a:pt x="45498" y="1089"/>
                  </a:cubicBezTo>
                  <a:cubicBezTo>
                    <a:pt x="45489" y="1018"/>
                    <a:pt x="45436" y="955"/>
                    <a:pt x="45373" y="884"/>
                  </a:cubicBezTo>
                  <a:lnTo>
                    <a:pt x="45373" y="884"/>
                  </a:lnTo>
                  <a:cubicBezTo>
                    <a:pt x="45739" y="1009"/>
                    <a:pt x="46123" y="1062"/>
                    <a:pt x="46524" y="1080"/>
                  </a:cubicBezTo>
                  <a:cubicBezTo>
                    <a:pt x="46488" y="1053"/>
                    <a:pt x="46453" y="982"/>
                    <a:pt x="46479" y="928"/>
                  </a:cubicBezTo>
                  <a:cubicBezTo>
                    <a:pt x="46493" y="925"/>
                    <a:pt x="46506" y="923"/>
                    <a:pt x="46516" y="923"/>
                  </a:cubicBezTo>
                  <a:cubicBezTo>
                    <a:pt x="46560" y="923"/>
                    <a:pt x="46574" y="953"/>
                    <a:pt x="46560" y="1018"/>
                  </a:cubicBezTo>
                  <a:cubicBezTo>
                    <a:pt x="46569" y="1053"/>
                    <a:pt x="46569" y="1071"/>
                    <a:pt x="46560" y="1089"/>
                  </a:cubicBezTo>
                  <a:cubicBezTo>
                    <a:pt x="46703" y="1096"/>
                    <a:pt x="46847" y="1099"/>
                    <a:pt x="46990" y="1099"/>
                  </a:cubicBezTo>
                  <a:cubicBezTo>
                    <a:pt x="47372" y="1099"/>
                    <a:pt x="47751" y="1080"/>
                    <a:pt x="48121" y="1080"/>
                  </a:cubicBezTo>
                  <a:cubicBezTo>
                    <a:pt x="48183" y="1080"/>
                    <a:pt x="48344" y="1107"/>
                    <a:pt x="48478" y="1107"/>
                  </a:cubicBezTo>
                  <a:cubicBezTo>
                    <a:pt x="48540" y="1098"/>
                    <a:pt x="48594" y="1089"/>
                    <a:pt x="48656" y="1080"/>
                  </a:cubicBezTo>
                  <a:cubicBezTo>
                    <a:pt x="48674" y="1062"/>
                    <a:pt x="48665" y="1026"/>
                    <a:pt x="48612" y="982"/>
                  </a:cubicBezTo>
                  <a:cubicBezTo>
                    <a:pt x="48736" y="982"/>
                    <a:pt x="48906" y="991"/>
                    <a:pt x="49093" y="1018"/>
                  </a:cubicBezTo>
                  <a:cubicBezTo>
                    <a:pt x="49183" y="1009"/>
                    <a:pt x="49272" y="1009"/>
                    <a:pt x="49361" y="1009"/>
                  </a:cubicBezTo>
                  <a:cubicBezTo>
                    <a:pt x="49361" y="1018"/>
                    <a:pt x="49352" y="1035"/>
                    <a:pt x="49334" y="1053"/>
                  </a:cubicBezTo>
                  <a:cubicBezTo>
                    <a:pt x="49539" y="1098"/>
                    <a:pt x="49762" y="1151"/>
                    <a:pt x="49932" y="1232"/>
                  </a:cubicBezTo>
                  <a:cubicBezTo>
                    <a:pt x="49974" y="1219"/>
                    <a:pt x="50013" y="1214"/>
                    <a:pt x="50051" y="1214"/>
                  </a:cubicBezTo>
                  <a:cubicBezTo>
                    <a:pt x="50118" y="1214"/>
                    <a:pt x="50181" y="1229"/>
                    <a:pt x="50244" y="1241"/>
                  </a:cubicBezTo>
                  <a:cubicBezTo>
                    <a:pt x="50262" y="1160"/>
                    <a:pt x="50307" y="1089"/>
                    <a:pt x="50378" y="1053"/>
                  </a:cubicBezTo>
                  <a:lnTo>
                    <a:pt x="50378" y="1053"/>
                  </a:lnTo>
                  <a:cubicBezTo>
                    <a:pt x="50344" y="1149"/>
                    <a:pt x="50391" y="1183"/>
                    <a:pt x="50454" y="1183"/>
                  </a:cubicBezTo>
                  <a:cubicBezTo>
                    <a:pt x="50572" y="1183"/>
                    <a:pt x="50746" y="1061"/>
                    <a:pt x="50530" y="1009"/>
                  </a:cubicBezTo>
                  <a:cubicBezTo>
                    <a:pt x="50649" y="969"/>
                    <a:pt x="51024" y="908"/>
                    <a:pt x="51211" y="908"/>
                  </a:cubicBezTo>
                  <a:cubicBezTo>
                    <a:pt x="51234" y="908"/>
                    <a:pt x="51254" y="909"/>
                    <a:pt x="51270" y="910"/>
                  </a:cubicBezTo>
                  <a:cubicBezTo>
                    <a:pt x="51330" y="910"/>
                    <a:pt x="51550" y="877"/>
                    <a:pt x="51588" y="867"/>
                  </a:cubicBezTo>
                  <a:lnTo>
                    <a:pt x="51588" y="867"/>
                  </a:lnTo>
                  <a:cubicBezTo>
                    <a:pt x="51571" y="876"/>
                    <a:pt x="51556" y="958"/>
                    <a:pt x="51564" y="1000"/>
                  </a:cubicBezTo>
                  <a:cubicBezTo>
                    <a:pt x="51573" y="1009"/>
                    <a:pt x="51573" y="1018"/>
                    <a:pt x="51573" y="1026"/>
                  </a:cubicBezTo>
                  <a:lnTo>
                    <a:pt x="51582" y="1026"/>
                  </a:lnTo>
                  <a:cubicBezTo>
                    <a:pt x="51680" y="1000"/>
                    <a:pt x="51725" y="928"/>
                    <a:pt x="51707" y="821"/>
                  </a:cubicBezTo>
                  <a:cubicBezTo>
                    <a:pt x="51741" y="812"/>
                    <a:pt x="51784" y="807"/>
                    <a:pt x="51832" y="807"/>
                  </a:cubicBezTo>
                  <a:close/>
                  <a:moveTo>
                    <a:pt x="1" y="1"/>
                  </a:moveTo>
                  <a:lnTo>
                    <a:pt x="1" y="37451"/>
                  </a:lnTo>
                  <a:lnTo>
                    <a:pt x="66623" y="37451"/>
                  </a:lnTo>
                  <a:lnTo>
                    <a:pt x="66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89" name="Google Shape;18889;p34"/>
            <p:cNvGrpSpPr/>
            <p:nvPr/>
          </p:nvGrpSpPr>
          <p:grpSpPr>
            <a:xfrm>
              <a:off x="87083" y="110827"/>
              <a:ext cx="9044547" cy="4921304"/>
              <a:chOff x="87083" y="110827"/>
              <a:chExt cx="9044547" cy="4921304"/>
            </a:xfrm>
          </p:grpSpPr>
          <p:sp>
            <p:nvSpPr>
              <p:cNvPr id="18890" name="Google Shape;18890;p34"/>
              <p:cNvSpPr/>
              <p:nvPr/>
            </p:nvSpPr>
            <p:spPr>
              <a:xfrm>
                <a:off x="9091801" y="1173686"/>
                <a:ext cx="27331" cy="3653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66" extrusionOk="0">
                    <a:moveTo>
                      <a:pt x="151" y="0"/>
                    </a:moveTo>
                    <a:cubicBezTo>
                      <a:pt x="1" y="0"/>
                      <a:pt x="21" y="265"/>
                      <a:pt x="141" y="265"/>
                    </a:cubicBezTo>
                    <a:cubicBezTo>
                      <a:pt x="151" y="265"/>
                      <a:pt x="162" y="264"/>
                      <a:pt x="173" y="260"/>
                    </a:cubicBezTo>
                    <a:cubicBezTo>
                      <a:pt x="173" y="188"/>
                      <a:pt x="75" y="188"/>
                      <a:pt x="75" y="126"/>
                    </a:cubicBezTo>
                    <a:lnTo>
                      <a:pt x="75" y="126"/>
                    </a:lnTo>
                    <a:cubicBezTo>
                      <a:pt x="75" y="126"/>
                      <a:pt x="75" y="126"/>
                      <a:pt x="76" y="126"/>
                    </a:cubicBezTo>
                    <a:cubicBezTo>
                      <a:pt x="83" y="126"/>
                      <a:pt x="199" y="1"/>
                      <a:pt x="164" y="1"/>
                    </a:cubicBezTo>
                    <a:cubicBezTo>
                      <a:pt x="160" y="0"/>
                      <a:pt x="155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1" name="Google Shape;18891;p34"/>
              <p:cNvSpPr/>
              <p:nvPr/>
            </p:nvSpPr>
            <p:spPr>
              <a:xfrm>
                <a:off x="9039613" y="2934361"/>
                <a:ext cx="30764" cy="71142"/>
              </a:xfrm>
              <a:custGeom>
                <a:avLst/>
                <a:gdLst/>
                <a:ahLst/>
                <a:cxnLst/>
                <a:rect l="l" t="t" r="r" b="b"/>
                <a:pathLst>
                  <a:path w="224" h="518" extrusionOk="0">
                    <a:moveTo>
                      <a:pt x="18" y="0"/>
                    </a:moveTo>
                    <a:cubicBezTo>
                      <a:pt x="18" y="107"/>
                      <a:pt x="9" y="214"/>
                      <a:pt x="9" y="321"/>
                    </a:cubicBezTo>
                    <a:lnTo>
                      <a:pt x="0" y="518"/>
                    </a:lnTo>
                    <a:cubicBezTo>
                      <a:pt x="125" y="277"/>
                      <a:pt x="223" y="98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2" name="Google Shape;18892;p34"/>
              <p:cNvSpPr/>
              <p:nvPr/>
            </p:nvSpPr>
            <p:spPr>
              <a:xfrm>
                <a:off x="9045656" y="2913485"/>
                <a:ext cx="137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0"/>
                      <a:pt x="1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3" name="Google Shape;18893;p34"/>
              <p:cNvSpPr/>
              <p:nvPr/>
            </p:nvSpPr>
            <p:spPr>
              <a:xfrm>
                <a:off x="9045656" y="2854705"/>
                <a:ext cx="32000" cy="6633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83" extrusionOk="0">
                    <a:moveTo>
                      <a:pt x="108" y="0"/>
                    </a:moveTo>
                    <a:cubicBezTo>
                      <a:pt x="108" y="45"/>
                      <a:pt x="19" y="375"/>
                      <a:pt x="1" y="429"/>
                    </a:cubicBezTo>
                    <a:cubicBezTo>
                      <a:pt x="63" y="447"/>
                      <a:pt x="135" y="464"/>
                      <a:pt x="197" y="482"/>
                    </a:cubicBezTo>
                    <a:cubicBezTo>
                      <a:pt x="233" y="170"/>
                      <a:pt x="117" y="250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4" name="Google Shape;18894;p34"/>
              <p:cNvSpPr/>
              <p:nvPr/>
            </p:nvSpPr>
            <p:spPr>
              <a:xfrm>
                <a:off x="7368481" y="113299"/>
                <a:ext cx="67434" cy="3268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238" extrusionOk="0">
                    <a:moveTo>
                      <a:pt x="177" y="1"/>
                    </a:moveTo>
                    <a:cubicBezTo>
                      <a:pt x="1" y="1"/>
                      <a:pt x="323" y="161"/>
                      <a:pt x="178" y="237"/>
                    </a:cubicBezTo>
                    <a:cubicBezTo>
                      <a:pt x="428" y="237"/>
                      <a:pt x="339" y="85"/>
                      <a:pt x="491" y="50"/>
                    </a:cubicBezTo>
                    <a:cubicBezTo>
                      <a:pt x="325" y="15"/>
                      <a:pt x="229" y="1"/>
                      <a:pt x="1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5" name="Google Shape;18895;p34"/>
              <p:cNvSpPr/>
              <p:nvPr/>
            </p:nvSpPr>
            <p:spPr>
              <a:xfrm>
                <a:off x="7462695" y="134724"/>
                <a:ext cx="40378" cy="33923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47" extrusionOk="0">
                    <a:moveTo>
                      <a:pt x="271" y="0"/>
                    </a:moveTo>
                    <a:lnTo>
                      <a:pt x="271" y="0"/>
                    </a:lnTo>
                    <a:cubicBezTo>
                      <a:pt x="270" y="0"/>
                      <a:pt x="269" y="1"/>
                      <a:pt x="269" y="1"/>
                    </a:cubicBezTo>
                    <a:cubicBezTo>
                      <a:pt x="206" y="1"/>
                      <a:pt x="1" y="37"/>
                      <a:pt x="1" y="126"/>
                    </a:cubicBezTo>
                    <a:cubicBezTo>
                      <a:pt x="1" y="214"/>
                      <a:pt x="22" y="247"/>
                      <a:pt x="53" y="247"/>
                    </a:cubicBezTo>
                    <a:cubicBezTo>
                      <a:pt x="138" y="247"/>
                      <a:pt x="294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6" name="Google Shape;18896;p34"/>
              <p:cNvSpPr/>
              <p:nvPr/>
            </p:nvSpPr>
            <p:spPr>
              <a:xfrm>
                <a:off x="9037141" y="4584615"/>
                <a:ext cx="25820" cy="4504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28" extrusionOk="0">
                    <a:moveTo>
                      <a:pt x="179" y="1"/>
                    </a:moveTo>
                    <a:lnTo>
                      <a:pt x="179" y="1"/>
                    </a:lnTo>
                    <a:cubicBezTo>
                      <a:pt x="107" y="135"/>
                      <a:pt x="63" y="144"/>
                      <a:pt x="0" y="322"/>
                    </a:cubicBezTo>
                    <a:cubicBezTo>
                      <a:pt x="8" y="326"/>
                      <a:pt x="16" y="327"/>
                      <a:pt x="23" y="327"/>
                    </a:cubicBezTo>
                    <a:cubicBezTo>
                      <a:pt x="112" y="327"/>
                      <a:pt x="187" y="100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7" name="Google Shape;18897;p34"/>
              <p:cNvSpPr/>
              <p:nvPr/>
            </p:nvSpPr>
            <p:spPr>
              <a:xfrm>
                <a:off x="9039613" y="4637353"/>
                <a:ext cx="2609" cy="12361"/>
              </a:xfrm>
              <a:custGeom>
                <a:avLst/>
                <a:gdLst/>
                <a:ahLst/>
                <a:cxnLst/>
                <a:rect l="l" t="t" r="r" b="b"/>
                <a:pathLst>
                  <a:path w="19" h="90" extrusionOk="0">
                    <a:moveTo>
                      <a:pt x="0" y="1"/>
                    </a:moveTo>
                    <a:cubicBezTo>
                      <a:pt x="18" y="9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8" name="Google Shape;18898;p34"/>
              <p:cNvSpPr/>
              <p:nvPr/>
            </p:nvSpPr>
            <p:spPr>
              <a:xfrm>
                <a:off x="8822756" y="5007891"/>
                <a:ext cx="18541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" extrusionOk="0">
                    <a:moveTo>
                      <a:pt x="91" y="0"/>
                    </a:moveTo>
                    <a:cubicBezTo>
                      <a:pt x="65" y="0"/>
                      <a:pt x="34" y="6"/>
                      <a:pt x="0" y="23"/>
                    </a:cubicBezTo>
                    <a:cubicBezTo>
                      <a:pt x="45" y="14"/>
                      <a:pt x="89" y="14"/>
                      <a:pt x="134" y="6"/>
                    </a:cubicBezTo>
                    <a:cubicBezTo>
                      <a:pt x="121" y="2"/>
                      <a:pt x="107" y="0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9" name="Google Shape;18899;p34"/>
              <p:cNvSpPr/>
              <p:nvPr/>
            </p:nvSpPr>
            <p:spPr>
              <a:xfrm>
                <a:off x="7100122" y="4975067"/>
                <a:ext cx="101769" cy="27468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00" extrusionOk="0">
                    <a:moveTo>
                      <a:pt x="319" y="0"/>
                    </a:moveTo>
                    <a:cubicBezTo>
                      <a:pt x="172" y="0"/>
                      <a:pt x="38" y="10"/>
                      <a:pt x="0" y="48"/>
                    </a:cubicBezTo>
                    <a:cubicBezTo>
                      <a:pt x="27" y="66"/>
                      <a:pt x="89" y="84"/>
                      <a:pt x="170" y="102"/>
                    </a:cubicBezTo>
                    <a:cubicBezTo>
                      <a:pt x="152" y="129"/>
                      <a:pt x="134" y="173"/>
                      <a:pt x="116" y="200"/>
                    </a:cubicBezTo>
                    <a:cubicBezTo>
                      <a:pt x="170" y="182"/>
                      <a:pt x="223" y="146"/>
                      <a:pt x="268" y="120"/>
                    </a:cubicBezTo>
                    <a:cubicBezTo>
                      <a:pt x="316" y="124"/>
                      <a:pt x="365" y="127"/>
                      <a:pt x="414" y="127"/>
                    </a:cubicBezTo>
                    <a:cubicBezTo>
                      <a:pt x="563" y="127"/>
                      <a:pt x="700" y="100"/>
                      <a:pt x="741" y="13"/>
                    </a:cubicBezTo>
                    <a:cubicBezTo>
                      <a:pt x="661" y="13"/>
                      <a:pt x="482" y="0"/>
                      <a:pt x="3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0" name="Google Shape;18900;p34"/>
              <p:cNvSpPr/>
              <p:nvPr/>
            </p:nvSpPr>
            <p:spPr>
              <a:xfrm>
                <a:off x="9028214" y="4310626"/>
                <a:ext cx="24996" cy="1881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7" extrusionOk="0">
                    <a:moveTo>
                      <a:pt x="39" y="1"/>
                    </a:moveTo>
                    <a:cubicBezTo>
                      <a:pt x="16" y="1"/>
                      <a:pt x="0" y="9"/>
                      <a:pt x="3" y="24"/>
                    </a:cubicBezTo>
                    <a:cubicBezTo>
                      <a:pt x="3" y="117"/>
                      <a:pt x="52" y="136"/>
                      <a:pt x="114" y="136"/>
                    </a:cubicBezTo>
                    <a:cubicBezTo>
                      <a:pt x="135" y="136"/>
                      <a:pt x="158" y="134"/>
                      <a:pt x="181" y="131"/>
                    </a:cubicBezTo>
                    <a:cubicBezTo>
                      <a:pt x="164" y="36"/>
                      <a:pt x="86" y="1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1" name="Google Shape;18901;p34"/>
              <p:cNvSpPr/>
              <p:nvPr/>
            </p:nvSpPr>
            <p:spPr>
              <a:xfrm>
                <a:off x="9010222" y="3590425"/>
                <a:ext cx="49305" cy="49717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62" extrusionOk="0">
                    <a:moveTo>
                      <a:pt x="52" y="1"/>
                    </a:moveTo>
                    <a:cubicBezTo>
                      <a:pt x="22" y="1"/>
                      <a:pt x="0" y="32"/>
                      <a:pt x="0" y="112"/>
                    </a:cubicBezTo>
                    <a:cubicBezTo>
                      <a:pt x="0" y="121"/>
                      <a:pt x="259" y="362"/>
                      <a:pt x="134" y="362"/>
                    </a:cubicBezTo>
                    <a:cubicBezTo>
                      <a:pt x="136" y="362"/>
                      <a:pt x="138" y="362"/>
                      <a:pt x="140" y="362"/>
                    </a:cubicBezTo>
                    <a:cubicBezTo>
                      <a:pt x="358" y="362"/>
                      <a:pt x="155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2" name="Google Shape;18902;p34"/>
              <p:cNvSpPr/>
              <p:nvPr/>
            </p:nvSpPr>
            <p:spPr>
              <a:xfrm>
                <a:off x="8982068" y="3390049"/>
                <a:ext cx="33099" cy="5658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2" extrusionOk="0">
                    <a:moveTo>
                      <a:pt x="80" y="1"/>
                    </a:moveTo>
                    <a:cubicBezTo>
                      <a:pt x="80" y="46"/>
                      <a:pt x="0" y="411"/>
                      <a:pt x="62" y="411"/>
                    </a:cubicBezTo>
                    <a:cubicBezTo>
                      <a:pt x="232" y="295"/>
                      <a:pt x="241" y="162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3" name="Google Shape;18903;p34"/>
              <p:cNvSpPr/>
              <p:nvPr/>
            </p:nvSpPr>
            <p:spPr>
              <a:xfrm>
                <a:off x="8968472" y="3214668"/>
                <a:ext cx="45460" cy="3831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79" extrusionOk="0">
                    <a:moveTo>
                      <a:pt x="114" y="1"/>
                    </a:moveTo>
                    <a:cubicBezTo>
                      <a:pt x="109" y="1"/>
                      <a:pt x="104" y="1"/>
                      <a:pt x="99" y="2"/>
                    </a:cubicBezTo>
                    <a:cubicBezTo>
                      <a:pt x="1" y="20"/>
                      <a:pt x="224" y="234"/>
                      <a:pt x="233" y="243"/>
                    </a:cubicBezTo>
                    <a:cubicBezTo>
                      <a:pt x="245" y="217"/>
                      <a:pt x="254" y="207"/>
                      <a:pt x="261" y="207"/>
                    </a:cubicBezTo>
                    <a:cubicBezTo>
                      <a:pt x="281" y="207"/>
                      <a:pt x="292" y="279"/>
                      <a:pt x="331" y="279"/>
                    </a:cubicBezTo>
                    <a:cubicBezTo>
                      <a:pt x="322" y="279"/>
                      <a:pt x="224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4" name="Google Shape;18904;p34"/>
              <p:cNvSpPr/>
              <p:nvPr/>
            </p:nvSpPr>
            <p:spPr>
              <a:xfrm>
                <a:off x="9000334" y="3248041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5" name="Google Shape;18905;p34"/>
              <p:cNvSpPr/>
              <p:nvPr/>
            </p:nvSpPr>
            <p:spPr>
              <a:xfrm>
                <a:off x="8993742" y="3555816"/>
                <a:ext cx="51502" cy="1249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91" extrusionOk="0">
                    <a:moveTo>
                      <a:pt x="323" y="1"/>
                    </a:moveTo>
                    <a:cubicBezTo>
                      <a:pt x="227" y="1"/>
                      <a:pt x="0" y="90"/>
                      <a:pt x="141" y="90"/>
                    </a:cubicBezTo>
                    <a:cubicBezTo>
                      <a:pt x="155" y="90"/>
                      <a:pt x="171" y="89"/>
                      <a:pt x="192" y="87"/>
                    </a:cubicBezTo>
                    <a:cubicBezTo>
                      <a:pt x="245" y="70"/>
                      <a:pt x="299" y="61"/>
                      <a:pt x="352" y="43"/>
                    </a:cubicBezTo>
                    <a:cubicBezTo>
                      <a:pt x="374" y="12"/>
                      <a:pt x="357" y="1"/>
                      <a:pt x="3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6" name="Google Shape;18906;p34"/>
              <p:cNvSpPr/>
              <p:nvPr/>
            </p:nvSpPr>
            <p:spPr>
              <a:xfrm>
                <a:off x="8988111" y="3263011"/>
                <a:ext cx="2197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" extrusionOk="0">
                    <a:moveTo>
                      <a:pt x="14" y="1"/>
                    </a:moveTo>
                    <a:cubicBezTo>
                      <a:pt x="13" y="1"/>
                      <a:pt x="8" y="10"/>
                      <a:pt x="1" y="25"/>
                    </a:cubicBezTo>
                    <a:cubicBezTo>
                      <a:pt x="1" y="34"/>
                      <a:pt x="1" y="43"/>
                      <a:pt x="1" y="52"/>
                    </a:cubicBezTo>
                    <a:cubicBezTo>
                      <a:pt x="11" y="16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7" name="Google Shape;18907;p34"/>
              <p:cNvSpPr/>
              <p:nvPr/>
            </p:nvSpPr>
            <p:spPr>
              <a:xfrm>
                <a:off x="9002806" y="4263381"/>
                <a:ext cx="30764" cy="1208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8" extrusionOk="0">
                    <a:moveTo>
                      <a:pt x="112" y="0"/>
                    </a:moveTo>
                    <a:cubicBezTo>
                      <a:pt x="74" y="0"/>
                      <a:pt x="36" y="16"/>
                      <a:pt x="1" y="47"/>
                    </a:cubicBezTo>
                    <a:cubicBezTo>
                      <a:pt x="36" y="74"/>
                      <a:pt x="74" y="87"/>
                      <a:pt x="112" y="87"/>
                    </a:cubicBezTo>
                    <a:cubicBezTo>
                      <a:pt x="150" y="87"/>
                      <a:pt x="188" y="74"/>
                      <a:pt x="224" y="47"/>
                    </a:cubicBezTo>
                    <a:cubicBezTo>
                      <a:pt x="188" y="16"/>
                      <a:pt x="150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8" name="Google Shape;18908;p34"/>
              <p:cNvSpPr/>
              <p:nvPr/>
            </p:nvSpPr>
            <p:spPr>
              <a:xfrm>
                <a:off x="8947596" y="4007658"/>
                <a:ext cx="33374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79" extrusionOk="0">
                    <a:moveTo>
                      <a:pt x="108" y="0"/>
                    </a:moveTo>
                    <a:cubicBezTo>
                      <a:pt x="88" y="27"/>
                      <a:pt x="0" y="178"/>
                      <a:pt x="38" y="178"/>
                    </a:cubicBezTo>
                    <a:cubicBezTo>
                      <a:pt x="50" y="178"/>
                      <a:pt x="75" y="163"/>
                      <a:pt x="117" y="125"/>
                    </a:cubicBezTo>
                    <a:cubicBezTo>
                      <a:pt x="242" y="89"/>
                      <a:pt x="242" y="45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9" name="Google Shape;18909;p34"/>
              <p:cNvSpPr/>
              <p:nvPr/>
            </p:nvSpPr>
            <p:spPr>
              <a:xfrm>
                <a:off x="5096907" y="4988115"/>
                <a:ext cx="26095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0" extrusionOk="0">
                    <a:moveTo>
                      <a:pt x="79" y="0"/>
                    </a:moveTo>
                    <a:cubicBezTo>
                      <a:pt x="51" y="0"/>
                      <a:pt x="26" y="28"/>
                      <a:pt x="0" y="78"/>
                    </a:cubicBezTo>
                    <a:cubicBezTo>
                      <a:pt x="65" y="92"/>
                      <a:pt x="112" y="100"/>
                      <a:pt x="141" y="100"/>
                    </a:cubicBezTo>
                    <a:cubicBezTo>
                      <a:pt x="185" y="100"/>
                      <a:pt x="189" y="84"/>
                      <a:pt x="152" y="51"/>
                    </a:cubicBezTo>
                    <a:cubicBezTo>
                      <a:pt x="125" y="17"/>
                      <a:pt x="101" y="0"/>
                      <a:pt x="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0" name="Google Shape;18910;p34"/>
              <p:cNvSpPr/>
              <p:nvPr/>
            </p:nvSpPr>
            <p:spPr>
              <a:xfrm>
                <a:off x="9025879" y="3647420"/>
                <a:ext cx="22386" cy="22386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63" extrusionOk="0">
                    <a:moveTo>
                      <a:pt x="130" y="0"/>
                    </a:moveTo>
                    <a:cubicBezTo>
                      <a:pt x="94" y="0"/>
                      <a:pt x="68" y="36"/>
                      <a:pt x="47" y="98"/>
                    </a:cubicBezTo>
                    <a:cubicBezTo>
                      <a:pt x="10" y="145"/>
                      <a:pt x="1" y="163"/>
                      <a:pt x="7" y="163"/>
                    </a:cubicBezTo>
                    <a:cubicBezTo>
                      <a:pt x="25" y="163"/>
                      <a:pt x="150" y="42"/>
                      <a:pt x="163" y="9"/>
                    </a:cubicBezTo>
                    <a:cubicBezTo>
                      <a:pt x="151" y="3"/>
                      <a:pt x="140" y="0"/>
                      <a:pt x="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1" name="Google Shape;18911;p34"/>
              <p:cNvSpPr/>
              <p:nvPr/>
            </p:nvSpPr>
            <p:spPr>
              <a:xfrm>
                <a:off x="8896232" y="3254084"/>
                <a:ext cx="33236" cy="2705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97" extrusionOk="0">
                    <a:moveTo>
                      <a:pt x="125" y="1"/>
                    </a:moveTo>
                    <a:cubicBezTo>
                      <a:pt x="1" y="63"/>
                      <a:pt x="1" y="126"/>
                      <a:pt x="117" y="197"/>
                    </a:cubicBezTo>
                    <a:cubicBezTo>
                      <a:pt x="232" y="135"/>
                      <a:pt x="241" y="63"/>
                      <a:pt x="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2" name="Google Shape;18912;p34"/>
              <p:cNvSpPr/>
              <p:nvPr/>
            </p:nvSpPr>
            <p:spPr>
              <a:xfrm>
                <a:off x="8939493" y="4812596"/>
                <a:ext cx="8515" cy="233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7" extrusionOk="0">
                    <a:moveTo>
                      <a:pt x="7" y="0"/>
                    </a:moveTo>
                    <a:cubicBezTo>
                      <a:pt x="1" y="0"/>
                      <a:pt x="58" y="16"/>
                      <a:pt x="60" y="16"/>
                    </a:cubicBezTo>
                    <a:cubicBezTo>
                      <a:pt x="61" y="16"/>
                      <a:pt x="48" y="12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3" name="Google Shape;18913;p34"/>
              <p:cNvSpPr/>
              <p:nvPr/>
            </p:nvSpPr>
            <p:spPr>
              <a:xfrm>
                <a:off x="9001570" y="4688855"/>
                <a:ext cx="22249" cy="1071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8" extrusionOk="0">
                    <a:moveTo>
                      <a:pt x="161" y="0"/>
                    </a:moveTo>
                    <a:cubicBezTo>
                      <a:pt x="135" y="0"/>
                      <a:pt x="1" y="45"/>
                      <a:pt x="63" y="54"/>
                    </a:cubicBezTo>
                    <a:cubicBezTo>
                      <a:pt x="89" y="70"/>
                      <a:pt x="108" y="78"/>
                      <a:pt x="123" y="78"/>
                    </a:cubicBezTo>
                    <a:cubicBezTo>
                      <a:pt x="150" y="78"/>
                      <a:pt x="161" y="52"/>
                      <a:pt x="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4" name="Google Shape;18914;p34"/>
              <p:cNvSpPr/>
              <p:nvPr/>
            </p:nvSpPr>
            <p:spPr>
              <a:xfrm>
                <a:off x="8996763" y="3005365"/>
                <a:ext cx="7416" cy="16069"/>
              </a:xfrm>
              <a:custGeom>
                <a:avLst/>
                <a:gdLst/>
                <a:ahLst/>
                <a:cxnLst/>
                <a:rect l="l" t="t" r="r" b="b"/>
                <a:pathLst>
                  <a:path w="54" h="117" extrusionOk="0">
                    <a:moveTo>
                      <a:pt x="54" y="1"/>
                    </a:moveTo>
                    <a:lnTo>
                      <a:pt x="54" y="1"/>
                    </a:lnTo>
                    <a:cubicBezTo>
                      <a:pt x="36" y="36"/>
                      <a:pt x="18" y="72"/>
                      <a:pt x="0" y="117"/>
                    </a:cubicBezTo>
                    <a:cubicBezTo>
                      <a:pt x="36" y="90"/>
                      <a:pt x="54" y="54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5" name="Google Shape;18915;p34"/>
              <p:cNvSpPr/>
              <p:nvPr/>
            </p:nvSpPr>
            <p:spPr>
              <a:xfrm>
                <a:off x="9022583" y="4371329"/>
                <a:ext cx="33099" cy="8487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18" extrusionOk="0">
                    <a:moveTo>
                      <a:pt x="114" y="1"/>
                    </a:moveTo>
                    <a:cubicBezTo>
                      <a:pt x="100" y="1"/>
                      <a:pt x="0" y="262"/>
                      <a:pt x="26" y="305"/>
                    </a:cubicBezTo>
                    <a:cubicBezTo>
                      <a:pt x="62" y="412"/>
                      <a:pt x="89" y="510"/>
                      <a:pt x="124" y="617"/>
                    </a:cubicBezTo>
                    <a:cubicBezTo>
                      <a:pt x="106" y="430"/>
                      <a:pt x="240" y="180"/>
                      <a:pt x="115" y="2"/>
                    </a:cubicBezTo>
                    <a:cubicBezTo>
                      <a:pt x="115" y="1"/>
                      <a:pt x="115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6" name="Google Shape;18916;p34"/>
              <p:cNvSpPr/>
              <p:nvPr/>
            </p:nvSpPr>
            <p:spPr>
              <a:xfrm>
                <a:off x="8805588" y="4982896"/>
                <a:ext cx="22112" cy="1964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43" extrusionOk="0">
                    <a:moveTo>
                      <a:pt x="94" y="0"/>
                    </a:moveTo>
                    <a:cubicBezTo>
                      <a:pt x="50" y="0"/>
                      <a:pt x="32" y="92"/>
                      <a:pt x="0" y="143"/>
                    </a:cubicBezTo>
                    <a:cubicBezTo>
                      <a:pt x="54" y="116"/>
                      <a:pt x="107" y="89"/>
                      <a:pt x="161" y="54"/>
                    </a:cubicBezTo>
                    <a:cubicBezTo>
                      <a:pt x="133" y="15"/>
                      <a:pt x="111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7" name="Google Shape;18917;p34"/>
              <p:cNvSpPr/>
              <p:nvPr/>
            </p:nvSpPr>
            <p:spPr>
              <a:xfrm>
                <a:off x="8944575" y="1440809"/>
                <a:ext cx="101220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48" extrusionOk="0">
                    <a:moveTo>
                      <a:pt x="211" y="1"/>
                    </a:moveTo>
                    <a:cubicBezTo>
                      <a:pt x="1" y="110"/>
                      <a:pt x="448" y="347"/>
                      <a:pt x="626" y="347"/>
                    </a:cubicBezTo>
                    <a:cubicBezTo>
                      <a:pt x="652" y="347"/>
                      <a:pt x="672" y="342"/>
                      <a:pt x="683" y="331"/>
                    </a:cubicBezTo>
                    <a:cubicBezTo>
                      <a:pt x="737" y="277"/>
                      <a:pt x="211" y="1"/>
                      <a:pt x="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8" name="Google Shape;18918;p34"/>
              <p:cNvSpPr/>
              <p:nvPr/>
            </p:nvSpPr>
            <p:spPr>
              <a:xfrm>
                <a:off x="8990308" y="3022120"/>
                <a:ext cx="3159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23" h="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" y="8"/>
                      <a:pt x="11" y="30"/>
                    </a:cubicBezTo>
                    <a:cubicBezTo>
                      <a:pt x="18" y="46"/>
                      <a:pt x="21" y="52"/>
                      <a:pt x="22" y="52"/>
                    </a:cubicBezTo>
                    <a:cubicBezTo>
                      <a:pt x="23" y="5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9" name="Google Shape;18919;p34"/>
              <p:cNvSpPr/>
              <p:nvPr/>
            </p:nvSpPr>
            <p:spPr>
              <a:xfrm>
                <a:off x="8797211" y="5003771"/>
                <a:ext cx="15657" cy="370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7" extrusionOk="0">
                    <a:moveTo>
                      <a:pt x="35" y="1"/>
                    </a:moveTo>
                    <a:cubicBezTo>
                      <a:pt x="16" y="1"/>
                      <a:pt x="1" y="7"/>
                      <a:pt x="17" y="27"/>
                    </a:cubicBezTo>
                    <a:cubicBezTo>
                      <a:pt x="113" y="21"/>
                      <a:pt x="69" y="1"/>
                      <a:pt x="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0" name="Google Shape;18920;p34"/>
              <p:cNvSpPr/>
              <p:nvPr/>
            </p:nvSpPr>
            <p:spPr>
              <a:xfrm>
                <a:off x="9048128" y="4491912"/>
                <a:ext cx="10026" cy="405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295" extrusionOk="0">
                    <a:moveTo>
                      <a:pt x="50" y="0"/>
                    </a:moveTo>
                    <a:cubicBezTo>
                      <a:pt x="28" y="0"/>
                      <a:pt x="14" y="24"/>
                      <a:pt x="1" y="78"/>
                    </a:cubicBezTo>
                    <a:cubicBezTo>
                      <a:pt x="1" y="236"/>
                      <a:pt x="7" y="295"/>
                      <a:pt x="17" y="295"/>
                    </a:cubicBezTo>
                    <a:cubicBezTo>
                      <a:pt x="32" y="295"/>
                      <a:pt x="56" y="144"/>
                      <a:pt x="72" y="7"/>
                    </a:cubicBezTo>
                    <a:cubicBezTo>
                      <a:pt x="64" y="3"/>
                      <a:pt x="56" y="0"/>
                      <a:pt x="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1" name="Google Shape;18921;p34"/>
              <p:cNvSpPr/>
              <p:nvPr/>
            </p:nvSpPr>
            <p:spPr>
              <a:xfrm>
                <a:off x="9026154" y="4459912"/>
                <a:ext cx="36807" cy="329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40" extrusionOk="0">
                    <a:moveTo>
                      <a:pt x="55" y="1"/>
                    </a:moveTo>
                    <a:cubicBezTo>
                      <a:pt x="37" y="1"/>
                      <a:pt x="18" y="15"/>
                      <a:pt x="0" y="52"/>
                    </a:cubicBezTo>
                    <a:cubicBezTo>
                      <a:pt x="41" y="145"/>
                      <a:pt x="64" y="172"/>
                      <a:pt x="107" y="172"/>
                    </a:cubicBezTo>
                    <a:cubicBezTo>
                      <a:pt x="139" y="172"/>
                      <a:pt x="181" y="157"/>
                      <a:pt x="250" y="142"/>
                    </a:cubicBezTo>
                    <a:lnTo>
                      <a:pt x="250" y="142"/>
                    </a:lnTo>
                    <a:cubicBezTo>
                      <a:pt x="214" y="195"/>
                      <a:pt x="214" y="231"/>
                      <a:pt x="250" y="240"/>
                    </a:cubicBezTo>
                    <a:cubicBezTo>
                      <a:pt x="259" y="177"/>
                      <a:pt x="268" y="106"/>
                      <a:pt x="259" y="35"/>
                    </a:cubicBezTo>
                    <a:lnTo>
                      <a:pt x="259" y="35"/>
                    </a:lnTo>
                    <a:cubicBezTo>
                      <a:pt x="248" y="110"/>
                      <a:pt x="232" y="137"/>
                      <a:pt x="214" y="137"/>
                    </a:cubicBezTo>
                    <a:cubicBezTo>
                      <a:pt x="171" y="137"/>
                      <a:pt x="113" y="1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2" name="Google Shape;18922;p34"/>
              <p:cNvSpPr/>
              <p:nvPr/>
            </p:nvSpPr>
            <p:spPr>
              <a:xfrm>
                <a:off x="7049033" y="4996492"/>
                <a:ext cx="8378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61" h="9" extrusionOk="0">
                    <a:moveTo>
                      <a:pt x="5" y="0"/>
                    </a:moveTo>
                    <a:cubicBezTo>
                      <a:pt x="1" y="0"/>
                      <a:pt x="48" y="8"/>
                      <a:pt x="60" y="8"/>
                    </a:cubicBezTo>
                    <a:cubicBezTo>
                      <a:pt x="21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3" name="Google Shape;18923;p34"/>
              <p:cNvSpPr/>
              <p:nvPr/>
            </p:nvSpPr>
            <p:spPr>
              <a:xfrm>
                <a:off x="9049364" y="829517"/>
                <a:ext cx="31176" cy="4175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04" extrusionOk="0">
                    <a:moveTo>
                      <a:pt x="174" y="1"/>
                    </a:moveTo>
                    <a:cubicBezTo>
                      <a:pt x="148" y="1"/>
                      <a:pt x="97" y="72"/>
                      <a:pt x="1" y="286"/>
                    </a:cubicBezTo>
                    <a:cubicBezTo>
                      <a:pt x="45" y="241"/>
                      <a:pt x="99" y="196"/>
                      <a:pt x="143" y="152"/>
                    </a:cubicBezTo>
                    <a:cubicBezTo>
                      <a:pt x="152" y="196"/>
                      <a:pt x="161" y="250"/>
                      <a:pt x="170" y="303"/>
                    </a:cubicBezTo>
                    <a:cubicBezTo>
                      <a:pt x="170" y="303"/>
                      <a:pt x="227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4" name="Google Shape;18924;p34"/>
              <p:cNvSpPr/>
              <p:nvPr/>
            </p:nvSpPr>
            <p:spPr>
              <a:xfrm>
                <a:off x="9018325" y="327134"/>
                <a:ext cx="63039" cy="6564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78" extrusionOk="0">
                    <a:moveTo>
                      <a:pt x="209" y="0"/>
                    </a:moveTo>
                    <a:lnTo>
                      <a:pt x="209" y="0"/>
                    </a:lnTo>
                    <a:cubicBezTo>
                      <a:pt x="173" y="236"/>
                      <a:pt x="0" y="477"/>
                      <a:pt x="216" y="477"/>
                    </a:cubicBezTo>
                    <a:cubicBezTo>
                      <a:pt x="270" y="477"/>
                      <a:pt x="348" y="462"/>
                      <a:pt x="459" y="429"/>
                    </a:cubicBezTo>
                    <a:cubicBezTo>
                      <a:pt x="441" y="285"/>
                      <a:pt x="420" y="213"/>
                      <a:pt x="397" y="213"/>
                    </a:cubicBezTo>
                    <a:cubicBezTo>
                      <a:pt x="373" y="213"/>
                      <a:pt x="347" y="283"/>
                      <a:pt x="316" y="420"/>
                    </a:cubicBezTo>
                    <a:cubicBezTo>
                      <a:pt x="280" y="286"/>
                      <a:pt x="244" y="143"/>
                      <a:pt x="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5" name="Google Shape;18925;p34"/>
              <p:cNvSpPr/>
              <p:nvPr/>
            </p:nvSpPr>
            <p:spPr>
              <a:xfrm>
                <a:off x="9043046" y="308868"/>
                <a:ext cx="3983" cy="18404"/>
              </a:xfrm>
              <a:custGeom>
                <a:avLst/>
                <a:gdLst/>
                <a:ahLst/>
                <a:cxnLst/>
                <a:rect l="l" t="t" r="r" b="b"/>
                <a:pathLst>
                  <a:path w="29" h="134" extrusionOk="0">
                    <a:moveTo>
                      <a:pt x="5" y="1"/>
                    </a:moveTo>
                    <a:cubicBezTo>
                      <a:pt x="0" y="1"/>
                      <a:pt x="10" y="58"/>
                      <a:pt x="29" y="133"/>
                    </a:cubicBezTo>
                    <a:cubicBezTo>
                      <a:pt x="29" y="98"/>
                      <a:pt x="29" y="62"/>
                      <a:pt x="20" y="35"/>
                    </a:cubicBezTo>
                    <a:cubicBezTo>
                      <a:pt x="12" y="11"/>
                      <a:pt x="7" y="1"/>
                      <a:pt x="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34"/>
              <p:cNvSpPr/>
              <p:nvPr/>
            </p:nvSpPr>
            <p:spPr>
              <a:xfrm>
                <a:off x="9078754" y="878410"/>
                <a:ext cx="22249" cy="5782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21" extrusionOk="0">
                    <a:moveTo>
                      <a:pt x="152" y="1"/>
                    </a:moveTo>
                    <a:cubicBezTo>
                      <a:pt x="108" y="19"/>
                      <a:pt x="63" y="45"/>
                      <a:pt x="10" y="72"/>
                    </a:cubicBezTo>
                    <a:cubicBezTo>
                      <a:pt x="1" y="206"/>
                      <a:pt x="36" y="322"/>
                      <a:pt x="135" y="420"/>
                    </a:cubicBezTo>
                    <a:cubicBezTo>
                      <a:pt x="161" y="277"/>
                      <a:pt x="161" y="144"/>
                      <a:pt x="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34"/>
              <p:cNvSpPr/>
              <p:nvPr/>
            </p:nvSpPr>
            <p:spPr>
              <a:xfrm>
                <a:off x="9082462" y="1298527"/>
                <a:ext cx="2458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5" extrusionOk="0">
                    <a:moveTo>
                      <a:pt x="101" y="0"/>
                    </a:moveTo>
                    <a:cubicBezTo>
                      <a:pt x="85" y="0"/>
                      <a:pt x="67" y="3"/>
                      <a:pt x="45" y="11"/>
                    </a:cubicBezTo>
                    <a:cubicBezTo>
                      <a:pt x="1" y="82"/>
                      <a:pt x="45" y="127"/>
                      <a:pt x="161" y="145"/>
                    </a:cubicBezTo>
                    <a:cubicBezTo>
                      <a:pt x="176" y="85"/>
                      <a:pt x="178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34"/>
              <p:cNvSpPr/>
              <p:nvPr/>
            </p:nvSpPr>
            <p:spPr>
              <a:xfrm>
                <a:off x="9040849" y="451563"/>
                <a:ext cx="34335" cy="350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5" extrusionOk="0">
                    <a:moveTo>
                      <a:pt x="13" y="0"/>
                    </a:moveTo>
                    <a:cubicBezTo>
                      <a:pt x="5" y="0"/>
                      <a:pt x="0" y="7"/>
                      <a:pt x="0" y="22"/>
                    </a:cubicBezTo>
                    <a:cubicBezTo>
                      <a:pt x="9" y="210"/>
                      <a:pt x="188" y="245"/>
                      <a:pt x="250" y="254"/>
                    </a:cubicBezTo>
                    <a:cubicBezTo>
                      <a:pt x="197" y="194"/>
                      <a:pt x="56" y="0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34"/>
              <p:cNvSpPr/>
              <p:nvPr/>
            </p:nvSpPr>
            <p:spPr>
              <a:xfrm>
                <a:off x="9075046" y="486447"/>
                <a:ext cx="3296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24" h="18" extrusionOk="0">
                    <a:moveTo>
                      <a:pt x="1" y="0"/>
                    </a:moveTo>
                    <a:cubicBezTo>
                      <a:pt x="11" y="10"/>
                      <a:pt x="18" y="17"/>
                      <a:pt x="21" y="17"/>
                    </a:cubicBezTo>
                    <a:cubicBezTo>
                      <a:pt x="23" y="17"/>
                      <a:pt x="23" y="12"/>
                      <a:pt x="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34"/>
              <p:cNvSpPr/>
              <p:nvPr/>
            </p:nvSpPr>
            <p:spPr>
              <a:xfrm>
                <a:off x="9101003" y="602772"/>
                <a:ext cx="5906" cy="8652"/>
              </a:xfrm>
              <a:custGeom>
                <a:avLst/>
                <a:gdLst/>
                <a:ahLst/>
                <a:cxnLst/>
                <a:rect l="l" t="t" r="r" b="b"/>
                <a:pathLst>
                  <a:path w="43" h="63" extrusionOk="0">
                    <a:moveTo>
                      <a:pt x="17" y="1"/>
                    </a:moveTo>
                    <a:cubicBezTo>
                      <a:pt x="0" y="18"/>
                      <a:pt x="29" y="63"/>
                      <a:pt x="38" y="63"/>
                    </a:cubicBezTo>
                    <a:cubicBezTo>
                      <a:pt x="43" y="63"/>
                      <a:pt x="40" y="47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34"/>
              <p:cNvSpPr/>
              <p:nvPr/>
            </p:nvSpPr>
            <p:spPr>
              <a:xfrm>
                <a:off x="9061587" y="508283"/>
                <a:ext cx="36670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70" extrusionOk="0">
                    <a:moveTo>
                      <a:pt x="227" y="1"/>
                    </a:moveTo>
                    <a:cubicBezTo>
                      <a:pt x="216" y="1"/>
                      <a:pt x="193" y="21"/>
                      <a:pt x="153" y="73"/>
                    </a:cubicBezTo>
                    <a:cubicBezTo>
                      <a:pt x="144" y="100"/>
                      <a:pt x="1" y="269"/>
                      <a:pt x="126" y="269"/>
                    </a:cubicBezTo>
                    <a:cubicBezTo>
                      <a:pt x="147" y="269"/>
                      <a:pt x="266" y="1"/>
                      <a:pt x="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34"/>
              <p:cNvSpPr/>
              <p:nvPr/>
            </p:nvSpPr>
            <p:spPr>
              <a:xfrm>
                <a:off x="4620343" y="151891"/>
                <a:ext cx="3708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19"/>
                    </a:moveTo>
                    <a:cubicBezTo>
                      <a:pt x="0" y="19"/>
                      <a:pt x="27" y="1"/>
                      <a:pt x="0" y="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34"/>
              <p:cNvSpPr/>
              <p:nvPr/>
            </p:nvSpPr>
            <p:spPr>
              <a:xfrm>
                <a:off x="9050600" y="926066"/>
                <a:ext cx="81031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46" extrusionOk="0">
                    <a:moveTo>
                      <a:pt x="42" y="1"/>
                    </a:moveTo>
                    <a:cubicBezTo>
                      <a:pt x="29" y="1"/>
                      <a:pt x="15" y="1"/>
                      <a:pt x="1" y="2"/>
                    </a:cubicBezTo>
                    <a:cubicBezTo>
                      <a:pt x="36" y="2"/>
                      <a:pt x="9" y="394"/>
                      <a:pt x="36" y="546"/>
                    </a:cubicBezTo>
                    <a:cubicBezTo>
                      <a:pt x="36" y="537"/>
                      <a:pt x="589" y="1"/>
                      <a:pt x="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34"/>
              <p:cNvSpPr/>
              <p:nvPr/>
            </p:nvSpPr>
            <p:spPr>
              <a:xfrm>
                <a:off x="9044420" y="1143197"/>
                <a:ext cx="38181" cy="3309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41" extrusionOk="0">
                    <a:moveTo>
                      <a:pt x="87" y="1"/>
                    </a:moveTo>
                    <a:cubicBezTo>
                      <a:pt x="51" y="1"/>
                      <a:pt x="20" y="13"/>
                      <a:pt x="1" y="53"/>
                    </a:cubicBezTo>
                    <a:cubicBezTo>
                      <a:pt x="19" y="98"/>
                      <a:pt x="46" y="134"/>
                      <a:pt x="63" y="178"/>
                    </a:cubicBezTo>
                    <a:cubicBezTo>
                      <a:pt x="126" y="196"/>
                      <a:pt x="179" y="214"/>
                      <a:pt x="242" y="241"/>
                    </a:cubicBezTo>
                    <a:cubicBezTo>
                      <a:pt x="197" y="205"/>
                      <a:pt x="170" y="169"/>
                      <a:pt x="144" y="125"/>
                    </a:cubicBezTo>
                    <a:cubicBezTo>
                      <a:pt x="197" y="107"/>
                      <a:pt x="242" y="71"/>
                      <a:pt x="278" y="27"/>
                    </a:cubicBezTo>
                    <a:lnTo>
                      <a:pt x="278" y="27"/>
                    </a:lnTo>
                    <a:cubicBezTo>
                      <a:pt x="271" y="30"/>
                      <a:pt x="263" y="31"/>
                      <a:pt x="254" y="31"/>
                    </a:cubicBezTo>
                    <a:cubicBezTo>
                      <a:pt x="210" y="31"/>
                      <a:pt x="143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34"/>
              <p:cNvSpPr/>
              <p:nvPr/>
            </p:nvSpPr>
            <p:spPr>
              <a:xfrm>
                <a:off x="9010222" y="1290561"/>
                <a:ext cx="16069" cy="1922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40" extrusionOk="0">
                    <a:moveTo>
                      <a:pt x="57" y="0"/>
                    </a:moveTo>
                    <a:cubicBezTo>
                      <a:pt x="34" y="0"/>
                      <a:pt x="16" y="30"/>
                      <a:pt x="0" y="87"/>
                    </a:cubicBezTo>
                    <a:cubicBezTo>
                      <a:pt x="24" y="122"/>
                      <a:pt x="44" y="140"/>
                      <a:pt x="61" y="140"/>
                    </a:cubicBezTo>
                    <a:cubicBezTo>
                      <a:pt x="83" y="140"/>
                      <a:pt x="101" y="111"/>
                      <a:pt x="116" y="51"/>
                    </a:cubicBezTo>
                    <a:cubicBezTo>
                      <a:pt x="93" y="17"/>
                      <a:pt x="74" y="0"/>
                      <a:pt x="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34"/>
              <p:cNvSpPr/>
              <p:nvPr/>
            </p:nvSpPr>
            <p:spPr>
              <a:xfrm>
                <a:off x="9042085" y="1116142"/>
                <a:ext cx="16069" cy="14833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08" extrusionOk="0">
                    <a:moveTo>
                      <a:pt x="80" y="1"/>
                    </a:moveTo>
                    <a:lnTo>
                      <a:pt x="80" y="1"/>
                    </a:lnTo>
                    <a:cubicBezTo>
                      <a:pt x="18" y="27"/>
                      <a:pt x="0" y="63"/>
                      <a:pt x="45" y="108"/>
                    </a:cubicBezTo>
                    <a:cubicBezTo>
                      <a:pt x="107" y="81"/>
                      <a:pt x="116" y="45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34"/>
              <p:cNvSpPr/>
              <p:nvPr/>
            </p:nvSpPr>
            <p:spPr>
              <a:xfrm>
                <a:off x="9064059" y="1087987"/>
                <a:ext cx="30352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5" extrusionOk="0">
                    <a:moveTo>
                      <a:pt x="126" y="0"/>
                    </a:moveTo>
                    <a:cubicBezTo>
                      <a:pt x="19" y="36"/>
                      <a:pt x="1" y="107"/>
                      <a:pt x="63" y="206"/>
                    </a:cubicBezTo>
                    <a:cubicBezTo>
                      <a:pt x="94" y="226"/>
                      <a:pt x="116" y="234"/>
                      <a:pt x="133" y="234"/>
                    </a:cubicBezTo>
                    <a:cubicBezTo>
                      <a:pt x="221" y="234"/>
                      <a:pt x="148" y="8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34"/>
              <p:cNvSpPr/>
              <p:nvPr/>
            </p:nvSpPr>
            <p:spPr>
              <a:xfrm>
                <a:off x="9082462" y="991164"/>
                <a:ext cx="8652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33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9" y="72"/>
                      <a:pt x="1" y="152"/>
                      <a:pt x="45" y="233"/>
                    </a:cubicBezTo>
                    <a:cubicBezTo>
                      <a:pt x="54" y="152"/>
                      <a:pt x="54" y="8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34"/>
              <p:cNvSpPr/>
              <p:nvPr/>
            </p:nvSpPr>
            <p:spPr>
              <a:xfrm>
                <a:off x="9088917" y="697123"/>
                <a:ext cx="21150" cy="145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6" extrusionOk="0">
                    <a:moveTo>
                      <a:pt x="107" y="1"/>
                    </a:moveTo>
                    <a:cubicBezTo>
                      <a:pt x="90" y="1"/>
                      <a:pt x="66" y="13"/>
                      <a:pt x="34" y="45"/>
                    </a:cubicBezTo>
                    <a:cubicBezTo>
                      <a:pt x="0" y="85"/>
                      <a:pt x="2" y="105"/>
                      <a:pt x="39" y="105"/>
                    </a:cubicBezTo>
                    <a:cubicBezTo>
                      <a:pt x="51" y="105"/>
                      <a:pt x="67" y="103"/>
                      <a:pt x="87" y="99"/>
                    </a:cubicBezTo>
                    <a:cubicBezTo>
                      <a:pt x="140" y="99"/>
                      <a:pt x="154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34"/>
              <p:cNvSpPr/>
              <p:nvPr/>
            </p:nvSpPr>
            <p:spPr>
              <a:xfrm>
                <a:off x="8745984" y="5012149"/>
                <a:ext cx="34472" cy="52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8" extrusionOk="0">
                    <a:moveTo>
                      <a:pt x="137" y="0"/>
                    </a:moveTo>
                    <a:cubicBezTo>
                      <a:pt x="77" y="0"/>
                      <a:pt x="0" y="11"/>
                      <a:pt x="69" y="37"/>
                    </a:cubicBezTo>
                    <a:cubicBezTo>
                      <a:pt x="250" y="14"/>
                      <a:pt x="203" y="0"/>
                      <a:pt x="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34"/>
              <p:cNvSpPr/>
              <p:nvPr/>
            </p:nvSpPr>
            <p:spPr>
              <a:xfrm>
                <a:off x="6516847" y="4982896"/>
                <a:ext cx="504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1" extrusionOk="0">
                    <a:moveTo>
                      <a:pt x="349" y="0"/>
                    </a:moveTo>
                    <a:lnTo>
                      <a:pt x="349" y="0"/>
                    </a:lnTo>
                    <a:cubicBezTo>
                      <a:pt x="324" y="49"/>
                      <a:pt x="291" y="98"/>
                      <a:pt x="262" y="98"/>
                    </a:cubicBezTo>
                    <a:cubicBezTo>
                      <a:pt x="248" y="98"/>
                      <a:pt x="235" y="88"/>
                      <a:pt x="224" y="63"/>
                    </a:cubicBezTo>
                    <a:cubicBezTo>
                      <a:pt x="210" y="27"/>
                      <a:pt x="192" y="13"/>
                      <a:pt x="171" y="13"/>
                    </a:cubicBezTo>
                    <a:cubicBezTo>
                      <a:pt x="109" y="13"/>
                      <a:pt x="28" y="134"/>
                      <a:pt x="1" y="161"/>
                    </a:cubicBezTo>
                    <a:cubicBezTo>
                      <a:pt x="367" y="161"/>
                      <a:pt x="331" y="89"/>
                      <a:pt x="3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34"/>
              <p:cNvSpPr/>
              <p:nvPr/>
            </p:nvSpPr>
            <p:spPr>
              <a:xfrm>
                <a:off x="6564641" y="4970673"/>
                <a:ext cx="7554" cy="12361"/>
              </a:xfrm>
              <a:custGeom>
                <a:avLst/>
                <a:gdLst/>
                <a:ahLst/>
                <a:cxnLst/>
                <a:rect l="l" t="t" r="r" b="b"/>
                <a:pathLst>
                  <a:path w="55" h="90" extrusionOk="0">
                    <a:moveTo>
                      <a:pt x="54" y="0"/>
                    </a:moveTo>
                    <a:cubicBezTo>
                      <a:pt x="19" y="36"/>
                      <a:pt x="10" y="62"/>
                      <a:pt x="1" y="89"/>
                    </a:cubicBezTo>
                    <a:cubicBezTo>
                      <a:pt x="28" y="54"/>
                      <a:pt x="45" y="9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34"/>
              <p:cNvSpPr/>
              <p:nvPr/>
            </p:nvSpPr>
            <p:spPr>
              <a:xfrm>
                <a:off x="3723388" y="132664"/>
                <a:ext cx="40927" cy="1909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9" extrusionOk="0">
                    <a:moveTo>
                      <a:pt x="220" y="0"/>
                    </a:moveTo>
                    <a:cubicBezTo>
                      <a:pt x="173" y="0"/>
                      <a:pt x="100" y="21"/>
                      <a:pt x="1" y="60"/>
                    </a:cubicBezTo>
                    <a:cubicBezTo>
                      <a:pt x="24" y="96"/>
                      <a:pt x="136" y="138"/>
                      <a:pt x="210" y="138"/>
                    </a:cubicBezTo>
                    <a:cubicBezTo>
                      <a:pt x="249" y="138"/>
                      <a:pt x="277" y="127"/>
                      <a:pt x="277" y="96"/>
                    </a:cubicBezTo>
                    <a:cubicBezTo>
                      <a:pt x="297" y="32"/>
                      <a:pt x="279" y="0"/>
                      <a:pt x="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34"/>
              <p:cNvSpPr/>
              <p:nvPr/>
            </p:nvSpPr>
            <p:spPr>
              <a:xfrm>
                <a:off x="9059252" y="1701751"/>
                <a:ext cx="25820" cy="3570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60" extrusionOk="0">
                    <a:moveTo>
                      <a:pt x="80" y="1"/>
                    </a:moveTo>
                    <a:cubicBezTo>
                      <a:pt x="54" y="36"/>
                      <a:pt x="27" y="72"/>
                      <a:pt x="0" y="108"/>
                    </a:cubicBezTo>
                    <a:cubicBezTo>
                      <a:pt x="27" y="161"/>
                      <a:pt x="45" y="215"/>
                      <a:pt x="62" y="260"/>
                    </a:cubicBezTo>
                    <a:cubicBezTo>
                      <a:pt x="178" y="152"/>
                      <a:pt x="187" y="72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34"/>
              <p:cNvSpPr/>
              <p:nvPr/>
            </p:nvSpPr>
            <p:spPr>
              <a:xfrm>
                <a:off x="9069003" y="1236175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34"/>
              <p:cNvSpPr/>
              <p:nvPr/>
            </p:nvSpPr>
            <p:spPr>
              <a:xfrm>
                <a:off x="9069003" y="1236175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34"/>
              <p:cNvSpPr/>
              <p:nvPr/>
            </p:nvSpPr>
            <p:spPr>
              <a:xfrm>
                <a:off x="9062823" y="1236313"/>
                <a:ext cx="6180" cy="49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36" extrusionOk="0">
                    <a:moveTo>
                      <a:pt x="45" y="1"/>
                    </a:moveTo>
                    <a:cubicBezTo>
                      <a:pt x="27" y="18"/>
                      <a:pt x="10" y="36"/>
                      <a:pt x="1" y="36"/>
                    </a:cubicBezTo>
                    <a:cubicBezTo>
                      <a:pt x="10" y="36"/>
                      <a:pt x="19" y="27"/>
                      <a:pt x="36" y="9"/>
                    </a:cubicBezTo>
                    <a:cubicBezTo>
                      <a:pt x="36" y="9"/>
                      <a:pt x="36" y="9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34"/>
              <p:cNvSpPr/>
              <p:nvPr/>
            </p:nvSpPr>
            <p:spPr>
              <a:xfrm>
                <a:off x="9004042" y="235805"/>
                <a:ext cx="42163" cy="3268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38" extrusionOk="0">
                    <a:moveTo>
                      <a:pt x="63" y="0"/>
                    </a:moveTo>
                    <a:cubicBezTo>
                      <a:pt x="54" y="0"/>
                      <a:pt x="45" y="2"/>
                      <a:pt x="36" y="5"/>
                    </a:cubicBezTo>
                    <a:cubicBezTo>
                      <a:pt x="1" y="14"/>
                      <a:pt x="152" y="237"/>
                      <a:pt x="161" y="237"/>
                    </a:cubicBezTo>
                    <a:cubicBezTo>
                      <a:pt x="307" y="148"/>
                      <a:pt x="159" y="0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34"/>
              <p:cNvSpPr/>
              <p:nvPr/>
            </p:nvSpPr>
            <p:spPr>
              <a:xfrm>
                <a:off x="7526420" y="172766"/>
                <a:ext cx="65511" cy="1785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30" extrusionOk="0">
                    <a:moveTo>
                      <a:pt x="375" y="0"/>
                    </a:moveTo>
                    <a:cubicBezTo>
                      <a:pt x="251" y="0"/>
                      <a:pt x="126" y="27"/>
                      <a:pt x="1" y="63"/>
                    </a:cubicBezTo>
                    <a:cubicBezTo>
                      <a:pt x="108" y="81"/>
                      <a:pt x="54" y="125"/>
                      <a:pt x="81" y="125"/>
                    </a:cubicBezTo>
                    <a:cubicBezTo>
                      <a:pt x="88" y="127"/>
                      <a:pt x="116" y="130"/>
                      <a:pt x="154" y="130"/>
                    </a:cubicBezTo>
                    <a:cubicBezTo>
                      <a:pt x="271" y="130"/>
                      <a:pt x="477" y="109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0" name="Google Shape;18950;p34"/>
              <p:cNvSpPr/>
              <p:nvPr/>
            </p:nvSpPr>
            <p:spPr>
              <a:xfrm>
                <a:off x="9051836" y="1188382"/>
                <a:ext cx="19777" cy="1854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35" extrusionOk="0">
                    <a:moveTo>
                      <a:pt x="0" y="1"/>
                    </a:moveTo>
                    <a:cubicBezTo>
                      <a:pt x="18" y="46"/>
                      <a:pt x="54" y="90"/>
                      <a:pt x="81" y="135"/>
                    </a:cubicBezTo>
                    <a:cubicBezTo>
                      <a:pt x="143" y="28"/>
                      <a:pt x="81" y="4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1" name="Google Shape;18951;p34"/>
              <p:cNvSpPr/>
              <p:nvPr/>
            </p:nvSpPr>
            <p:spPr>
              <a:xfrm>
                <a:off x="8948970" y="368199"/>
                <a:ext cx="46696" cy="17854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0" extrusionOk="0">
                    <a:moveTo>
                      <a:pt x="104" y="0"/>
                    </a:moveTo>
                    <a:cubicBezTo>
                      <a:pt x="46" y="0"/>
                      <a:pt x="0" y="13"/>
                      <a:pt x="0" y="49"/>
                    </a:cubicBezTo>
                    <a:cubicBezTo>
                      <a:pt x="0" y="99"/>
                      <a:pt x="106" y="130"/>
                      <a:pt x="199" y="130"/>
                    </a:cubicBezTo>
                    <a:cubicBezTo>
                      <a:pt x="273" y="130"/>
                      <a:pt x="339" y="111"/>
                      <a:pt x="339" y="67"/>
                    </a:cubicBezTo>
                    <a:cubicBezTo>
                      <a:pt x="339" y="39"/>
                      <a:pt x="204" y="0"/>
                      <a:pt x="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34"/>
              <p:cNvSpPr/>
              <p:nvPr/>
            </p:nvSpPr>
            <p:spPr>
              <a:xfrm>
                <a:off x="7531364" y="127445"/>
                <a:ext cx="25957" cy="14283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4" extrusionOk="0">
                    <a:moveTo>
                      <a:pt x="134" y="0"/>
                    </a:moveTo>
                    <a:cubicBezTo>
                      <a:pt x="27" y="27"/>
                      <a:pt x="0" y="54"/>
                      <a:pt x="108" y="98"/>
                    </a:cubicBezTo>
                    <a:cubicBezTo>
                      <a:pt x="123" y="102"/>
                      <a:pt x="136" y="104"/>
                      <a:pt x="146" y="104"/>
                    </a:cubicBezTo>
                    <a:cubicBezTo>
                      <a:pt x="189" y="104"/>
                      <a:pt x="185" y="72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34"/>
              <p:cNvSpPr/>
              <p:nvPr/>
            </p:nvSpPr>
            <p:spPr>
              <a:xfrm>
                <a:off x="8988111" y="3185552"/>
                <a:ext cx="13597" cy="148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8" extrusionOk="0">
                    <a:moveTo>
                      <a:pt x="99" y="0"/>
                    </a:moveTo>
                    <a:cubicBezTo>
                      <a:pt x="63" y="36"/>
                      <a:pt x="36" y="71"/>
                      <a:pt x="1" y="107"/>
                    </a:cubicBezTo>
                    <a:cubicBezTo>
                      <a:pt x="63" y="107"/>
                      <a:pt x="99" y="71"/>
                      <a:pt x="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34"/>
              <p:cNvSpPr/>
              <p:nvPr/>
            </p:nvSpPr>
            <p:spPr>
              <a:xfrm>
                <a:off x="9006102" y="2505454"/>
                <a:ext cx="49580" cy="23073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8" extrusionOk="0">
                    <a:moveTo>
                      <a:pt x="244" y="0"/>
                    </a:moveTo>
                    <a:cubicBezTo>
                      <a:pt x="203" y="0"/>
                      <a:pt x="163" y="30"/>
                      <a:pt x="119" y="90"/>
                    </a:cubicBezTo>
                    <a:cubicBezTo>
                      <a:pt x="1" y="134"/>
                      <a:pt x="66" y="167"/>
                      <a:pt x="154" y="167"/>
                    </a:cubicBezTo>
                    <a:cubicBezTo>
                      <a:pt x="245" y="167"/>
                      <a:pt x="361" y="132"/>
                      <a:pt x="325" y="37"/>
                    </a:cubicBezTo>
                    <a:cubicBezTo>
                      <a:pt x="297" y="12"/>
                      <a:pt x="270" y="0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34"/>
              <p:cNvSpPr/>
              <p:nvPr/>
            </p:nvSpPr>
            <p:spPr>
              <a:xfrm>
                <a:off x="9061587" y="2629195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34"/>
              <p:cNvSpPr/>
              <p:nvPr/>
            </p:nvSpPr>
            <p:spPr>
              <a:xfrm>
                <a:off x="9021209" y="2652543"/>
                <a:ext cx="1373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0"/>
                    </a:moveTo>
                    <a:cubicBezTo>
                      <a:pt x="0" y="9"/>
                      <a:pt x="0" y="9"/>
                      <a:pt x="9" y="18"/>
                    </a:cubicBezTo>
                    <a:cubicBezTo>
                      <a:pt x="9" y="18"/>
                      <a:pt x="9" y="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34"/>
              <p:cNvSpPr/>
              <p:nvPr/>
            </p:nvSpPr>
            <p:spPr>
              <a:xfrm>
                <a:off x="8995527" y="2566844"/>
                <a:ext cx="91194" cy="85838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25" extrusionOk="0">
                    <a:moveTo>
                      <a:pt x="625" y="0"/>
                    </a:moveTo>
                    <a:cubicBezTo>
                      <a:pt x="624" y="3"/>
                      <a:pt x="624" y="5"/>
                      <a:pt x="624" y="8"/>
                    </a:cubicBezTo>
                    <a:lnTo>
                      <a:pt x="624" y="8"/>
                    </a:lnTo>
                    <a:cubicBezTo>
                      <a:pt x="624" y="5"/>
                      <a:pt x="625" y="3"/>
                      <a:pt x="625" y="0"/>
                    </a:cubicBezTo>
                    <a:close/>
                    <a:moveTo>
                      <a:pt x="624" y="8"/>
                    </a:moveTo>
                    <a:cubicBezTo>
                      <a:pt x="619" y="59"/>
                      <a:pt x="568" y="89"/>
                      <a:pt x="514" y="89"/>
                    </a:cubicBezTo>
                    <a:cubicBezTo>
                      <a:pt x="497" y="89"/>
                      <a:pt x="480" y="86"/>
                      <a:pt x="464" y="80"/>
                    </a:cubicBezTo>
                    <a:cubicBezTo>
                      <a:pt x="446" y="80"/>
                      <a:pt x="0" y="321"/>
                      <a:pt x="0" y="339"/>
                    </a:cubicBezTo>
                    <a:cubicBezTo>
                      <a:pt x="0" y="384"/>
                      <a:pt x="161" y="580"/>
                      <a:pt x="187" y="624"/>
                    </a:cubicBezTo>
                    <a:cubicBezTo>
                      <a:pt x="244" y="480"/>
                      <a:pt x="279" y="456"/>
                      <a:pt x="305" y="456"/>
                    </a:cubicBezTo>
                    <a:cubicBezTo>
                      <a:pt x="318" y="456"/>
                      <a:pt x="329" y="463"/>
                      <a:pt x="340" y="463"/>
                    </a:cubicBezTo>
                    <a:cubicBezTo>
                      <a:pt x="364" y="463"/>
                      <a:pt x="386" y="430"/>
                      <a:pt x="428" y="223"/>
                    </a:cubicBezTo>
                    <a:cubicBezTo>
                      <a:pt x="560" y="237"/>
                      <a:pt x="615" y="260"/>
                      <a:pt x="635" y="260"/>
                    </a:cubicBezTo>
                    <a:cubicBezTo>
                      <a:pt x="664" y="260"/>
                      <a:pt x="615" y="210"/>
                      <a:pt x="624" y="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34"/>
              <p:cNvSpPr/>
              <p:nvPr/>
            </p:nvSpPr>
            <p:spPr>
              <a:xfrm>
                <a:off x="9019973" y="2680285"/>
                <a:ext cx="24584" cy="192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0" extrusionOk="0">
                    <a:moveTo>
                      <a:pt x="173" y="0"/>
                    </a:moveTo>
                    <a:cubicBezTo>
                      <a:pt x="172" y="0"/>
                      <a:pt x="171" y="1"/>
                      <a:pt x="170" y="4"/>
                    </a:cubicBezTo>
                    <a:cubicBezTo>
                      <a:pt x="161" y="4"/>
                      <a:pt x="1" y="102"/>
                      <a:pt x="1" y="102"/>
                    </a:cubicBezTo>
                    <a:cubicBezTo>
                      <a:pt x="28" y="129"/>
                      <a:pt x="52" y="140"/>
                      <a:pt x="72" y="140"/>
                    </a:cubicBezTo>
                    <a:cubicBezTo>
                      <a:pt x="147" y="140"/>
                      <a:pt x="179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34"/>
              <p:cNvSpPr/>
              <p:nvPr/>
            </p:nvSpPr>
            <p:spPr>
              <a:xfrm>
                <a:off x="3045898" y="4997591"/>
                <a:ext cx="29528" cy="741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4" extrusionOk="0">
                    <a:moveTo>
                      <a:pt x="72" y="0"/>
                    </a:moveTo>
                    <a:cubicBezTo>
                      <a:pt x="30" y="0"/>
                      <a:pt x="1" y="18"/>
                      <a:pt x="9" y="54"/>
                    </a:cubicBezTo>
                    <a:lnTo>
                      <a:pt x="215" y="54"/>
                    </a:lnTo>
                    <a:cubicBezTo>
                      <a:pt x="170" y="18"/>
                      <a:pt x="114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34"/>
              <p:cNvSpPr/>
              <p:nvPr/>
            </p:nvSpPr>
            <p:spPr>
              <a:xfrm>
                <a:off x="9026428" y="3157672"/>
                <a:ext cx="2197" cy="3433"/>
              </a:xfrm>
              <a:custGeom>
                <a:avLst/>
                <a:gdLst/>
                <a:ahLst/>
                <a:cxnLst/>
                <a:rect l="l" t="t" r="r" b="b"/>
                <a:pathLst>
                  <a:path w="16" h="25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0" y="1"/>
                      <a:pt x="4" y="25"/>
                      <a:pt x="16" y="25"/>
                    </a:cubicBezTo>
                    <a:cubicBezTo>
                      <a:pt x="10" y="7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34"/>
              <p:cNvSpPr/>
              <p:nvPr/>
            </p:nvSpPr>
            <p:spPr>
              <a:xfrm>
                <a:off x="2078213" y="5014758"/>
                <a:ext cx="17030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1" extrusionOk="0">
                    <a:moveTo>
                      <a:pt x="35" y="0"/>
                    </a:moveTo>
                    <a:lnTo>
                      <a:pt x="35" y="0"/>
                    </a:lnTo>
                    <a:cubicBezTo>
                      <a:pt x="0" y="68"/>
                      <a:pt x="29" y="111"/>
                      <a:pt x="76" y="111"/>
                    </a:cubicBezTo>
                    <a:cubicBezTo>
                      <a:pt x="91" y="111"/>
                      <a:pt x="107" y="107"/>
                      <a:pt x="124" y="98"/>
                    </a:cubicBezTo>
                    <a:cubicBezTo>
                      <a:pt x="88" y="72"/>
                      <a:pt x="52" y="45"/>
                      <a:pt x="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34"/>
              <p:cNvSpPr/>
              <p:nvPr/>
            </p:nvSpPr>
            <p:spPr>
              <a:xfrm>
                <a:off x="9056780" y="2651994"/>
                <a:ext cx="28292" cy="1126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2" extrusionOk="0">
                    <a:moveTo>
                      <a:pt x="117" y="0"/>
                    </a:moveTo>
                    <a:cubicBezTo>
                      <a:pt x="76" y="0"/>
                      <a:pt x="37" y="14"/>
                      <a:pt x="0" y="40"/>
                    </a:cubicBezTo>
                    <a:cubicBezTo>
                      <a:pt x="0" y="63"/>
                      <a:pt x="55" y="81"/>
                      <a:pt x="108" y="81"/>
                    </a:cubicBezTo>
                    <a:cubicBezTo>
                      <a:pt x="157" y="81"/>
                      <a:pt x="205" y="65"/>
                      <a:pt x="205" y="22"/>
                    </a:cubicBezTo>
                    <a:cubicBezTo>
                      <a:pt x="176" y="7"/>
                      <a:pt x="146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34"/>
              <p:cNvSpPr/>
              <p:nvPr/>
            </p:nvSpPr>
            <p:spPr>
              <a:xfrm>
                <a:off x="9069003" y="1396998"/>
                <a:ext cx="9888" cy="230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8" extrusionOk="0">
                    <a:moveTo>
                      <a:pt x="49" y="1"/>
                    </a:moveTo>
                    <a:cubicBezTo>
                      <a:pt x="38" y="1"/>
                      <a:pt x="23" y="30"/>
                      <a:pt x="0" y="88"/>
                    </a:cubicBezTo>
                    <a:cubicBezTo>
                      <a:pt x="5" y="141"/>
                      <a:pt x="12" y="168"/>
                      <a:pt x="23" y="168"/>
                    </a:cubicBezTo>
                    <a:cubicBezTo>
                      <a:pt x="34" y="168"/>
                      <a:pt x="49" y="141"/>
                      <a:pt x="72" y="88"/>
                    </a:cubicBezTo>
                    <a:cubicBezTo>
                      <a:pt x="67" y="30"/>
                      <a:pt x="61" y="1"/>
                      <a:pt x="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34"/>
              <p:cNvSpPr/>
              <p:nvPr/>
            </p:nvSpPr>
            <p:spPr>
              <a:xfrm>
                <a:off x="8997862" y="1427350"/>
                <a:ext cx="11811" cy="26644"/>
              </a:xfrm>
              <a:custGeom>
                <a:avLst/>
                <a:gdLst/>
                <a:ahLst/>
                <a:cxnLst/>
                <a:rect l="l" t="t" r="r" b="b"/>
                <a:pathLst>
                  <a:path w="86" h="194" extrusionOk="0">
                    <a:moveTo>
                      <a:pt x="1" y="0"/>
                    </a:moveTo>
                    <a:cubicBezTo>
                      <a:pt x="44" y="142"/>
                      <a:pt x="66" y="194"/>
                      <a:pt x="76" y="194"/>
                    </a:cubicBezTo>
                    <a:cubicBezTo>
                      <a:pt x="86" y="194"/>
                      <a:pt x="85" y="153"/>
                      <a:pt x="81" y="99"/>
                    </a:cubicBezTo>
                    <a:cubicBezTo>
                      <a:pt x="46" y="54"/>
                      <a:pt x="10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34"/>
              <p:cNvSpPr/>
              <p:nvPr/>
            </p:nvSpPr>
            <p:spPr>
              <a:xfrm>
                <a:off x="9054308" y="1407711"/>
                <a:ext cx="1373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0" y="1"/>
                    </a:moveTo>
                    <a:cubicBezTo>
                      <a:pt x="0" y="5"/>
                      <a:pt x="0" y="7"/>
                      <a:pt x="1" y="7"/>
                    </a:cubicBezTo>
                    <a:cubicBezTo>
                      <a:pt x="3" y="7"/>
                      <a:pt x="5" y="5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34"/>
              <p:cNvSpPr/>
              <p:nvPr/>
            </p:nvSpPr>
            <p:spPr>
              <a:xfrm>
                <a:off x="8991819" y="1383264"/>
                <a:ext cx="72378" cy="82267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99" extrusionOk="0">
                    <a:moveTo>
                      <a:pt x="366" y="0"/>
                    </a:moveTo>
                    <a:cubicBezTo>
                      <a:pt x="363" y="48"/>
                      <a:pt x="322" y="63"/>
                      <a:pt x="268" y="63"/>
                    </a:cubicBezTo>
                    <a:cubicBezTo>
                      <a:pt x="182" y="63"/>
                      <a:pt x="64" y="25"/>
                      <a:pt x="15" y="25"/>
                    </a:cubicBezTo>
                    <a:cubicBezTo>
                      <a:pt x="9" y="25"/>
                      <a:pt x="4" y="26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38" y="27"/>
                      <a:pt x="154" y="598"/>
                      <a:pt x="375" y="598"/>
                    </a:cubicBezTo>
                    <a:cubicBezTo>
                      <a:pt x="500" y="598"/>
                      <a:pt x="304" y="259"/>
                      <a:pt x="304" y="241"/>
                    </a:cubicBezTo>
                    <a:cubicBezTo>
                      <a:pt x="527" y="54"/>
                      <a:pt x="357" y="134"/>
                      <a:pt x="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34"/>
              <p:cNvSpPr/>
              <p:nvPr/>
            </p:nvSpPr>
            <p:spPr>
              <a:xfrm>
                <a:off x="9058428" y="1522388"/>
                <a:ext cx="40103" cy="37356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72" extrusionOk="0">
                    <a:moveTo>
                      <a:pt x="151" y="1"/>
                    </a:moveTo>
                    <a:cubicBezTo>
                      <a:pt x="76" y="1"/>
                      <a:pt x="1" y="50"/>
                      <a:pt x="24" y="138"/>
                    </a:cubicBezTo>
                    <a:cubicBezTo>
                      <a:pt x="77" y="183"/>
                      <a:pt x="131" y="227"/>
                      <a:pt x="184" y="272"/>
                    </a:cubicBezTo>
                    <a:cubicBezTo>
                      <a:pt x="205" y="245"/>
                      <a:pt x="169" y="75"/>
                      <a:pt x="212" y="75"/>
                    </a:cubicBezTo>
                    <a:cubicBezTo>
                      <a:pt x="226" y="75"/>
                      <a:pt x="248" y="93"/>
                      <a:pt x="283" y="138"/>
                    </a:cubicBezTo>
                    <a:cubicBezTo>
                      <a:pt x="291" y="44"/>
                      <a:pt x="221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34"/>
              <p:cNvSpPr/>
              <p:nvPr/>
            </p:nvSpPr>
            <p:spPr>
              <a:xfrm>
                <a:off x="9098394" y="1430371"/>
                <a:ext cx="6867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13" extrusionOk="0">
                    <a:moveTo>
                      <a:pt x="35" y="1"/>
                    </a:moveTo>
                    <a:cubicBezTo>
                      <a:pt x="25" y="1"/>
                      <a:pt x="9" y="28"/>
                      <a:pt x="0" y="50"/>
                    </a:cubicBezTo>
                    <a:cubicBezTo>
                      <a:pt x="9" y="68"/>
                      <a:pt x="27" y="86"/>
                      <a:pt x="36" y="112"/>
                    </a:cubicBezTo>
                    <a:cubicBezTo>
                      <a:pt x="50" y="28"/>
                      <a:pt x="45" y="1"/>
                      <a:pt x="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34"/>
              <p:cNvSpPr/>
              <p:nvPr/>
            </p:nvSpPr>
            <p:spPr>
              <a:xfrm>
                <a:off x="9096333" y="1435041"/>
                <a:ext cx="2197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16" h="43" extrusionOk="0">
                    <a:moveTo>
                      <a:pt x="3" y="1"/>
                    </a:moveTo>
                    <a:cubicBezTo>
                      <a:pt x="0" y="1"/>
                      <a:pt x="4" y="15"/>
                      <a:pt x="15" y="43"/>
                    </a:cubicBezTo>
                    <a:cubicBezTo>
                      <a:pt x="15" y="34"/>
                      <a:pt x="15" y="25"/>
                      <a:pt x="15" y="16"/>
                    </a:cubicBezTo>
                    <a:cubicBezTo>
                      <a:pt x="9" y="6"/>
                      <a:pt x="5" y="1"/>
                      <a:pt x="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34"/>
              <p:cNvSpPr/>
              <p:nvPr/>
            </p:nvSpPr>
            <p:spPr>
              <a:xfrm>
                <a:off x="9055819" y="1431607"/>
                <a:ext cx="15794" cy="2540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85" extrusionOk="0">
                    <a:moveTo>
                      <a:pt x="63" y="1"/>
                    </a:moveTo>
                    <a:cubicBezTo>
                      <a:pt x="19" y="1"/>
                      <a:pt x="0" y="43"/>
                      <a:pt x="7" y="130"/>
                    </a:cubicBezTo>
                    <a:cubicBezTo>
                      <a:pt x="7" y="170"/>
                      <a:pt x="12" y="185"/>
                      <a:pt x="20" y="185"/>
                    </a:cubicBezTo>
                    <a:cubicBezTo>
                      <a:pt x="45" y="185"/>
                      <a:pt x="101" y="21"/>
                      <a:pt x="114" y="14"/>
                    </a:cubicBezTo>
                    <a:cubicBezTo>
                      <a:pt x="94" y="5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34"/>
              <p:cNvSpPr/>
              <p:nvPr/>
            </p:nvSpPr>
            <p:spPr>
              <a:xfrm>
                <a:off x="9048128" y="1661374"/>
                <a:ext cx="26507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98" extrusionOk="0">
                    <a:moveTo>
                      <a:pt x="100" y="0"/>
                    </a:moveTo>
                    <a:cubicBezTo>
                      <a:pt x="52" y="0"/>
                      <a:pt x="1" y="45"/>
                      <a:pt x="1" y="72"/>
                    </a:cubicBezTo>
                    <a:cubicBezTo>
                      <a:pt x="17" y="154"/>
                      <a:pt x="71" y="198"/>
                      <a:pt x="155" y="198"/>
                    </a:cubicBezTo>
                    <a:cubicBezTo>
                      <a:pt x="163" y="198"/>
                      <a:pt x="171" y="197"/>
                      <a:pt x="179" y="197"/>
                    </a:cubicBezTo>
                    <a:cubicBezTo>
                      <a:pt x="193" y="45"/>
                      <a:pt x="148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34"/>
              <p:cNvSpPr/>
              <p:nvPr/>
            </p:nvSpPr>
            <p:spPr>
              <a:xfrm>
                <a:off x="9056780" y="1584190"/>
                <a:ext cx="19090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26" extrusionOk="0">
                    <a:moveTo>
                      <a:pt x="25" y="1"/>
                    </a:moveTo>
                    <a:cubicBezTo>
                      <a:pt x="10" y="1"/>
                      <a:pt x="0" y="27"/>
                      <a:pt x="0" y="99"/>
                    </a:cubicBezTo>
                    <a:cubicBezTo>
                      <a:pt x="18" y="143"/>
                      <a:pt x="36" y="179"/>
                      <a:pt x="54" y="214"/>
                    </a:cubicBezTo>
                    <a:cubicBezTo>
                      <a:pt x="65" y="222"/>
                      <a:pt x="74" y="225"/>
                      <a:pt x="81" y="225"/>
                    </a:cubicBezTo>
                    <a:cubicBezTo>
                      <a:pt x="138" y="225"/>
                      <a:pt x="65" y="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34"/>
              <p:cNvSpPr/>
              <p:nvPr/>
            </p:nvSpPr>
            <p:spPr>
              <a:xfrm>
                <a:off x="8991407" y="1570593"/>
                <a:ext cx="60292" cy="5054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68" extrusionOk="0">
                    <a:moveTo>
                      <a:pt x="46" y="0"/>
                    </a:moveTo>
                    <a:cubicBezTo>
                      <a:pt x="16" y="0"/>
                      <a:pt x="1" y="24"/>
                      <a:pt x="12" y="82"/>
                    </a:cubicBezTo>
                    <a:cubicBezTo>
                      <a:pt x="12" y="77"/>
                      <a:pt x="13" y="74"/>
                      <a:pt x="15" y="74"/>
                    </a:cubicBezTo>
                    <a:cubicBezTo>
                      <a:pt x="42" y="74"/>
                      <a:pt x="249" y="367"/>
                      <a:pt x="270" y="367"/>
                    </a:cubicBezTo>
                    <a:cubicBezTo>
                      <a:pt x="271" y="367"/>
                      <a:pt x="271" y="367"/>
                      <a:pt x="271" y="367"/>
                    </a:cubicBezTo>
                    <a:cubicBezTo>
                      <a:pt x="439" y="304"/>
                      <a:pt x="152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34"/>
              <p:cNvSpPr/>
              <p:nvPr/>
            </p:nvSpPr>
            <p:spPr>
              <a:xfrm>
                <a:off x="4576807" y="4972595"/>
                <a:ext cx="55897" cy="233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70" extrusionOk="0">
                    <a:moveTo>
                      <a:pt x="118" y="0"/>
                    </a:moveTo>
                    <a:cubicBezTo>
                      <a:pt x="54" y="0"/>
                      <a:pt x="5" y="6"/>
                      <a:pt x="5" y="22"/>
                    </a:cubicBezTo>
                    <a:cubicBezTo>
                      <a:pt x="1" y="130"/>
                      <a:pt x="64" y="169"/>
                      <a:pt x="142" y="169"/>
                    </a:cubicBezTo>
                    <a:cubicBezTo>
                      <a:pt x="244" y="169"/>
                      <a:pt x="371" y="101"/>
                      <a:pt x="406" y="31"/>
                    </a:cubicBezTo>
                    <a:cubicBezTo>
                      <a:pt x="401" y="19"/>
                      <a:pt x="235" y="0"/>
                      <a:pt x="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34"/>
              <p:cNvSpPr/>
              <p:nvPr/>
            </p:nvSpPr>
            <p:spPr>
              <a:xfrm>
                <a:off x="4412001" y="4994844"/>
                <a:ext cx="24584" cy="892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5" extrusionOk="0">
                    <a:moveTo>
                      <a:pt x="88" y="0"/>
                    </a:moveTo>
                    <a:cubicBezTo>
                      <a:pt x="57" y="0"/>
                      <a:pt x="29" y="23"/>
                      <a:pt x="1" y="65"/>
                    </a:cubicBezTo>
                    <a:lnTo>
                      <a:pt x="179" y="56"/>
                    </a:lnTo>
                    <a:cubicBezTo>
                      <a:pt x="145" y="18"/>
                      <a:pt x="115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34"/>
              <p:cNvSpPr/>
              <p:nvPr/>
            </p:nvSpPr>
            <p:spPr>
              <a:xfrm>
                <a:off x="6069674" y="142689"/>
                <a:ext cx="21150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86" extrusionOk="0">
                    <a:moveTo>
                      <a:pt x="102" y="1"/>
                    </a:moveTo>
                    <a:cubicBezTo>
                      <a:pt x="72" y="1"/>
                      <a:pt x="30" y="20"/>
                      <a:pt x="1" y="50"/>
                    </a:cubicBezTo>
                    <a:cubicBezTo>
                      <a:pt x="36" y="68"/>
                      <a:pt x="81" y="77"/>
                      <a:pt x="126" y="86"/>
                    </a:cubicBezTo>
                    <a:cubicBezTo>
                      <a:pt x="154" y="25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7" name="Google Shape;18977;p34"/>
              <p:cNvSpPr/>
              <p:nvPr/>
            </p:nvSpPr>
            <p:spPr>
              <a:xfrm>
                <a:off x="4451143" y="121265"/>
                <a:ext cx="52876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48" extrusionOk="0">
                    <a:moveTo>
                      <a:pt x="305" y="1"/>
                    </a:moveTo>
                    <a:cubicBezTo>
                      <a:pt x="179" y="1"/>
                      <a:pt x="1" y="340"/>
                      <a:pt x="1" y="340"/>
                    </a:cubicBezTo>
                    <a:cubicBezTo>
                      <a:pt x="7" y="345"/>
                      <a:pt x="16" y="348"/>
                      <a:pt x="26" y="348"/>
                    </a:cubicBezTo>
                    <a:cubicBezTo>
                      <a:pt x="126" y="348"/>
                      <a:pt x="385" y="88"/>
                      <a:pt x="385" y="72"/>
                    </a:cubicBezTo>
                    <a:cubicBezTo>
                      <a:pt x="363" y="21"/>
                      <a:pt x="336" y="1"/>
                      <a:pt x="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8" name="Google Shape;18978;p34"/>
              <p:cNvSpPr/>
              <p:nvPr/>
            </p:nvSpPr>
            <p:spPr>
              <a:xfrm>
                <a:off x="4450868" y="4992647"/>
                <a:ext cx="22524" cy="124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1" extrusionOk="0">
                    <a:moveTo>
                      <a:pt x="74" y="1"/>
                    </a:moveTo>
                    <a:lnTo>
                      <a:pt x="74" y="1"/>
                    </a:lnTo>
                    <a:cubicBezTo>
                      <a:pt x="1" y="81"/>
                      <a:pt x="73" y="91"/>
                      <a:pt x="125" y="91"/>
                    </a:cubicBezTo>
                    <a:cubicBezTo>
                      <a:pt x="142" y="91"/>
                      <a:pt x="157" y="90"/>
                      <a:pt x="164" y="90"/>
                    </a:cubicBezTo>
                    <a:cubicBezTo>
                      <a:pt x="155" y="36"/>
                      <a:pt x="119" y="10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9" name="Google Shape;18979;p34"/>
              <p:cNvSpPr/>
              <p:nvPr/>
            </p:nvSpPr>
            <p:spPr>
              <a:xfrm>
                <a:off x="7697818" y="124698"/>
                <a:ext cx="6455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47" h="39" extrusionOk="0">
                    <a:moveTo>
                      <a:pt x="38" y="1"/>
                    </a:moveTo>
                    <a:cubicBezTo>
                      <a:pt x="28" y="1"/>
                      <a:pt x="1" y="18"/>
                      <a:pt x="11" y="38"/>
                    </a:cubicBezTo>
                    <a:cubicBezTo>
                      <a:pt x="46" y="11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0" name="Google Shape;18980;p34"/>
              <p:cNvSpPr/>
              <p:nvPr/>
            </p:nvSpPr>
            <p:spPr>
              <a:xfrm>
                <a:off x="7555811" y="5007342"/>
                <a:ext cx="8790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" extrusionOk="0">
                    <a:moveTo>
                      <a:pt x="1" y="1"/>
                    </a:moveTo>
                    <a:cubicBezTo>
                      <a:pt x="1" y="1"/>
                      <a:pt x="63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1" name="Google Shape;18981;p34"/>
              <p:cNvSpPr/>
              <p:nvPr/>
            </p:nvSpPr>
            <p:spPr>
              <a:xfrm>
                <a:off x="2064479" y="5024509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0" y="9"/>
                      <a:pt x="10" y="9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2" name="Google Shape;18982;p34"/>
              <p:cNvSpPr/>
              <p:nvPr/>
            </p:nvSpPr>
            <p:spPr>
              <a:xfrm>
                <a:off x="3587423" y="4976715"/>
                <a:ext cx="2609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"/>
                    </a:moveTo>
                    <a:cubicBezTo>
                      <a:pt x="1" y="10"/>
                      <a:pt x="1" y="18"/>
                      <a:pt x="18" y="18"/>
                    </a:cubicBezTo>
                    <a:cubicBezTo>
                      <a:pt x="10" y="10"/>
                      <a:pt x="10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3" name="Google Shape;18983;p34"/>
              <p:cNvSpPr/>
              <p:nvPr/>
            </p:nvSpPr>
            <p:spPr>
              <a:xfrm>
                <a:off x="4320122" y="4975479"/>
                <a:ext cx="2609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6" extrusionOk="0">
                    <a:moveTo>
                      <a:pt x="18" y="1"/>
                    </a:moveTo>
                    <a:lnTo>
                      <a:pt x="18" y="1"/>
                    </a:lnTo>
                    <a:cubicBezTo>
                      <a:pt x="18" y="1"/>
                      <a:pt x="9" y="10"/>
                      <a:pt x="0" y="10"/>
                    </a:cubicBezTo>
                    <a:cubicBezTo>
                      <a:pt x="8" y="13"/>
                      <a:pt x="12" y="15"/>
                      <a:pt x="15" y="15"/>
                    </a:cubicBezTo>
                    <a:cubicBezTo>
                      <a:pt x="18" y="15"/>
                      <a:pt x="18" y="11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4" name="Google Shape;18984;p34"/>
              <p:cNvSpPr/>
              <p:nvPr/>
            </p:nvSpPr>
            <p:spPr>
              <a:xfrm>
                <a:off x="7247074" y="135960"/>
                <a:ext cx="11262" cy="10026"/>
              </a:xfrm>
              <a:custGeom>
                <a:avLst/>
                <a:gdLst/>
                <a:ahLst/>
                <a:cxnLst/>
                <a:rect l="l" t="t" r="r" b="b"/>
                <a:pathLst>
                  <a:path w="82" h="73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54" y="10"/>
                      <a:pt x="36" y="28"/>
                      <a:pt x="1" y="72"/>
                    </a:cubicBezTo>
                    <a:cubicBezTo>
                      <a:pt x="54" y="54"/>
                      <a:pt x="81" y="36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5" name="Google Shape;18985;p34"/>
              <p:cNvSpPr/>
              <p:nvPr/>
            </p:nvSpPr>
            <p:spPr>
              <a:xfrm>
                <a:off x="4398542" y="124973"/>
                <a:ext cx="7416" cy="7554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4" y="0"/>
                    </a:moveTo>
                    <a:cubicBezTo>
                      <a:pt x="27" y="0"/>
                      <a:pt x="9" y="27"/>
                      <a:pt x="0" y="54"/>
                    </a:cubicBezTo>
                    <a:cubicBezTo>
                      <a:pt x="9" y="36"/>
                      <a:pt x="27" y="18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6" name="Google Shape;18986;p34"/>
              <p:cNvSpPr/>
              <p:nvPr/>
            </p:nvSpPr>
            <p:spPr>
              <a:xfrm>
                <a:off x="7505682" y="198861"/>
                <a:ext cx="8927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65" h="9" extrusionOk="0">
                    <a:moveTo>
                      <a:pt x="37" y="0"/>
                    </a:moveTo>
                    <a:cubicBezTo>
                      <a:pt x="27" y="0"/>
                      <a:pt x="14" y="2"/>
                      <a:pt x="0" y="7"/>
                    </a:cubicBezTo>
                    <a:cubicBezTo>
                      <a:pt x="14" y="8"/>
                      <a:pt x="24" y="9"/>
                      <a:pt x="32" y="9"/>
                    </a:cubicBezTo>
                    <a:cubicBezTo>
                      <a:pt x="64" y="9"/>
                      <a:pt x="58" y="0"/>
                      <a:pt x="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7" name="Google Shape;18987;p34"/>
              <p:cNvSpPr/>
              <p:nvPr/>
            </p:nvSpPr>
            <p:spPr>
              <a:xfrm>
                <a:off x="8978360" y="4641473"/>
                <a:ext cx="3434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25" h="149" extrusionOk="0">
                    <a:moveTo>
                      <a:pt x="21" y="1"/>
                    </a:moveTo>
                    <a:cubicBezTo>
                      <a:pt x="20" y="1"/>
                      <a:pt x="19" y="3"/>
                      <a:pt x="18" y="6"/>
                    </a:cubicBezTo>
                    <a:cubicBezTo>
                      <a:pt x="11" y="50"/>
                      <a:pt x="9" y="94"/>
                      <a:pt x="4" y="128"/>
                    </a:cubicBezTo>
                    <a:lnTo>
                      <a:pt x="4" y="128"/>
                    </a:lnTo>
                    <a:cubicBezTo>
                      <a:pt x="17" y="59"/>
                      <a:pt x="24" y="1"/>
                      <a:pt x="21" y="1"/>
                    </a:cubicBezTo>
                    <a:close/>
                    <a:moveTo>
                      <a:pt x="4" y="128"/>
                    </a:moveTo>
                    <a:cubicBezTo>
                      <a:pt x="3" y="135"/>
                      <a:pt x="2" y="142"/>
                      <a:pt x="0" y="149"/>
                    </a:cubicBezTo>
                    <a:cubicBezTo>
                      <a:pt x="2" y="142"/>
                      <a:pt x="3" y="135"/>
                      <a:pt x="4" y="1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8" name="Google Shape;18988;p34"/>
              <p:cNvSpPr/>
              <p:nvPr/>
            </p:nvSpPr>
            <p:spPr>
              <a:xfrm>
                <a:off x="8931802" y="3459954"/>
                <a:ext cx="20876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79" extrusionOk="0">
                    <a:moveTo>
                      <a:pt x="152" y="0"/>
                    </a:moveTo>
                    <a:cubicBezTo>
                      <a:pt x="36" y="0"/>
                      <a:pt x="0" y="81"/>
                      <a:pt x="9" y="179"/>
                    </a:cubicBezTo>
                    <a:cubicBezTo>
                      <a:pt x="63" y="143"/>
                      <a:pt x="7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9" name="Google Shape;18989;p34"/>
              <p:cNvSpPr/>
              <p:nvPr/>
            </p:nvSpPr>
            <p:spPr>
              <a:xfrm>
                <a:off x="9022446" y="1505358"/>
                <a:ext cx="8652" cy="6730"/>
              </a:xfrm>
              <a:custGeom>
                <a:avLst/>
                <a:gdLst/>
                <a:ahLst/>
                <a:cxnLst/>
                <a:rect l="l" t="t" r="r" b="b"/>
                <a:pathLst>
                  <a:path w="63" h="49" extrusionOk="0">
                    <a:moveTo>
                      <a:pt x="24" y="1"/>
                    </a:moveTo>
                    <a:cubicBezTo>
                      <a:pt x="12" y="1"/>
                      <a:pt x="5" y="19"/>
                      <a:pt x="0" y="48"/>
                    </a:cubicBezTo>
                    <a:lnTo>
                      <a:pt x="63" y="48"/>
                    </a:lnTo>
                    <a:cubicBezTo>
                      <a:pt x="46" y="15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0" name="Google Shape;18990;p34"/>
              <p:cNvSpPr/>
              <p:nvPr/>
            </p:nvSpPr>
            <p:spPr>
              <a:xfrm>
                <a:off x="8974652" y="3928002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1" name="Google Shape;18991;p34"/>
              <p:cNvSpPr/>
              <p:nvPr/>
            </p:nvSpPr>
            <p:spPr>
              <a:xfrm>
                <a:off x="7437013" y="171256"/>
                <a:ext cx="33236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0" extrusionOk="0">
                    <a:moveTo>
                      <a:pt x="210" y="0"/>
                    </a:moveTo>
                    <a:cubicBezTo>
                      <a:pt x="159" y="0"/>
                      <a:pt x="89" y="16"/>
                      <a:pt x="1" y="38"/>
                    </a:cubicBezTo>
                    <a:cubicBezTo>
                      <a:pt x="2" y="39"/>
                      <a:pt x="5" y="40"/>
                      <a:pt x="10" y="40"/>
                    </a:cubicBezTo>
                    <a:cubicBezTo>
                      <a:pt x="41" y="40"/>
                      <a:pt x="141" y="18"/>
                      <a:pt x="241" y="2"/>
                    </a:cubicBezTo>
                    <a:cubicBezTo>
                      <a:pt x="232" y="1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2" name="Google Shape;18992;p34"/>
              <p:cNvSpPr/>
              <p:nvPr/>
            </p:nvSpPr>
            <p:spPr>
              <a:xfrm>
                <a:off x="9030960" y="1511950"/>
                <a:ext cx="23485" cy="1964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43" extrusionOk="0">
                    <a:moveTo>
                      <a:pt x="1" y="0"/>
                    </a:moveTo>
                    <a:cubicBezTo>
                      <a:pt x="10" y="27"/>
                      <a:pt x="37" y="71"/>
                      <a:pt x="54" y="143"/>
                    </a:cubicBezTo>
                    <a:cubicBezTo>
                      <a:pt x="170" y="45"/>
                      <a:pt x="90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3" name="Google Shape;18993;p34"/>
              <p:cNvSpPr/>
              <p:nvPr/>
            </p:nvSpPr>
            <p:spPr>
              <a:xfrm>
                <a:off x="5116546" y="15312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1"/>
                    </a:moveTo>
                    <a:cubicBezTo>
                      <a:pt x="9" y="1"/>
                      <a:pt x="0" y="1"/>
                      <a:pt x="0" y="1"/>
                    </a:cubicBezTo>
                    <a:cubicBezTo>
                      <a:pt x="0" y="1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4" name="Google Shape;18994;p34"/>
              <p:cNvSpPr/>
              <p:nvPr/>
            </p:nvSpPr>
            <p:spPr>
              <a:xfrm>
                <a:off x="4437684" y="129642"/>
                <a:ext cx="16069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6" extrusionOk="0">
                    <a:moveTo>
                      <a:pt x="97" y="0"/>
                    </a:moveTo>
                    <a:cubicBezTo>
                      <a:pt x="54" y="0"/>
                      <a:pt x="24" y="25"/>
                      <a:pt x="1" y="56"/>
                    </a:cubicBezTo>
                    <a:cubicBezTo>
                      <a:pt x="54" y="29"/>
                      <a:pt x="99" y="2"/>
                      <a:pt x="117" y="2"/>
                    </a:cubicBezTo>
                    <a:cubicBezTo>
                      <a:pt x="110" y="1"/>
                      <a:pt x="103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5" name="Google Shape;18995;p34"/>
              <p:cNvSpPr/>
              <p:nvPr/>
            </p:nvSpPr>
            <p:spPr>
              <a:xfrm>
                <a:off x="9028488" y="1569495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0"/>
                    </a:moveTo>
                    <a:lnTo>
                      <a:pt x="10" y="0"/>
                    </a:lnTo>
                    <a:cubicBezTo>
                      <a:pt x="10" y="0"/>
                      <a:pt x="1" y="0"/>
                      <a:pt x="1" y="9"/>
                    </a:cubicBezTo>
                    <a:cubicBezTo>
                      <a:pt x="10" y="9"/>
                      <a:pt x="10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6" name="Google Shape;18996;p34"/>
              <p:cNvSpPr/>
              <p:nvPr/>
            </p:nvSpPr>
            <p:spPr>
              <a:xfrm>
                <a:off x="9013793" y="4444942"/>
                <a:ext cx="10026" cy="7966"/>
              </a:xfrm>
              <a:custGeom>
                <a:avLst/>
                <a:gdLst/>
                <a:ahLst/>
                <a:cxnLst/>
                <a:rect l="l" t="t" r="r" b="b"/>
                <a:pathLst>
                  <a:path w="73" h="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38"/>
                      <a:pt x="26" y="58"/>
                      <a:pt x="44" y="58"/>
                    </a:cubicBezTo>
                    <a:cubicBezTo>
                      <a:pt x="52" y="58"/>
                      <a:pt x="61" y="54"/>
                      <a:pt x="72" y="46"/>
                    </a:cubicBezTo>
                    <a:cubicBezTo>
                      <a:pt x="63" y="46"/>
                      <a:pt x="46" y="2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7" name="Google Shape;18997;p34"/>
              <p:cNvSpPr/>
              <p:nvPr/>
            </p:nvSpPr>
            <p:spPr>
              <a:xfrm>
                <a:off x="8920678" y="3995297"/>
                <a:ext cx="1373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0" y="1"/>
                      <a:pt x="1" y="1"/>
                      <a:pt x="1" y="10"/>
                    </a:cubicBezTo>
                    <a:cubicBezTo>
                      <a:pt x="1" y="10"/>
                      <a:pt x="1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8" name="Google Shape;18998;p34"/>
              <p:cNvSpPr/>
              <p:nvPr/>
            </p:nvSpPr>
            <p:spPr>
              <a:xfrm>
                <a:off x="8930566" y="4013701"/>
                <a:ext cx="9888" cy="19777"/>
              </a:xfrm>
              <a:custGeom>
                <a:avLst/>
                <a:gdLst/>
                <a:ahLst/>
                <a:cxnLst/>
                <a:rect l="l" t="t" r="r" b="b"/>
                <a:pathLst>
                  <a:path w="72" h="144" extrusionOk="0">
                    <a:moveTo>
                      <a:pt x="72" y="1"/>
                    </a:moveTo>
                    <a:cubicBezTo>
                      <a:pt x="9" y="19"/>
                      <a:pt x="0" y="81"/>
                      <a:pt x="18" y="143"/>
                    </a:cubicBezTo>
                    <a:cubicBezTo>
                      <a:pt x="36" y="81"/>
                      <a:pt x="54" y="10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9" name="Google Shape;18999;p34"/>
              <p:cNvSpPr/>
              <p:nvPr/>
            </p:nvSpPr>
            <p:spPr>
              <a:xfrm>
                <a:off x="8972180" y="2602277"/>
                <a:ext cx="260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" y="1"/>
                    </a:moveTo>
                    <a:cubicBezTo>
                      <a:pt x="5" y="5"/>
                      <a:pt x="10" y="7"/>
                      <a:pt x="13" y="7"/>
                    </a:cubicBezTo>
                    <a:cubicBezTo>
                      <a:pt x="16" y="7"/>
                      <a:pt x="18" y="5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0" name="Google Shape;19000;p34"/>
              <p:cNvSpPr/>
              <p:nvPr/>
            </p:nvSpPr>
            <p:spPr>
              <a:xfrm>
                <a:off x="9006514" y="1743502"/>
                <a:ext cx="2609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9" y="0"/>
                    </a:moveTo>
                    <a:lnTo>
                      <a:pt x="9" y="0"/>
                    </a:lnTo>
                    <a:cubicBezTo>
                      <a:pt x="0" y="9"/>
                      <a:pt x="9" y="18"/>
                      <a:pt x="18" y="18"/>
                    </a:cubicBezTo>
                    <a:cubicBezTo>
                      <a:pt x="9" y="9"/>
                      <a:pt x="9" y="9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1" name="Google Shape;19001;p34"/>
              <p:cNvSpPr/>
              <p:nvPr/>
            </p:nvSpPr>
            <p:spPr>
              <a:xfrm>
                <a:off x="9043321" y="1010529"/>
                <a:ext cx="2472" cy="1648"/>
              </a:xfrm>
              <a:custGeom>
                <a:avLst/>
                <a:gdLst/>
                <a:ahLst/>
                <a:cxnLst/>
                <a:rect l="l" t="t" r="r" b="b"/>
                <a:pathLst>
                  <a:path w="18" h="12" extrusionOk="0">
                    <a:moveTo>
                      <a:pt x="10" y="1"/>
                    </a:moveTo>
                    <a:cubicBezTo>
                      <a:pt x="7" y="1"/>
                      <a:pt x="5" y="6"/>
                      <a:pt x="0" y="11"/>
                    </a:cubicBezTo>
                    <a:lnTo>
                      <a:pt x="18" y="11"/>
                    </a:lnTo>
                    <a:cubicBezTo>
                      <a:pt x="14" y="4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2" name="Google Shape;19002;p34"/>
              <p:cNvSpPr/>
              <p:nvPr/>
            </p:nvSpPr>
            <p:spPr>
              <a:xfrm>
                <a:off x="9042085" y="1717683"/>
                <a:ext cx="4944" cy="192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4" extrusionOk="0">
                    <a:moveTo>
                      <a:pt x="36" y="1"/>
                    </a:moveTo>
                    <a:cubicBezTo>
                      <a:pt x="36" y="1"/>
                      <a:pt x="18" y="1"/>
                      <a:pt x="0" y="10"/>
                    </a:cubicBezTo>
                    <a:cubicBezTo>
                      <a:pt x="5" y="12"/>
                      <a:pt x="10" y="13"/>
                      <a:pt x="14" y="13"/>
                    </a:cubicBezTo>
                    <a:cubicBezTo>
                      <a:pt x="23" y="13"/>
                      <a:pt x="30" y="7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3" name="Google Shape;19003;p34"/>
              <p:cNvSpPr/>
              <p:nvPr/>
            </p:nvSpPr>
            <p:spPr>
              <a:xfrm>
                <a:off x="7228259" y="4964904"/>
                <a:ext cx="14146" cy="219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6" extrusionOk="0">
                    <a:moveTo>
                      <a:pt x="21" y="0"/>
                    </a:moveTo>
                    <a:cubicBezTo>
                      <a:pt x="0" y="0"/>
                      <a:pt x="9" y="5"/>
                      <a:pt x="66" y="15"/>
                    </a:cubicBezTo>
                    <a:cubicBezTo>
                      <a:pt x="75" y="15"/>
                      <a:pt x="93" y="6"/>
                      <a:pt x="102" y="6"/>
                    </a:cubicBezTo>
                    <a:cubicBezTo>
                      <a:pt x="65" y="3"/>
                      <a:pt x="36" y="0"/>
                      <a:pt x="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4" name="Google Shape;19004;p34"/>
              <p:cNvSpPr/>
              <p:nvPr/>
            </p:nvSpPr>
            <p:spPr>
              <a:xfrm>
                <a:off x="7668565" y="4929471"/>
                <a:ext cx="9751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71" h="11" extrusionOk="0">
                    <a:moveTo>
                      <a:pt x="50" y="0"/>
                    </a:moveTo>
                    <a:cubicBezTo>
                      <a:pt x="42" y="0"/>
                      <a:pt x="27" y="2"/>
                      <a:pt x="1" y="6"/>
                    </a:cubicBezTo>
                    <a:cubicBezTo>
                      <a:pt x="1" y="9"/>
                      <a:pt x="6" y="11"/>
                      <a:pt x="14" y="11"/>
                    </a:cubicBezTo>
                    <a:cubicBezTo>
                      <a:pt x="35" y="11"/>
                      <a:pt x="71" y="0"/>
                      <a:pt x="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5" name="Google Shape;19005;p34"/>
              <p:cNvSpPr/>
              <p:nvPr/>
            </p:nvSpPr>
            <p:spPr>
              <a:xfrm>
                <a:off x="8973416" y="4438900"/>
                <a:ext cx="2609" cy="7416"/>
              </a:xfrm>
              <a:custGeom>
                <a:avLst/>
                <a:gdLst/>
                <a:ahLst/>
                <a:cxnLst/>
                <a:rect l="l" t="t" r="r" b="b"/>
                <a:pathLst>
                  <a:path w="19" h="54" extrusionOk="0">
                    <a:moveTo>
                      <a:pt x="18" y="0"/>
                    </a:moveTo>
                    <a:cubicBezTo>
                      <a:pt x="1" y="0"/>
                      <a:pt x="1" y="27"/>
                      <a:pt x="18" y="54"/>
                    </a:cubicBezTo>
                    <a:cubicBezTo>
                      <a:pt x="18" y="36"/>
                      <a:pt x="18" y="18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6" name="Google Shape;19006;p34"/>
              <p:cNvSpPr/>
              <p:nvPr/>
            </p:nvSpPr>
            <p:spPr>
              <a:xfrm>
                <a:off x="8991819" y="4463346"/>
                <a:ext cx="260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8" y="1"/>
                    </a:moveTo>
                    <a:lnTo>
                      <a:pt x="18" y="1"/>
                    </a:lnTo>
                    <a:cubicBezTo>
                      <a:pt x="9" y="1"/>
                      <a:pt x="0" y="10"/>
                      <a:pt x="0" y="10"/>
                    </a:cubicBezTo>
                    <a:cubicBezTo>
                      <a:pt x="9" y="10"/>
                      <a:pt x="18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7" name="Google Shape;19007;p34"/>
              <p:cNvSpPr/>
              <p:nvPr/>
            </p:nvSpPr>
            <p:spPr>
              <a:xfrm>
                <a:off x="7667329" y="5009814"/>
                <a:ext cx="5082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37" h="37" extrusionOk="0">
                    <a:moveTo>
                      <a:pt x="1" y="0"/>
                    </a:moveTo>
                    <a:cubicBezTo>
                      <a:pt x="1" y="18"/>
                      <a:pt x="19" y="27"/>
                      <a:pt x="36" y="36"/>
                    </a:cubicBezTo>
                    <a:cubicBezTo>
                      <a:pt x="19" y="27"/>
                      <a:pt x="10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8" name="Google Shape;19008;p34"/>
              <p:cNvSpPr/>
              <p:nvPr/>
            </p:nvSpPr>
            <p:spPr>
              <a:xfrm>
                <a:off x="5397128" y="4957076"/>
                <a:ext cx="1236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0" y="10"/>
                      <a:pt x="0" y="19"/>
                      <a:pt x="0" y="19"/>
                    </a:cubicBezTo>
                    <a:cubicBezTo>
                      <a:pt x="9" y="19"/>
                      <a:pt x="9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9" name="Google Shape;19009;p34"/>
              <p:cNvSpPr/>
              <p:nvPr/>
            </p:nvSpPr>
            <p:spPr>
              <a:xfrm>
                <a:off x="4391126" y="5004870"/>
                <a:ext cx="2609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19" y="1"/>
                    </a:moveTo>
                    <a:cubicBezTo>
                      <a:pt x="10" y="1"/>
                      <a:pt x="10" y="1"/>
                      <a:pt x="1" y="1"/>
                    </a:cubicBezTo>
                    <a:cubicBezTo>
                      <a:pt x="1" y="1"/>
                      <a:pt x="10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0" name="Google Shape;19010;p34"/>
              <p:cNvSpPr/>
              <p:nvPr/>
            </p:nvSpPr>
            <p:spPr>
              <a:xfrm>
                <a:off x="5975322" y="124973"/>
                <a:ext cx="27193" cy="2101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3" extrusionOk="0">
                    <a:moveTo>
                      <a:pt x="179" y="0"/>
                    </a:moveTo>
                    <a:cubicBezTo>
                      <a:pt x="143" y="0"/>
                      <a:pt x="1" y="63"/>
                      <a:pt x="135" y="152"/>
                    </a:cubicBezTo>
                    <a:cubicBezTo>
                      <a:pt x="179" y="108"/>
                      <a:pt x="197" y="63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1" name="Google Shape;19011;p34"/>
              <p:cNvSpPr/>
              <p:nvPr/>
            </p:nvSpPr>
            <p:spPr>
              <a:xfrm>
                <a:off x="6459302" y="132389"/>
                <a:ext cx="5768" cy="2884"/>
              </a:xfrm>
              <a:custGeom>
                <a:avLst/>
                <a:gdLst/>
                <a:ahLst/>
                <a:cxnLst/>
                <a:rect l="l" t="t" r="r" b="b"/>
                <a:pathLst>
                  <a:path w="42" h="21" extrusionOk="0">
                    <a:moveTo>
                      <a:pt x="1" y="0"/>
                    </a:moveTo>
                    <a:cubicBezTo>
                      <a:pt x="8" y="15"/>
                      <a:pt x="22" y="21"/>
                      <a:pt x="30" y="21"/>
                    </a:cubicBezTo>
                    <a:cubicBezTo>
                      <a:pt x="41" y="21"/>
                      <a:pt x="42" y="1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2" name="Google Shape;19012;p34"/>
              <p:cNvSpPr/>
              <p:nvPr/>
            </p:nvSpPr>
            <p:spPr>
              <a:xfrm>
                <a:off x="6413019" y="126895"/>
                <a:ext cx="30489" cy="21974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60" extrusionOk="0">
                    <a:moveTo>
                      <a:pt x="139" y="0"/>
                    </a:moveTo>
                    <a:cubicBezTo>
                      <a:pt x="73" y="0"/>
                      <a:pt x="0" y="51"/>
                      <a:pt x="43" y="120"/>
                    </a:cubicBezTo>
                    <a:cubicBezTo>
                      <a:pt x="77" y="146"/>
                      <a:pt x="105" y="160"/>
                      <a:pt x="131" y="160"/>
                    </a:cubicBezTo>
                    <a:cubicBezTo>
                      <a:pt x="166" y="160"/>
                      <a:pt x="196" y="133"/>
                      <a:pt x="222" y="76"/>
                    </a:cubicBezTo>
                    <a:cubicBezTo>
                      <a:pt x="222" y="22"/>
                      <a:pt x="182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3" name="Google Shape;19013;p34"/>
              <p:cNvSpPr/>
              <p:nvPr/>
            </p:nvSpPr>
            <p:spPr>
              <a:xfrm>
                <a:off x="7271658" y="133488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1"/>
                    </a:moveTo>
                    <a:cubicBezTo>
                      <a:pt x="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4" name="Google Shape;19014;p34"/>
              <p:cNvSpPr/>
              <p:nvPr/>
            </p:nvSpPr>
            <p:spPr>
              <a:xfrm>
                <a:off x="7146405" y="4993059"/>
                <a:ext cx="32962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" extrusionOk="0">
                    <a:moveTo>
                      <a:pt x="174" y="1"/>
                    </a:moveTo>
                    <a:cubicBezTo>
                      <a:pt x="161" y="1"/>
                      <a:pt x="137" y="3"/>
                      <a:pt x="100" y="7"/>
                    </a:cubicBezTo>
                    <a:cubicBezTo>
                      <a:pt x="91" y="15"/>
                      <a:pt x="56" y="24"/>
                      <a:pt x="2" y="33"/>
                    </a:cubicBezTo>
                    <a:cubicBezTo>
                      <a:pt x="1" y="37"/>
                      <a:pt x="8" y="39"/>
                      <a:pt x="19" y="39"/>
                    </a:cubicBezTo>
                    <a:cubicBezTo>
                      <a:pt x="74" y="39"/>
                      <a:pt x="240" y="1"/>
                      <a:pt x="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5" name="Google Shape;19015;p34"/>
              <p:cNvSpPr/>
              <p:nvPr/>
            </p:nvSpPr>
            <p:spPr>
              <a:xfrm>
                <a:off x="7133221" y="5007891"/>
                <a:ext cx="18404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4" extrusionOk="0">
                    <a:moveTo>
                      <a:pt x="93" y="0"/>
                    </a:moveTo>
                    <a:cubicBezTo>
                      <a:pt x="69" y="0"/>
                      <a:pt x="40" y="6"/>
                      <a:pt x="0" y="23"/>
                    </a:cubicBezTo>
                    <a:cubicBezTo>
                      <a:pt x="45" y="14"/>
                      <a:pt x="89" y="14"/>
                      <a:pt x="134" y="6"/>
                    </a:cubicBezTo>
                    <a:cubicBezTo>
                      <a:pt x="121" y="2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6" name="Google Shape;19016;p34"/>
              <p:cNvSpPr/>
              <p:nvPr/>
            </p:nvSpPr>
            <p:spPr>
              <a:xfrm>
                <a:off x="140920" y="3833651"/>
                <a:ext cx="14833" cy="1964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3" extrusionOk="0">
                    <a:moveTo>
                      <a:pt x="51" y="0"/>
                    </a:moveTo>
                    <a:cubicBezTo>
                      <a:pt x="29" y="0"/>
                      <a:pt x="11" y="30"/>
                      <a:pt x="1" y="90"/>
                    </a:cubicBezTo>
                    <a:cubicBezTo>
                      <a:pt x="20" y="125"/>
                      <a:pt x="38" y="143"/>
                      <a:pt x="54" y="143"/>
                    </a:cubicBezTo>
                    <a:cubicBezTo>
                      <a:pt x="75" y="143"/>
                      <a:pt x="93" y="114"/>
                      <a:pt x="108" y="54"/>
                    </a:cubicBezTo>
                    <a:cubicBezTo>
                      <a:pt x="88" y="19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7" name="Google Shape;19017;p34"/>
              <p:cNvSpPr/>
              <p:nvPr/>
            </p:nvSpPr>
            <p:spPr>
              <a:xfrm>
                <a:off x="7107676" y="5003771"/>
                <a:ext cx="16481" cy="37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7" extrusionOk="0">
                    <a:moveTo>
                      <a:pt x="37" y="1"/>
                    </a:moveTo>
                    <a:cubicBezTo>
                      <a:pt x="17" y="1"/>
                      <a:pt x="0" y="7"/>
                      <a:pt x="17" y="27"/>
                    </a:cubicBezTo>
                    <a:cubicBezTo>
                      <a:pt x="119" y="21"/>
                      <a:pt x="73" y="1"/>
                      <a:pt x="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8" name="Google Shape;19018;p34"/>
              <p:cNvSpPr/>
              <p:nvPr/>
            </p:nvSpPr>
            <p:spPr>
              <a:xfrm>
                <a:off x="5360184" y="4996492"/>
                <a:ext cx="8790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64" h="9" extrusionOk="0">
                    <a:moveTo>
                      <a:pt x="6" y="0"/>
                    </a:moveTo>
                    <a:cubicBezTo>
                      <a:pt x="0" y="0"/>
                      <a:pt x="46" y="8"/>
                      <a:pt x="64" y="8"/>
                    </a:cubicBezTo>
                    <a:cubicBezTo>
                      <a:pt x="25" y="2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9" name="Google Shape;19019;p34"/>
              <p:cNvSpPr/>
              <p:nvPr/>
            </p:nvSpPr>
            <p:spPr>
              <a:xfrm>
                <a:off x="110980" y="4210094"/>
                <a:ext cx="14283" cy="549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40" extrusionOk="0">
                    <a:moveTo>
                      <a:pt x="3" y="0"/>
                    </a:moveTo>
                    <a:cubicBezTo>
                      <a:pt x="1" y="0"/>
                      <a:pt x="101" y="40"/>
                      <a:pt x="103" y="40"/>
                    </a:cubicBezTo>
                    <a:cubicBezTo>
                      <a:pt x="104" y="40"/>
                      <a:pt x="84" y="31"/>
                      <a:pt x="22" y="7"/>
                    </a:cubicBezTo>
                    <a:cubicBezTo>
                      <a:pt x="10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0" name="Google Shape;19020;p34"/>
              <p:cNvSpPr/>
              <p:nvPr/>
            </p:nvSpPr>
            <p:spPr>
              <a:xfrm>
                <a:off x="94362" y="4142387"/>
                <a:ext cx="17305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85" extrusionOk="0">
                    <a:moveTo>
                      <a:pt x="117" y="0"/>
                    </a:moveTo>
                    <a:lnTo>
                      <a:pt x="117" y="0"/>
                    </a:lnTo>
                    <a:cubicBezTo>
                      <a:pt x="1" y="63"/>
                      <a:pt x="1" y="197"/>
                      <a:pt x="126" y="384"/>
                    </a:cubicBezTo>
                    <a:cubicBezTo>
                      <a:pt x="126" y="259"/>
                      <a:pt x="117" y="125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1" name="Google Shape;19021;p34"/>
              <p:cNvSpPr/>
              <p:nvPr/>
            </p:nvSpPr>
            <p:spPr>
              <a:xfrm>
                <a:off x="99169" y="298568"/>
                <a:ext cx="19914" cy="4092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98" extrusionOk="0">
                    <a:moveTo>
                      <a:pt x="15" y="0"/>
                    </a:moveTo>
                    <a:cubicBezTo>
                      <a:pt x="0" y="0"/>
                      <a:pt x="26" y="99"/>
                      <a:pt x="91" y="298"/>
                    </a:cubicBezTo>
                    <a:cubicBezTo>
                      <a:pt x="144" y="235"/>
                      <a:pt x="135" y="164"/>
                      <a:pt x="73" y="84"/>
                    </a:cubicBezTo>
                    <a:cubicBezTo>
                      <a:pt x="42" y="28"/>
                      <a:pt x="23" y="0"/>
                      <a:pt x="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2" name="Google Shape;19022;p34"/>
              <p:cNvSpPr/>
              <p:nvPr/>
            </p:nvSpPr>
            <p:spPr>
              <a:xfrm>
                <a:off x="7057685" y="5012149"/>
                <a:ext cx="34472" cy="52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8" extrusionOk="0">
                    <a:moveTo>
                      <a:pt x="137" y="0"/>
                    </a:moveTo>
                    <a:cubicBezTo>
                      <a:pt x="76" y="0"/>
                      <a:pt x="0" y="11"/>
                      <a:pt x="68" y="37"/>
                    </a:cubicBezTo>
                    <a:cubicBezTo>
                      <a:pt x="250" y="14"/>
                      <a:pt x="203" y="0"/>
                      <a:pt x="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3" name="Google Shape;19023;p34"/>
              <p:cNvSpPr/>
              <p:nvPr/>
            </p:nvSpPr>
            <p:spPr>
              <a:xfrm>
                <a:off x="4875106" y="4970673"/>
                <a:ext cx="7554" cy="12361"/>
              </a:xfrm>
              <a:custGeom>
                <a:avLst/>
                <a:gdLst/>
                <a:ahLst/>
                <a:cxnLst/>
                <a:rect l="l" t="t" r="r" b="b"/>
                <a:pathLst>
                  <a:path w="55" h="90" extrusionOk="0">
                    <a:moveTo>
                      <a:pt x="54" y="0"/>
                    </a:moveTo>
                    <a:cubicBezTo>
                      <a:pt x="18" y="36"/>
                      <a:pt x="10" y="62"/>
                      <a:pt x="1" y="89"/>
                    </a:cubicBezTo>
                    <a:cubicBezTo>
                      <a:pt x="27" y="54"/>
                      <a:pt x="54" y="9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4" name="Google Shape;19024;p34"/>
              <p:cNvSpPr/>
              <p:nvPr/>
            </p:nvSpPr>
            <p:spPr>
              <a:xfrm>
                <a:off x="193658" y="4916699"/>
                <a:ext cx="9888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81" extrusionOk="0">
                    <a:moveTo>
                      <a:pt x="63" y="0"/>
                    </a:moveTo>
                    <a:lnTo>
                      <a:pt x="63" y="0"/>
                    </a:lnTo>
                    <a:cubicBezTo>
                      <a:pt x="0" y="18"/>
                      <a:pt x="9" y="45"/>
                      <a:pt x="72" y="81"/>
                    </a:cubicBezTo>
                    <a:cubicBezTo>
                      <a:pt x="72" y="63"/>
                      <a:pt x="63" y="27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5" name="Google Shape;19025;p34"/>
              <p:cNvSpPr/>
              <p:nvPr/>
            </p:nvSpPr>
            <p:spPr>
              <a:xfrm>
                <a:off x="131169" y="2562449"/>
                <a:ext cx="11537" cy="25271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4" extrusionOk="0">
                    <a:moveTo>
                      <a:pt x="22" y="1"/>
                    </a:moveTo>
                    <a:cubicBezTo>
                      <a:pt x="16" y="1"/>
                      <a:pt x="9" y="2"/>
                      <a:pt x="0" y="5"/>
                    </a:cubicBezTo>
                    <a:cubicBezTo>
                      <a:pt x="0" y="68"/>
                      <a:pt x="0" y="121"/>
                      <a:pt x="0" y="184"/>
                    </a:cubicBezTo>
                    <a:cubicBezTo>
                      <a:pt x="9" y="159"/>
                      <a:pt x="84" y="1"/>
                      <a:pt x="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6" name="Google Shape;19026;p34"/>
              <p:cNvSpPr/>
              <p:nvPr/>
            </p:nvSpPr>
            <p:spPr>
              <a:xfrm>
                <a:off x="2035089" y="132664"/>
                <a:ext cx="40378" cy="1909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39" extrusionOk="0">
                    <a:moveTo>
                      <a:pt x="215" y="0"/>
                    </a:moveTo>
                    <a:cubicBezTo>
                      <a:pt x="168" y="0"/>
                      <a:pt x="96" y="21"/>
                      <a:pt x="1" y="60"/>
                    </a:cubicBezTo>
                    <a:cubicBezTo>
                      <a:pt x="24" y="96"/>
                      <a:pt x="132" y="138"/>
                      <a:pt x="204" y="138"/>
                    </a:cubicBezTo>
                    <a:cubicBezTo>
                      <a:pt x="241" y="138"/>
                      <a:pt x="268" y="127"/>
                      <a:pt x="268" y="96"/>
                    </a:cubicBezTo>
                    <a:cubicBezTo>
                      <a:pt x="293" y="32"/>
                      <a:pt x="27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7" name="Google Shape;19027;p34"/>
              <p:cNvSpPr/>
              <p:nvPr/>
            </p:nvSpPr>
            <p:spPr>
              <a:xfrm>
                <a:off x="138448" y="2000050"/>
                <a:ext cx="47245" cy="4738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5" extrusionOk="0">
                    <a:moveTo>
                      <a:pt x="225" y="0"/>
                    </a:moveTo>
                    <a:cubicBezTo>
                      <a:pt x="172" y="0"/>
                      <a:pt x="95" y="44"/>
                      <a:pt x="1" y="148"/>
                    </a:cubicBezTo>
                    <a:cubicBezTo>
                      <a:pt x="83" y="148"/>
                      <a:pt x="292" y="231"/>
                      <a:pt x="209" y="231"/>
                    </a:cubicBezTo>
                    <a:cubicBezTo>
                      <a:pt x="202" y="231"/>
                      <a:pt x="192" y="230"/>
                      <a:pt x="179" y="229"/>
                    </a:cubicBezTo>
                    <a:lnTo>
                      <a:pt x="179" y="229"/>
                    </a:lnTo>
                    <a:lnTo>
                      <a:pt x="251" y="345"/>
                    </a:lnTo>
                    <a:cubicBezTo>
                      <a:pt x="343" y="148"/>
                      <a:pt x="323" y="0"/>
                      <a:pt x="2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8" name="Google Shape;19028;p34"/>
              <p:cNvSpPr/>
              <p:nvPr/>
            </p:nvSpPr>
            <p:spPr>
              <a:xfrm>
                <a:off x="115512" y="231547"/>
                <a:ext cx="24309" cy="1730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26" extrusionOk="0">
                    <a:moveTo>
                      <a:pt x="132" y="1"/>
                    </a:moveTo>
                    <a:cubicBezTo>
                      <a:pt x="18" y="95"/>
                      <a:pt x="1" y="114"/>
                      <a:pt x="21" y="114"/>
                    </a:cubicBezTo>
                    <a:cubicBezTo>
                      <a:pt x="35" y="114"/>
                      <a:pt x="66" y="105"/>
                      <a:pt x="96" y="105"/>
                    </a:cubicBezTo>
                    <a:cubicBezTo>
                      <a:pt x="117" y="105"/>
                      <a:pt x="138" y="109"/>
                      <a:pt x="150" y="126"/>
                    </a:cubicBezTo>
                    <a:cubicBezTo>
                      <a:pt x="177" y="99"/>
                      <a:pt x="159" y="27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9" name="Google Shape;19029;p34"/>
              <p:cNvSpPr/>
              <p:nvPr/>
            </p:nvSpPr>
            <p:spPr>
              <a:xfrm>
                <a:off x="106860" y="4658228"/>
                <a:ext cx="18266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26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0" y="139"/>
                      <a:pt x="111" y="225"/>
                      <a:pt x="130" y="225"/>
                    </a:cubicBezTo>
                    <a:cubicBezTo>
                      <a:pt x="132" y="225"/>
                      <a:pt x="133" y="225"/>
                      <a:pt x="133" y="223"/>
                    </a:cubicBezTo>
                    <a:cubicBezTo>
                      <a:pt x="97" y="152"/>
                      <a:pt x="52" y="80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0" name="Google Shape;19030;p34"/>
              <p:cNvSpPr/>
              <p:nvPr/>
            </p:nvSpPr>
            <p:spPr>
              <a:xfrm>
                <a:off x="120182" y="4824820"/>
                <a:ext cx="3434" cy="9888"/>
              </a:xfrm>
              <a:custGeom>
                <a:avLst/>
                <a:gdLst/>
                <a:ahLst/>
                <a:cxnLst/>
                <a:rect l="l" t="t" r="r" b="b"/>
                <a:pathLst>
                  <a:path w="25" h="72" extrusionOk="0">
                    <a:moveTo>
                      <a:pt x="9" y="0"/>
                    </a:moveTo>
                    <a:cubicBezTo>
                      <a:pt x="0" y="18"/>
                      <a:pt x="0" y="36"/>
                      <a:pt x="0" y="36"/>
                    </a:cubicBezTo>
                    <a:cubicBezTo>
                      <a:pt x="10" y="60"/>
                      <a:pt x="17" y="71"/>
                      <a:pt x="20" y="71"/>
                    </a:cubicBezTo>
                    <a:cubicBezTo>
                      <a:pt x="24" y="71"/>
                      <a:pt x="20" y="44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1" name="Google Shape;19031;p34"/>
              <p:cNvSpPr/>
              <p:nvPr/>
            </p:nvSpPr>
            <p:spPr>
              <a:xfrm>
                <a:off x="105487" y="4752580"/>
                <a:ext cx="36807" cy="7237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527" extrusionOk="0">
                    <a:moveTo>
                      <a:pt x="18" y="0"/>
                    </a:moveTo>
                    <a:cubicBezTo>
                      <a:pt x="9" y="27"/>
                      <a:pt x="9" y="54"/>
                      <a:pt x="0" y="80"/>
                    </a:cubicBezTo>
                    <a:cubicBezTo>
                      <a:pt x="2" y="79"/>
                      <a:pt x="3" y="78"/>
                      <a:pt x="5" y="78"/>
                    </a:cubicBezTo>
                    <a:cubicBezTo>
                      <a:pt x="41" y="78"/>
                      <a:pt x="99" y="458"/>
                      <a:pt x="116" y="526"/>
                    </a:cubicBezTo>
                    <a:cubicBezTo>
                      <a:pt x="116" y="500"/>
                      <a:pt x="223" y="89"/>
                      <a:pt x="268" y="89"/>
                    </a:cubicBezTo>
                    <a:cubicBezTo>
                      <a:pt x="187" y="63"/>
                      <a:pt x="98" y="36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2" name="Google Shape;19032;p34"/>
              <p:cNvSpPr/>
              <p:nvPr/>
            </p:nvSpPr>
            <p:spPr>
              <a:xfrm>
                <a:off x="103015" y="4763567"/>
                <a:ext cx="2609" cy="86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63" extrusionOk="0">
                    <a:moveTo>
                      <a:pt x="18" y="0"/>
                    </a:moveTo>
                    <a:cubicBezTo>
                      <a:pt x="9" y="9"/>
                      <a:pt x="0" y="27"/>
                      <a:pt x="0" y="63"/>
                    </a:cubicBezTo>
                    <a:cubicBezTo>
                      <a:pt x="0" y="45"/>
                      <a:pt x="9" y="18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3" name="Google Shape;19033;p34"/>
              <p:cNvSpPr/>
              <p:nvPr/>
            </p:nvSpPr>
            <p:spPr>
              <a:xfrm>
                <a:off x="1356913" y="4997591"/>
                <a:ext cx="28979" cy="7416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4" extrusionOk="0">
                    <a:moveTo>
                      <a:pt x="74" y="0"/>
                    </a:moveTo>
                    <a:cubicBezTo>
                      <a:pt x="32" y="0"/>
                      <a:pt x="1" y="18"/>
                      <a:pt x="5" y="54"/>
                    </a:cubicBezTo>
                    <a:lnTo>
                      <a:pt x="211" y="54"/>
                    </a:lnTo>
                    <a:cubicBezTo>
                      <a:pt x="170" y="18"/>
                      <a:pt x="117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4" name="Google Shape;19034;p34"/>
              <p:cNvSpPr/>
              <p:nvPr/>
            </p:nvSpPr>
            <p:spPr>
              <a:xfrm>
                <a:off x="389914" y="5014758"/>
                <a:ext cx="17030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1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68"/>
                      <a:pt x="24" y="111"/>
                      <a:pt x="72" y="111"/>
                    </a:cubicBezTo>
                    <a:cubicBezTo>
                      <a:pt x="87" y="111"/>
                      <a:pt x="105" y="107"/>
                      <a:pt x="124" y="98"/>
                    </a:cubicBezTo>
                    <a:cubicBezTo>
                      <a:pt x="79" y="72"/>
                      <a:pt x="52" y="45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5" name="Google Shape;19035;p34"/>
              <p:cNvSpPr/>
              <p:nvPr/>
            </p:nvSpPr>
            <p:spPr>
              <a:xfrm>
                <a:off x="117710" y="4873987"/>
                <a:ext cx="61391" cy="81992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97" extrusionOk="0">
                    <a:moveTo>
                      <a:pt x="206" y="1"/>
                    </a:moveTo>
                    <a:cubicBezTo>
                      <a:pt x="194" y="1"/>
                      <a:pt x="179" y="6"/>
                      <a:pt x="161" y="17"/>
                    </a:cubicBezTo>
                    <a:cubicBezTo>
                      <a:pt x="0" y="115"/>
                      <a:pt x="188" y="490"/>
                      <a:pt x="250" y="597"/>
                    </a:cubicBezTo>
                    <a:cubicBezTo>
                      <a:pt x="446" y="401"/>
                      <a:pt x="223" y="552"/>
                      <a:pt x="223" y="383"/>
                    </a:cubicBezTo>
                    <a:cubicBezTo>
                      <a:pt x="223" y="359"/>
                      <a:pt x="309" y="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6" name="Google Shape;19036;p34"/>
              <p:cNvSpPr/>
              <p:nvPr/>
            </p:nvSpPr>
            <p:spPr>
              <a:xfrm>
                <a:off x="111942" y="448404"/>
                <a:ext cx="23073" cy="31588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30" extrusionOk="0">
                    <a:moveTo>
                      <a:pt x="33" y="1"/>
                    </a:moveTo>
                    <a:cubicBezTo>
                      <a:pt x="1" y="163"/>
                      <a:pt x="57" y="230"/>
                      <a:pt x="96" y="230"/>
                    </a:cubicBezTo>
                    <a:cubicBezTo>
                      <a:pt x="122" y="230"/>
                      <a:pt x="140" y="202"/>
                      <a:pt x="123" y="152"/>
                    </a:cubicBezTo>
                    <a:cubicBezTo>
                      <a:pt x="167" y="72"/>
                      <a:pt x="131" y="18"/>
                      <a:pt x="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7" name="Google Shape;19037;p34"/>
              <p:cNvSpPr/>
              <p:nvPr/>
            </p:nvSpPr>
            <p:spPr>
              <a:xfrm>
                <a:off x="258619" y="203393"/>
                <a:ext cx="35571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11" extrusionOk="0">
                    <a:moveTo>
                      <a:pt x="259" y="0"/>
                    </a:moveTo>
                    <a:cubicBezTo>
                      <a:pt x="170" y="0"/>
                      <a:pt x="80" y="90"/>
                      <a:pt x="0" y="90"/>
                    </a:cubicBezTo>
                    <a:cubicBezTo>
                      <a:pt x="36" y="103"/>
                      <a:pt x="68" y="110"/>
                      <a:pt x="97" y="110"/>
                    </a:cubicBezTo>
                    <a:cubicBezTo>
                      <a:pt x="164" y="110"/>
                      <a:pt x="216" y="75"/>
                      <a:pt x="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8" name="Google Shape;19038;p34"/>
              <p:cNvSpPr/>
              <p:nvPr/>
            </p:nvSpPr>
            <p:spPr>
              <a:xfrm>
                <a:off x="3769945" y="160543"/>
                <a:ext cx="14833" cy="178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" extrusionOk="0">
                    <a:moveTo>
                      <a:pt x="108" y="0"/>
                    </a:moveTo>
                    <a:cubicBezTo>
                      <a:pt x="1" y="0"/>
                      <a:pt x="21" y="12"/>
                      <a:pt x="56" y="12"/>
                    </a:cubicBezTo>
                    <a:cubicBezTo>
                      <a:pt x="74" y="12"/>
                      <a:pt x="96" y="9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9" name="Google Shape;19039;p34"/>
              <p:cNvSpPr/>
              <p:nvPr/>
            </p:nvSpPr>
            <p:spPr>
              <a:xfrm>
                <a:off x="5498759" y="134724"/>
                <a:ext cx="29528" cy="563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1" extrusionOk="0">
                    <a:moveTo>
                      <a:pt x="0" y="1"/>
                    </a:moveTo>
                    <a:cubicBezTo>
                      <a:pt x="32" y="28"/>
                      <a:pt x="56" y="41"/>
                      <a:pt x="87" y="41"/>
                    </a:cubicBezTo>
                    <a:cubicBezTo>
                      <a:pt x="119" y="41"/>
                      <a:pt x="157" y="28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0" name="Google Shape;19040;p34"/>
              <p:cNvSpPr/>
              <p:nvPr/>
            </p:nvSpPr>
            <p:spPr>
              <a:xfrm>
                <a:off x="128285" y="720196"/>
                <a:ext cx="20189" cy="51777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77" extrusionOk="0">
                    <a:moveTo>
                      <a:pt x="40" y="1"/>
                    </a:moveTo>
                    <a:cubicBezTo>
                      <a:pt x="9" y="1"/>
                      <a:pt x="0" y="128"/>
                      <a:pt x="12" y="377"/>
                    </a:cubicBezTo>
                    <a:cubicBezTo>
                      <a:pt x="137" y="296"/>
                      <a:pt x="146" y="198"/>
                      <a:pt x="93" y="73"/>
                    </a:cubicBezTo>
                    <a:cubicBezTo>
                      <a:pt x="71" y="25"/>
                      <a:pt x="54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1" name="Google Shape;19041;p34"/>
              <p:cNvSpPr/>
              <p:nvPr/>
            </p:nvSpPr>
            <p:spPr>
              <a:xfrm>
                <a:off x="126225" y="814822"/>
                <a:ext cx="3983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29" h="56" extrusionOk="0">
                    <a:moveTo>
                      <a:pt x="1" y="0"/>
                    </a:moveTo>
                    <a:cubicBezTo>
                      <a:pt x="13" y="42"/>
                      <a:pt x="20" y="56"/>
                      <a:pt x="22" y="56"/>
                    </a:cubicBezTo>
                    <a:cubicBezTo>
                      <a:pt x="28" y="56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2" name="Google Shape;19042;p34"/>
              <p:cNvSpPr/>
              <p:nvPr/>
            </p:nvSpPr>
            <p:spPr>
              <a:xfrm>
                <a:off x="113452" y="3522442"/>
                <a:ext cx="60979" cy="5164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76" extrusionOk="0">
                    <a:moveTo>
                      <a:pt x="433" y="286"/>
                    </a:moveTo>
                    <a:cubicBezTo>
                      <a:pt x="433" y="287"/>
                      <a:pt x="433" y="289"/>
                      <a:pt x="434" y="291"/>
                    </a:cubicBezTo>
                    <a:lnTo>
                      <a:pt x="434" y="291"/>
                    </a:lnTo>
                    <a:cubicBezTo>
                      <a:pt x="433" y="289"/>
                      <a:pt x="433" y="288"/>
                      <a:pt x="433" y="286"/>
                    </a:cubicBezTo>
                    <a:close/>
                    <a:moveTo>
                      <a:pt x="174" y="0"/>
                    </a:moveTo>
                    <a:cubicBezTo>
                      <a:pt x="1" y="70"/>
                      <a:pt x="284" y="375"/>
                      <a:pt x="395" y="375"/>
                    </a:cubicBezTo>
                    <a:cubicBezTo>
                      <a:pt x="426" y="375"/>
                      <a:pt x="444" y="351"/>
                      <a:pt x="434" y="291"/>
                    </a:cubicBezTo>
                    <a:lnTo>
                      <a:pt x="434" y="291"/>
                    </a:lnTo>
                    <a:cubicBezTo>
                      <a:pt x="434" y="294"/>
                      <a:pt x="433" y="295"/>
                      <a:pt x="431" y="295"/>
                    </a:cubicBezTo>
                    <a:cubicBezTo>
                      <a:pt x="405" y="295"/>
                      <a:pt x="190" y="0"/>
                      <a:pt x="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3" name="Google Shape;19043;p34"/>
              <p:cNvSpPr/>
              <p:nvPr/>
            </p:nvSpPr>
            <p:spPr>
              <a:xfrm>
                <a:off x="140920" y="868659"/>
                <a:ext cx="2884" cy="13185"/>
              </a:xfrm>
              <a:custGeom>
                <a:avLst/>
                <a:gdLst/>
                <a:ahLst/>
                <a:cxnLst/>
                <a:rect l="l" t="t" r="r" b="b"/>
                <a:pathLst>
                  <a:path w="21" h="96" extrusionOk="0">
                    <a:moveTo>
                      <a:pt x="1" y="1"/>
                    </a:moveTo>
                    <a:cubicBezTo>
                      <a:pt x="10" y="72"/>
                      <a:pt x="15" y="96"/>
                      <a:pt x="17" y="96"/>
                    </a:cubicBezTo>
                    <a:cubicBezTo>
                      <a:pt x="21" y="96"/>
                      <a:pt x="13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4" name="Google Shape;19044;p34"/>
              <p:cNvSpPr/>
              <p:nvPr/>
            </p:nvSpPr>
            <p:spPr>
              <a:xfrm>
                <a:off x="2722467" y="4994844"/>
                <a:ext cx="25820" cy="892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5" extrusionOk="0">
                    <a:moveTo>
                      <a:pt x="93" y="0"/>
                    </a:moveTo>
                    <a:cubicBezTo>
                      <a:pt x="59" y="0"/>
                      <a:pt x="29" y="23"/>
                      <a:pt x="0" y="65"/>
                    </a:cubicBezTo>
                    <a:cubicBezTo>
                      <a:pt x="63" y="65"/>
                      <a:pt x="125" y="56"/>
                      <a:pt x="188" y="56"/>
                    </a:cubicBezTo>
                    <a:cubicBezTo>
                      <a:pt x="154" y="18"/>
                      <a:pt x="122" y="0"/>
                      <a:pt x="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5" name="Google Shape;19045;p34"/>
              <p:cNvSpPr/>
              <p:nvPr/>
            </p:nvSpPr>
            <p:spPr>
              <a:xfrm>
                <a:off x="1586679" y="167136"/>
                <a:ext cx="54799" cy="4133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01" extrusionOk="0">
                    <a:moveTo>
                      <a:pt x="102" y="0"/>
                    </a:moveTo>
                    <a:cubicBezTo>
                      <a:pt x="102" y="0"/>
                      <a:pt x="104" y="2"/>
                      <a:pt x="108" y="6"/>
                    </a:cubicBezTo>
                    <a:cubicBezTo>
                      <a:pt x="152" y="50"/>
                      <a:pt x="1" y="300"/>
                      <a:pt x="125" y="300"/>
                    </a:cubicBezTo>
                    <a:cubicBezTo>
                      <a:pt x="399" y="300"/>
                      <a:pt x="103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6" name="Google Shape;19046;p34"/>
              <p:cNvSpPr/>
              <p:nvPr/>
            </p:nvSpPr>
            <p:spPr>
              <a:xfrm>
                <a:off x="2761608" y="121265"/>
                <a:ext cx="53975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8" extrusionOk="0">
                    <a:moveTo>
                      <a:pt x="305" y="1"/>
                    </a:moveTo>
                    <a:cubicBezTo>
                      <a:pt x="179" y="1"/>
                      <a:pt x="1" y="340"/>
                      <a:pt x="1" y="340"/>
                    </a:cubicBezTo>
                    <a:cubicBezTo>
                      <a:pt x="8" y="345"/>
                      <a:pt x="17" y="348"/>
                      <a:pt x="28" y="348"/>
                    </a:cubicBezTo>
                    <a:cubicBezTo>
                      <a:pt x="135" y="348"/>
                      <a:pt x="393" y="88"/>
                      <a:pt x="384" y="72"/>
                    </a:cubicBezTo>
                    <a:cubicBezTo>
                      <a:pt x="363" y="21"/>
                      <a:pt x="336" y="1"/>
                      <a:pt x="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7" name="Google Shape;19047;p34"/>
              <p:cNvSpPr/>
              <p:nvPr/>
            </p:nvSpPr>
            <p:spPr>
              <a:xfrm>
                <a:off x="2762295" y="4992647"/>
                <a:ext cx="21562" cy="1249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91" extrusionOk="0">
                    <a:moveTo>
                      <a:pt x="67" y="1"/>
                    </a:moveTo>
                    <a:lnTo>
                      <a:pt x="67" y="1"/>
                    </a:lnTo>
                    <a:cubicBezTo>
                      <a:pt x="0" y="81"/>
                      <a:pt x="74" y="91"/>
                      <a:pt x="122" y="91"/>
                    </a:cubicBezTo>
                    <a:cubicBezTo>
                      <a:pt x="139" y="91"/>
                      <a:pt x="152" y="90"/>
                      <a:pt x="156" y="90"/>
                    </a:cubicBezTo>
                    <a:cubicBezTo>
                      <a:pt x="148" y="36"/>
                      <a:pt x="121" y="10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8" name="Google Shape;19048;p34"/>
              <p:cNvSpPr/>
              <p:nvPr/>
            </p:nvSpPr>
            <p:spPr>
              <a:xfrm>
                <a:off x="3162361" y="5000612"/>
                <a:ext cx="14833" cy="439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32" extrusionOk="0">
                    <a:moveTo>
                      <a:pt x="63" y="0"/>
                    </a:moveTo>
                    <a:cubicBezTo>
                      <a:pt x="28" y="0"/>
                      <a:pt x="0" y="32"/>
                      <a:pt x="107" y="32"/>
                    </a:cubicBezTo>
                    <a:cubicBezTo>
                      <a:pt x="101" y="8"/>
                      <a:pt x="81" y="0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9" name="Google Shape;19049;p34"/>
              <p:cNvSpPr/>
              <p:nvPr/>
            </p:nvSpPr>
            <p:spPr>
              <a:xfrm>
                <a:off x="6008970" y="124698"/>
                <a:ext cx="6043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44" h="39" extrusionOk="0">
                    <a:moveTo>
                      <a:pt x="36" y="1"/>
                    </a:moveTo>
                    <a:cubicBezTo>
                      <a:pt x="27" y="1"/>
                      <a:pt x="1" y="18"/>
                      <a:pt x="6" y="38"/>
                    </a:cubicBezTo>
                    <a:cubicBezTo>
                      <a:pt x="40" y="11"/>
                      <a:pt x="43" y="1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0" name="Google Shape;19050;p34"/>
              <p:cNvSpPr/>
              <p:nvPr/>
            </p:nvSpPr>
            <p:spPr>
              <a:xfrm>
                <a:off x="156439" y="1941406"/>
                <a:ext cx="29940" cy="4106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9" extrusionOk="0">
                    <a:moveTo>
                      <a:pt x="135" y="1"/>
                    </a:moveTo>
                    <a:cubicBezTo>
                      <a:pt x="75" y="1"/>
                      <a:pt x="1" y="299"/>
                      <a:pt x="102" y="299"/>
                    </a:cubicBezTo>
                    <a:cubicBezTo>
                      <a:pt x="191" y="245"/>
                      <a:pt x="218" y="165"/>
                      <a:pt x="173" y="58"/>
                    </a:cubicBezTo>
                    <a:cubicBezTo>
                      <a:pt x="163" y="17"/>
                      <a:pt x="150" y="1"/>
                      <a:pt x="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1" name="Google Shape;19051;p34"/>
              <p:cNvSpPr/>
              <p:nvPr/>
            </p:nvSpPr>
            <p:spPr>
              <a:xfrm>
                <a:off x="4359263" y="155599"/>
                <a:ext cx="38181" cy="2224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62" extrusionOk="0">
                    <a:moveTo>
                      <a:pt x="277" y="1"/>
                    </a:moveTo>
                    <a:cubicBezTo>
                      <a:pt x="224" y="9"/>
                      <a:pt x="1" y="161"/>
                      <a:pt x="90" y="161"/>
                    </a:cubicBezTo>
                    <a:cubicBezTo>
                      <a:pt x="179" y="143"/>
                      <a:pt x="242" y="8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2" name="Google Shape;19052;p34"/>
              <p:cNvSpPr/>
              <p:nvPr/>
            </p:nvSpPr>
            <p:spPr>
              <a:xfrm>
                <a:off x="5866276" y="5007342"/>
                <a:ext cx="10026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" extrusionOk="0">
                    <a:moveTo>
                      <a:pt x="1" y="1"/>
                    </a:moveTo>
                    <a:cubicBezTo>
                      <a:pt x="1" y="1"/>
                      <a:pt x="72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3" name="Google Shape;19053;p34"/>
              <p:cNvSpPr/>
              <p:nvPr/>
            </p:nvSpPr>
            <p:spPr>
              <a:xfrm>
                <a:off x="4680360" y="4976990"/>
                <a:ext cx="33511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79" extrusionOk="0">
                    <a:moveTo>
                      <a:pt x="214" y="1"/>
                    </a:moveTo>
                    <a:cubicBezTo>
                      <a:pt x="160" y="1"/>
                      <a:pt x="12" y="67"/>
                      <a:pt x="0" y="168"/>
                    </a:cubicBezTo>
                    <a:cubicBezTo>
                      <a:pt x="43" y="175"/>
                      <a:pt x="66" y="179"/>
                      <a:pt x="78" y="179"/>
                    </a:cubicBezTo>
                    <a:cubicBezTo>
                      <a:pt x="114" y="179"/>
                      <a:pt x="63" y="145"/>
                      <a:pt x="196" y="52"/>
                    </a:cubicBezTo>
                    <a:cubicBezTo>
                      <a:pt x="244" y="17"/>
                      <a:pt x="240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4" name="Google Shape;19054;p34"/>
              <p:cNvSpPr/>
              <p:nvPr/>
            </p:nvSpPr>
            <p:spPr>
              <a:xfrm>
                <a:off x="4372173" y="151891"/>
                <a:ext cx="5631" cy="9888"/>
              </a:xfrm>
              <a:custGeom>
                <a:avLst/>
                <a:gdLst/>
                <a:ahLst/>
                <a:cxnLst/>
                <a:rect l="l" t="t" r="r" b="b"/>
                <a:pathLst>
                  <a:path w="41" h="72" extrusionOk="0">
                    <a:moveTo>
                      <a:pt x="41" y="1"/>
                    </a:moveTo>
                    <a:cubicBezTo>
                      <a:pt x="19" y="28"/>
                      <a:pt x="1" y="71"/>
                      <a:pt x="4" y="71"/>
                    </a:cubicBezTo>
                    <a:cubicBezTo>
                      <a:pt x="5" y="71"/>
                      <a:pt x="16" y="53"/>
                      <a:pt x="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5" name="Google Shape;19055;p34"/>
              <p:cNvSpPr/>
              <p:nvPr/>
            </p:nvSpPr>
            <p:spPr>
              <a:xfrm>
                <a:off x="121418" y="1982333"/>
                <a:ext cx="35571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1" extrusionOk="0">
                    <a:moveTo>
                      <a:pt x="143" y="1"/>
                    </a:moveTo>
                    <a:cubicBezTo>
                      <a:pt x="9" y="1"/>
                      <a:pt x="0" y="27"/>
                      <a:pt x="107" y="81"/>
                    </a:cubicBezTo>
                    <a:cubicBezTo>
                      <a:pt x="250" y="81"/>
                      <a:pt x="259" y="54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6" name="Google Shape;19056;p34"/>
              <p:cNvSpPr/>
              <p:nvPr/>
            </p:nvSpPr>
            <p:spPr>
              <a:xfrm>
                <a:off x="121693" y="1576224"/>
                <a:ext cx="49580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3" extrusionOk="0">
                    <a:moveTo>
                      <a:pt x="240" y="0"/>
                    </a:moveTo>
                    <a:cubicBezTo>
                      <a:pt x="225" y="0"/>
                      <a:pt x="204" y="2"/>
                      <a:pt x="176" y="5"/>
                    </a:cubicBezTo>
                    <a:cubicBezTo>
                      <a:pt x="123" y="14"/>
                      <a:pt x="78" y="32"/>
                      <a:pt x="25" y="41"/>
                    </a:cubicBezTo>
                    <a:cubicBezTo>
                      <a:pt x="1" y="71"/>
                      <a:pt x="17" y="83"/>
                      <a:pt x="51" y="83"/>
                    </a:cubicBezTo>
                    <a:cubicBezTo>
                      <a:pt x="142" y="83"/>
                      <a:pt x="360" y="0"/>
                      <a:pt x="2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7" name="Google Shape;19057;p34"/>
              <p:cNvSpPr/>
              <p:nvPr/>
            </p:nvSpPr>
            <p:spPr>
              <a:xfrm>
                <a:off x="129933" y="2609831"/>
                <a:ext cx="23348" cy="2444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8" extrusionOk="0">
                    <a:moveTo>
                      <a:pt x="92" y="0"/>
                    </a:moveTo>
                    <a:cubicBezTo>
                      <a:pt x="17" y="0"/>
                      <a:pt x="0" y="157"/>
                      <a:pt x="0" y="178"/>
                    </a:cubicBezTo>
                    <a:cubicBezTo>
                      <a:pt x="72" y="151"/>
                      <a:pt x="125" y="106"/>
                      <a:pt x="170" y="44"/>
                    </a:cubicBezTo>
                    <a:cubicBezTo>
                      <a:pt x="139" y="13"/>
                      <a:pt x="113" y="0"/>
                      <a:pt x="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8" name="Google Shape;19058;p34"/>
              <p:cNvSpPr/>
              <p:nvPr/>
            </p:nvSpPr>
            <p:spPr>
              <a:xfrm>
                <a:off x="128010" y="2488012"/>
                <a:ext cx="42438" cy="6798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5" extrusionOk="0">
                    <a:moveTo>
                      <a:pt x="101" y="1"/>
                    </a:moveTo>
                    <a:cubicBezTo>
                      <a:pt x="1" y="1"/>
                      <a:pt x="19" y="494"/>
                      <a:pt x="29" y="494"/>
                    </a:cubicBezTo>
                    <a:cubicBezTo>
                      <a:pt x="30" y="494"/>
                      <a:pt x="31" y="488"/>
                      <a:pt x="32" y="476"/>
                    </a:cubicBezTo>
                    <a:cubicBezTo>
                      <a:pt x="113" y="405"/>
                      <a:pt x="211" y="351"/>
                      <a:pt x="309" y="306"/>
                    </a:cubicBezTo>
                    <a:cubicBezTo>
                      <a:pt x="309" y="289"/>
                      <a:pt x="130" y="12"/>
                      <a:pt x="113" y="3"/>
                    </a:cubicBezTo>
                    <a:cubicBezTo>
                      <a:pt x="108" y="2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9" name="Google Shape;19059;p34"/>
              <p:cNvSpPr/>
              <p:nvPr/>
            </p:nvSpPr>
            <p:spPr>
              <a:xfrm>
                <a:off x="138448" y="2441866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9"/>
                    </a:moveTo>
                    <a:cubicBezTo>
                      <a:pt x="1" y="0"/>
                      <a:pt x="10" y="9"/>
                      <a:pt x="10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0" name="Google Shape;19060;p34"/>
              <p:cNvSpPr/>
              <p:nvPr/>
            </p:nvSpPr>
            <p:spPr>
              <a:xfrm>
                <a:off x="265898" y="2038779"/>
                <a:ext cx="1373" cy="12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0"/>
                    </a:moveTo>
                    <a:cubicBezTo>
                      <a:pt x="1" y="0"/>
                      <a:pt x="1" y="0"/>
                      <a:pt x="1" y="9"/>
                    </a:cubicBezTo>
                    <a:cubicBezTo>
                      <a:pt x="1" y="9"/>
                      <a:pt x="1" y="9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1" name="Google Shape;19061;p34"/>
              <p:cNvSpPr/>
              <p:nvPr/>
            </p:nvSpPr>
            <p:spPr>
              <a:xfrm>
                <a:off x="226756" y="1109962"/>
                <a:ext cx="8652" cy="19777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4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28" y="61"/>
                      <a:pt x="11" y="137"/>
                      <a:pt x="1" y="143"/>
                    </a:cubicBezTo>
                    <a:lnTo>
                      <a:pt x="1" y="143"/>
                    </a:lnTo>
                    <a:cubicBezTo>
                      <a:pt x="54" y="125"/>
                      <a:pt x="63" y="63"/>
                      <a:pt x="45" y="1"/>
                    </a:cubicBezTo>
                    <a:close/>
                    <a:moveTo>
                      <a:pt x="1" y="143"/>
                    </a:moveTo>
                    <a:cubicBezTo>
                      <a:pt x="1" y="143"/>
                      <a:pt x="1" y="144"/>
                      <a:pt x="0" y="144"/>
                    </a:cubicBezTo>
                    <a:cubicBezTo>
                      <a:pt x="1" y="144"/>
                      <a:pt x="1" y="144"/>
                      <a:pt x="1" y="1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2" name="Google Shape;19062;p34"/>
              <p:cNvSpPr/>
              <p:nvPr/>
            </p:nvSpPr>
            <p:spPr>
              <a:xfrm>
                <a:off x="128697" y="2895082"/>
                <a:ext cx="13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10" h="37" extrusionOk="0">
                    <a:moveTo>
                      <a:pt x="9" y="1"/>
                    </a:moveTo>
                    <a:cubicBezTo>
                      <a:pt x="1" y="1"/>
                      <a:pt x="1" y="19"/>
                      <a:pt x="1" y="37"/>
                    </a:cubicBezTo>
                    <a:cubicBezTo>
                      <a:pt x="1" y="28"/>
                      <a:pt x="1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3" name="Google Shape;19063;p34"/>
              <p:cNvSpPr/>
              <p:nvPr/>
            </p:nvSpPr>
            <p:spPr>
              <a:xfrm>
                <a:off x="128697" y="3613086"/>
                <a:ext cx="9888" cy="1730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6" extrusionOk="0">
                    <a:moveTo>
                      <a:pt x="1" y="1"/>
                    </a:moveTo>
                    <a:cubicBezTo>
                      <a:pt x="1" y="81"/>
                      <a:pt x="27" y="108"/>
                      <a:pt x="72" y="125"/>
                    </a:cubicBezTo>
                    <a:cubicBezTo>
                      <a:pt x="36" y="90"/>
                      <a:pt x="9" y="4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4" name="Google Shape;19064;p34"/>
              <p:cNvSpPr/>
              <p:nvPr/>
            </p:nvSpPr>
            <p:spPr>
              <a:xfrm>
                <a:off x="374944" y="5024509"/>
                <a:ext cx="260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0" y="1"/>
                    </a:moveTo>
                    <a:cubicBezTo>
                      <a:pt x="10" y="9"/>
                      <a:pt x="1" y="9"/>
                      <a:pt x="1" y="9"/>
                    </a:cubicBezTo>
                    <a:cubicBezTo>
                      <a:pt x="18" y="9"/>
                      <a:pt x="18" y="9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5" name="Google Shape;19065;p34"/>
              <p:cNvSpPr/>
              <p:nvPr/>
            </p:nvSpPr>
            <p:spPr>
              <a:xfrm>
                <a:off x="1899124" y="4976715"/>
                <a:ext cx="1373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1"/>
                    </a:moveTo>
                    <a:cubicBezTo>
                      <a:pt x="0" y="10"/>
                      <a:pt x="0" y="18"/>
                      <a:pt x="9" y="18"/>
                    </a:cubicBezTo>
                    <a:cubicBezTo>
                      <a:pt x="9" y="10"/>
                      <a:pt x="0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6" name="Google Shape;19066;p34"/>
              <p:cNvSpPr/>
              <p:nvPr/>
            </p:nvSpPr>
            <p:spPr>
              <a:xfrm>
                <a:off x="197915" y="3934045"/>
                <a:ext cx="3159" cy="1099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5" y="1"/>
                    </a:moveTo>
                    <a:cubicBezTo>
                      <a:pt x="1" y="5"/>
                      <a:pt x="1" y="8"/>
                      <a:pt x="4" y="8"/>
                    </a:cubicBezTo>
                    <a:cubicBezTo>
                      <a:pt x="7" y="8"/>
                      <a:pt x="14" y="5"/>
                      <a:pt x="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7" name="Google Shape;19067;p34"/>
              <p:cNvSpPr/>
              <p:nvPr/>
            </p:nvSpPr>
            <p:spPr>
              <a:xfrm>
                <a:off x="120182" y="4132636"/>
                <a:ext cx="2472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8" h="7" extrusionOk="0">
                    <a:moveTo>
                      <a:pt x="0" y="0"/>
                    </a:moveTo>
                    <a:cubicBezTo>
                      <a:pt x="5" y="5"/>
                      <a:pt x="9" y="7"/>
                      <a:pt x="12" y="7"/>
                    </a:cubicBezTo>
                    <a:cubicBezTo>
                      <a:pt x="16" y="7"/>
                      <a:pt x="18" y="5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8" name="Google Shape;19068;p34"/>
              <p:cNvSpPr/>
              <p:nvPr/>
            </p:nvSpPr>
            <p:spPr>
              <a:xfrm>
                <a:off x="5558776" y="135960"/>
                <a:ext cx="9888" cy="10026"/>
              </a:xfrm>
              <a:custGeom>
                <a:avLst/>
                <a:gdLst/>
                <a:ahLst/>
                <a:cxnLst/>
                <a:rect l="l" t="t" r="r" b="b"/>
                <a:pathLst>
                  <a:path w="72" h="73" extrusionOk="0">
                    <a:moveTo>
                      <a:pt x="45" y="1"/>
                    </a:moveTo>
                    <a:cubicBezTo>
                      <a:pt x="45" y="10"/>
                      <a:pt x="27" y="28"/>
                      <a:pt x="1" y="72"/>
                    </a:cubicBezTo>
                    <a:cubicBezTo>
                      <a:pt x="54" y="54"/>
                      <a:pt x="72" y="36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9" name="Google Shape;19069;p34"/>
              <p:cNvSpPr/>
              <p:nvPr/>
            </p:nvSpPr>
            <p:spPr>
              <a:xfrm>
                <a:off x="134877" y="416542"/>
                <a:ext cx="1373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0" y="1"/>
                    </a:moveTo>
                    <a:cubicBezTo>
                      <a:pt x="0" y="10"/>
                      <a:pt x="9" y="10"/>
                      <a:pt x="9" y="19"/>
                    </a:cubicBezTo>
                    <a:cubicBezTo>
                      <a:pt x="9" y="10"/>
                      <a:pt x="9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0" name="Google Shape;19070;p34"/>
              <p:cNvSpPr/>
              <p:nvPr/>
            </p:nvSpPr>
            <p:spPr>
              <a:xfrm>
                <a:off x="145864" y="377400"/>
                <a:ext cx="18541" cy="1345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8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99" y="18"/>
                      <a:pt x="54" y="36"/>
                      <a:pt x="0" y="54"/>
                    </a:cubicBezTo>
                    <a:cubicBezTo>
                      <a:pt x="40" y="86"/>
                      <a:pt x="64" y="98"/>
                      <a:pt x="78" y="98"/>
                    </a:cubicBezTo>
                    <a:cubicBezTo>
                      <a:pt x="112" y="98"/>
                      <a:pt x="97" y="31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1" name="Google Shape;19071;p34"/>
              <p:cNvSpPr/>
              <p:nvPr/>
            </p:nvSpPr>
            <p:spPr>
              <a:xfrm>
                <a:off x="188714" y="702067"/>
                <a:ext cx="3846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10" y="9"/>
                      <a:pt x="1" y="18"/>
                      <a:pt x="10" y="18"/>
                    </a:cubicBezTo>
                    <a:cubicBezTo>
                      <a:pt x="19" y="18"/>
                      <a:pt x="27" y="9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2" name="Google Shape;19072;p34"/>
              <p:cNvSpPr/>
              <p:nvPr/>
            </p:nvSpPr>
            <p:spPr>
              <a:xfrm>
                <a:off x="2710243" y="124973"/>
                <a:ext cx="7416" cy="7554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4" y="0"/>
                    </a:moveTo>
                    <a:cubicBezTo>
                      <a:pt x="18" y="0"/>
                      <a:pt x="0" y="27"/>
                      <a:pt x="0" y="54"/>
                    </a:cubicBezTo>
                    <a:cubicBezTo>
                      <a:pt x="0" y="36"/>
                      <a:pt x="18" y="18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3" name="Google Shape;19073;p34"/>
              <p:cNvSpPr/>
              <p:nvPr/>
            </p:nvSpPr>
            <p:spPr>
              <a:xfrm>
                <a:off x="133641" y="2797160"/>
                <a:ext cx="3708" cy="2609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0"/>
                    </a:moveTo>
                    <a:cubicBezTo>
                      <a:pt x="9" y="9"/>
                      <a:pt x="9" y="9"/>
                      <a:pt x="18" y="18"/>
                    </a:cubicBezTo>
                    <a:cubicBezTo>
                      <a:pt x="18" y="9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4" name="Google Shape;19074;p34"/>
              <p:cNvSpPr/>
              <p:nvPr/>
            </p:nvSpPr>
            <p:spPr>
              <a:xfrm>
                <a:off x="214533" y="1658902"/>
                <a:ext cx="19640" cy="24584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79" extrusionOk="0">
                    <a:moveTo>
                      <a:pt x="143" y="1"/>
                    </a:moveTo>
                    <a:lnTo>
                      <a:pt x="143" y="1"/>
                    </a:lnTo>
                    <a:cubicBezTo>
                      <a:pt x="89" y="45"/>
                      <a:pt x="80" y="179"/>
                      <a:pt x="0" y="179"/>
                    </a:cubicBezTo>
                    <a:cubicBezTo>
                      <a:pt x="107" y="179"/>
                      <a:pt x="143" y="108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5" name="Google Shape;19075;p34"/>
              <p:cNvSpPr/>
              <p:nvPr/>
            </p:nvSpPr>
            <p:spPr>
              <a:xfrm>
                <a:off x="137212" y="2778619"/>
                <a:ext cx="20464" cy="247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80" extrusionOk="0">
                    <a:moveTo>
                      <a:pt x="105" y="0"/>
                    </a:moveTo>
                    <a:cubicBezTo>
                      <a:pt x="77" y="0"/>
                      <a:pt x="38" y="57"/>
                      <a:pt x="1" y="135"/>
                    </a:cubicBezTo>
                    <a:cubicBezTo>
                      <a:pt x="10" y="134"/>
                      <a:pt x="19" y="133"/>
                      <a:pt x="28" y="133"/>
                    </a:cubicBezTo>
                    <a:cubicBezTo>
                      <a:pt x="70" y="133"/>
                      <a:pt x="107" y="150"/>
                      <a:pt x="144" y="180"/>
                    </a:cubicBezTo>
                    <a:cubicBezTo>
                      <a:pt x="148" y="50"/>
                      <a:pt x="131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6" name="Google Shape;19076;p34"/>
              <p:cNvSpPr/>
              <p:nvPr/>
            </p:nvSpPr>
            <p:spPr>
              <a:xfrm>
                <a:off x="2748149" y="129642"/>
                <a:ext cx="16069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6" extrusionOk="0">
                    <a:moveTo>
                      <a:pt x="96" y="0"/>
                    </a:moveTo>
                    <a:cubicBezTo>
                      <a:pt x="54" y="0"/>
                      <a:pt x="24" y="25"/>
                      <a:pt x="1" y="56"/>
                    </a:cubicBezTo>
                    <a:cubicBezTo>
                      <a:pt x="54" y="29"/>
                      <a:pt x="99" y="2"/>
                      <a:pt x="117" y="2"/>
                    </a:cubicBezTo>
                    <a:cubicBezTo>
                      <a:pt x="110" y="1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7" name="Google Shape;19077;p34"/>
              <p:cNvSpPr/>
              <p:nvPr/>
            </p:nvSpPr>
            <p:spPr>
              <a:xfrm>
                <a:off x="8955012" y="4704786"/>
                <a:ext cx="2609" cy="24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9" y="18"/>
                    </a:moveTo>
                    <a:cubicBezTo>
                      <a:pt x="19" y="18"/>
                      <a:pt x="10" y="9"/>
                      <a:pt x="1" y="0"/>
                    </a:cubicBezTo>
                    <a:cubicBezTo>
                      <a:pt x="10" y="9"/>
                      <a:pt x="19" y="18"/>
                      <a:pt x="19" y="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8" name="Google Shape;19078;p34"/>
              <p:cNvSpPr/>
              <p:nvPr/>
            </p:nvSpPr>
            <p:spPr>
              <a:xfrm>
                <a:off x="87083" y="110827"/>
                <a:ext cx="9025023" cy="4921304"/>
              </a:xfrm>
              <a:custGeom>
                <a:avLst/>
                <a:gdLst/>
                <a:ahLst/>
                <a:cxnLst/>
                <a:rect l="l" t="t" r="r" b="b"/>
                <a:pathLst>
                  <a:path w="65713" h="35833" extrusionOk="0">
                    <a:moveTo>
                      <a:pt x="63250" y="59"/>
                    </a:moveTo>
                    <a:cubicBezTo>
                      <a:pt x="63250" y="59"/>
                      <a:pt x="63249" y="59"/>
                      <a:pt x="63248" y="59"/>
                    </a:cubicBezTo>
                    <a:lnTo>
                      <a:pt x="63248" y="59"/>
                    </a:lnTo>
                    <a:cubicBezTo>
                      <a:pt x="63249" y="59"/>
                      <a:pt x="63250" y="59"/>
                      <a:pt x="63250" y="59"/>
                    </a:cubicBezTo>
                    <a:close/>
                    <a:moveTo>
                      <a:pt x="50957" y="59"/>
                    </a:moveTo>
                    <a:lnTo>
                      <a:pt x="50957" y="59"/>
                    </a:lnTo>
                    <a:cubicBezTo>
                      <a:pt x="50956" y="59"/>
                      <a:pt x="50955" y="59"/>
                      <a:pt x="50954" y="60"/>
                    </a:cubicBezTo>
                    <a:lnTo>
                      <a:pt x="50954" y="60"/>
                    </a:lnTo>
                    <a:cubicBezTo>
                      <a:pt x="50955" y="59"/>
                      <a:pt x="50956" y="59"/>
                      <a:pt x="50957" y="59"/>
                    </a:cubicBezTo>
                    <a:close/>
                    <a:moveTo>
                      <a:pt x="31393" y="184"/>
                    </a:moveTo>
                    <a:cubicBezTo>
                      <a:pt x="31392" y="202"/>
                      <a:pt x="31392" y="217"/>
                      <a:pt x="31393" y="230"/>
                    </a:cubicBezTo>
                    <a:lnTo>
                      <a:pt x="31393" y="230"/>
                    </a:lnTo>
                    <a:cubicBezTo>
                      <a:pt x="31393" y="214"/>
                      <a:pt x="31393" y="197"/>
                      <a:pt x="31393" y="184"/>
                    </a:cubicBezTo>
                    <a:close/>
                    <a:moveTo>
                      <a:pt x="39003" y="318"/>
                    </a:moveTo>
                    <a:cubicBezTo>
                      <a:pt x="39003" y="318"/>
                      <a:pt x="39004" y="318"/>
                      <a:pt x="39004" y="318"/>
                    </a:cubicBezTo>
                    <a:lnTo>
                      <a:pt x="39004" y="318"/>
                    </a:lnTo>
                    <a:cubicBezTo>
                      <a:pt x="39004" y="318"/>
                      <a:pt x="39003" y="318"/>
                      <a:pt x="39003" y="318"/>
                    </a:cubicBezTo>
                    <a:close/>
                    <a:moveTo>
                      <a:pt x="767" y="8043"/>
                    </a:moveTo>
                    <a:lnTo>
                      <a:pt x="767" y="8043"/>
                    </a:lnTo>
                    <a:cubicBezTo>
                      <a:pt x="767" y="8043"/>
                      <a:pt x="767" y="8043"/>
                      <a:pt x="767" y="8043"/>
                    </a:cubicBezTo>
                    <a:lnTo>
                      <a:pt x="767" y="8043"/>
                    </a:lnTo>
                    <a:cubicBezTo>
                      <a:pt x="767" y="8043"/>
                      <a:pt x="767" y="8043"/>
                      <a:pt x="767" y="8043"/>
                    </a:cubicBezTo>
                    <a:cubicBezTo>
                      <a:pt x="767" y="8043"/>
                      <a:pt x="767" y="8043"/>
                      <a:pt x="767" y="8043"/>
                    </a:cubicBezTo>
                    <a:close/>
                    <a:moveTo>
                      <a:pt x="65365" y="11915"/>
                    </a:moveTo>
                    <a:lnTo>
                      <a:pt x="65365" y="11915"/>
                    </a:lnTo>
                    <a:cubicBezTo>
                      <a:pt x="65365" y="11915"/>
                      <a:pt x="65365" y="11915"/>
                      <a:pt x="65365" y="11915"/>
                    </a:cubicBezTo>
                    <a:lnTo>
                      <a:pt x="65365" y="11915"/>
                    </a:lnTo>
                    <a:cubicBezTo>
                      <a:pt x="65365" y="11915"/>
                      <a:pt x="65365" y="11915"/>
                      <a:pt x="65365" y="11915"/>
                    </a:cubicBezTo>
                    <a:close/>
                    <a:moveTo>
                      <a:pt x="768" y="13645"/>
                    </a:moveTo>
                    <a:cubicBezTo>
                      <a:pt x="767" y="13645"/>
                      <a:pt x="767" y="13645"/>
                      <a:pt x="767" y="13646"/>
                    </a:cubicBezTo>
                    <a:cubicBezTo>
                      <a:pt x="767" y="13645"/>
                      <a:pt x="767" y="13645"/>
                      <a:pt x="768" y="13645"/>
                    </a:cubicBezTo>
                    <a:close/>
                    <a:moveTo>
                      <a:pt x="64171" y="21797"/>
                    </a:moveTo>
                    <a:cubicBezTo>
                      <a:pt x="64170" y="21798"/>
                      <a:pt x="64170" y="21799"/>
                      <a:pt x="64169" y="21799"/>
                    </a:cubicBezTo>
                    <a:cubicBezTo>
                      <a:pt x="64170" y="21799"/>
                      <a:pt x="64170" y="21798"/>
                      <a:pt x="64171" y="21797"/>
                    </a:cubicBezTo>
                    <a:close/>
                    <a:moveTo>
                      <a:pt x="64705" y="22192"/>
                    </a:moveTo>
                    <a:cubicBezTo>
                      <a:pt x="64705" y="22192"/>
                      <a:pt x="64705" y="22192"/>
                      <a:pt x="64705" y="22192"/>
                    </a:cubicBezTo>
                    <a:lnTo>
                      <a:pt x="64705" y="22192"/>
                    </a:lnTo>
                    <a:cubicBezTo>
                      <a:pt x="64705" y="22192"/>
                      <a:pt x="64705" y="22192"/>
                      <a:pt x="64705" y="22192"/>
                    </a:cubicBezTo>
                    <a:close/>
                    <a:moveTo>
                      <a:pt x="64526" y="28864"/>
                    </a:moveTo>
                    <a:cubicBezTo>
                      <a:pt x="64526" y="28865"/>
                      <a:pt x="64526" y="28865"/>
                      <a:pt x="64526" y="28865"/>
                    </a:cubicBezTo>
                    <a:cubicBezTo>
                      <a:pt x="64526" y="28865"/>
                      <a:pt x="64526" y="28865"/>
                      <a:pt x="64526" y="28864"/>
                    </a:cubicBezTo>
                    <a:close/>
                    <a:moveTo>
                      <a:pt x="64937" y="30694"/>
                    </a:moveTo>
                    <a:cubicBezTo>
                      <a:pt x="64936" y="30694"/>
                      <a:pt x="64936" y="30695"/>
                      <a:pt x="64936" y="30695"/>
                    </a:cubicBezTo>
                    <a:lnTo>
                      <a:pt x="64936" y="30695"/>
                    </a:lnTo>
                    <a:cubicBezTo>
                      <a:pt x="64936" y="30695"/>
                      <a:pt x="64936" y="30694"/>
                      <a:pt x="64937" y="30694"/>
                    </a:cubicBezTo>
                    <a:close/>
                    <a:moveTo>
                      <a:pt x="2612" y="1460"/>
                    </a:moveTo>
                    <a:cubicBezTo>
                      <a:pt x="3004" y="1460"/>
                      <a:pt x="3658" y="1604"/>
                      <a:pt x="4157" y="1665"/>
                    </a:cubicBezTo>
                    <a:cubicBezTo>
                      <a:pt x="4256" y="1665"/>
                      <a:pt x="4193" y="1513"/>
                      <a:pt x="4291" y="1513"/>
                    </a:cubicBezTo>
                    <a:lnTo>
                      <a:pt x="6182" y="1513"/>
                    </a:lnTo>
                    <a:cubicBezTo>
                      <a:pt x="6388" y="1504"/>
                      <a:pt x="6593" y="1495"/>
                      <a:pt x="6789" y="1495"/>
                    </a:cubicBezTo>
                    <a:cubicBezTo>
                      <a:pt x="6860" y="1495"/>
                      <a:pt x="7084" y="1647"/>
                      <a:pt x="7155" y="1656"/>
                    </a:cubicBezTo>
                    <a:cubicBezTo>
                      <a:pt x="7592" y="1852"/>
                      <a:pt x="7574" y="1629"/>
                      <a:pt x="7842" y="1995"/>
                    </a:cubicBezTo>
                    <a:cubicBezTo>
                      <a:pt x="8109" y="1727"/>
                      <a:pt x="8484" y="1941"/>
                      <a:pt x="8761" y="1691"/>
                    </a:cubicBezTo>
                    <a:cubicBezTo>
                      <a:pt x="8796" y="1687"/>
                      <a:pt x="8830" y="1685"/>
                      <a:pt x="8863" y="1685"/>
                    </a:cubicBezTo>
                    <a:cubicBezTo>
                      <a:pt x="8897" y="1685"/>
                      <a:pt x="8930" y="1687"/>
                      <a:pt x="8966" y="1691"/>
                    </a:cubicBezTo>
                    <a:cubicBezTo>
                      <a:pt x="9562" y="1710"/>
                      <a:pt x="10158" y="1732"/>
                      <a:pt x="10755" y="1732"/>
                    </a:cubicBezTo>
                    <a:cubicBezTo>
                      <a:pt x="11284" y="1732"/>
                      <a:pt x="11815" y="1715"/>
                      <a:pt x="12347" y="1665"/>
                    </a:cubicBezTo>
                    <a:lnTo>
                      <a:pt x="16870" y="1665"/>
                    </a:lnTo>
                    <a:cubicBezTo>
                      <a:pt x="16941" y="1674"/>
                      <a:pt x="17013" y="1682"/>
                      <a:pt x="17084" y="1700"/>
                    </a:cubicBezTo>
                    <a:cubicBezTo>
                      <a:pt x="17430" y="1613"/>
                      <a:pt x="17664" y="1583"/>
                      <a:pt x="17833" y="1583"/>
                    </a:cubicBezTo>
                    <a:cubicBezTo>
                      <a:pt x="18216" y="1583"/>
                      <a:pt x="18254" y="1740"/>
                      <a:pt x="18481" y="1740"/>
                    </a:cubicBezTo>
                    <a:cubicBezTo>
                      <a:pt x="18562" y="1740"/>
                      <a:pt x="18668" y="1720"/>
                      <a:pt x="18824" y="1665"/>
                    </a:cubicBezTo>
                    <a:lnTo>
                      <a:pt x="19707" y="1665"/>
                    </a:lnTo>
                    <a:cubicBezTo>
                      <a:pt x="19832" y="1691"/>
                      <a:pt x="19939" y="1700"/>
                      <a:pt x="20037" y="1709"/>
                    </a:cubicBezTo>
                    <a:cubicBezTo>
                      <a:pt x="20767" y="1988"/>
                      <a:pt x="21493" y="2083"/>
                      <a:pt x="22220" y="2083"/>
                    </a:cubicBezTo>
                    <a:cubicBezTo>
                      <a:pt x="23749" y="2083"/>
                      <a:pt x="25286" y="1665"/>
                      <a:pt x="26888" y="1665"/>
                    </a:cubicBezTo>
                    <a:lnTo>
                      <a:pt x="29333" y="1665"/>
                    </a:lnTo>
                    <a:cubicBezTo>
                      <a:pt x="29634" y="1804"/>
                      <a:pt x="29917" y="1873"/>
                      <a:pt x="30199" y="1873"/>
                    </a:cubicBezTo>
                    <a:cubicBezTo>
                      <a:pt x="30477" y="1873"/>
                      <a:pt x="30753" y="1806"/>
                      <a:pt x="31045" y="1674"/>
                    </a:cubicBezTo>
                    <a:cubicBezTo>
                      <a:pt x="31117" y="1665"/>
                      <a:pt x="31179" y="1665"/>
                      <a:pt x="31251" y="1665"/>
                    </a:cubicBezTo>
                    <a:lnTo>
                      <a:pt x="34703" y="1665"/>
                    </a:lnTo>
                    <a:cubicBezTo>
                      <a:pt x="36113" y="1665"/>
                      <a:pt x="37495" y="1727"/>
                      <a:pt x="38887" y="1745"/>
                    </a:cubicBezTo>
                    <a:cubicBezTo>
                      <a:pt x="38949" y="1745"/>
                      <a:pt x="39021" y="1745"/>
                      <a:pt x="39092" y="1754"/>
                    </a:cubicBezTo>
                    <a:cubicBezTo>
                      <a:pt x="39360" y="2087"/>
                      <a:pt x="39579" y="2229"/>
                      <a:pt x="39811" y="2229"/>
                    </a:cubicBezTo>
                    <a:cubicBezTo>
                      <a:pt x="40083" y="2229"/>
                      <a:pt x="40370" y="2035"/>
                      <a:pt x="40769" y="1727"/>
                    </a:cubicBezTo>
                    <a:cubicBezTo>
                      <a:pt x="40841" y="1727"/>
                      <a:pt x="40903" y="1718"/>
                      <a:pt x="40975" y="1718"/>
                    </a:cubicBezTo>
                    <a:cubicBezTo>
                      <a:pt x="41260" y="1709"/>
                      <a:pt x="41546" y="1691"/>
                      <a:pt x="41831" y="1665"/>
                    </a:cubicBezTo>
                    <a:lnTo>
                      <a:pt x="49030" y="1665"/>
                    </a:lnTo>
                    <a:cubicBezTo>
                      <a:pt x="49149" y="1649"/>
                      <a:pt x="49264" y="1643"/>
                      <a:pt x="49375" y="1643"/>
                    </a:cubicBezTo>
                    <a:cubicBezTo>
                      <a:pt x="49658" y="1643"/>
                      <a:pt x="49922" y="1685"/>
                      <a:pt x="50190" y="1736"/>
                    </a:cubicBezTo>
                    <a:cubicBezTo>
                      <a:pt x="50395" y="1736"/>
                      <a:pt x="50609" y="1745"/>
                      <a:pt x="50823" y="1745"/>
                    </a:cubicBezTo>
                    <a:cubicBezTo>
                      <a:pt x="50895" y="1745"/>
                      <a:pt x="50957" y="1745"/>
                      <a:pt x="51029" y="1754"/>
                    </a:cubicBezTo>
                    <a:cubicBezTo>
                      <a:pt x="51300" y="2087"/>
                      <a:pt x="51520" y="2229"/>
                      <a:pt x="51751" y="2229"/>
                    </a:cubicBezTo>
                    <a:cubicBezTo>
                      <a:pt x="52022" y="2229"/>
                      <a:pt x="52307" y="2035"/>
                      <a:pt x="52706" y="1727"/>
                    </a:cubicBezTo>
                    <a:cubicBezTo>
                      <a:pt x="52777" y="1727"/>
                      <a:pt x="52848" y="1718"/>
                      <a:pt x="52920" y="1718"/>
                    </a:cubicBezTo>
                    <a:cubicBezTo>
                      <a:pt x="53196" y="1709"/>
                      <a:pt x="53482" y="1691"/>
                      <a:pt x="53767" y="1665"/>
                    </a:cubicBezTo>
                    <a:lnTo>
                      <a:pt x="60976" y="1665"/>
                    </a:lnTo>
                    <a:cubicBezTo>
                      <a:pt x="61098" y="1648"/>
                      <a:pt x="61217" y="1641"/>
                      <a:pt x="61333" y="1641"/>
                    </a:cubicBezTo>
                    <a:cubicBezTo>
                      <a:pt x="61832" y="1641"/>
                      <a:pt x="62282" y="1776"/>
                      <a:pt x="62795" y="1870"/>
                    </a:cubicBezTo>
                    <a:lnTo>
                      <a:pt x="62867" y="1870"/>
                    </a:lnTo>
                    <a:cubicBezTo>
                      <a:pt x="62778" y="2575"/>
                      <a:pt x="63670" y="2931"/>
                      <a:pt x="63661" y="3609"/>
                    </a:cubicBezTo>
                    <a:cubicBezTo>
                      <a:pt x="63670" y="3716"/>
                      <a:pt x="63670" y="3832"/>
                      <a:pt x="63670" y="3957"/>
                    </a:cubicBezTo>
                    <a:lnTo>
                      <a:pt x="63670" y="6250"/>
                    </a:lnTo>
                    <a:cubicBezTo>
                      <a:pt x="63670" y="6393"/>
                      <a:pt x="63670" y="6536"/>
                      <a:pt x="63661" y="6696"/>
                    </a:cubicBezTo>
                    <a:cubicBezTo>
                      <a:pt x="63625" y="7071"/>
                      <a:pt x="63598" y="7437"/>
                      <a:pt x="63572" y="7802"/>
                    </a:cubicBezTo>
                    <a:cubicBezTo>
                      <a:pt x="63572" y="7918"/>
                      <a:pt x="63563" y="8043"/>
                      <a:pt x="63554" y="8168"/>
                    </a:cubicBezTo>
                    <a:cubicBezTo>
                      <a:pt x="63527" y="8623"/>
                      <a:pt x="63465" y="9078"/>
                      <a:pt x="63402" y="9533"/>
                    </a:cubicBezTo>
                    <a:cubicBezTo>
                      <a:pt x="63402" y="9604"/>
                      <a:pt x="63393" y="9667"/>
                      <a:pt x="63375" y="9729"/>
                    </a:cubicBezTo>
                    <a:cubicBezTo>
                      <a:pt x="63045" y="10157"/>
                      <a:pt x="62894" y="10166"/>
                      <a:pt x="62804" y="10434"/>
                    </a:cubicBezTo>
                    <a:cubicBezTo>
                      <a:pt x="62715" y="11067"/>
                      <a:pt x="63313" y="10791"/>
                      <a:pt x="63438" y="11496"/>
                    </a:cubicBezTo>
                    <a:cubicBezTo>
                      <a:pt x="63456" y="11558"/>
                      <a:pt x="63473" y="11620"/>
                      <a:pt x="63491" y="11692"/>
                    </a:cubicBezTo>
                    <a:cubicBezTo>
                      <a:pt x="63670" y="12414"/>
                      <a:pt x="63581" y="13137"/>
                      <a:pt x="63670" y="13824"/>
                    </a:cubicBezTo>
                    <a:lnTo>
                      <a:pt x="63670" y="14118"/>
                    </a:lnTo>
                    <a:lnTo>
                      <a:pt x="63670" y="19748"/>
                    </a:lnTo>
                    <a:lnTo>
                      <a:pt x="63670" y="20176"/>
                    </a:lnTo>
                    <a:lnTo>
                      <a:pt x="63670" y="20916"/>
                    </a:lnTo>
                    <a:lnTo>
                      <a:pt x="63670" y="21041"/>
                    </a:lnTo>
                    <a:cubicBezTo>
                      <a:pt x="62778" y="21897"/>
                      <a:pt x="62778" y="22076"/>
                      <a:pt x="63598" y="22897"/>
                    </a:cubicBezTo>
                    <a:cubicBezTo>
                      <a:pt x="63589" y="22968"/>
                      <a:pt x="63581" y="23039"/>
                      <a:pt x="63563" y="23111"/>
                    </a:cubicBezTo>
                    <a:cubicBezTo>
                      <a:pt x="63286" y="24966"/>
                      <a:pt x="63670" y="26733"/>
                      <a:pt x="63670" y="28570"/>
                    </a:cubicBezTo>
                    <a:lnTo>
                      <a:pt x="63670" y="28802"/>
                    </a:lnTo>
                    <a:lnTo>
                      <a:pt x="63670" y="30997"/>
                    </a:lnTo>
                    <a:cubicBezTo>
                      <a:pt x="63661" y="31140"/>
                      <a:pt x="63661" y="31238"/>
                      <a:pt x="63661" y="31354"/>
                    </a:cubicBezTo>
                    <a:cubicBezTo>
                      <a:pt x="63661" y="31630"/>
                      <a:pt x="63679" y="31907"/>
                      <a:pt x="63696" y="32183"/>
                    </a:cubicBezTo>
                    <a:cubicBezTo>
                      <a:pt x="63705" y="32326"/>
                      <a:pt x="63714" y="32469"/>
                      <a:pt x="63723" y="32603"/>
                    </a:cubicBezTo>
                    <a:cubicBezTo>
                      <a:pt x="63758" y="33160"/>
                      <a:pt x="63759" y="34178"/>
                      <a:pt x="63363" y="34178"/>
                    </a:cubicBezTo>
                    <a:cubicBezTo>
                      <a:pt x="63347" y="34178"/>
                      <a:pt x="63330" y="34176"/>
                      <a:pt x="63313" y="34173"/>
                    </a:cubicBezTo>
                    <a:cubicBezTo>
                      <a:pt x="62830" y="34066"/>
                      <a:pt x="62319" y="33923"/>
                      <a:pt x="61819" y="33923"/>
                    </a:cubicBezTo>
                    <a:cubicBezTo>
                      <a:pt x="61487" y="33923"/>
                      <a:pt x="61160" y="33986"/>
                      <a:pt x="60851" y="34164"/>
                    </a:cubicBezTo>
                    <a:cubicBezTo>
                      <a:pt x="60761" y="34173"/>
                      <a:pt x="60672" y="34173"/>
                      <a:pt x="60583" y="34173"/>
                    </a:cubicBezTo>
                    <a:lnTo>
                      <a:pt x="55748" y="34173"/>
                    </a:lnTo>
                    <a:cubicBezTo>
                      <a:pt x="55248" y="34084"/>
                      <a:pt x="54981" y="33736"/>
                      <a:pt x="54624" y="33736"/>
                    </a:cubicBezTo>
                    <a:cubicBezTo>
                      <a:pt x="54356" y="33736"/>
                      <a:pt x="53928" y="33905"/>
                      <a:pt x="53625" y="34137"/>
                    </a:cubicBezTo>
                    <a:lnTo>
                      <a:pt x="53402" y="34137"/>
                    </a:lnTo>
                    <a:cubicBezTo>
                      <a:pt x="52857" y="34182"/>
                      <a:pt x="51484" y="34182"/>
                      <a:pt x="51484" y="34182"/>
                    </a:cubicBezTo>
                    <a:cubicBezTo>
                      <a:pt x="51484" y="34182"/>
                      <a:pt x="51475" y="34182"/>
                      <a:pt x="51448" y="34173"/>
                    </a:cubicBezTo>
                    <a:cubicBezTo>
                      <a:pt x="51439" y="34177"/>
                      <a:pt x="51428" y="34179"/>
                      <a:pt x="51414" y="34179"/>
                    </a:cubicBezTo>
                    <a:cubicBezTo>
                      <a:pt x="51401" y="34179"/>
                      <a:pt x="51385" y="34177"/>
                      <a:pt x="51368" y="34173"/>
                    </a:cubicBezTo>
                    <a:cubicBezTo>
                      <a:pt x="50890" y="34066"/>
                      <a:pt x="50381" y="33923"/>
                      <a:pt x="49882" y="33923"/>
                    </a:cubicBezTo>
                    <a:cubicBezTo>
                      <a:pt x="49551" y="33923"/>
                      <a:pt x="49224" y="33986"/>
                      <a:pt x="48914" y="34164"/>
                    </a:cubicBezTo>
                    <a:cubicBezTo>
                      <a:pt x="48825" y="34173"/>
                      <a:pt x="48736" y="34173"/>
                      <a:pt x="48647" y="34173"/>
                    </a:cubicBezTo>
                    <a:lnTo>
                      <a:pt x="43803" y="34173"/>
                    </a:lnTo>
                    <a:cubicBezTo>
                      <a:pt x="43303" y="34084"/>
                      <a:pt x="43722" y="33718"/>
                      <a:pt x="43365" y="33718"/>
                    </a:cubicBezTo>
                    <a:cubicBezTo>
                      <a:pt x="43098" y="33718"/>
                      <a:pt x="42509" y="33905"/>
                      <a:pt x="42206" y="34137"/>
                    </a:cubicBezTo>
                    <a:cubicBezTo>
                      <a:pt x="42178" y="34144"/>
                      <a:pt x="42151" y="34147"/>
                      <a:pt x="42124" y="34147"/>
                    </a:cubicBezTo>
                    <a:cubicBezTo>
                      <a:pt x="42080" y="34147"/>
                      <a:pt x="42036" y="34139"/>
                      <a:pt x="41992" y="34128"/>
                    </a:cubicBezTo>
                    <a:cubicBezTo>
                      <a:pt x="41198" y="34009"/>
                      <a:pt x="40398" y="33964"/>
                      <a:pt x="39597" y="33964"/>
                    </a:cubicBezTo>
                    <a:cubicBezTo>
                      <a:pt x="38364" y="33964"/>
                      <a:pt x="37126" y="34070"/>
                      <a:pt x="35898" y="34173"/>
                    </a:cubicBezTo>
                    <a:lnTo>
                      <a:pt x="32669" y="34173"/>
                    </a:lnTo>
                    <a:cubicBezTo>
                      <a:pt x="31340" y="34070"/>
                      <a:pt x="30011" y="33967"/>
                      <a:pt x="28676" y="33967"/>
                    </a:cubicBezTo>
                    <a:cubicBezTo>
                      <a:pt x="27698" y="33967"/>
                      <a:pt x="26716" y="34022"/>
                      <a:pt x="25729" y="34173"/>
                    </a:cubicBezTo>
                    <a:lnTo>
                      <a:pt x="18378" y="34173"/>
                    </a:lnTo>
                    <a:cubicBezTo>
                      <a:pt x="18279" y="34182"/>
                      <a:pt x="18190" y="34182"/>
                      <a:pt x="18101" y="34191"/>
                    </a:cubicBezTo>
                    <a:cubicBezTo>
                      <a:pt x="17700" y="34240"/>
                      <a:pt x="17303" y="34258"/>
                      <a:pt x="16907" y="34258"/>
                    </a:cubicBezTo>
                    <a:cubicBezTo>
                      <a:pt x="16027" y="34258"/>
                      <a:pt x="15147" y="34173"/>
                      <a:pt x="14211" y="34173"/>
                    </a:cubicBezTo>
                    <a:lnTo>
                      <a:pt x="10001" y="34173"/>
                    </a:lnTo>
                    <a:cubicBezTo>
                      <a:pt x="9173" y="34173"/>
                      <a:pt x="8408" y="33905"/>
                      <a:pt x="7618" y="33905"/>
                    </a:cubicBezTo>
                    <a:cubicBezTo>
                      <a:pt x="7377" y="33905"/>
                      <a:pt x="7135" y="33930"/>
                      <a:pt x="6887" y="33994"/>
                    </a:cubicBezTo>
                    <a:cubicBezTo>
                      <a:pt x="5995" y="34173"/>
                      <a:pt x="5290" y="34173"/>
                      <a:pt x="4389" y="34173"/>
                    </a:cubicBezTo>
                    <a:lnTo>
                      <a:pt x="3872" y="34173"/>
                    </a:lnTo>
                    <a:cubicBezTo>
                      <a:pt x="3765" y="34191"/>
                      <a:pt x="3655" y="34198"/>
                      <a:pt x="3542" y="34198"/>
                    </a:cubicBezTo>
                    <a:cubicBezTo>
                      <a:pt x="3094" y="34198"/>
                      <a:pt x="2614" y="34084"/>
                      <a:pt x="2186" y="34084"/>
                    </a:cubicBezTo>
                    <a:cubicBezTo>
                      <a:pt x="2364" y="33272"/>
                      <a:pt x="2097" y="32549"/>
                      <a:pt x="2168" y="31773"/>
                    </a:cubicBezTo>
                    <a:cubicBezTo>
                      <a:pt x="2168" y="31639"/>
                      <a:pt x="2168" y="31505"/>
                      <a:pt x="2168" y="31380"/>
                    </a:cubicBezTo>
                    <a:cubicBezTo>
                      <a:pt x="2168" y="30453"/>
                      <a:pt x="2141" y="29534"/>
                      <a:pt x="2097" y="28588"/>
                    </a:cubicBezTo>
                    <a:lnTo>
                      <a:pt x="2097" y="28330"/>
                    </a:lnTo>
                    <a:lnTo>
                      <a:pt x="2097" y="28066"/>
                    </a:lnTo>
                    <a:lnTo>
                      <a:pt x="2097" y="28066"/>
                    </a:lnTo>
                    <a:cubicBezTo>
                      <a:pt x="2197" y="28079"/>
                      <a:pt x="2291" y="28092"/>
                      <a:pt x="2373" y="28106"/>
                    </a:cubicBezTo>
                    <a:cubicBezTo>
                      <a:pt x="2141" y="27830"/>
                      <a:pt x="2088" y="27750"/>
                      <a:pt x="2097" y="27643"/>
                    </a:cubicBezTo>
                    <a:cubicBezTo>
                      <a:pt x="2106" y="27518"/>
                      <a:pt x="2106" y="27428"/>
                      <a:pt x="2106" y="27330"/>
                    </a:cubicBezTo>
                    <a:cubicBezTo>
                      <a:pt x="2097" y="23700"/>
                      <a:pt x="2364" y="20087"/>
                      <a:pt x="2097" y="16500"/>
                    </a:cubicBezTo>
                    <a:cubicBezTo>
                      <a:pt x="2097" y="16402"/>
                      <a:pt x="2097" y="16304"/>
                      <a:pt x="2097" y="16215"/>
                    </a:cubicBezTo>
                    <a:lnTo>
                      <a:pt x="2097" y="9007"/>
                    </a:lnTo>
                    <a:lnTo>
                      <a:pt x="2097" y="8641"/>
                    </a:lnTo>
                    <a:cubicBezTo>
                      <a:pt x="2364" y="6268"/>
                      <a:pt x="1838" y="3832"/>
                      <a:pt x="2275" y="1575"/>
                    </a:cubicBezTo>
                    <a:cubicBezTo>
                      <a:pt x="2303" y="1491"/>
                      <a:pt x="2429" y="1460"/>
                      <a:pt x="2612" y="1460"/>
                    </a:cubicBezTo>
                    <a:close/>
                    <a:moveTo>
                      <a:pt x="54408" y="35381"/>
                    </a:moveTo>
                    <a:lnTo>
                      <a:pt x="54408" y="35381"/>
                    </a:lnTo>
                    <a:cubicBezTo>
                      <a:pt x="54411" y="35386"/>
                      <a:pt x="54415" y="35390"/>
                      <a:pt x="54419" y="35395"/>
                    </a:cubicBezTo>
                    <a:cubicBezTo>
                      <a:pt x="54415" y="35391"/>
                      <a:pt x="54411" y="35386"/>
                      <a:pt x="54408" y="35381"/>
                    </a:cubicBezTo>
                    <a:close/>
                    <a:moveTo>
                      <a:pt x="27193" y="35422"/>
                    </a:moveTo>
                    <a:cubicBezTo>
                      <a:pt x="27195" y="35422"/>
                      <a:pt x="27198" y="35422"/>
                      <a:pt x="27200" y="35422"/>
                    </a:cubicBezTo>
                    <a:cubicBezTo>
                      <a:pt x="27198" y="35422"/>
                      <a:pt x="27195" y="35422"/>
                      <a:pt x="27193" y="35422"/>
                    </a:cubicBezTo>
                    <a:close/>
                    <a:moveTo>
                      <a:pt x="34864" y="35475"/>
                    </a:moveTo>
                    <a:cubicBezTo>
                      <a:pt x="34864" y="35475"/>
                      <a:pt x="34864" y="35475"/>
                      <a:pt x="34864" y="35475"/>
                    </a:cubicBezTo>
                    <a:cubicBezTo>
                      <a:pt x="34864" y="35475"/>
                      <a:pt x="34864" y="35475"/>
                      <a:pt x="34864" y="35475"/>
                    </a:cubicBezTo>
                    <a:close/>
                    <a:moveTo>
                      <a:pt x="11196" y="35645"/>
                    </a:moveTo>
                    <a:lnTo>
                      <a:pt x="11196" y="35645"/>
                    </a:lnTo>
                    <a:cubicBezTo>
                      <a:pt x="11196" y="35645"/>
                      <a:pt x="11196" y="35645"/>
                      <a:pt x="11196" y="35645"/>
                    </a:cubicBezTo>
                    <a:cubicBezTo>
                      <a:pt x="11196" y="35645"/>
                      <a:pt x="11196" y="35645"/>
                      <a:pt x="11196" y="35645"/>
                    </a:cubicBezTo>
                    <a:cubicBezTo>
                      <a:pt x="11196" y="35645"/>
                      <a:pt x="11196" y="35645"/>
                      <a:pt x="11196" y="35645"/>
                    </a:cubicBezTo>
                    <a:close/>
                    <a:moveTo>
                      <a:pt x="43703" y="35710"/>
                    </a:moveTo>
                    <a:cubicBezTo>
                      <a:pt x="43684" y="35712"/>
                      <a:pt x="43666" y="35714"/>
                      <a:pt x="43651" y="35716"/>
                    </a:cubicBezTo>
                    <a:cubicBezTo>
                      <a:pt x="43662" y="35716"/>
                      <a:pt x="43682" y="35714"/>
                      <a:pt x="43703" y="35710"/>
                    </a:cubicBezTo>
                    <a:close/>
                    <a:moveTo>
                      <a:pt x="56006" y="35710"/>
                    </a:moveTo>
                    <a:cubicBezTo>
                      <a:pt x="55986" y="35712"/>
                      <a:pt x="55969" y="35714"/>
                      <a:pt x="55953" y="35716"/>
                    </a:cubicBezTo>
                    <a:cubicBezTo>
                      <a:pt x="55964" y="35716"/>
                      <a:pt x="55984" y="35714"/>
                      <a:pt x="56006" y="35710"/>
                    </a:cubicBezTo>
                    <a:close/>
                    <a:moveTo>
                      <a:pt x="62831" y="35582"/>
                    </a:moveTo>
                    <a:lnTo>
                      <a:pt x="62831" y="35582"/>
                    </a:lnTo>
                    <a:cubicBezTo>
                      <a:pt x="62804" y="35609"/>
                      <a:pt x="62724" y="35743"/>
                      <a:pt x="62840" y="35743"/>
                    </a:cubicBezTo>
                    <a:cubicBezTo>
                      <a:pt x="62849" y="35689"/>
                      <a:pt x="62849" y="35636"/>
                      <a:pt x="62831" y="35582"/>
                    </a:cubicBezTo>
                    <a:close/>
                    <a:moveTo>
                      <a:pt x="51198" y="0"/>
                    </a:moveTo>
                    <a:cubicBezTo>
                      <a:pt x="51150" y="0"/>
                      <a:pt x="51107" y="5"/>
                      <a:pt x="51073" y="14"/>
                    </a:cubicBezTo>
                    <a:cubicBezTo>
                      <a:pt x="51091" y="121"/>
                      <a:pt x="51046" y="193"/>
                      <a:pt x="50948" y="219"/>
                    </a:cubicBezTo>
                    <a:lnTo>
                      <a:pt x="50939" y="219"/>
                    </a:lnTo>
                    <a:cubicBezTo>
                      <a:pt x="50939" y="211"/>
                      <a:pt x="50939" y="202"/>
                      <a:pt x="50930" y="193"/>
                    </a:cubicBezTo>
                    <a:cubicBezTo>
                      <a:pt x="50922" y="151"/>
                      <a:pt x="50937" y="69"/>
                      <a:pt x="50954" y="60"/>
                    </a:cubicBezTo>
                    <a:lnTo>
                      <a:pt x="50954" y="60"/>
                    </a:lnTo>
                    <a:cubicBezTo>
                      <a:pt x="50916" y="70"/>
                      <a:pt x="50696" y="103"/>
                      <a:pt x="50636" y="103"/>
                    </a:cubicBezTo>
                    <a:cubicBezTo>
                      <a:pt x="50620" y="102"/>
                      <a:pt x="50600" y="101"/>
                      <a:pt x="50577" y="101"/>
                    </a:cubicBezTo>
                    <a:cubicBezTo>
                      <a:pt x="50390" y="101"/>
                      <a:pt x="50015" y="162"/>
                      <a:pt x="49896" y="202"/>
                    </a:cubicBezTo>
                    <a:cubicBezTo>
                      <a:pt x="50112" y="254"/>
                      <a:pt x="49938" y="376"/>
                      <a:pt x="49820" y="376"/>
                    </a:cubicBezTo>
                    <a:cubicBezTo>
                      <a:pt x="49757" y="376"/>
                      <a:pt x="49710" y="342"/>
                      <a:pt x="49744" y="246"/>
                    </a:cubicBezTo>
                    <a:lnTo>
                      <a:pt x="49744" y="246"/>
                    </a:lnTo>
                    <a:cubicBezTo>
                      <a:pt x="49673" y="282"/>
                      <a:pt x="49628" y="353"/>
                      <a:pt x="49610" y="434"/>
                    </a:cubicBezTo>
                    <a:cubicBezTo>
                      <a:pt x="49547" y="422"/>
                      <a:pt x="49484" y="407"/>
                      <a:pt x="49417" y="407"/>
                    </a:cubicBezTo>
                    <a:cubicBezTo>
                      <a:pt x="49379" y="407"/>
                      <a:pt x="49340" y="412"/>
                      <a:pt x="49298" y="425"/>
                    </a:cubicBezTo>
                    <a:cubicBezTo>
                      <a:pt x="49128" y="344"/>
                      <a:pt x="48905" y="291"/>
                      <a:pt x="48700" y="246"/>
                    </a:cubicBezTo>
                    <a:cubicBezTo>
                      <a:pt x="48718" y="228"/>
                      <a:pt x="48727" y="211"/>
                      <a:pt x="48727" y="202"/>
                    </a:cubicBezTo>
                    <a:cubicBezTo>
                      <a:pt x="48638" y="202"/>
                      <a:pt x="48549" y="202"/>
                      <a:pt x="48459" y="211"/>
                    </a:cubicBezTo>
                    <a:cubicBezTo>
                      <a:pt x="48272" y="184"/>
                      <a:pt x="48102" y="175"/>
                      <a:pt x="47978" y="175"/>
                    </a:cubicBezTo>
                    <a:cubicBezTo>
                      <a:pt x="48031" y="219"/>
                      <a:pt x="48040" y="255"/>
                      <a:pt x="48022" y="273"/>
                    </a:cubicBezTo>
                    <a:cubicBezTo>
                      <a:pt x="47960" y="282"/>
                      <a:pt x="47906" y="291"/>
                      <a:pt x="47844" y="300"/>
                    </a:cubicBezTo>
                    <a:cubicBezTo>
                      <a:pt x="47710" y="300"/>
                      <a:pt x="47549" y="273"/>
                      <a:pt x="47487" y="273"/>
                    </a:cubicBezTo>
                    <a:cubicBezTo>
                      <a:pt x="47117" y="273"/>
                      <a:pt x="46738" y="292"/>
                      <a:pt x="46356" y="292"/>
                    </a:cubicBezTo>
                    <a:cubicBezTo>
                      <a:pt x="46213" y="292"/>
                      <a:pt x="46069" y="289"/>
                      <a:pt x="45926" y="282"/>
                    </a:cubicBezTo>
                    <a:cubicBezTo>
                      <a:pt x="45935" y="264"/>
                      <a:pt x="45935" y="246"/>
                      <a:pt x="45926" y="211"/>
                    </a:cubicBezTo>
                    <a:cubicBezTo>
                      <a:pt x="45940" y="146"/>
                      <a:pt x="45926" y="116"/>
                      <a:pt x="45882" y="116"/>
                    </a:cubicBezTo>
                    <a:cubicBezTo>
                      <a:pt x="45872" y="116"/>
                      <a:pt x="45859" y="118"/>
                      <a:pt x="45845" y="121"/>
                    </a:cubicBezTo>
                    <a:cubicBezTo>
                      <a:pt x="45819" y="175"/>
                      <a:pt x="45854" y="246"/>
                      <a:pt x="45890" y="273"/>
                    </a:cubicBezTo>
                    <a:cubicBezTo>
                      <a:pt x="45498" y="255"/>
                      <a:pt x="45105" y="202"/>
                      <a:pt x="44739" y="77"/>
                    </a:cubicBezTo>
                    <a:lnTo>
                      <a:pt x="44739" y="77"/>
                    </a:lnTo>
                    <a:cubicBezTo>
                      <a:pt x="44802" y="148"/>
                      <a:pt x="44855" y="211"/>
                      <a:pt x="44864" y="282"/>
                    </a:cubicBezTo>
                    <a:cubicBezTo>
                      <a:pt x="44853" y="280"/>
                      <a:pt x="44842" y="280"/>
                      <a:pt x="44831" y="280"/>
                    </a:cubicBezTo>
                    <a:cubicBezTo>
                      <a:pt x="44778" y="280"/>
                      <a:pt x="44724" y="297"/>
                      <a:pt x="44695" y="327"/>
                    </a:cubicBezTo>
                    <a:cubicBezTo>
                      <a:pt x="44584" y="128"/>
                      <a:pt x="44282" y="94"/>
                      <a:pt x="44012" y="94"/>
                    </a:cubicBezTo>
                    <a:cubicBezTo>
                      <a:pt x="43869" y="94"/>
                      <a:pt x="43735" y="103"/>
                      <a:pt x="43642" y="103"/>
                    </a:cubicBezTo>
                    <a:cubicBezTo>
                      <a:pt x="43706" y="168"/>
                      <a:pt x="43772" y="188"/>
                      <a:pt x="43838" y="188"/>
                    </a:cubicBezTo>
                    <a:cubicBezTo>
                      <a:pt x="43943" y="188"/>
                      <a:pt x="44052" y="139"/>
                      <a:pt x="44167" y="139"/>
                    </a:cubicBezTo>
                    <a:cubicBezTo>
                      <a:pt x="44231" y="139"/>
                      <a:pt x="44296" y="154"/>
                      <a:pt x="44365" y="202"/>
                    </a:cubicBezTo>
                    <a:cubicBezTo>
                      <a:pt x="44454" y="264"/>
                      <a:pt x="44070" y="451"/>
                      <a:pt x="44061" y="514"/>
                    </a:cubicBezTo>
                    <a:cubicBezTo>
                      <a:pt x="44024" y="381"/>
                      <a:pt x="43996" y="330"/>
                      <a:pt x="43974" y="330"/>
                    </a:cubicBezTo>
                    <a:cubicBezTo>
                      <a:pt x="43959" y="330"/>
                      <a:pt x="43947" y="353"/>
                      <a:pt x="43936" y="389"/>
                    </a:cubicBezTo>
                    <a:lnTo>
                      <a:pt x="43901" y="389"/>
                    </a:lnTo>
                    <a:cubicBezTo>
                      <a:pt x="43856" y="398"/>
                      <a:pt x="43749" y="434"/>
                      <a:pt x="43669" y="478"/>
                    </a:cubicBezTo>
                    <a:cubicBezTo>
                      <a:pt x="43642" y="469"/>
                      <a:pt x="43624" y="451"/>
                      <a:pt x="43606" y="434"/>
                    </a:cubicBezTo>
                    <a:cubicBezTo>
                      <a:pt x="43633" y="407"/>
                      <a:pt x="43660" y="371"/>
                      <a:pt x="43687" y="327"/>
                    </a:cubicBezTo>
                    <a:cubicBezTo>
                      <a:pt x="43660" y="327"/>
                      <a:pt x="43606" y="362"/>
                      <a:pt x="43562" y="398"/>
                    </a:cubicBezTo>
                    <a:cubicBezTo>
                      <a:pt x="43544" y="380"/>
                      <a:pt x="43535" y="362"/>
                      <a:pt x="43526" y="335"/>
                    </a:cubicBezTo>
                    <a:cubicBezTo>
                      <a:pt x="43526" y="327"/>
                      <a:pt x="43535" y="318"/>
                      <a:pt x="43544" y="300"/>
                    </a:cubicBezTo>
                    <a:lnTo>
                      <a:pt x="43544" y="300"/>
                    </a:lnTo>
                    <a:cubicBezTo>
                      <a:pt x="43535" y="309"/>
                      <a:pt x="43526" y="327"/>
                      <a:pt x="43517" y="335"/>
                    </a:cubicBezTo>
                    <a:cubicBezTo>
                      <a:pt x="43499" y="273"/>
                      <a:pt x="43499" y="202"/>
                      <a:pt x="43571" y="103"/>
                    </a:cubicBezTo>
                    <a:lnTo>
                      <a:pt x="43258" y="103"/>
                    </a:lnTo>
                    <a:cubicBezTo>
                      <a:pt x="43312" y="193"/>
                      <a:pt x="43321" y="291"/>
                      <a:pt x="43285" y="362"/>
                    </a:cubicBezTo>
                    <a:cubicBezTo>
                      <a:pt x="43245" y="344"/>
                      <a:pt x="43187" y="331"/>
                      <a:pt x="43139" y="331"/>
                    </a:cubicBezTo>
                    <a:cubicBezTo>
                      <a:pt x="43091" y="331"/>
                      <a:pt x="43053" y="344"/>
                      <a:pt x="43053" y="380"/>
                    </a:cubicBezTo>
                    <a:cubicBezTo>
                      <a:pt x="43053" y="434"/>
                      <a:pt x="43142" y="460"/>
                      <a:pt x="43214" y="460"/>
                    </a:cubicBezTo>
                    <a:cubicBezTo>
                      <a:pt x="43178" y="487"/>
                      <a:pt x="43133" y="514"/>
                      <a:pt x="43071" y="532"/>
                    </a:cubicBezTo>
                    <a:cubicBezTo>
                      <a:pt x="43058" y="534"/>
                      <a:pt x="43044" y="536"/>
                      <a:pt x="43032" y="536"/>
                    </a:cubicBezTo>
                    <a:cubicBezTo>
                      <a:pt x="42960" y="536"/>
                      <a:pt x="42900" y="495"/>
                      <a:pt x="42839" y="442"/>
                    </a:cubicBezTo>
                    <a:cubicBezTo>
                      <a:pt x="42982" y="434"/>
                      <a:pt x="43053" y="389"/>
                      <a:pt x="42786" y="157"/>
                    </a:cubicBezTo>
                    <a:cubicBezTo>
                      <a:pt x="42786" y="166"/>
                      <a:pt x="42786" y="300"/>
                      <a:pt x="42768" y="371"/>
                    </a:cubicBezTo>
                    <a:cubicBezTo>
                      <a:pt x="42678" y="273"/>
                      <a:pt x="42598" y="157"/>
                      <a:pt x="42518" y="112"/>
                    </a:cubicBezTo>
                    <a:cubicBezTo>
                      <a:pt x="42500" y="121"/>
                      <a:pt x="42491" y="130"/>
                      <a:pt x="42482" y="139"/>
                    </a:cubicBezTo>
                    <a:cubicBezTo>
                      <a:pt x="42458" y="124"/>
                      <a:pt x="42430" y="118"/>
                      <a:pt x="42396" y="118"/>
                    </a:cubicBezTo>
                    <a:cubicBezTo>
                      <a:pt x="42368" y="118"/>
                      <a:pt x="42335" y="122"/>
                      <a:pt x="42295" y="130"/>
                    </a:cubicBezTo>
                    <a:cubicBezTo>
                      <a:pt x="42277" y="121"/>
                      <a:pt x="42259" y="112"/>
                      <a:pt x="42241" y="103"/>
                    </a:cubicBezTo>
                    <a:lnTo>
                      <a:pt x="42241" y="103"/>
                    </a:lnTo>
                    <a:cubicBezTo>
                      <a:pt x="42250" y="148"/>
                      <a:pt x="42304" y="211"/>
                      <a:pt x="42357" y="291"/>
                    </a:cubicBezTo>
                    <a:cubicBezTo>
                      <a:pt x="42339" y="353"/>
                      <a:pt x="42286" y="416"/>
                      <a:pt x="42215" y="451"/>
                    </a:cubicBezTo>
                    <a:cubicBezTo>
                      <a:pt x="42161" y="451"/>
                      <a:pt x="42108" y="460"/>
                      <a:pt x="42054" y="469"/>
                    </a:cubicBezTo>
                    <a:lnTo>
                      <a:pt x="42052" y="469"/>
                    </a:lnTo>
                    <a:cubicBezTo>
                      <a:pt x="42082" y="446"/>
                      <a:pt x="42147" y="148"/>
                      <a:pt x="42197" y="148"/>
                    </a:cubicBezTo>
                    <a:cubicBezTo>
                      <a:pt x="42152" y="148"/>
                      <a:pt x="42099" y="139"/>
                      <a:pt x="42045" y="139"/>
                    </a:cubicBezTo>
                    <a:cubicBezTo>
                      <a:pt x="42045" y="130"/>
                      <a:pt x="42045" y="130"/>
                      <a:pt x="42036" y="121"/>
                    </a:cubicBezTo>
                    <a:cubicBezTo>
                      <a:pt x="42018" y="130"/>
                      <a:pt x="42009" y="130"/>
                      <a:pt x="42000" y="139"/>
                    </a:cubicBezTo>
                    <a:cubicBezTo>
                      <a:pt x="41903" y="134"/>
                      <a:pt x="41796" y="129"/>
                      <a:pt x="41697" y="129"/>
                    </a:cubicBezTo>
                    <a:cubicBezTo>
                      <a:pt x="41625" y="129"/>
                      <a:pt x="41557" y="132"/>
                      <a:pt x="41501" y="139"/>
                    </a:cubicBezTo>
                    <a:cubicBezTo>
                      <a:pt x="41363" y="156"/>
                      <a:pt x="41433" y="381"/>
                      <a:pt x="41302" y="381"/>
                    </a:cubicBezTo>
                    <a:cubicBezTo>
                      <a:pt x="41297" y="381"/>
                      <a:pt x="41292" y="381"/>
                      <a:pt x="41287" y="380"/>
                    </a:cubicBezTo>
                    <a:cubicBezTo>
                      <a:pt x="41242" y="380"/>
                      <a:pt x="41055" y="264"/>
                      <a:pt x="41064" y="255"/>
                    </a:cubicBezTo>
                    <a:cubicBezTo>
                      <a:pt x="41090" y="238"/>
                      <a:pt x="41113" y="232"/>
                      <a:pt x="41132" y="232"/>
                    </a:cubicBezTo>
                    <a:cubicBezTo>
                      <a:pt x="41192" y="232"/>
                      <a:pt x="41224" y="291"/>
                      <a:pt x="41256" y="291"/>
                    </a:cubicBezTo>
                    <a:cubicBezTo>
                      <a:pt x="41280" y="291"/>
                      <a:pt x="41304" y="255"/>
                      <a:pt x="41340" y="130"/>
                    </a:cubicBezTo>
                    <a:cubicBezTo>
                      <a:pt x="41278" y="121"/>
                      <a:pt x="41198" y="121"/>
                      <a:pt x="41126" y="121"/>
                    </a:cubicBezTo>
                    <a:cubicBezTo>
                      <a:pt x="41144" y="95"/>
                      <a:pt x="41171" y="77"/>
                      <a:pt x="41207" y="68"/>
                    </a:cubicBezTo>
                    <a:cubicBezTo>
                      <a:pt x="41042" y="34"/>
                      <a:pt x="40946" y="21"/>
                      <a:pt x="40894" y="21"/>
                    </a:cubicBezTo>
                    <a:cubicBezTo>
                      <a:pt x="40794" y="21"/>
                      <a:pt x="40856" y="72"/>
                      <a:pt x="40903" y="130"/>
                    </a:cubicBezTo>
                    <a:cubicBezTo>
                      <a:pt x="40814" y="139"/>
                      <a:pt x="40734" y="166"/>
                      <a:pt x="40671" y="202"/>
                    </a:cubicBezTo>
                    <a:cubicBezTo>
                      <a:pt x="40687" y="209"/>
                      <a:pt x="40851" y="359"/>
                      <a:pt x="40893" y="380"/>
                    </a:cubicBezTo>
                    <a:lnTo>
                      <a:pt x="40893" y="380"/>
                    </a:lnTo>
                    <a:cubicBezTo>
                      <a:pt x="40842" y="380"/>
                      <a:pt x="40783" y="379"/>
                      <a:pt x="40725" y="371"/>
                    </a:cubicBezTo>
                    <a:cubicBezTo>
                      <a:pt x="40671" y="318"/>
                      <a:pt x="40618" y="264"/>
                      <a:pt x="40609" y="246"/>
                    </a:cubicBezTo>
                    <a:cubicBezTo>
                      <a:pt x="40573" y="273"/>
                      <a:pt x="40537" y="309"/>
                      <a:pt x="40520" y="344"/>
                    </a:cubicBezTo>
                    <a:cubicBezTo>
                      <a:pt x="40404" y="318"/>
                      <a:pt x="40323" y="282"/>
                      <a:pt x="40359" y="246"/>
                    </a:cubicBezTo>
                    <a:cubicBezTo>
                      <a:pt x="40332" y="246"/>
                      <a:pt x="40279" y="273"/>
                      <a:pt x="40216" y="318"/>
                    </a:cubicBezTo>
                    <a:cubicBezTo>
                      <a:pt x="40216" y="291"/>
                      <a:pt x="40216" y="273"/>
                      <a:pt x="40225" y="246"/>
                    </a:cubicBezTo>
                    <a:lnTo>
                      <a:pt x="40225" y="246"/>
                    </a:lnTo>
                    <a:cubicBezTo>
                      <a:pt x="40163" y="273"/>
                      <a:pt x="39975" y="300"/>
                      <a:pt x="39752" y="353"/>
                    </a:cubicBezTo>
                    <a:cubicBezTo>
                      <a:pt x="39788" y="318"/>
                      <a:pt x="39815" y="282"/>
                      <a:pt x="39842" y="255"/>
                    </a:cubicBezTo>
                    <a:lnTo>
                      <a:pt x="39842" y="255"/>
                    </a:lnTo>
                    <a:cubicBezTo>
                      <a:pt x="39779" y="271"/>
                      <a:pt x="39208" y="321"/>
                      <a:pt x="39045" y="321"/>
                    </a:cubicBezTo>
                    <a:cubicBezTo>
                      <a:pt x="39024" y="321"/>
                      <a:pt x="39009" y="320"/>
                      <a:pt x="39004" y="318"/>
                    </a:cubicBezTo>
                    <a:lnTo>
                      <a:pt x="39004" y="318"/>
                    </a:lnTo>
                    <a:cubicBezTo>
                      <a:pt x="39066" y="345"/>
                      <a:pt x="39092" y="389"/>
                      <a:pt x="39101" y="460"/>
                    </a:cubicBezTo>
                    <a:cubicBezTo>
                      <a:pt x="39101" y="460"/>
                      <a:pt x="39092" y="460"/>
                      <a:pt x="39092" y="451"/>
                    </a:cubicBezTo>
                    <a:cubicBezTo>
                      <a:pt x="39092" y="451"/>
                      <a:pt x="39092" y="442"/>
                      <a:pt x="39083" y="434"/>
                    </a:cubicBezTo>
                    <a:cubicBezTo>
                      <a:pt x="39077" y="397"/>
                      <a:pt x="38826" y="310"/>
                      <a:pt x="38721" y="310"/>
                    </a:cubicBezTo>
                    <a:cubicBezTo>
                      <a:pt x="38672" y="310"/>
                      <a:pt x="38655" y="329"/>
                      <a:pt x="38709" y="380"/>
                    </a:cubicBezTo>
                    <a:cubicBezTo>
                      <a:pt x="38602" y="344"/>
                      <a:pt x="38495" y="318"/>
                      <a:pt x="38396" y="291"/>
                    </a:cubicBezTo>
                    <a:cubicBezTo>
                      <a:pt x="38405" y="273"/>
                      <a:pt x="38423" y="246"/>
                      <a:pt x="38450" y="219"/>
                    </a:cubicBezTo>
                    <a:cubicBezTo>
                      <a:pt x="38421" y="218"/>
                      <a:pt x="38396" y="217"/>
                      <a:pt x="38373" y="217"/>
                    </a:cubicBezTo>
                    <a:cubicBezTo>
                      <a:pt x="38266" y="217"/>
                      <a:pt x="38215" y="233"/>
                      <a:pt x="38200" y="255"/>
                    </a:cubicBezTo>
                    <a:cubicBezTo>
                      <a:pt x="38093" y="246"/>
                      <a:pt x="37995" y="237"/>
                      <a:pt x="37897" y="237"/>
                    </a:cubicBezTo>
                    <a:cubicBezTo>
                      <a:pt x="37906" y="219"/>
                      <a:pt x="37915" y="202"/>
                      <a:pt x="37906" y="202"/>
                    </a:cubicBezTo>
                    <a:cubicBezTo>
                      <a:pt x="37825" y="202"/>
                      <a:pt x="37781" y="219"/>
                      <a:pt x="37754" y="246"/>
                    </a:cubicBezTo>
                    <a:cubicBezTo>
                      <a:pt x="37611" y="264"/>
                      <a:pt x="37486" y="300"/>
                      <a:pt x="37370" y="353"/>
                    </a:cubicBezTo>
                    <a:cubicBezTo>
                      <a:pt x="37254" y="353"/>
                      <a:pt x="37433" y="193"/>
                      <a:pt x="37433" y="184"/>
                    </a:cubicBezTo>
                    <a:lnTo>
                      <a:pt x="37433" y="184"/>
                    </a:lnTo>
                    <a:cubicBezTo>
                      <a:pt x="37290" y="202"/>
                      <a:pt x="37192" y="273"/>
                      <a:pt x="37139" y="407"/>
                    </a:cubicBezTo>
                    <a:cubicBezTo>
                      <a:pt x="37139" y="243"/>
                      <a:pt x="37185" y="208"/>
                      <a:pt x="37165" y="208"/>
                    </a:cubicBezTo>
                    <a:cubicBezTo>
                      <a:pt x="37150" y="208"/>
                      <a:pt x="37104" y="225"/>
                      <a:pt x="36987" y="228"/>
                    </a:cubicBezTo>
                    <a:cubicBezTo>
                      <a:pt x="36933" y="228"/>
                      <a:pt x="36692" y="282"/>
                      <a:pt x="36630" y="309"/>
                    </a:cubicBezTo>
                    <a:cubicBezTo>
                      <a:pt x="36631" y="308"/>
                      <a:pt x="36632" y="308"/>
                      <a:pt x="36633" y="308"/>
                    </a:cubicBezTo>
                    <a:lnTo>
                      <a:pt x="36633" y="308"/>
                    </a:lnTo>
                    <a:cubicBezTo>
                      <a:pt x="36654" y="308"/>
                      <a:pt x="36282" y="613"/>
                      <a:pt x="36282" y="648"/>
                    </a:cubicBezTo>
                    <a:cubicBezTo>
                      <a:pt x="36224" y="589"/>
                      <a:pt x="36165" y="550"/>
                      <a:pt x="36107" y="550"/>
                    </a:cubicBezTo>
                    <a:cubicBezTo>
                      <a:pt x="36085" y="550"/>
                      <a:pt x="36063" y="555"/>
                      <a:pt x="36041" y="567"/>
                    </a:cubicBezTo>
                    <a:cubicBezTo>
                      <a:pt x="35972" y="459"/>
                      <a:pt x="36001" y="394"/>
                      <a:pt x="36053" y="394"/>
                    </a:cubicBezTo>
                    <a:cubicBezTo>
                      <a:pt x="36095" y="394"/>
                      <a:pt x="36152" y="436"/>
                      <a:pt x="36184" y="532"/>
                    </a:cubicBezTo>
                    <a:cubicBezTo>
                      <a:pt x="36184" y="532"/>
                      <a:pt x="36425" y="219"/>
                      <a:pt x="36434" y="202"/>
                    </a:cubicBezTo>
                    <a:cubicBezTo>
                      <a:pt x="36410" y="201"/>
                      <a:pt x="36387" y="200"/>
                      <a:pt x="36364" y="200"/>
                    </a:cubicBezTo>
                    <a:cubicBezTo>
                      <a:pt x="36123" y="200"/>
                      <a:pt x="35895" y="241"/>
                      <a:pt x="35667" y="282"/>
                    </a:cubicBezTo>
                    <a:cubicBezTo>
                      <a:pt x="35559" y="221"/>
                      <a:pt x="35431" y="139"/>
                      <a:pt x="35382" y="139"/>
                    </a:cubicBezTo>
                    <a:cubicBezTo>
                      <a:pt x="35345" y="139"/>
                      <a:pt x="35352" y="184"/>
                      <a:pt x="35444" y="318"/>
                    </a:cubicBezTo>
                    <a:cubicBezTo>
                      <a:pt x="35435" y="327"/>
                      <a:pt x="35417" y="327"/>
                      <a:pt x="35408" y="327"/>
                    </a:cubicBezTo>
                    <a:cubicBezTo>
                      <a:pt x="35256" y="228"/>
                      <a:pt x="35015" y="95"/>
                      <a:pt x="34908" y="95"/>
                    </a:cubicBezTo>
                    <a:cubicBezTo>
                      <a:pt x="34902" y="94"/>
                      <a:pt x="34896" y="94"/>
                      <a:pt x="34890" y="94"/>
                    </a:cubicBezTo>
                    <a:cubicBezTo>
                      <a:pt x="34703" y="94"/>
                      <a:pt x="34565" y="223"/>
                      <a:pt x="34427" y="344"/>
                    </a:cubicBezTo>
                    <a:cubicBezTo>
                      <a:pt x="34275" y="344"/>
                      <a:pt x="34159" y="353"/>
                      <a:pt x="34061" y="416"/>
                    </a:cubicBezTo>
                    <a:cubicBezTo>
                      <a:pt x="34061" y="339"/>
                      <a:pt x="34061" y="248"/>
                      <a:pt x="34078" y="248"/>
                    </a:cubicBezTo>
                    <a:cubicBezTo>
                      <a:pt x="34081" y="248"/>
                      <a:pt x="34084" y="250"/>
                      <a:pt x="34088" y="255"/>
                    </a:cubicBezTo>
                    <a:cubicBezTo>
                      <a:pt x="34033" y="124"/>
                      <a:pt x="33941" y="80"/>
                      <a:pt x="33833" y="80"/>
                    </a:cubicBezTo>
                    <a:cubicBezTo>
                      <a:pt x="33765" y="80"/>
                      <a:pt x="33691" y="97"/>
                      <a:pt x="33615" y="121"/>
                    </a:cubicBezTo>
                    <a:cubicBezTo>
                      <a:pt x="33606" y="117"/>
                      <a:pt x="33595" y="115"/>
                      <a:pt x="33582" y="115"/>
                    </a:cubicBezTo>
                    <a:cubicBezTo>
                      <a:pt x="33570" y="115"/>
                      <a:pt x="33557" y="117"/>
                      <a:pt x="33543" y="121"/>
                    </a:cubicBezTo>
                    <a:cubicBezTo>
                      <a:pt x="33543" y="130"/>
                      <a:pt x="33534" y="139"/>
                      <a:pt x="33534" y="148"/>
                    </a:cubicBezTo>
                    <a:cubicBezTo>
                      <a:pt x="33382" y="207"/>
                      <a:pt x="33222" y="283"/>
                      <a:pt x="33122" y="283"/>
                    </a:cubicBezTo>
                    <a:cubicBezTo>
                      <a:pt x="33117" y="283"/>
                      <a:pt x="33111" y="282"/>
                      <a:pt x="33106" y="282"/>
                    </a:cubicBezTo>
                    <a:lnTo>
                      <a:pt x="33106" y="282"/>
                    </a:lnTo>
                    <a:cubicBezTo>
                      <a:pt x="33097" y="309"/>
                      <a:pt x="33097" y="335"/>
                      <a:pt x="33115" y="344"/>
                    </a:cubicBezTo>
                    <a:cubicBezTo>
                      <a:pt x="32990" y="371"/>
                      <a:pt x="33240" y="416"/>
                      <a:pt x="33044" y="434"/>
                    </a:cubicBezTo>
                    <a:cubicBezTo>
                      <a:pt x="33240" y="541"/>
                      <a:pt x="33160" y="612"/>
                      <a:pt x="33187" y="790"/>
                    </a:cubicBezTo>
                    <a:cubicBezTo>
                      <a:pt x="33187" y="790"/>
                      <a:pt x="33195" y="781"/>
                      <a:pt x="33213" y="781"/>
                    </a:cubicBezTo>
                    <a:cubicBezTo>
                      <a:pt x="33160" y="817"/>
                      <a:pt x="33106" y="853"/>
                      <a:pt x="33062" y="889"/>
                    </a:cubicBezTo>
                    <a:cubicBezTo>
                      <a:pt x="33035" y="889"/>
                      <a:pt x="33017" y="889"/>
                      <a:pt x="33008" y="897"/>
                    </a:cubicBezTo>
                    <a:cubicBezTo>
                      <a:pt x="33017" y="871"/>
                      <a:pt x="33026" y="844"/>
                      <a:pt x="33035" y="817"/>
                    </a:cubicBezTo>
                    <a:cubicBezTo>
                      <a:pt x="33124" y="532"/>
                      <a:pt x="32740" y="603"/>
                      <a:pt x="32669" y="496"/>
                    </a:cubicBezTo>
                    <a:cubicBezTo>
                      <a:pt x="32660" y="478"/>
                      <a:pt x="32660" y="460"/>
                      <a:pt x="32669" y="451"/>
                    </a:cubicBezTo>
                    <a:cubicBezTo>
                      <a:pt x="32681" y="453"/>
                      <a:pt x="32692" y="454"/>
                      <a:pt x="32702" y="454"/>
                    </a:cubicBezTo>
                    <a:cubicBezTo>
                      <a:pt x="32753" y="454"/>
                      <a:pt x="32781" y="434"/>
                      <a:pt x="32758" y="389"/>
                    </a:cubicBezTo>
                    <a:cubicBezTo>
                      <a:pt x="32830" y="353"/>
                      <a:pt x="32919" y="335"/>
                      <a:pt x="32901" y="300"/>
                    </a:cubicBezTo>
                    <a:cubicBezTo>
                      <a:pt x="32892" y="271"/>
                      <a:pt x="32835" y="261"/>
                      <a:pt x="32769" y="261"/>
                    </a:cubicBezTo>
                    <a:cubicBezTo>
                      <a:pt x="32710" y="261"/>
                      <a:pt x="32644" y="269"/>
                      <a:pt x="32598" y="282"/>
                    </a:cubicBezTo>
                    <a:lnTo>
                      <a:pt x="32553" y="282"/>
                    </a:lnTo>
                    <a:cubicBezTo>
                      <a:pt x="32618" y="198"/>
                      <a:pt x="32629" y="166"/>
                      <a:pt x="32605" y="166"/>
                    </a:cubicBezTo>
                    <a:cubicBezTo>
                      <a:pt x="32528" y="166"/>
                      <a:pt x="32101" y="486"/>
                      <a:pt x="31932" y="486"/>
                    </a:cubicBezTo>
                    <a:cubicBezTo>
                      <a:pt x="31906" y="486"/>
                      <a:pt x="31886" y="478"/>
                      <a:pt x="31875" y="460"/>
                    </a:cubicBezTo>
                    <a:cubicBezTo>
                      <a:pt x="31829" y="618"/>
                      <a:pt x="31778" y="679"/>
                      <a:pt x="31737" y="679"/>
                    </a:cubicBezTo>
                    <a:cubicBezTo>
                      <a:pt x="31722" y="679"/>
                      <a:pt x="31709" y="671"/>
                      <a:pt x="31697" y="657"/>
                    </a:cubicBezTo>
                    <a:cubicBezTo>
                      <a:pt x="31741" y="621"/>
                      <a:pt x="31777" y="576"/>
                      <a:pt x="31777" y="550"/>
                    </a:cubicBezTo>
                    <a:lnTo>
                      <a:pt x="31777" y="550"/>
                    </a:lnTo>
                    <a:cubicBezTo>
                      <a:pt x="31725" y="563"/>
                      <a:pt x="31692" y="571"/>
                      <a:pt x="31671" y="571"/>
                    </a:cubicBezTo>
                    <a:cubicBezTo>
                      <a:pt x="31663" y="571"/>
                      <a:pt x="31657" y="570"/>
                      <a:pt x="31652" y="567"/>
                    </a:cubicBezTo>
                    <a:cubicBezTo>
                      <a:pt x="31652" y="558"/>
                      <a:pt x="31643" y="541"/>
                      <a:pt x="31643" y="532"/>
                    </a:cubicBezTo>
                    <a:cubicBezTo>
                      <a:pt x="31660" y="472"/>
                      <a:pt x="31742" y="388"/>
                      <a:pt x="31641" y="388"/>
                    </a:cubicBezTo>
                    <a:cubicBezTo>
                      <a:pt x="31637" y="388"/>
                      <a:pt x="31631" y="389"/>
                      <a:pt x="31625" y="389"/>
                    </a:cubicBezTo>
                    <a:cubicBezTo>
                      <a:pt x="31625" y="318"/>
                      <a:pt x="31643" y="246"/>
                      <a:pt x="31679" y="193"/>
                    </a:cubicBezTo>
                    <a:lnTo>
                      <a:pt x="31679" y="193"/>
                    </a:lnTo>
                    <a:cubicBezTo>
                      <a:pt x="31607" y="239"/>
                      <a:pt x="31517" y="291"/>
                      <a:pt x="31457" y="291"/>
                    </a:cubicBezTo>
                    <a:cubicBezTo>
                      <a:pt x="31423" y="291"/>
                      <a:pt x="31399" y="274"/>
                      <a:pt x="31393" y="230"/>
                    </a:cubicBezTo>
                    <a:lnTo>
                      <a:pt x="31393" y="230"/>
                    </a:lnTo>
                    <a:cubicBezTo>
                      <a:pt x="31393" y="236"/>
                      <a:pt x="31393" y="241"/>
                      <a:pt x="31393" y="246"/>
                    </a:cubicBezTo>
                    <a:cubicBezTo>
                      <a:pt x="31386" y="239"/>
                      <a:pt x="31375" y="235"/>
                      <a:pt x="31363" y="235"/>
                    </a:cubicBezTo>
                    <a:cubicBezTo>
                      <a:pt x="31333" y="235"/>
                      <a:pt x="31292" y="256"/>
                      <a:pt x="31260" y="282"/>
                    </a:cubicBezTo>
                    <a:cubicBezTo>
                      <a:pt x="31304" y="300"/>
                      <a:pt x="31340" y="309"/>
                      <a:pt x="31384" y="318"/>
                    </a:cubicBezTo>
                    <a:cubicBezTo>
                      <a:pt x="31384" y="371"/>
                      <a:pt x="31384" y="434"/>
                      <a:pt x="31376" y="478"/>
                    </a:cubicBezTo>
                    <a:cubicBezTo>
                      <a:pt x="31304" y="514"/>
                      <a:pt x="31242" y="558"/>
                      <a:pt x="31242" y="603"/>
                    </a:cubicBezTo>
                    <a:cubicBezTo>
                      <a:pt x="31242" y="612"/>
                      <a:pt x="31242" y="621"/>
                      <a:pt x="31242" y="630"/>
                    </a:cubicBezTo>
                    <a:cubicBezTo>
                      <a:pt x="31224" y="630"/>
                      <a:pt x="31197" y="639"/>
                      <a:pt x="31170" y="639"/>
                    </a:cubicBezTo>
                    <a:cubicBezTo>
                      <a:pt x="31153" y="639"/>
                      <a:pt x="31144" y="648"/>
                      <a:pt x="31126" y="648"/>
                    </a:cubicBezTo>
                    <a:lnTo>
                      <a:pt x="31081" y="648"/>
                    </a:lnTo>
                    <a:cubicBezTo>
                      <a:pt x="31028" y="648"/>
                      <a:pt x="31206" y="157"/>
                      <a:pt x="31206" y="103"/>
                    </a:cubicBezTo>
                    <a:cubicBezTo>
                      <a:pt x="31099" y="103"/>
                      <a:pt x="31037" y="237"/>
                      <a:pt x="30992" y="362"/>
                    </a:cubicBezTo>
                    <a:cubicBezTo>
                      <a:pt x="30956" y="353"/>
                      <a:pt x="30921" y="344"/>
                      <a:pt x="30885" y="335"/>
                    </a:cubicBezTo>
                    <a:cubicBezTo>
                      <a:pt x="30929" y="300"/>
                      <a:pt x="30983" y="219"/>
                      <a:pt x="31028" y="103"/>
                    </a:cubicBezTo>
                    <a:cubicBezTo>
                      <a:pt x="30985" y="103"/>
                      <a:pt x="30865" y="84"/>
                      <a:pt x="30764" y="84"/>
                    </a:cubicBezTo>
                    <a:cubicBezTo>
                      <a:pt x="30697" y="84"/>
                      <a:pt x="30639" y="93"/>
                      <a:pt x="30617" y="121"/>
                    </a:cubicBezTo>
                    <a:cubicBezTo>
                      <a:pt x="30608" y="139"/>
                      <a:pt x="30582" y="175"/>
                      <a:pt x="30555" y="219"/>
                    </a:cubicBezTo>
                    <a:cubicBezTo>
                      <a:pt x="30537" y="202"/>
                      <a:pt x="30510" y="175"/>
                      <a:pt x="30492" y="157"/>
                    </a:cubicBezTo>
                    <a:cubicBezTo>
                      <a:pt x="30492" y="165"/>
                      <a:pt x="30492" y="410"/>
                      <a:pt x="30441" y="410"/>
                    </a:cubicBezTo>
                    <a:cubicBezTo>
                      <a:pt x="30437" y="410"/>
                      <a:pt x="30434" y="409"/>
                      <a:pt x="30430" y="407"/>
                    </a:cubicBezTo>
                    <a:cubicBezTo>
                      <a:pt x="30430" y="407"/>
                      <a:pt x="30421" y="398"/>
                      <a:pt x="30412" y="398"/>
                    </a:cubicBezTo>
                    <a:cubicBezTo>
                      <a:pt x="30439" y="273"/>
                      <a:pt x="30466" y="175"/>
                      <a:pt x="30457" y="166"/>
                    </a:cubicBezTo>
                    <a:cubicBezTo>
                      <a:pt x="30449" y="163"/>
                      <a:pt x="30440" y="161"/>
                      <a:pt x="30430" y="161"/>
                    </a:cubicBezTo>
                    <a:cubicBezTo>
                      <a:pt x="30386" y="161"/>
                      <a:pt x="30328" y="192"/>
                      <a:pt x="30269" y="228"/>
                    </a:cubicBezTo>
                    <a:cubicBezTo>
                      <a:pt x="30230" y="169"/>
                      <a:pt x="30185" y="119"/>
                      <a:pt x="30096" y="119"/>
                    </a:cubicBezTo>
                    <a:cubicBezTo>
                      <a:pt x="30065" y="119"/>
                      <a:pt x="30028" y="125"/>
                      <a:pt x="29984" y="139"/>
                    </a:cubicBezTo>
                    <a:cubicBezTo>
                      <a:pt x="30144" y="246"/>
                      <a:pt x="30020" y="407"/>
                      <a:pt x="29895" y="460"/>
                    </a:cubicBezTo>
                    <a:cubicBezTo>
                      <a:pt x="29880" y="463"/>
                      <a:pt x="29865" y="464"/>
                      <a:pt x="29850" y="464"/>
                    </a:cubicBezTo>
                    <a:cubicBezTo>
                      <a:pt x="29820" y="464"/>
                      <a:pt x="29791" y="460"/>
                      <a:pt x="29761" y="460"/>
                    </a:cubicBezTo>
                    <a:cubicBezTo>
                      <a:pt x="29788" y="407"/>
                      <a:pt x="29850" y="148"/>
                      <a:pt x="29895" y="148"/>
                    </a:cubicBezTo>
                    <a:cubicBezTo>
                      <a:pt x="29773" y="137"/>
                      <a:pt x="29611" y="129"/>
                      <a:pt x="29461" y="129"/>
                    </a:cubicBezTo>
                    <a:cubicBezTo>
                      <a:pt x="29368" y="129"/>
                      <a:pt x="29279" y="132"/>
                      <a:pt x="29208" y="139"/>
                    </a:cubicBezTo>
                    <a:cubicBezTo>
                      <a:pt x="29154" y="148"/>
                      <a:pt x="29136" y="175"/>
                      <a:pt x="29119" y="219"/>
                    </a:cubicBezTo>
                    <a:cubicBezTo>
                      <a:pt x="29092" y="193"/>
                      <a:pt x="29065" y="175"/>
                      <a:pt x="29038" y="157"/>
                    </a:cubicBezTo>
                    <a:cubicBezTo>
                      <a:pt x="29038" y="148"/>
                      <a:pt x="29038" y="139"/>
                      <a:pt x="29038" y="130"/>
                    </a:cubicBezTo>
                    <a:cubicBezTo>
                      <a:pt x="28961" y="123"/>
                      <a:pt x="28873" y="117"/>
                      <a:pt x="28784" y="117"/>
                    </a:cubicBezTo>
                    <a:cubicBezTo>
                      <a:pt x="28637" y="117"/>
                      <a:pt x="28486" y="135"/>
                      <a:pt x="28369" y="202"/>
                    </a:cubicBezTo>
                    <a:cubicBezTo>
                      <a:pt x="28369" y="202"/>
                      <a:pt x="28378" y="211"/>
                      <a:pt x="28378" y="211"/>
                    </a:cubicBezTo>
                    <a:cubicBezTo>
                      <a:pt x="28351" y="202"/>
                      <a:pt x="28325" y="202"/>
                      <a:pt x="28316" y="193"/>
                    </a:cubicBezTo>
                    <a:cubicBezTo>
                      <a:pt x="28222" y="183"/>
                      <a:pt x="28132" y="179"/>
                      <a:pt x="28043" y="179"/>
                    </a:cubicBezTo>
                    <a:cubicBezTo>
                      <a:pt x="27877" y="179"/>
                      <a:pt x="27714" y="193"/>
                      <a:pt x="27539" y="211"/>
                    </a:cubicBezTo>
                    <a:cubicBezTo>
                      <a:pt x="27397" y="255"/>
                      <a:pt x="27263" y="318"/>
                      <a:pt x="27129" y="380"/>
                    </a:cubicBezTo>
                    <a:cubicBezTo>
                      <a:pt x="27058" y="309"/>
                      <a:pt x="26986" y="255"/>
                      <a:pt x="26888" y="219"/>
                    </a:cubicBezTo>
                    <a:lnTo>
                      <a:pt x="26888" y="219"/>
                    </a:lnTo>
                    <a:cubicBezTo>
                      <a:pt x="26958" y="380"/>
                      <a:pt x="26930" y="437"/>
                      <a:pt x="26854" y="437"/>
                    </a:cubicBezTo>
                    <a:cubicBezTo>
                      <a:pt x="26833" y="437"/>
                      <a:pt x="26808" y="432"/>
                      <a:pt x="26781" y="425"/>
                    </a:cubicBezTo>
                    <a:cubicBezTo>
                      <a:pt x="26754" y="398"/>
                      <a:pt x="26656" y="353"/>
                      <a:pt x="26558" y="335"/>
                    </a:cubicBezTo>
                    <a:cubicBezTo>
                      <a:pt x="26442" y="282"/>
                      <a:pt x="26326" y="228"/>
                      <a:pt x="26264" y="219"/>
                    </a:cubicBezTo>
                    <a:cubicBezTo>
                      <a:pt x="26216" y="214"/>
                      <a:pt x="26164" y="211"/>
                      <a:pt x="26108" y="211"/>
                    </a:cubicBezTo>
                    <a:cubicBezTo>
                      <a:pt x="25996" y="211"/>
                      <a:pt x="25871" y="222"/>
                      <a:pt x="25746" y="246"/>
                    </a:cubicBezTo>
                    <a:cubicBezTo>
                      <a:pt x="25693" y="241"/>
                      <a:pt x="25641" y="238"/>
                      <a:pt x="25590" y="238"/>
                    </a:cubicBezTo>
                    <a:cubicBezTo>
                      <a:pt x="25482" y="238"/>
                      <a:pt x="25380" y="251"/>
                      <a:pt x="25282" y="282"/>
                    </a:cubicBezTo>
                    <a:cubicBezTo>
                      <a:pt x="25291" y="255"/>
                      <a:pt x="25309" y="228"/>
                      <a:pt x="25327" y="202"/>
                    </a:cubicBezTo>
                    <a:cubicBezTo>
                      <a:pt x="25297" y="187"/>
                      <a:pt x="24923" y="174"/>
                      <a:pt x="24573" y="174"/>
                    </a:cubicBezTo>
                    <a:cubicBezTo>
                      <a:pt x="24298" y="174"/>
                      <a:pt x="24038" y="182"/>
                      <a:pt x="23971" y="202"/>
                    </a:cubicBezTo>
                    <a:cubicBezTo>
                      <a:pt x="23757" y="264"/>
                      <a:pt x="23686" y="442"/>
                      <a:pt x="23561" y="594"/>
                    </a:cubicBezTo>
                    <a:cubicBezTo>
                      <a:pt x="23554" y="531"/>
                      <a:pt x="23535" y="495"/>
                      <a:pt x="23486" y="495"/>
                    </a:cubicBezTo>
                    <a:cubicBezTo>
                      <a:pt x="23465" y="495"/>
                      <a:pt x="23440" y="501"/>
                      <a:pt x="23409" y="514"/>
                    </a:cubicBezTo>
                    <a:cubicBezTo>
                      <a:pt x="23382" y="478"/>
                      <a:pt x="23356" y="451"/>
                      <a:pt x="23338" y="425"/>
                    </a:cubicBezTo>
                    <a:cubicBezTo>
                      <a:pt x="23370" y="369"/>
                      <a:pt x="23402" y="312"/>
                      <a:pt x="23408" y="308"/>
                    </a:cubicBezTo>
                    <a:lnTo>
                      <a:pt x="23408" y="308"/>
                    </a:lnTo>
                    <a:cubicBezTo>
                      <a:pt x="23408" y="308"/>
                      <a:pt x="23409" y="308"/>
                      <a:pt x="23409" y="309"/>
                    </a:cubicBezTo>
                    <a:cubicBezTo>
                      <a:pt x="23409" y="308"/>
                      <a:pt x="23409" y="308"/>
                      <a:pt x="23409" y="308"/>
                    </a:cubicBezTo>
                    <a:cubicBezTo>
                      <a:pt x="23408" y="308"/>
                      <a:pt x="23408" y="308"/>
                      <a:pt x="23408" y="308"/>
                    </a:cubicBezTo>
                    <a:lnTo>
                      <a:pt x="23408" y="308"/>
                    </a:lnTo>
                    <a:cubicBezTo>
                      <a:pt x="23297" y="247"/>
                      <a:pt x="23141" y="142"/>
                      <a:pt x="23086" y="142"/>
                    </a:cubicBezTo>
                    <a:cubicBezTo>
                      <a:pt x="23043" y="142"/>
                      <a:pt x="23061" y="204"/>
                      <a:pt x="23204" y="398"/>
                    </a:cubicBezTo>
                    <a:cubicBezTo>
                      <a:pt x="23097" y="309"/>
                      <a:pt x="22749" y="95"/>
                      <a:pt x="22606" y="95"/>
                    </a:cubicBezTo>
                    <a:cubicBezTo>
                      <a:pt x="22600" y="94"/>
                      <a:pt x="22595" y="94"/>
                      <a:pt x="22589" y="94"/>
                    </a:cubicBezTo>
                    <a:cubicBezTo>
                      <a:pt x="22392" y="94"/>
                      <a:pt x="22245" y="241"/>
                      <a:pt x="22098" y="371"/>
                    </a:cubicBezTo>
                    <a:cubicBezTo>
                      <a:pt x="21991" y="389"/>
                      <a:pt x="21875" y="407"/>
                      <a:pt x="21768" y="434"/>
                    </a:cubicBezTo>
                    <a:cubicBezTo>
                      <a:pt x="21768" y="348"/>
                      <a:pt x="21761" y="249"/>
                      <a:pt x="21777" y="249"/>
                    </a:cubicBezTo>
                    <a:cubicBezTo>
                      <a:pt x="21779" y="249"/>
                      <a:pt x="21782" y="251"/>
                      <a:pt x="21785" y="255"/>
                    </a:cubicBezTo>
                    <a:cubicBezTo>
                      <a:pt x="21731" y="124"/>
                      <a:pt x="21639" y="79"/>
                      <a:pt x="21531" y="79"/>
                    </a:cubicBezTo>
                    <a:cubicBezTo>
                      <a:pt x="21353" y="79"/>
                      <a:pt x="21131" y="200"/>
                      <a:pt x="20965" y="255"/>
                    </a:cubicBezTo>
                    <a:cubicBezTo>
                      <a:pt x="20930" y="248"/>
                      <a:pt x="20897" y="244"/>
                      <a:pt x="20863" y="244"/>
                    </a:cubicBezTo>
                    <a:cubicBezTo>
                      <a:pt x="20776" y="244"/>
                      <a:pt x="20692" y="267"/>
                      <a:pt x="20608" y="300"/>
                    </a:cubicBezTo>
                    <a:cubicBezTo>
                      <a:pt x="20597" y="271"/>
                      <a:pt x="20542" y="261"/>
                      <a:pt x="20477" y="261"/>
                    </a:cubicBezTo>
                    <a:cubicBezTo>
                      <a:pt x="20380" y="261"/>
                      <a:pt x="20260" y="284"/>
                      <a:pt x="20233" y="300"/>
                    </a:cubicBezTo>
                    <a:cubicBezTo>
                      <a:pt x="20312" y="203"/>
                      <a:pt x="20327" y="167"/>
                      <a:pt x="20301" y="167"/>
                    </a:cubicBezTo>
                    <a:cubicBezTo>
                      <a:pt x="20226" y="167"/>
                      <a:pt x="19799" y="485"/>
                      <a:pt x="19636" y="485"/>
                    </a:cubicBezTo>
                    <a:cubicBezTo>
                      <a:pt x="19611" y="485"/>
                      <a:pt x="19592" y="478"/>
                      <a:pt x="19582" y="460"/>
                    </a:cubicBezTo>
                    <a:cubicBezTo>
                      <a:pt x="19564" y="514"/>
                      <a:pt x="19546" y="550"/>
                      <a:pt x="19528" y="585"/>
                    </a:cubicBezTo>
                    <a:cubicBezTo>
                      <a:pt x="19475" y="576"/>
                      <a:pt x="19412" y="567"/>
                      <a:pt x="19350" y="558"/>
                    </a:cubicBezTo>
                    <a:cubicBezTo>
                      <a:pt x="19323" y="442"/>
                      <a:pt x="19323" y="282"/>
                      <a:pt x="19377" y="193"/>
                    </a:cubicBezTo>
                    <a:lnTo>
                      <a:pt x="19377" y="193"/>
                    </a:lnTo>
                    <a:cubicBezTo>
                      <a:pt x="19305" y="239"/>
                      <a:pt x="19218" y="291"/>
                      <a:pt x="19159" y="291"/>
                    </a:cubicBezTo>
                    <a:cubicBezTo>
                      <a:pt x="19116" y="291"/>
                      <a:pt x="19087" y="263"/>
                      <a:pt x="19091" y="184"/>
                    </a:cubicBezTo>
                    <a:lnTo>
                      <a:pt x="19091" y="184"/>
                    </a:lnTo>
                    <a:cubicBezTo>
                      <a:pt x="19082" y="291"/>
                      <a:pt x="19091" y="398"/>
                      <a:pt x="19073" y="478"/>
                    </a:cubicBezTo>
                    <a:cubicBezTo>
                      <a:pt x="18975" y="451"/>
                      <a:pt x="18895" y="416"/>
                      <a:pt x="18824" y="398"/>
                    </a:cubicBezTo>
                    <a:cubicBezTo>
                      <a:pt x="18859" y="273"/>
                      <a:pt x="18904" y="130"/>
                      <a:pt x="18913" y="103"/>
                    </a:cubicBezTo>
                    <a:cubicBezTo>
                      <a:pt x="18797" y="103"/>
                      <a:pt x="18734" y="255"/>
                      <a:pt x="18681" y="389"/>
                    </a:cubicBezTo>
                    <a:cubicBezTo>
                      <a:pt x="18538" y="389"/>
                      <a:pt x="18413" y="478"/>
                      <a:pt x="18226" y="728"/>
                    </a:cubicBezTo>
                    <a:cubicBezTo>
                      <a:pt x="18253" y="692"/>
                      <a:pt x="18235" y="541"/>
                      <a:pt x="18208" y="425"/>
                    </a:cubicBezTo>
                    <a:lnTo>
                      <a:pt x="18208" y="425"/>
                    </a:lnTo>
                    <a:cubicBezTo>
                      <a:pt x="18226" y="434"/>
                      <a:pt x="18244" y="442"/>
                      <a:pt x="18279" y="442"/>
                    </a:cubicBezTo>
                    <a:lnTo>
                      <a:pt x="18395" y="228"/>
                    </a:lnTo>
                    <a:cubicBezTo>
                      <a:pt x="18433" y="323"/>
                      <a:pt x="18476" y="371"/>
                      <a:pt x="18522" y="371"/>
                    </a:cubicBezTo>
                    <a:cubicBezTo>
                      <a:pt x="18585" y="371"/>
                      <a:pt x="18654" y="283"/>
                      <a:pt x="18725" y="103"/>
                    </a:cubicBezTo>
                    <a:cubicBezTo>
                      <a:pt x="18688" y="103"/>
                      <a:pt x="18567" y="84"/>
                      <a:pt x="18467" y="84"/>
                    </a:cubicBezTo>
                    <a:cubicBezTo>
                      <a:pt x="18400" y="84"/>
                      <a:pt x="18342" y="93"/>
                      <a:pt x="18324" y="121"/>
                    </a:cubicBezTo>
                    <a:cubicBezTo>
                      <a:pt x="18297" y="166"/>
                      <a:pt x="18208" y="264"/>
                      <a:pt x="18190" y="335"/>
                    </a:cubicBezTo>
                    <a:cubicBezTo>
                      <a:pt x="18181" y="309"/>
                      <a:pt x="18172" y="282"/>
                      <a:pt x="18163" y="273"/>
                    </a:cubicBezTo>
                    <a:cubicBezTo>
                      <a:pt x="18155" y="273"/>
                      <a:pt x="18146" y="282"/>
                      <a:pt x="18137" y="282"/>
                    </a:cubicBezTo>
                    <a:cubicBezTo>
                      <a:pt x="18155" y="219"/>
                      <a:pt x="18163" y="175"/>
                      <a:pt x="18155" y="166"/>
                    </a:cubicBezTo>
                    <a:cubicBezTo>
                      <a:pt x="18148" y="163"/>
                      <a:pt x="18140" y="162"/>
                      <a:pt x="18132" y="162"/>
                    </a:cubicBezTo>
                    <a:cubicBezTo>
                      <a:pt x="18052" y="162"/>
                      <a:pt x="17907" y="272"/>
                      <a:pt x="17842" y="353"/>
                    </a:cubicBezTo>
                    <a:cubicBezTo>
                      <a:pt x="17700" y="389"/>
                      <a:pt x="17557" y="416"/>
                      <a:pt x="17414" y="451"/>
                    </a:cubicBezTo>
                    <a:cubicBezTo>
                      <a:pt x="17173" y="425"/>
                      <a:pt x="16932" y="309"/>
                      <a:pt x="16727" y="148"/>
                    </a:cubicBezTo>
                    <a:lnTo>
                      <a:pt x="16727" y="148"/>
                    </a:lnTo>
                    <a:cubicBezTo>
                      <a:pt x="16718" y="175"/>
                      <a:pt x="16870" y="371"/>
                      <a:pt x="17022" y="567"/>
                    </a:cubicBezTo>
                    <a:cubicBezTo>
                      <a:pt x="16941" y="594"/>
                      <a:pt x="16861" y="621"/>
                      <a:pt x="16772" y="657"/>
                    </a:cubicBezTo>
                    <a:cubicBezTo>
                      <a:pt x="16665" y="567"/>
                      <a:pt x="16584" y="496"/>
                      <a:pt x="16576" y="487"/>
                    </a:cubicBezTo>
                    <a:cubicBezTo>
                      <a:pt x="16932" y="416"/>
                      <a:pt x="16094" y="202"/>
                      <a:pt x="16013" y="193"/>
                    </a:cubicBezTo>
                    <a:cubicBezTo>
                      <a:pt x="15923" y="183"/>
                      <a:pt x="15834" y="179"/>
                      <a:pt x="15745" y="179"/>
                    </a:cubicBezTo>
                    <a:cubicBezTo>
                      <a:pt x="15580" y="179"/>
                      <a:pt x="15415" y="193"/>
                      <a:pt x="15246" y="211"/>
                    </a:cubicBezTo>
                    <a:cubicBezTo>
                      <a:pt x="15104" y="255"/>
                      <a:pt x="14961" y="318"/>
                      <a:pt x="14827" y="380"/>
                    </a:cubicBezTo>
                    <a:cubicBezTo>
                      <a:pt x="14765" y="309"/>
                      <a:pt x="14684" y="255"/>
                      <a:pt x="14595" y="219"/>
                    </a:cubicBezTo>
                    <a:lnTo>
                      <a:pt x="14595" y="219"/>
                    </a:lnTo>
                    <a:cubicBezTo>
                      <a:pt x="14662" y="380"/>
                      <a:pt x="14633" y="434"/>
                      <a:pt x="14558" y="434"/>
                    </a:cubicBezTo>
                    <a:cubicBezTo>
                      <a:pt x="14411" y="434"/>
                      <a:pt x="14091" y="231"/>
                      <a:pt x="13962" y="219"/>
                    </a:cubicBezTo>
                    <a:cubicBezTo>
                      <a:pt x="13914" y="212"/>
                      <a:pt x="13860" y="209"/>
                      <a:pt x="13802" y="209"/>
                    </a:cubicBezTo>
                    <a:cubicBezTo>
                      <a:pt x="13509" y="209"/>
                      <a:pt x="13108" y="297"/>
                      <a:pt x="12900" y="416"/>
                    </a:cubicBezTo>
                    <a:cubicBezTo>
                      <a:pt x="12945" y="344"/>
                      <a:pt x="12980" y="273"/>
                      <a:pt x="13025" y="202"/>
                    </a:cubicBezTo>
                    <a:cubicBezTo>
                      <a:pt x="12995" y="187"/>
                      <a:pt x="12621" y="174"/>
                      <a:pt x="12271" y="174"/>
                    </a:cubicBezTo>
                    <a:cubicBezTo>
                      <a:pt x="11996" y="174"/>
                      <a:pt x="11736" y="182"/>
                      <a:pt x="11669" y="202"/>
                    </a:cubicBezTo>
                    <a:cubicBezTo>
                      <a:pt x="11366" y="291"/>
                      <a:pt x="11348" y="621"/>
                      <a:pt x="11062" y="755"/>
                    </a:cubicBezTo>
                    <a:cubicBezTo>
                      <a:pt x="11002" y="782"/>
                      <a:pt x="10941" y="792"/>
                      <a:pt x="10880" y="792"/>
                    </a:cubicBezTo>
                    <a:cubicBezTo>
                      <a:pt x="10683" y="792"/>
                      <a:pt x="10493" y="682"/>
                      <a:pt x="10353" y="682"/>
                    </a:cubicBezTo>
                    <a:cubicBezTo>
                      <a:pt x="10251" y="682"/>
                      <a:pt x="10175" y="741"/>
                      <a:pt x="10143" y="942"/>
                    </a:cubicBezTo>
                    <a:cubicBezTo>
                      <a:pt x="10139" y="948"/>
                      <a:pt x="10135" y="950"/>
                      <a:pt x="10130" y="950"/>
                    </a:cubicBezTo>
                    <a:cubicBezTo>
                      <a:pt x="10074" y="950"/>
                      <a:pt x="9982" y="585"/>
                      <a:pt x="9974" y="576"/>
                    </a:cubicBezTo>
                    <a:cubicBezTo>
                      <a:pt x="9887" y="621"/>
                      <a:pt x="9843" y="641"/>
                      <a:pt x="9823" y="641"/>
                    </a:cubicBezTo>
                    <a:cubicBezTo>
                      <a:pt x="9775" y="641"/>
                      <a:pt x="9865" y="526"/>
                      <a:pt x="9840" y="362"/>
                    </a:cubicBezTo>
                    <a:lnTo>
                      <a:pt x="9840" y="362"/>
                    </a:lnTo>
                    <a:cubicBezTo>
                      <a:pt x="9608" y="407"/>
                      <a:pt x="9367" y="451"/>
                      <a:pt x="9135" y="505"/>
                    </a:cubicBezTo>
                    <a:cubicBezTo>
                      <a:pt x="9269" y="773"/>
                      <a:pt x="9483" y="1040"/>
                      <a:pt x="9483" y="1352"/>
                    </a:cubicBezTo>
                    <a:cubicBezTo>
                      <a:pt x="9135" y="1147"/>
                      <a:pt x="9225" y="692"/>
                      <a:pt x="8966" y="442"/>
                    </a:cubicBezTo>
                    <a:cubicBezTo>
                      <a:pt x="8818" y="295"/>
                      <a:pt x="8687" y="243"/>
                      <a:pt x="8559" y="243"/>
                    </a:cubicBezTo>
                    <a:cubicBezTo>
                      <a:pt x="8346" y="243"/>
                      <a:pt x="8143" y="386"/>
                      <a:pt x="7886" y="469"/>
                    </a:cubicBezTo>
                    <a:cubicBezTo>
                      <a:pt x="7651" y="550"/>
                      <a:pt x="7505" y="594"/>
                      <a:pt x="7336" y="594"/>
                    </a:cubicBezTo>
                    <a:cubicBezTo>
                      <a:pt x="7223" y="594"/>
                      <a:pt x="7100" y="575"/>
                      <a:pt x="6932" y="532"/>
                    </a:cubicBezTo>
                    <a:cubicBezTo>
                      <a:pt x="6695" y="469"/>
                      <a:pt x="6542" y="389"/>
                      <a:pt x="6398" y="389"/>
                    </a:cubicBezTo>
                    <a:cubicBezTo>
                      <a:pt x="6254" y="389"/>
                      <a:pt x="6120" y="469"/>
                      <a:pt x="5924" y="728"/>
                    </a:cubicBezTo>
                    <a:cubicBezTo>
                      <a:pt x="5968" y="666"/>
                      <a:pt x="5897" y="327"/>
                      <a:pt x="5870" y="273"/>
                    </a:cubicBezTo>
                    <a:cubicBezTo>
                      <a:pt x="5389" y="389"/>
                      <a:pt x="4889" y="487"/>
                      <a:pt x="4425" y="674"/>
                    </a:cubicBezTo>
                    <a:cubicBezTo>
                      <a:pt x="4523" y="773"/>
                      <a:pt x="4612" y="889"/>
                      <a:pt x="4675" y="1013"/>
                    </a:cubicBezTo>
                    <a:cubicBezTo>
                      <a:pt x="4113" y="944"/>
                      <a:pt x="3589" y="325"/>
                      <a:pt x="3028" y="325"/>
                    </a:cubicBezTo>
                    <a:cubicBezTo>
                      <a:pt x="2867" y="325"/>
                      <a:pt x="2703" y="376"/>
                      <a:pt x="2534" y="505"/>
                    </a:cubicBezTo>
                    <a:cubicBezTo>
                      <a:pt x="2593" y="486"/>
                      <a:pt x="2641" y="477"/>
                      <a:pt x="2680" y="477"/>
                    </a:cubicBezTo>
                    <a:cubicBezTo>
                      <a:pt x="2911" y="477"/>
                      <a:pt x="2806" y="776"/>
                      <a:pt x="2623" y="853"/>
                    </a:cubicBezTo>
                    <a:cubicBezTo>
                      <a:pt x="2623" y="862"/>
                      <a:pt x="2614" y="862"/>
                      <a:pt x="2605" y="862"/>
                    </a:cubicBezTo>
                    <a:lnTo>
                      <a:pt x="2453" y="862"/>
                    </a:lnTo>
                    <a:cubicBezTo>
                      <a:pt x="2479" y="868"/>
                      <a:pt x="2504" y="874"/>
                      <a:pt x="2532" y="874"/>
                    </a:cubicBezTo>
                    <a:cubicBezTo>
                      <a:pt x="2544" y="874"/>
                      <a:pt x="2556" y="873"/>
                      <a:pt x="2569" y="871"/>
                    </a:cubicBezTo>
                    <a:lnTo>
                      <a:pt x="2569" y="871"/>
                    </a:lnTo>
                    <a:cubicBezTo>
                      <a:pt x="2539" y="879"/>
                      <a:pt x="2509" y="882"/>
                      <a:pt x="2480" y="882"/>
                    </a:cubicBezTo>
                    <a:cubicBezTo>
                      <a:pt x="2159" y="882"/>
                      <a:pt x="1907" y="435"/>
                      <a:pt x="1564" y="435"/>
                    </a:cubicBezTo>
                    <a:cubicBezTo>
                      <a:pt x="1490" y="435"/>
                      <a:pt x="1413" y="455"/>
                      <a:pt x="1329" y="505"/>
                    </a:cubicBezTo>
                    <a:cubicBezTo>
                      <a:pt x="1704" y="505"/>
                      <a:pt x="1615" y="630"/>
                      <a:pt x="1838" y="808"/>
                    </a:cubicBezTo>
                    <a:cubicBezTo>
                      <a:pt x="1828" y="907"/>
                      <a:pt x="1800" y="942"/>
                      <a:pt x="1763" y="942"/>
                    </a:cubicBezTo>
                    <a:cubicBezTo>
                      <a:pt x="1679" y="942"/>
                      <a:pt x="1542" y="769"/>
                      <a:pt x="1428" y="769"/>
                    </a:cubicBezTo>
                    <a:cubicBezTo>
                      <a:pt x="1418" y="769"/>
                      <a:pt x="1410" y="770"/>
                      <a:pt x="1401" y="773"/>
                    </a:cubicBezTo>
                    <a:cubicBezTo>
                      <a:pt x="1426" y="951"/>
                      <a:pt x="1557" y="1000"/>
                      <a:pt x="1708" y="1035"/>
                    </a:cubicBezTo>
                    <a:lnTo>
                      <a:pt x="1708" y="1035"/>
                    </a:lnTo>
                    <a:cubicBezTo>
                      <a:pt x="1653" y="1024"/>
                      <a:pt x="1596" y="1021"/>
                      <a:pt x="1539" y="1021"/>
                    </a:cubicBezTo>
                    <a:cubicBezTo>
                      <a:pt x="1483" y="1021"/>
                      <a:pt x="1427" y="1024"/>
                      <a:pt x="1372" y="1024"/>
                    </a:cubicBezTo>
                    <a:cubicBezTo>
                      <a:pt x="1308" y="1024"/>
                      <a:pt x="1246" y="1020"/>
                      <a:pt x="1187" y="1005"/>
                    </a:cubicBezTo>
                    <a:cubicBezTo>
                      <a:pt x="1321" y="880"/>
                      <a:pt x="1258" y="826"/>
                      <a:pt x="999" y="826"/>
                    </a:cubicBezTo>
                    <a:cubicBezTo>
                      <a:pt x="899" y="788"/>
                      <a:pt x="801" y="770"/>
                      <a:pt x="703" y="770"/>
                    </a:cubicBezTo>
                    <a:cubicBezTo>
                      <a:pt x="618" y="770"/>
                      <a:pt x="533" y="783"/>
                      <a:pt x="446" y="808"/>
                    </a:cubicBezTo>
                    <a:cubicBezTo>
                      <a:pt x="598" y="844"/>
                      <a:pt x="705" y="924"/>
                      <a:pt x="759" y="1049"/>
                    </a:cubicBezTo>
                    <a:cubicBezTo>
                      <a:pt x="732" y="1192"/>
                      <a:pt x="348" y="1272"/>
                      <a:pt x="250" y="1388"/>
                    </a:cubicBezTo>
                    <a:cubicBezTo>
                      <a:pt x="0" y="1718"/>
                      <a:pt x="1115" y="1379"/>
                      <a:pt x="232" y="1772"/>
                    </a:cubicBezTo>
                    <a:cubicBezTo>
                      <a:pt x="252" y="1803"/>
                      <a:pt x="277" y="1816"/>
                      <a:pt x="306" y="1816"/>
                    </a:cubicBezTo>
                    <a:cubicBezTo>
                      <a:pt x="458" y="1816"/>
                      <a:pt x="720" y="1464"/>
                      <a:pt x="928" y="1464"/>
                    </a:cubicBezTo>
                    <a:cubicBezTo>
                      <a:pt x="987" y="1464"/>
                      <a:pt x="1042" y="1492"/>
                      <a:pt x="1089" y="1567"/>
                    </a:cubicBezTo>
                    <a:cubicBezTo>
                      <a:pt x="750" y="1772"/>
                      <a:pt x="1026" y="1593"/>
                      <a:pt x="928" y="1941"/>
                    </a:cubicBezTo>
                    <a:cubicBezTo>
                      <a:pt x="911" y="1967"/>
                      <a:pt x="944" y="2405"/>
                      <a:pt x="946" y="2414"/>
                    </a:cubicBezTo>
                    <a:lnTo>
                      <a:pt x="946" y="2414"/>
                    </a:lnTo>
                    <a:cubicBezTo>
                      <a:pt x="705" y="2266"/>
                      <a:pt x="912" y="1908"/>
                      <a:pt x="707" y="1908"/>
                    </a:cubicBezTo>
                    <a:cubicBezTo>
                      <a:pt x="678" y="1908"/>
                      <a:pt x="639" y="1915"/>
                      <a:pt x="589" y="1932"/>
                    </a:cubicBezTo>
                    <a:cubicBezTo>
                      <a:pt x="625" y="1995"/>
                      <a:pt x="643" y="2057"/>
                      <a:pt x="643" y="2120"/>
                    </a:cubicBezTo>
                    <a:cubicBezTo>
                      <a:pt x="597" y="2101"/>
                      <a:pt x="558" y="2093"/>
                      <a:pt x="525" y="2093"/>
                    </a:cubicBezTo>
                    <a:cubicBezTo>
                      <a:pt x="460" y="2093"/>
                      <a:pt x="419" y="2126"/>
                      <a:pt x="402" y="2191"/>
                    </a:cubicBezTo>
                    <a:cubicBezTo>
                      <a:pt x="455" y="2253"/>
                      <a:pt x="660" y="2289"/>
                      <a:pt x="687" y="2360"/>
                    </a:cubicBezTo>
                    <a:cubicBezTo>
                      <a:pt x="701" y="2399"/>
                      <a:pt x="679" y="2415"/>
                      <a:pt x="640" y="2415"/>
                    </a:cubicBezTo>
                    <a:cubicBezTo>
                      <a:pt x="555" y="2415"/>
                      <a:pt x="391" y="2339"/>
                      <a:pt x="366" y="2271"/>
                    </a:cubicBezTo>
                    <a:lnTo>
                      <a:pt x="366" y="2271"/>
                    </a:lnTo>
                    <a:cubicBezTo>
                      <a:pt x="374" y="2313"/>
                      <a:pt x="576" y="2879"/>
                      <a:pt x="683" y="2879"/>
                    </a:cubicBezTo>
                    <a:cubicBezTo>
                      <a:pt x="691" y="2879"/>
                      <a:pt x="698" y="2876"/>
                      <a:pt x="705" y="2869"/>
                    </a:cubicBezTo>
                    <a:cubicBezTo>
                      <a:pt x="732" y="2842"/>
                      <a:pt x="767" y="2557"/>
                      <a:pt x="732" y="2530"/>
                    </a:cubicBezTo>
                    <a:lnTo>
                      <a:pt x="732" y="2530"/>
                    </a:lnTo>
                    <a:cubicBezTo>
                      <a:pt x="1080" y="2762"/>
                      <a:pt x="973" y="2923"/>
                      <a:pt x="669" y="3074"/>
                    </a:cubicBezTo>
                    <a:cubicBezTo>
                      <a:pt x="638" y="3091"/>
                      <a:pt x="608" y="3098"/>
                      <a:pt x="580" y="3098"/>
                    </a:cubicBezTo>
                    <a:cubicBezTo>
                      <a:pt x="434" y="3098"/>
                      <a:pt x="324" y="2917"/>
                      <a:pt x="256" y="2917"/>
                    </a:cubicBezTo>
                    <a:cubicBezTo>
                      <a:pt x="209" y="2917"/>
                      <a:pt x="182" y="3007"/>
                      <a:pt x="179" y="3315"/>
                    </a:cubicBezTo>
                    <a:cubicBezTo>
                      <a:pt x="205" y="3208"/>
                      <a:pt x="250" y="3119"/>
                      <a:pt x="321" y="3038"/>
                    </a:cubicBezTo>
                    <a:lnTo>
                      <a:pt x="321" y="3038"/>
                    </a:lnTo>
                    <a:cubicBezTo>
                      <a:pt x="330" y="3262"/>
                      <a:pt x="179" y="3440"/>
                      <a:pt x="161" y="3654"/>
                    </a:cubicBezTo>
                    <a:cubicBezTo>
                      <a:pt x="282" y="3593"/>
                      <a:pt x="332" y="3568"/>
                      <a:pt x="352" y="3568"/>
                    </a:cubicBezTo>
                    <a:cubicBezTo>
                      <a:pt x="396" y="3568"/>
                      <a:pt x="290" y="3696"/>
                      <a:pt x="500" y="3850"/>
                    </a:cubicBezTo>
                    <a:cubicBezTo>
                      <a:pt x="553" y="3891"/>
                      <a:pt x="606" y="4025"/>
                      <a:pt x="643" y="4025"/>
                    </a:cubicBezTo>
                    <a:cubicBezTo>
                      <a:pt x="663" y="4025"/>
                      <a:pt x="678" y="3989"/>
                      <a:pt x="687" y="3886"/>
                    </a:cubicBezTo>
                    <a:lnTo>
                      <a:pt x="687" y="3886"/>
                    </a:lnTo>
                    <a:cubicBezTo>
                      <a:pt x="692" y="3988"/>
                      <a:pt x="686" y="4032"/>
                      <a:pt x="689" y="4032"/>
                    </a:cubicBezTo>
                    <a:cubicBezTo>
                      <a:pt x="692" y="4032"/>
                      <a:pt x="700" y="4008"/>
                      <a:pt x="723" y="3966"/>
                    </a:cubicBezTo>
                    <a:lnTo>
                      <a:pt x="723" y="3966"/>
                    </a:lnTo>
                    <a:cubicBezTo>
                      <a:pt x="723" y="4180"/>
                      <a:pt x="553" y="4109"/>
                      <a:pt x="767" y="4305"/>
                    </a:cubicBezTo>
                    <a:cubicBezTo>
                      <a:pt x="782" y="4319"/>
                      <a:pt x="801" y="4325"/>
                      <a:pt x="821" y="4325"/>
                    </a:cubicBezTo>
                    <a:cubicBezTo>
                      <a:pt x="921" y="4325"/>
                      <a:pt x="1072" y="4187"/>
                      <a:pt x="1100" y="4187"/>
                    </a:cubicBezTo>
                    <a:cubicBezTo>
                      <a:pt x="1115" y="4187"/>
                      <a:pt x="1098" y="4223"/>
                      <a:pt x="1026" y="4332"/>
                    </a:cubicBezTo>
                    <a:cubicBezTo>
                      <a:pt x="1352" y="4438"/>
                      <a:pt x="1469" y="4715"/>
                      <a:pt x="1162" y="4715"/>
                    </a:cubicBezTo>
                    <a:cubicBezTo>
                      <a:pt x="1132" y="4715"/>
                      <a:pt x="1099" y="4712"/>
                      <a:pt x="1062" y="4707"/>
                    </a:cubicBezTo>
                    <a:cubicBezTo>
                      <a:pt x="830" y="4671"/>
                      <a:pt x="651" y="4243"/>
                      <a:pt x="446" y="4234"/>
                    </a:cubicBezTo>
                    <a:lnTo>
                      <a:pt x="446" y="4234"/>
                    </a:lnTo>
                    <a:cubicBezTo>
                      <a:pt x="428" y="4261"/>
                      <a:pt x="473" y="5055"/>
                      <a:pt x="473" y="5099"/>
                    </a:cubicBezTo>
                    <a:cubicBezTo>
                      <a:pt x="496" y="5168"/>
                      <a:pt x="519" y="5204"/>
                      <a:pt x="542" y="5204"/>
                    </a:cubicBezTo>
                    <a:cubicBezTo>
                      <a:pt x="555" y="5204"/>
                      <a:pt x="567" y="5193"/>
                      <a:pt x="580" y="5171"/>
                    </a:cubicBezTo>
                    <a:cubicBezTo>
                      <a:pt x="580" y="5188"/>
                      <a:pt x="580" y="5206"/>
                      <a:pt x="580" y="5224"/>
                    </a:cubicBezTo>
                    <a:cubicBezTo>
                      <a:pt x="616" y="5215"/>
                      <a:pt x="669" y="5037"/>
                      <a:pt x="732" y="5010"/>
                    </a:cubicBezTo>
                    <a:lnTo>
                      <a:pt x="732" y="5010"/>
                    </a:lnTo>
                    <a:cubicBezTo>
                      <a:pt x="686" y="5033"/>
                      <a:pt x="778" y="5781"/>
                      <a:pt x="567" y="5781"/>
                    </a:cubicBezTo>
                    <a:cubicBezTo>
                      <a:pt x="533" y="5781"/>
                      <a:pt x="490" y="5761"/>
                      <a:pt x="437" y="5715"/>
                    </a:cubicBezTo>
                    <a:lnTo>
                      <a:pt x="437" y="5715"/>
                    </a:lnTo>
                    <a:cubicBezTo>
                      <a:pt x="434" y="5914"/>
                      <a:pt x="463" y="5979"/>
                      <a:pt x="503" y="5979"/>
                    </a:cubicBezTo>
                    <a:cubicBezTo>
                      <a:pt x="580" y="5979"/>
                      <a:pt x="699" y="5733"/>
                      <a:pt x="713" y="5733"/>
                    </a:cubicBezTo>
                    <a:cubicBezTo>
                      <a:pt x="714" y="5733"/>
                      <a:pt x="714" y="5733"/>
                      <a:pt x="714" y="5733"/>
                    </a:cubicBezTo>
                    <a:cubicBezTo>
                      <a:pt x="928" y="5866"/>
                      <a:pt x="643" y="6072"/>
                      <a:pt x="687" y="6197"/>
                    </a:cubicBezTo>
                    <a:cubicBezTo>
                      <a:pt x="696" y="6205"/>
                      <a:pt x="1213" y="6544"/>
                      <a:pt x="1008" y="6589"/>
                    </a:cubicBezTo>
                    <a:cubicBezTo>
                      <a:pt x="1006" y="6589"/>
                      <a:pt x="1004" y="6590"/>
                      <a:pt x="1001" y="6590"/>
                    </a:cubicBezTo>
                    <a:cubicBezTo>
                      <a:pt x="902" y="6590"/>
                      <a:pt x="513" y="6294"/>
                      <a:pt x="415" y="6294"/>
                    </a:cubicBezTo>
                    <a:cubicBezTo>
                      <a:pt x="402" y="6294"/>
                      <a:pt x="394" y="6300"/>
                      <a:pt x="393" y="6312"/>
                    </a:cubicBezTo>
                    <a:cubicBezTo>
                      <a:pt x="385" y="6406"/>
                      <a:pt x="594" y="6574"/>
                      <a:pt x="654" y="6574"/>
                    </a:cubicBezTo>
                    <a:cubicBezTo>
                      <a:pt x="663" y="6574"/>
                      <a:pt x="668" y="6570"/>
                      <a:pt x="669" y="6562"/>
                    </a:cubicBezTo>
                    <a:lnTo>
                      <a:pt x="669" y="6562"/>
                    </a:lnTo>
                    <a:cubicBezTo>
                      <a:pt x="669" y="6625"/>
                      <a:pt x="705" y="7205"/>
                      <a:pt x="651" y="7205"/>
                    </a:cubicBezTo>
                    <a:cubicBezTo>
                      <a:pt x="776" y="7205"/>
                      <a:pt x="759" y="6714"/>
                      <a:pt x="919" y="6660"/>
                    </a:cubicBezTo>
                    <a:lnTo>
                      <a:pt x="919" y="6660"/>
                    </a:lnTo>
                    <a:cubicBezTo>
                      <a:pt x="874" y="6687"/>
                      <a:pt x="1178" y="6883"/>
                      <a:pt x="1196" y="6892"/>
                    </a:cubicBezTo>
                    <a:cubicBezTo>
                      <a:pt x="1196" y="6892"/>
                      <a:pt x="946" y="6982"/>
                      <a:pt x="946" y="6982"/>
                    </a:cubicBezTo>
                    <a:cubicBezTo>
                      <a:pt x="990" y="7080"/>
                      <a:pt x="1026" y="7178"/>
                      <a:pt x="1062" y="7276"/>
                    </a:cubicBezTo>
                    <a:cubicBezTo>
                      <a:pt x="1063" y="7269"/>
                      <a:pt x="1079" y="7266"/>
                      <a:pt x="1102" y="7266"/>
                    </a:cubicBezTo>
                    <a:cubicBezTo>
                      <a:pt x="1239" y="7266"/>
                      <a:pt x="1653" y="7381"/>
                      <a:pt x="1258" y="7677"/>
                    </a:cubicBezTo>
                    <a:cubicBezTo>
                      <a:pt x="1294" y="7624"/>
                      <a:pt x="1303" y="7561"/>
                      <a:pt x="1267" y="7499"/>
                    </a:cubicBezTo>
                    <a:cubicBezTo>
                      <a:pt x="1260" y="7496"/>
                      <a:pt x="1252" y="7494"/>
                      <a:pt x="1245" y="7494"/>
                    </a:cubicBezTo>
                    <a:cubicBezTo>
                      <a:pt x="1122" y="7494"/>
                      <a:pt x="1031" y="7967"/>
                      <a:pt x="964" y="8043"/>
                    </a:cubicBezTo>
                    <a:cubicBezTo>
                      <a:pt x="842" y="8185"/>
                      <a:pt x="744" y="8234"/>
                      <a:pt x="686" y="8234"/>
                    </a:cubicBezTo>
                    <a:cubicBezTo>
                      <a:pt x="589" y="8234"/>
                      <a:pt x="596" y="8104"/>
                      <a:pt x="767" y="8043"/>
                    </a:cubicBezTo>
                    <a:lnTo>
                      <a:pt x="767" y="8043"/>
                    </a:lnTo>
                    <a:cubicBezTo>
                      <a:pt x="752" y="8040"/>
                      <a:pt x="437" y="7802"/>
                      <a:pt x="428" y="7793"/>
                    </a:cubicBezTo>
                    <a:cubicBezTo>
                      <a:pt x="304" y="8016"/>
                      <a:pt x="268" y="8275"/>
                      <a:pt x="259" y="8525"/>
                    </a:cubicBezTo>
                    <a:cubicBezTo>
                      <a:pt x="282" y="8513"/>
                      <a:pt x="306" y="8508"/>
                      <a:pt x="330" y="8508"/>
                    </a:cubicBezTo>
                    <a:cubicBezTo>
                      <a:pt x="560" y="8508"/>
                      <a:pt x="795" y="9015"/>
                      <a:pt x="714" y="9185"/>
                    </a:cubicBezTo>
                    <a:cubicBezTo>
                      <a:pt x="750" y="9212"/>
                      <a:pt x="375" y="9578"/>
                      <a:pt x="366" y="9711"/>
                    </a:cubicBezTo>
                    <a:cubicBezTo>
                      <a:pt x="339" y="10113"/>
                      <a:pt x="759" y="10380"/>
                      <a:pt x="1080" y="10514"/>
                    </a:cubicBezTo>
                    <a:cubicBezTo>
                      <a:pt x="1008" y="10541"/>
                      <a:pt x="785" y="10657"/>
                      <a:pt x="759" y="10728"/>
                    </a:cubicBezTo>
                    <a:cubicBezTo>
                      <a:pt x="763" y="10718"/>
                      <a:pt x="770" y="10713"/>
                      <a:pt x="779" y="10713"/>
                    </a:cubicBezTo>
                    <a:cubicBezTo>
                      <a:pt x="853" y="10713"/>
                      <a:pt x="1055" y="11057"/>
                      <a:pt x="1071" y="11273"/>
                    </a:cubicBezTo>
                    <a:cubicBezTo>
                      <a:pt x="1077" y="11267"/>
                      <a:pt x="1084" y="11264"/>
                      <a:pt x="1092" y="11264"/>
                    </a:cubicBezTo>
                    <a:cubicBezTo>
                      <a:pt x="1109" y="11264"/>
                      <a:pt x="1133" y="11276"/>
                      <a:pt x="1169" y="11299"/>
                    </a:cubicBezTo>
                    <a:cubicBezTo>
                      <a:pt x="1205" y="11326"/>
                      <a:pt x="1544" y="11424"/>
                      <a:pt x="1419" y="11487"/>
                    </a:cubicBezTo>
                    <a:cubicBezTo>
                      <a:pt x="1414" y="11490"/>
                      <a:pt x="1402" y="11491"/>
                      <a:pt x="1384" y="11491"/>
                    </a:cubicBezTo>
                    <a:cubicBezTo>
                      <a:pt x="1340" y="11491"/>
                      <a:pt x="1260" y="11484"/>
                      <a:pt x="1191" y="11484"/>
                    </a:cubicBezTo>
                    <a:cubicBezTo>
                      <a:pt x="1116" y="11484"/>
                      <a:pt x="1053" y="11491"/>
                      <a:pt x="1053" y="11522"/>
                    </a:cubicBezTo>
                    <a:cubicBezTo>
                      <a:pt x="1053" y="11754"/>
                      <a:pt x="1499" y="11620"/>
                      <a:pt x="1499" y="11915"/>
                    </a:cubicBezTo>
                    <a:cubicBezTo>
                      <a:pt x="1499" y="11924"/>
                      <a:pt x="1267" y="12165"/>
                      <a:pt x="1258" y="12183"/>
                    </a:cubicBezTo>
                    <a:cubicBezTo>
                      <a:pt x="1178" y="12406"/>
                      <a:pt x="1321" y="12334"/>
                      <a:pt x="1329" y="12450"/>
                    </a:cubicBezTo>
                    <a:cubicBezTo>
                      <a:pt x="1329" y="12620"/>
                      <a:pt x="1329" y="13137"/>
                      <a:pt x="1410" y="13289"/>
                    </a:cubicBezTo>
                    <a:cubicBezTo>
                      <a:pt x="1393" y="13289"/>
                      <a:pt x="1126" y="13334"/>
                      <a:pt x="1078" y="13334"/>
                    </a:cubicBezTo>
                    <a:cubicBezTo>
                      <a:pt x="1074" y="13334"/>
                      <a:pt x="1071" y="13334"/>
                      <a:pt x="1071" y="13333"/>
                    </a:cubicBezTo>
                    <a:cubicBezTo>
                      <a:pt x="1124" y="13128"/>
                      <a:pt x="928" y="12584"/>
                      <a:pt x="776" y="12584"/>
                    </a:cubicBezTo>
                    <a:cubicBezTo>
                      <a:pt x="813" y="12695"/>
                      <a:pt x="817" y="12729"/>
                      <a:pt x="804" y="12729"/>
                    </a:cubicBezTo>
                    <a:cubicBezTo>
                      <a:pt x="783" y="12729"/>
                      <a:pt x="722" y="12645"/>
                      <a:pt x="679" y="12645"/>
                    </a:cubicBezTo>
                    <a:cubicBezTo>
                      <a:pt x="654" y="12645"/>
                      <a:pt x="636" y="12672"/>
                      <a:pt x="634" y="12753"/>
                    </a:cubicBezTo>
                    <a:cubicBezTo>
                      <a:pt x="634" y="12789"/>
                      <a:pt x="747" y="13128"/>
                      <a:pt x="835" y="13128"/>
                    </a:cubicBezTo>
                    <a:cubicBezTo>
                      <a:pt x="837" y="13128"/>
                      <a:pt x="838" y="13128"/>
                      <a:pt x="839" y="13128"/>
                    </a:cubicBezTo>
                    <a:cubicBezTo>
                      <a:pt x="958" y="13128"/>
                      <a:pt x="784" y="12868"/>
                      <a:pt x="807" y="12868"/>
                    </a:cubicBezTo>
                    <a:lnTo>
                      <a:pt x="807" y="12868"/>
                    </a:lnTo>
                    <a:cubicBezTo>
                      <a:pt x="809" y="12868"/>
                      <a:pt x="810" y="12868"/>
                      <a:pt x="812" y="12869"/>
                    </a:cubicBezTo>
                    <a:cubicBezTo>
                      <a:pt x="874" y="12941"/>
                      <a:pt x="937" y="13012"/>
                      <a:pt x="990" y="13092"/>
                    </a:cubicBezTo>
                    <a:cubicBezTo>
                      <a:pt x="975" y="13088"/>
                      <a:pt x="962" y="13086"/>
                      <a:pt x="950" y="13086"/>
                    </a:cubicBezTo>
                    <a:cubicBezTo>
                      <a:pt x="756" y="13086"/>
                      <a:pt x="987" y="13687"/>
                      <a:pt x="1098" y="13687"/>
                    </a:cubicBezTo>
                    <a:cubicBezTo>
                      <a:pt x="1108" y="13687"/>
                      <a:pt x="1117" y="13683"/>
                      <a:pt x="1124" y="13672"/>
                    </a:cubicBezTo>
                    <a:lnTo>
                      <a:pt x="1124" y="13672"/>
                    </a:lnTo>
                    <a:cubicBezTo>
                      <a:pt x="1108" y="13695"/>
                      <a:pt x="1090" y="13703"/>
                      <a:pt x="1070" y="13703"/>
                    </a:cubicBezTo>
                    <a:cubicBezTo>
                      <a:pt x="1000" y="13703"/>
                      <a:pt x="911" y="13602"/>
                      <a:pt x="837" y="13602"/>
                    </a:cubicBezTo>
                    <a:cubicBezTo>
                      <a:pt x="812" y="13602"/>
                      <a:pt x="788" y="13614"/>
                      <a:pt x="768" y="13645"/>
                    </a:cubicBezTo>
                    <a:lnTo>
                      <a:pt x="768" y="13645"/>
                    </a:lnTo>
                    <a:cubicBezTo>
                      <a:pt x="768" y="13644"/>
                      <a:pt x="770" y="13644"/>
                      <a:pt x="772" y="13644"/>
                    </a:cubicBezTo>
                    <a:cubicBezTo>
                      <a:pt x="857" y="13644"/>
                      <a:pt x="1922" y="14369"/>
                      <a:pt x="1731" y="14395"/>
                    </a:cubicBezTo>
                    <a:cubicBezTo>
                      <a:pt x="1722" y="14396"/>
                      <a:pt x="1713" y="14397"/>
                      <a:pt x="1705" y="14397"/>
                    </a:cubicBezTo>
                    <a:cubicBezTo>
                      <a:pt x="1502" y="14397"/>
                      <a:pt x="1428" y="14086"/>
                      <a:pt x="1324" y="14086"/>
                    </a:cubicBezTo>
                    <a:cubicBezTo>
                      <a:pt x="1294" y="14086"/>
                      <a:pt x="1261" y="14112"/>
                      <a:pt x="1222" y="14181"/>
                    </a:cubicBezTo>
                    <a:cubicBezTo>
                      <a:pt x="1221" y="14181"/>
                      <a:pt x="1220" y="14181"/>
                      <a:pt x="1219" y="14181"/>
                    </a:cubicBezTo>
                    <a:cubicBezTo>
                      <a:pt x="1158" y="14181"/>
                      <a:pt x="1097" y="13949"/>
                      <a:pt x="1071" y="13949"/>
                    </a:cubicBezTo>
                    <a:cubicBezTo>
                      <a:pt x="1062" y="13949"/>
                      <a:pt x="785" y="14020"/>
                      <a:pt x="857" y="14038"/>
                    </a:cubicBezTo>
                    <a:cubicBezTo>
                      <a:pt x="908" y="14047"/>
                      <a:pt x="586" y="14280"/>
                      <a:pt x="555" y="14280"/>
                    </a:cubicBezTo>
                    <a:cubicBezTo>
                      <a:pt x="554" y="14280"/>
                      <a:pt x="554" y="14280"/>
                      <a:pt x="553" y="14279"/>
                    </a:cubicBezTo>
                    <a:cubicBezTo>
                      <a:pt x="553" y="14181"/>
                      <a:pt x="553" y="14083"/>
                      <a:pt x="535" y="13985"/>
                    </a:cubicBezTo>
                    <a:cubicBezTo>
                      <a:pt x="520" y="13979"/>
                      <a:pt x="505" y="13977"/>
                      <a:pt x="492" y="13977"/>
                    </a:cubicBezTo>
                    <a:cubicBezTo>
                      <a:pt x="333" y="13977"/>
                      <a:pt x="348" y="14349"/>
                      <a:pt x="348" y="14440"/>
                    </a:cubicBezTo>
                    <a:cubicBezTo>
                      <a:pt x="386" y="14366"/>
                      <a:pt x="432" y="14338"/>
                      <a:pt x="478" y="14338"/>
                    </a:cubicBezTo>
                    <a:cubicBezTo>
                      <a:pt x="618" y="14338"/>
                      <a:pt x="762" y="14597"/>
                      <a:pt x="696" y="14671"/>
                    </a:cubicBezTo>
                    <a:lnTo>
                      <a:pt x="696" y="14671"/>
                    </a:lnTo>
                    <a:cubicBezTo>
                      <a:pt x="719" y="14643"/>
                      <a:pt x="348" y="14529"/>
                      <a:pt x="339" y="14520"/>
                    </a:cubicBezTo>
                    <a:lnTo>
                      <a:pt x="339" y="14520"/>
                    </a:lnTo>
                    <a:cubicBezTo>
                      <a:pt x="312" y="14894"/>
                      <a:pt x="455" y="15100"/>
                      <a:pt x="535" y="15367"/>
                    </a:cubicBezTo>
                    <a:cubicBezTo>
                      <a:pt x="535" y="15367"/>
                      <a:pt x="535" y="15366"/>
                      <a:pt x="535" y="15366"/>
                    </a:cubicBezTo>
                    <a:lnTo>
                      <a:pt x="535" y="15366"/>
                    </a:lnTo>
                    <a:cubicBezTo>
                      <a:pt x="531" y="15366"/>
                      <a:pt x="576" y="15723"/>
                      <a:pt x="518" y="15723"/>
                    </a:cubicBezTo>
                    <a:cubicBezTo>
                      <a:pt x="507" y="15723"/>
                      <a:pt x="492" y="15710"/>
                      <a:pt x="473" y="15680"/>
                    </a:cubicBezTo>
                    <a:cubicBezTo>
                      <a:pt x="366" y="15510"/>
                      <a:pt x="687" y="15465"/>
                      <a:pt x="330" y="15394"/>
                    </a:cubicBezTo>
                    <a:lnTo>
                      <a:pt x="330" y="15394"/>
                    </a:lnTo>
                    <a:cubicBezTo>
                      <a:pt x="330" y="15840"/>
                      <a:pt x="357" y="16286"/>
                      <a:pt x="348" y="16732"/>
                    </a:cubicBezTo>
                    <a:cubicBezTo>
                      <a:pt x="484" y="16647"/>
                      <a:pt x="557" y="16617"/>
                      <a:pt x="587" y="16617"/>
                    </a:cubicBezTo>
                    <a:cubicBezTo>
                      <a:pt x="661" y="16617"/>
                      <a:pt x="491" y="16792"/>
                      <a:pt x="381" y="16792"/>
                    </a:cubicBezTo>
                    <a:cubicBezTo>
                      <a:pt x="369" y="16792"/>
                      <a:pt x="358" y="16790"/>
                      <a:pt x="348" y="16786"/>
                    </a:cubicBezTo>
                    <a:lnTo>
                      <a:pt x="348" y="16786"/>
                    </a:lnTo>
                    <a:cubicBezTo>
                      <a:pt x="403" y="16930"/>
                      <a:pt x="426" y="17000"/>
                      <a:pt x="410" y="17000"/>
                    </a:cubicBezTo>
                    <a:cubicBezTo>
                      <a:pt x="405" y="17000"/>
                      <a:pt x="396" y="16994"/>
                      <a:pt x="384" y="16982"/>
                    </a:cubicBezTo>
                    <a:lnTo>
                      <a:pt x="384" y="16982"/>
                    </a:lnTo>
                    <a:cubicBezTo>
                      <a:pt x="455" y="17053"/>
                      <a:pt x="1003" y="18044"/>
                      <a:pt x="1052" y="18044"/>
                    </a:cubicBezTo>
                    <a:cubicBezTo>
                      <a:pt x="1052" y="18044"/>
                      <a:pt x="1053" y="18044"/>
                      <a:pt x="1053" y="18044"/>
                    </a:cubicBezTo>
                    <a:lnTo>
                      <a:pt x="1053" y="18044"/>
                    </a:lnTo>
                    <a:cubicBezTo>
                      <a:pt x="1050" y="18044"/>
                      <a:pt x="1047" y="18044"/>
                      <a:pt x="1045" y="18044"/>
                    </a:cubicBezTo>
                    <a:cubicBezTo>
                      <a:pt x="942" y="18044"/>
                      <a:pt x="818" y="17731"/>
                      <a:pt x="771" y="17698"/>
                    </a:cubicBezTo>
                    <a:lnTo>
                      <a:pt x="771" y="17698"/>
                    </a:lnTo>
                    <a:cubicBezTo>
                      <a:pt x="774" y="17699"/>
                      <a:pt x="778" y="17701"/>
                      <a:pt x="785" y="17705"/>
                    </a:cubicBezTo>
                    <a:cubicBezTo>
                      <a:pt x="776" y="17696"/>
                      <a:pt x="767" y="17696"/>
                      <a:pt x="767" y="17696"/>
                    </a:cubicBezTo>
                    <a:lnTo>
                      <a:pt x="767" y="17696"/>
                    </a:lnTo>
                    <a:cubicBezTo>
                      <a:pt x="769" y="17696"/>
                      <a:pt x="770" y="17697"/>
                      <a:pt x="771" y="17698"/>
                    </a:cubicBezTo>
                    <a:lnTo>
                      <a:pt x="771" y="17698"/>
                    </a:lnTo>
                    <a:cubicBezTo>
                      <a:pt x="766" y="17696"/>
                      <a:pt x="764" y="17696"/>
                      <a:pt x="759" y="17696"/>
                    </a:cubicBezTo>
                    <a:cubicBezTo>
                      <a:pt x="625" y="17714"/>
                      <a:pt x="321" y="18026"/>
                      <a:pt x="312" y="18160"/>
                    </a:cubicBezTo>
                    <a:cubicBezTo>
                      <a:pt x="428" y="18160"/>
                      <a:pt x="535" y="18133"/>
                      <a:pt x="643" y="18088"/>
                    </a:cubicBezTo>
                    <a:lnTo>
                      <a:pt x="643" y="18088"/>
                    </a:lnTo>
                    <a:cubicBezTo>
                      <a:pt x="634" y="18276"/>
                      <a:pt x="509" y="18507"/>
                      <a:pt x="562" y="18695"/>
                    </a:cubicBezTo>
                    <a:cubicBezTo>
                      <a:pt x="669" y="18570"/>
                      <a:pt x="732" y="18436"/>
                      <a:pt x="732" y="18276"/>
                    </a:cubicBezTo>
                    <a:lnTo>
                      <a:pt x="732" y="18356"/>
                    </a:lnTo>
                    <a:cubicBezTo>
                      <a:pt x="732" y="18276"/>
                      <a:pt x="821" y="18186"/>
                      <a:pt x="821" y="18106"/>
                    </a:cubicBezTo>
                    <a:lnTo>
                      <a:pt x="821" y="18106"/>
                    </a:lnTo>
                    <a:cubicBezTo>
                      <a:pt x="821" y="18534"/>
                      <a:pt x="518" y="18677"/>
                      <a:pt x="420" y="18945"/>
                    </a:cubicBezTo>
                    <a:cubicBezTo>
                      <a:pt x="384" y="19034"/>
                      <a:pt x="330" y="19123"/>
                      <a:pt x="312" y="19230"/>
                    </a:cubicBezTo>
                    <a:cubicBezTo>
                      <a:pt x="305" y="19296"/>
                      <a:pt x="478" y="19398"/>
                      <a:pt x="545" y="19398"/>
                    </a:cubicBezTo>
                    <a:cubicBezTo>
                      <a:pt x="560" y="19398"/>
                      <a:pt x="570" y="19393"/>
                      <a:pt x="571" y="19382"/>
                    </a:cubicBezTo>
                    <a:lnTo>
                      <a:pt x="571" y="19382"/>
                    </a:lnTo>
                    <a:cubicBezTo>
                      <a:pt x="560" y="19568"/>
                      <a:pt x="552" y="19674"/>
                      <a:pt x="496" y="19674"/>
                    </a:cubicBezTo>
                    <a:cubicBezTo>
                      <a:pt x="466" y="19674"/>
                      <a:pt x="422" y="19643"/>
                      <a:pt x="357" y="19578"/>
                    </a:cubicBezTo>
                    <a:cubicBezTo>
                      <a:pt x="284" y="19730"/>
                      <a:pt x="228" y="19936"/>
                      <a:pt x="292" y="19936"/>
                    </a:cubicBezTo>
                    <a:cubicBezTo>
                      <a:pt x="323" y="19936"/>
                      <a:pt x="379" y="19891"/>
                      <a:pt x="473" y="19774"/>
                    </a:cubicBezTo>
                    <a:cubicBezTo>
                      <a:pt x="473" y="19783"/>
                      <a:pt x="500" y="20229"/>
                      <a:pt x="553" y="20292"/>
                    </a:cubicBezTo>
                    <a:cubicBezTo>
                      <a:pt x="495" y="20279"/>
                      <a:pt x="436" y="20270"/>
                      <a:pt x="377" y="20270"/>
                    </a:cubicBezTo>
                    <a:cubicBezTo>
                      <a:pt x="355" y="20270"/>
                      <a:pt x="334" y="20271"/>
                      <a:pt x="312" y="20274"/>
                    </a:cubicBezTo>
                    <a:cubicBezTo>
                      <a:pt x="346" y="20282"/>
                      <a:pt x="122" y="20840"/>
                      <a:pt x="469" y="20840"/>
                    </a:cubicBezTo>
                    <a:cubicBezTo>
                      <a:pt x="487" y="20840"/>
                      <a:pt x="506" y="20839"/>
                      <a:pt x="527" y="20836"/>
                    </a:cubicBezTo>
                    <a:lnTo>
                      <a:pt x="527" y="20836"/>
                    </a:lnTo>
                    <a:cubicBezTo>
                      <a:pt x="420" y="20863"/>
                      <a:pt x="312" y="20907"/>
                      <a:pt x="232" y="20988"/>
                    </a:cubicBezTo>
                    <a:cubicBezTo>
                      <a:pt x="298" y="21066"/>
                      <a:pt x="353" y="21104"/>
                      <a:pt x="396" y="21104"/>
                    </a:cubicBezTo>
                    <a:cubicBezTo>
                      <a:pt x="446" y="21104"/>
                      <a:pt x="481" y="21053"/>
                      <a:pt x="500" y="20952"/>
                    </a:cubicBezTo>
                    <a:cubicBezTo>
                      <a:pt x="625" y="21050"/>
                      <a:pt x="723" y="21166"/>
                      <a:pt x="803" y="21299"/>
                    </a:cubicBezTo>
                    <a:lnTo>
                      <a:pt x="803" y="21299"/>
                    </a:lnTo>
                    <a:cubicBezTo>
                      <a:pt x="790" y="21287"/>
                      <a:pt x="321" y="21157"/>
                      <a:pt x="268" y="21157"/>
                    </a:cubicBezTo>
                    <a:cubicBezTo>
                      <a:pt x="259" y="21157"/>
                      <a:pt x="286" y="21550"/>
                      <a:pt x="330" y="21567"/>
                    </a:cubicBezTo>
                    <a:cubicBezTo>
                      <a:pt x="446" y="21523"/>
                      <a:pt x="553" y="21469"/>
                      <a:pt x="651" y="21380"/>
                    </a:cubicBezTo>
                    <a:lnTo>
                      <a:pt x="651" y="21380"/>
                    </a:lnTo>
                    <a:cubicBezTo>
                      <a:pt x="713" y="21407"/>
                      <a:pt x="294" y="21871"/>
                      <a:pt x="286" y="21871"/>
                    </a:cubicBezTo>
                    <a:cubicBezTo>
                      <a:pt x="286" y="21871"/>
                      <a:pt x="286" y="21871"/>
                      <a:pt x="286" y="21871"/>
                    </a:cubicBezTo>
                    <a:cubicBezTo>
                      <a:pt x="161" y="22147"/>
                      <a:pt x="223" y="22370"/>
                      <a:pt x="241" y="22691"/>
                    </a:cubicBezTo>
                    <a:cubicBezTo>
                      <a:pt x="292" y="22674"/>
                      <a:pt x="402" y="22610"/>
                      <a:pt x="489" y="22610"/>
                    </a:cubicBezTo>
                    <a:cubicBezTo>
                      <a:pt x="537" y="22610"/>
                      <a:pt x="579" y="22630"/>
                      <a:pt x="598" y="22691"/>
                    </a:cubicBezTo>
                    <a:cubicBezTo>
                      <a:pt x="499" y="22830"/>
                      <a:pt x="445" y="22854"/>
                      <a:pt x="410" y="22854"/>
                    </a:cubicBezTo>
                    <a:cubicBezTo>
                      <a:pt x="391" y="22854"/>
                      <a:pt x="378" y="22847"/>
                      <a:pt x="365" y="22847"/>
                    </a:cubicBezTo>
                    <a:cubicBezTo>
                      <a:pt x="338" y="22847"/>
                      <a:pt x="317" y="22880"/>
                      <a:pt x="259" y="23093"/>
                    </a:cubicBezTo>
                    <a:cubicBezTo>
                      <a:pt x="196" y="23334"/>
                      <a:pt x="295" y="23726"/>
                      <a:pt x="304" y="23976"/>
                    </a:cubicBezTo>
                    <a:cubicBezTo>
                      <a:pt x="332" y="23976"/>
                      <a:pt x="463" y="23862"/>
                      <a:pt x="528" y="23862"/>
                    </a:cubicBezTo>
                    <a:cubicBezTo>
                      <a:pt x="545" y="23862"/>
                      <a:pt x="557" y="23869"/>
                      <a:pt x="562" y="23887"/>
                    </a:cubicBezTo>
                    <a:cubicBezTo>
                      <a:pt x="580" y="23923"/>
                      <a:pt x="759" y="24065"/>
                      <a:pt x="651" y="24092"/>
                    </a:cubicBezTo>
                    <a:cubicBezTo>
                      <a:pt x="591" y="24025"/>
                      <a:pt x="526" y="23990"/>
                      <a:pt x="468" y="23990"/>
                    </a:cubicBezTo>
                    <a:cubicBezTo>
                      <a:pt x="381" y="23990"/>
                      <a:pt x="312" y="24071"/>
                      <a:pt x="312" y="24244"/>
                    </a:cubicBezTo>
                    <a:cubicBezTo>
                      <a:pt x="314" y="24244"/>
                      <a:pt x="315" y="24243"/>
                      <a:pt x="317" y="24243"/>
                    </a:cubicBezTo>
                    <a:cubicBezTo>
                      <a:pt x="387" y="24243"/>
                      <a:pt x="724" y="24388"/>
                      <a:pt x="546" y="24388"/>
                    </a:cubicBezTo>
                    <a:cubicBezTo>
                      <a:pt x="503" y="24388"/>
                      <a:pt x="432" y="24380"/>
                      <a:pt x="321" y="24360"/>
                    </a:cubicBezTo>
                    <a:lnTo>
                      <a:pt x="321" y="24360"/>
                    </a:lnTo>
                    <a:cubicBezTo>
                      <a:pt x="321" y="24627"/>
                      <a:pt x="990" y="24957"/>
                      <a:pt x="687" y="25127"/>
                    </a:cubicBezTo>
                    <a:cubicBezTo>
                      <a:pt x="1214" y="25297"/>
                      <a:pt x="696" y="25467"/>
                      <a:pt x="615" y="25467"/>
                    </a:cubicBezTo>
                    <a:cubicBezTo>
                      <a:pt x="611" y="25467"/>
                      <a:pt x="609" y="25467"/>
                      <a:pt x="607" y="25466"/>
                    </a:cubicBezTo>
                    <a:cubicBezTo>
                      <a:pt x="583" y="25300"/>
                      <a:pt x="518" y="25211"/>
                      <a:pt x="404" y="25211"/>
                    </a:cubicBezTo>
                    <a:cubicBezTo>
                      <a:pt x="389" y="25211"/>
                      <a:pt x="374" y="25213"/>
                      <a:pt x="357" y="25216"/>
                    </a:cubicBezTo>
                    <a:cubicBezTo>
                      <a:pt x="312" y="25412"/>
                      <a:pt x="714" y="25493"/>
                      <a:pt x="402" y="25626"/>
                    </a:cubicBezTo>
                    <a:cubicBezTo>
                      <a:pt x="660" y="25662"/>
                      <a:pt x="883" y="25564"/>
                      <a:pt x="883" y="25948"/>
                    </a:cubicBezTo>
                    <a:cubicBezTo>
                      <a:pt x="883" y="25959"/>
                      <a:pt x="873" y="25964"/>
                      <a:pt x="854" y="25964"/>
                    </a:cubicBezTo>
                    <a:cubicBezTo>
                      <a:pt x="753" y="25964"/>
                      <a:pt x="422" y="25824"/>
                      <a:pt x="321" y="25824"/>
                    </a:cubicBezTo>
                    <a:cubicBezTo>
                      <a:pt x="308" y="25824"/>
                      <a:pt x="299" y="25826"/>
                      <a:pt x="295" y="25832"/>
                    </a:cubicBezTo>
                    <a:cubicBezTo>
                      <a:pt x="205" y="25921"/>
                      <a:pt x="776" y="26081"/>
                      <a:pt x="776" y="26135"/>
                    </a:cubicBezTo>
                    <a:cubicBezTo>
                      <a:pt x="776" y="26215"/>
                      <a:pt x="794" y="26438"/>
                      <a:pt x="874" y="26483"/>
                    </a:cubicBezTo>
                    <a:cubicBezTo>
                      <a:pt x="940" y="26458"/>
                      <a:pt x="975" y="26397"/>
                      <a:pt x="960" y="26319"/>
                    </a:cubicBezTo>
                    <a:lnTo>
                      <a:pt x="960" y="26319"/>
                    </a:lnTo>
                    <a:cubicBezTo>
                      <a:pt x="998" y="26427"/>
                      <a:pt x="1178" y="26475"/>
                      <a:pt x="1187" y="26617"/>
                    </a:cubicBezTo>
                    <a:cubicBezTo>
                      <a:pt x="1187" y="26671"/>
                      <a:pt x="1175" y="26688"/>
                      <a:pt x="1159" y="26688"/>
                    </a:cubicBezTo>
                    <a:cubicBezTo>
                      <a:pt x="1133" y="26688"/>
                      <a:pt x="1096" y="26640"/>
                      <a:pt x="1087" y="26640"/>
                    </a:cubicBezTo>
                    <a:cubicBezTo>
                      <a:pt x="1079" y="26640"/>
                      <a:pt x="1090" y="26673"/>
                      <a:pt x="1142" y="26795"/>
                    </a:cubicBezTo>
                    <a:cubicBezTo>
                      <a:pt x="973" y="26652"/>
                      <a:pt x="643" y="26697"/>
                      <a:pt x="446" y="26599"/>
                    </a:cubicBezTo>
                    <a:cubicBezTo>
                      <a:pt x="446" y="26599"/>
                      <a:pt x="446" y="26599"/>
                      <a:pt x="446" y="26599"/>
                    </a:cubicBezTo>
                    <a:cubicBezTo>
                      <a:pt x="437" y="26599"/>
                      <a:pt x="428" y="26938"/>
                      <a:pt x="428" y="26965"/>
                    </a:cubicBezTo>
                    <a:cubicBezTo>
                      <a:pt x="430" y="26973"/>
                      <a:pt x="438" y="26976"/>
                      <a:pt x="451" y="26976"/>
                    </a:cubicBezTo>
                    <a:cubicBezTo>
                      <a:pt x="482" y="26976"/>
                      <a:pt x="538" y="26961"/>
                      <a:pt x="592" y="26961"/>
                    </a:cubicBezTo>
                    <a:cubicBezTo>
                      <a:pt x="689" y="26961"/>
                      <a:pt x="777" y="27011"/>
                      <a:pt x="687" y="27295"/>
                    </a:cubicBezTo>
                    <a:cubicBezTo>
                      <a:pt x="621" y="27500"/>
                      <a:pt x="607" y="27542"/>
                      <a:pt x="523" y="27542"/>
                    </a:cubicBezTo>
                    <a:cubicBezTo>
                      <a:pt x="482" y="27542"/>
                      <a:pt x="426" y="27532"/>
                      <a:pt x="339" y="27527"/>
                    </a:cubicBezTo>
                    <a:lnTo>
                      <a:pt x="339" y="27527"/>
                    </a:lnTo>
                    <a:cubicBezTo>
                      <a:pt x="398" y="27600"/>
                      <a:pt x="527" y="27626"/>
                      <a:pt x="671" y="27626"/>
                    </a:cubicBezTo>
                    <a:cubicBezTo>
                      <a:pt x="944" y="27626"/>
                      <a:pt x="1271" y="27532"/>
                      <a:pt x="1267" y="27491"/>
                    </a:cubicBezTo>
                    <a:lnTo>
                      <a:pt x="1267" y="27491"/>
                    </a:lnTo>
                    <a:cubicBezTo>
                      <a:pt x="1284" y="27634"/>
                      <a:pt x="937" y="27812"/>
                      <a:pt x="830" y="27839"/>
                    </a:cubicBezTo>
                    <a:cubicBezTo>
                      <a:pt x="1084" y="27927"/>
                      <a:pt x="1453" y="27981"/>
                      <a:pt x="1797" y="28027"/>
                    </a:cubicBezTo>
                    <a:lnTo>
                      <a:pt x="1797" y="28027"/>
                    </a:lnTo>
                    <a:cubicBezTo>
                      <a:pt x="1758" y="28025"/>
                      <a:pt x="1718" y="28024"/>
                      <a:pt x="1678" y="28024"/>
                    </a:cubicBezTo>
                    <a:cubicBezTo>
                      <a:pt x="1539" y="28024"/>
                      <a:pt x="1401" y="28035"/>
                      <a:pt x="1267" y="28062"/>
                    </a:cubicBezTo>
                    <a:cubicBezTo>
                      <a:pt x="1089" y="28089"/>
                      <a:pt x="901" y="28115"/>
                      <a:pt x="750" y="28214"/>
                    </a:cubicBezTo>
                    <a:cubicBezTo>
                      <a:pt x="553" y="28338"/>
                      <a:pt x="535" y="28508"/>
                      <a:pt x="535" y="28517"/>
                    </a:cubicBezTo>
                    <a:cubicBezTo>
                      <a:pt x="369" y="28736"/>
                      <a:pt x="3" y="29267"/>
                      <a:pt x="416" y="29267"/>
                    </a:cubicBezTo>
                    <a:cubicBezTo>
                      <a:pt x="423" y="29267"/>
                      <a:pt x="430" y="29267"/>
                      <a:pt x="437" y="29266"/>
                    </a:cubicBezTo>
                    <a:lnTo>
                      <a:pt x="437" y="29266"/>
                    </a:lnTo>
                    <a:cubicBezTo>
                      <a:pt x="393" y="29400"/>
                      <a:pt x="357" y="29543"/>
                      <a:pt x="348" y="29686"/>
                    </a:cubicBezTo>
                    <a:cubicBezTo>
                      <a:pt x="428" y="29801"/>
                      <a:pt x="517" y="29916"/>
                      <a:pt x="605" y="30023"/>
                    </a:cubicBezTo>
                    <a:lnTo>
                      <a:pt x="605" y="30023"/>
                    </a:lnTo>
                    <a:cubicBezTo>
                      <a:pt x="605" y="30023"/>
                      <a:pt x="605" y="30023"/>
                      <a:pt x="605" y="30023"/>
                    </a:cubicBezTo>
                    <a:cubicBezTo>
                      <a:pt x="574" y="30023"/>
                      <a:pt x="222" y="30294"/>
                      <a:pt x="205" y="30328"/>
                    </a:cubicBezTo>
                    <a:cubicBezTo>
                      <a:pt x="161" y="30417"/>
                      <a:pt x="188" y="30640"/>
                      <a:pt x="188" y="30783"/>
                    </a:cubicBezTo>
                    <a:cubicBezTo>
                      <a:pt x="152" y="31452"/>
                      <a:pt x="268" y="32094"/>
                      <a:pt x="196" y="32772"/>
                    </a:cubicBezTo>
                    <a:cubicBezTo>
                      <a:pt x="339" y="32701"/>
                      <a:pt x="286" y="32513"/>
                      <a:pt x="491" y="32505"/>
                    </a:cubicBezTo>
                    <a:cubicBezTo>
                      <a:pt x="580" y="32505"/>
                      <a:pt x="214" y="32960"/>
                      <a:pt x="214" y="32968"/>
                    </a:cubicBezTo>
                    <a:cubicBezTo>
                      <a:pt x="188" y="33218"/>
                      <a:pt x="509" y="33031"/>
                      <a:pt x="535" y="33191"/>
                    </a:cubicBezTo>
                    <a:cubicBezTo>
                      <a:pt x="580" y="33468"/>
                      <a:pt x="393" y="33334"/>
                      <a:pt x="527" y="33566"/>
                    </a:cubicBezTo>
                    <a:cubicBezTo>
                      <a:pt x="607" y="33691"/>
                      <a:pt x="794" y="33745"/>
                      <a:pt x="901" y="33869"/>
                    </a:cubicBezTo>
                    <a:cubicBezTo>
                      <a:pt x="862" y="33850"/>
                      <a:pt x="800" y="33839"/>
                      <a:pt x="743" y="33839"/>
                    </a:cubicBezTo>
                    <a:cubicBezTo>
                      <a:pt x="671" y="33839"/>
                      <a:pt x="607" y="33856"/>
                      <a:pt x="607" y="33896"/>
                    </a:cubicBezTo>
                    <a:cubicBezTo>
                      <a:pt x="607" y="33925"/>
                      <a:pt x="747" y="33966"/>
                      <a:pt x="847" y="33966"/>
                    </a:cubicBezTo>
                    <a:cubicBezTo>
                      <a:pt x="901" y="33966"/>
                      <a:pt x="943" y="33954"/>
                      <a:pt x="946" y="33923"/>
                    </a:cubicBezTo>
                    <a:cubicBezTo>
                      <a:pt x="955" y="33941"/>
                      <a:pt x="964" y="33959"/>
                      <a:pt x="973" y="33985"/>
                    </a:cubicBezTo>
                    <a:cubicBezTo>
                      <a:pt x="1089" y="34289"/>
                      <a:pt x="750" y="34770"/>
                      <a:pt x="1115" y="34824"/>
                    </a:cubicBezTo>
                    <a:cubicBezTo>
                      <a:pt x="295" y="35163"/>
                      <a:pt x="1686" y="35671"/>
                      <a:pt x="2007" y="35671"/>
                    </a:cubicBezTo>
                    <a:cubicBezTo>
                      <a:pt x="1954" y="35689"/>
                      <a:pt x="1963" y="35716"/>
                      <a:pt x="2034" y="35743"/>
                    </a:cubicBezTo>
                    <a:cubicBezTo>
                      <a:pt x="2064" y="35770"/>
                      <a:pt x="2091" y="35784"/>
                      <a:pt x="2116" y="35784"/>
                    </a:cubicBezTo>
                    <a:cubicBezTo>
                      <a:pt x="2164" y="35784"/>
                      <a:pt x="2201" y="35730"/>
                      <a:pt x="2230" y="35618"/>
                    </a:cubicBezTo>
                    <a:cubicBezTo>
                      <a:pt x="2266" y="35680"/>
                      <a:pt x="2293" y="35743"/>
                      <a:pt x="2329" y="35805"/>
                    </a:cubicBezTo>
                    <a:cubicBezTo>
                      <a:pt x="2471" y="35761"/>
                      <a:pt x="2623" y="35716"/>
                      <a:pt x="2775" y="35671"/>
                    </a:cubicBezTo>
                    <a:lnTo>
                      <a:pt x="2775" y="35671"/>
                    </a:lnTo>
                    <a:cubicBezTo>
                      <a:pt x="2724" y="35779"/>
                      <a:pt x="2727" y="35833"/>
                      <a:pt x="2784" y="35833"/>
                    </a:cubicBezTo>
                    <a:cubicBezTo>
                      <a:pt x="2808" y="35833"/>
                      <a:pt x="2840" y="35824"/>
                      <a:pt x="2882" y="35805"/>
                    </a:cubicBezTo>
                    <a:cubicBezTo>
                      <a:pt x="3024" y="35796"/>
                      <a:pt x="3167" y="35770"/>
                      <a:pt x="3301" y="35743"/>
                    </a:cubicBezTo>
                    <a:cubicBezTo>
                      <a:pt x="3453" y="35707"/>
                      <a:pt x="3658" y="35573"/>
                      <a:pt x="3801" y="35564"/>
                    </a:cubicBezTo>
                    <a:cubicBezTo>
                      <a:pt x="3802" y="35564"/>
                      <a:pt x="3803" y="35564"/>
                      <a:pt x="3804" y="35564"/>
                    </a:cubicBezTo>
                    <a:cubicBezTo>
                      <a:pt x="3845" y="35564"/>
                      <a:pt x="3649" y="35752"/>
                      <a:pt x="3640" y="35761"/>
                    </a:cubicBezTo>
                    <a:cubicBezTo>
                      <a:pt x="3908" y="35734"/>
                      <a:pt x="4157" y="35671"/>
                      <a:pt x="4425" y="35618"/>
                    </a:cubicBezTo>
                    <a:lnTo>
                      <a:pt x="4425" y="35618"/>
                    </a:lnTo>
                    <a:cubicBezTo>
                      <a:pt x="4349" y="35680"/>
                      <a:pt x="4437" y="35699"/>
                      <a:pt x="4579" y="35699"/>
                    </a:cubicBezTo>
                    <a:cubicBezTo>
                      <a:pt x="4784" y="35699"/>
                      <a:pt x="5102" y="35659"/>
                      <a:pt x="5192" y="35654"/>
                    </a:cubicBezTo>
                    <a:cubicBezTo>
                      <a:pt x="5086" y="35579"/>
                      <a:pt x="5131" y="35557"/>
                      <a:pt x="5229" y="35557"/>
                    </a:cubicBezTo>
                    <a:cubicBezTo>
                      <a:pt x="5378" y="35557"/>
                      <a:pt x="5649" y="35609"/>
                      <a:pt x="5692" y="35609"/>
                    </a:cubicBezTo>
                    <a:cubicBezTo>
                      <a:pt x="6209" y="35600"/>
                      <a:pt x="6557" y="35368"/>
                      <a:pt x="6914" y="35011"/>
                    </a:cubicBezTo>
                    <a:cubicBezTo>
                      <a:pt x="7132" y="35439"/>
                      <a:pt x="7786" y="35636"/>
                      <a:pt x="8240" y="35636"/>
                    </a:cubicBezTo>
                    <a:cubicBezTo>
                      <a:pt x="8250" y="35636"/>
                      <a:pt x="8260" y="35636"/>
                      <a:pt x="8270" y="35636"/>
                    </a:cubicBezTo>
                    <a:cubicBezTo>
                      <a:pt x="8541" y="35622"/>
                      <a:pt x="8849" y="35441"/>
                      <a:pt x="9065" y="35441"/>
                    </a:cubicBezTo>
                    <a:cubicBezTo>
                      <a:pt x="9127" y="35441"/>
                      <a:pt x="9181" y="35455"/>
                      <a:pt x="9225" y="35493"/>
                    </a:cubicBezTo>
                    <a:cubicBezTo>
                      <a:pt x="9232" y="35496"/>
                      <a:pt x="9238" y="35497"/>
                      <a:pt x="9244" y="35497"/>
                    </a:cubicBezTo>
                    <a:cubicBezTo>
                      <a:pt x="9319" y="35497"/>
                      <a:pt x="9296" y="35296"/>
                      <a:pt x="9296" y="35172"/>
                    </a:cubicBezTo>
                    <a:lnTo>
                      <a:pt x="9296" y="35172"/>
                    </a:lnTo>
                    <a:cubicBezTo>
                      <a:pt x="9358" y="35306"/>
                      <a:pt x="9733" y="35448"/>
                      <a:pt x="9644" y="35636"/>
                    </a:cubicBezTo>
                    <a:cubicBezTo>
                      <a:pt x="9867" y="35636"/>
                      <a:pt x="10032" y="35340"/>
                      <a:pt x="10250" y="35340"/>
                    </a:cubicBezTo>
                    <a:cubicBezTo>
                      <a:pt x="10259" y="35340"/>
                      <a:pt x="10268" y="35340"/>
                      <a:pt x="10277" y="35341"/>
                    </a:cubicBezTo>
                    <a:cubicBezTo>
                      <a:pt x="10411" y="35350"/>
                      <a:pt x="10384" y="35520"/>
                      <a:pt x="10420" y="35529"/>
                    </a:cubicBezTo>
                    <a:cubicBezTo>
                      <a:pt x="10491" y="35547"/>
                      <a:pt x="10688" y="35627"/>
                      <a:pt x="10902" y="35636"/>
                    </a:cubicBezTo>
                    <a:cubicBezTo>
                      <a:pt x="10830" y="35475"/>
                      <a:pt x="10402" y="35172"/>
                      <a:pt x="10697" y="34993"/>
                    </a:cubicBezTo>
                    <a:lnTo>
                      <a:pt x="10697" y="34993"/>
                    </a:lnTo>
                    <a:cubicBezTo>
                      <a:pt x="10779" y="35126"/>
                      <a:pt x="10798" y="35159"/>
                      <a:pt x="10814" y="35159"/>
                    </a:cubicBezTo>
                    <a:cubicBezTo>
                      <a:pt x="10830" y="35159"/>
                      <a:pt x="10843" y="35124"/>
                      <a:pt x="10915" y="35124"/>
                    </a:cubicBezTo>
                    <a:cubicBezTo>
                      <a:pt x="10949" y="35124"/>
                      <a:pt x="10996" y="35132"/>
                      <a:pt x="11062" y="35154"/>
                    </a:cubicBezTo>
                    <a:cubicBezTo>
                      <a:pt x="11065" y="35155"/>
                      <a:pt x="11074" y="35156"/>
                      <a:pt x="11086" y="35156"/>
                    </a:cubicBezTo>
                    <a:cubicBezTo>
                      <a:pt x="11170" y="35156"/>
                      <a:pt x="11443" y="35135"/>
                      <a:pt x="11511" y="35135"/>
                    </a:cubicBezTo>
                    <a:cubicBezTo>
                      <a:pt x="11521" y="35135"/>
                      <a:pt x="11526" y="35135"/>
                      <a:pt x="11526" y="35136"/>
                    </a:cubicBezTo>
                    <a:cubicBezTo>
                      <a:pt x="11455" y="35252"/>
                      <a:pt x="11080" y="35288"/>
                      <a:pt x="10946" y="35422"/>
                    </a:cubicBezTo>
                    <a:cubicBezTo>
                      <a:pt x="10950" y="35418"/>
                      <a:pt x="10954" y="35417"/>
                      <a:pt x="10958" y="35417"/>
                    </a:cubicBezTo>
                    <a:cubicBezTo>
                      <a:pt x="11012" y="35417"/>
                      <a:pt x="11138" y="35644"/>
                      <a:pt x="11196" y="35645"/>
                    </a:cubicBezTo>
                    <a:lnTo>
                      <a:pt x="11196" y="35645"/>
                    </a:lnTo>
                    <a:cubicBezTo>
                      <a:pt x="11191" y="35637"/>
                      <a:pt x="11116" y="35424"/>
                      <a:pt x="11154" y="35424"/>
                    </a:cubicBezTo>
                    <a:cubicBezTo>
                      <a:pt x="11158" y="35424"/>
                      <a:pt x="11163" y="35426"/>
                      <a:pt x="11169" y="35431"/>
                    </a:cubicBezTo>
                    <a:cubicBezTo>
                      <a:pt x="11219" y="35455"/>
                      <a:pt x="11207" y="35657"/>
                      <a:pt x="11291" y="35657"/>
                    </a:cubicBezTo>
                    <a:cubicBezTo>
                      <a:pt x="11297" y="35657"/>
                      <a:pt x="11304" y="35656"/>
                      <a:pt x="11312" y="35654"/>
                    </a:cubicBezTo>
                    <a:cubicBezTo>
                      <a:pt x="11482" y="35582"/>
                      <a:pt x="11303" y="35448"/>
                      <a:pt x="11464" y="35386"/>
                    </a:cubicBezTo>
                    <a:cubicBezTo>
                      <a:pt x="11475" y="35381"/>
                      <a:pt x="11485" y="35379"/>
                      <a:pt x="11494" y="35379"/>
                    </a:cubicBezTo>
                    <a:cubicBezTo>
                      <a:pt x="11591" y="35379"/>
                      <a:pt x="11559" y="35621"/>
                      <a:pt x="11526" y="35654"/>
                    </a:cubicBezTo>
                    <a:cubicBezTo>
                      <a:pt x="11589" y="35654"/>
                      <a:pt x="11990" y="35395"/>
                      <a:pt x="11954" y="35359"/>
                    </a:cubicBezTo>
                    <a:lnTo>
                      <a:pt x="11954" y="35359"/>
                    </a:lnTo>
                    <a:cubicBezTo>
                      <a:pt x="11873" y="35385"/>
                      <a:pt x="11807" y="35398"/>
                      <a:pt x="11755" y="35398"/>
                    </a:cubicBezTo>
                    <a:cubicBezTo>
                      <a:pt x="11648" y="35398"/>
                      <a:pt x="11603" y="35343"/>
                      <a:pt x="11615" y="35234"/>
                    </a:cubicBezTo>
                    <a:cubicBezTo>
                      <a:pt x="11716" y="35143"/>
                      <a:pt x="11802" y="35105"/>
                      <a:pt x="11870" y="35105"/>
                    </a:cubicBezTo>
                    <a:cubicBezTo>
                      <a:pt x="12066" y="35105"/>
                      <a:pt x="12113" y="35417"/>
                      <a:pt x="11954" y="35636"/>
                    </a:cubicBezTo>
                    <a:cubicBezTo>
                      <a:pt x="12378" y="35627"/>
                      <a:pt x="12915" y="35636"/>
                      <a:pt x="13151" y="35385"/>
                    </a:cubicBezTo>
                    <a:lnTo>
                      <a:pt x="13151" y="35385"/>
                    </a:lnTo>
                    <a:cubicBezTo>
                      <a:pt x="13154" y="35385"/>
                      <a:pt x="13231" y="35315"/>
                      <a:pt x="13284" y="35270"/>
                    </a:cubicBezTo>
                    <a:cubicBezTo>
                      <a:pt x="13328" y="35306"/>
                      <a:pt x="13382" y="35341"/>
                      <a:pt x="13444" y="35377"/>
                    </a:cubicBezTo>
                    <a:cubicBezTo>
                      <a:pt x="13382" y="35440"/>
                      <a:pt x="13319" y="35493"/>
                      <a:pt x="13293" y="35564"/>
                    </a:cubicBezTo>
                    <a:cubicBezTo>
                      <a:pt x="13462" y="35556"/>
                      <a:pt x="13623" y="35547"/>
                      <a:pt x="13792" y="35538"/>
                    </a:cubicBezTo>
                    <a:cubicBezTo>
                      <a:pt x="13997" y="35618"/>
                      <a:pt x="14203" y="35671"/>
                      <a:pt x="14301" y="35671"/>
                    </a:cubicBezTo>
                    <a:cubicBezTo>
                      <a:pt x="14247" y="35689"/>
                      <a:pt x="14256" y="35716"/>
                      <a:pt x="14336" y="35743"/>
                    </a:cubicBezTo>
                    <a:cubicBezTo>
                      <a:pt x="14366" y="35770"/>
                      <a:pt x="14393" y="35784"/>
                      <a:pt x="14418" y="35784"/>
                    </a:cubicBezTo>
                    <a:cubicBezTo>
                      <a:pt x="14466" y="35784"/>
                      <a:pt x="14503" y="35730"/>
                      <a:pt x="14533" y="35618"/>
                    </a:cubicBezTo>
                    <a:cubicBezTo>
                      <a:pt x="14559" y="35680"/>
                      <a:pt x="14595" y="35743"/>
                      <a:pt x="14622" y="35805"/>
                    </a:cubicBezTo>
                    <a:cubicBezTo>
                      <a:pt x="14773" y="35761"/>
                      <a:pt x="14925" y="35716"/>
                      <a:pt x="15068" y="35671"/>
                    </a:cubicBezTo>
                    <a:lnTo>
                      <a:pt x="15068" y="35671"/>
                    </a:lnTo>
                    <a:cubicBezTo>
                      <a:pt x="15024" y="35779"/>
                      <a:pt x="15029" y="35833"/>
                      <a:pt x="15086" y="35833"/>
                    </a:cubicBezTo>
                    <a:cubicBezTo>
                      <a:pt x="15110" y="35833"/>
                      <a:pt x="15142" y="35824"/>
                      <a:pt x="15184" y="35805"/>
                    </a:cubicBezTo>
                    <a:cubicBezTo>
                      <a:pt x="15327" y="35796"/>
                      <a:pt x="15460" y="35770"/>
                      <a:pt x="15603" y="35743"/>
                    </a:cubicBezTo>
                    <a:cubicBezTo>
                      <a:pt x="15746" y="35707"/>
                      <a:pt x="15960" y="35573"/>
                      <a:pt x="16103" y="35564"/>
                    </a:cubicBezTo>
                    <a:cubicBezTo>
                      <a:pt x="16104" y="35564"/>
                      <a:pt x="16105" y="35564"/>
                      <a:pt x="16106" y="35564"/>
                    </a:cubicBezTo>
                    <a:cubicBezTo>
                      <a:pt x="16147" y="35564"/>
                      <a:pt x="15951" y="35752"/>
                      <a:pt x="15933" y="35761"/>
                    </a:cubicBezTo>
                    <a:cubicBezTo>
                      <a:pt x="16210" y="35734"/>
                      <a:pt x="16460" y="35671"/>
                      <a:pt x="16718" y="35618"/>
                    </a:cubicBezTo>
                    <a:lnTo>
                      <a:pt x="16718" y="35618"/>
                    </a:lnTo>
                    <a:cubicBezTo>
                      <a:pt x="16645" y="35680"/>
                      <a:pt x="16734" y="35699"/>
                      <a:pt x="16876" y="35699"/>
                    </a:cubicBezTo>
                    <a:cubicBezTo>
                      <a:pt x="17081" y="35699"/>
                      <a:pt x="17396" y="35659"/>
                      <a:pt x="17485" y="35654"/>
                    </a:cubicBezTo>
                    <a:cubicBezTo>
                      <a:pt x="17477" y="35645"/>
                      <a:pt x="17477" y="35645"/>
                      <a:pt x="17468" y="35636"/>
                    </a:cubicBezTo>
                    <a:cubicBezTo>
                      <a:pt x="17593" y="35627"/>
                      <a:pt x="17726" y="35609"/>
                      <a:pt x="17851" y="35591"/>
                    </a:cubicBezTo>
                    <a:cubicBezTo>
                      <a:pt x="17914" y="35600"/>
                      <a:pt x="17967" y="35609"/>
                      <a:pt x="17985" y="35609"/>
                    </a:cubicBezTo>
                    <a:cubicBezTo>
                      <a:pt x="17998" y="35614"/>
                      <a:pt x="18012" y="35616"/>
                      <a:pt x="18024" y="35616"/>
                    </a:cubicBezTo>
                    <a:cubicBezTo>
                      <a:pt x="18036" y="35616"/>
                      <a:pt x="18047" y="35614"/>
                      <a:pt x="18056" y="35609"/>
                    </a:cubicBezTo>
                    <a:cubicBezTo>
                      <a:pt x="18351" y="35591"/>
                      <a:pt x="18592" y="35493"/>
                      <a:pt x="18815" y="35350"/>
                    </a:cubicBezTo>
                    <a:lnTo>
                      <a:pt x="18815" y="35350"/>
                    </a:lnTo>
                    <a:cubicBezTo>
                      <a:pt x="18789" y="35519"/>
                      <a:pt x="18820" y="35584"/>
                      <a:pt x="18880" y="35584"/>
                    </a:cubicBezTo>
                    <a:cubicBezTo>
                      <a:pt x="18987" y="35584"/>
                      <a:pt x="19188" y="35370"/>
                      <a:pt x="19314" y="35163"/>
                    </a:cubicBezTo>
                    <a:cubicBezTo>
                      <a:pt x="19592" y="35484"/>
                      <a:pt x="20139" y="35636"/>
                      <a:pt x="20538" y="35636"/>
                    </a:cubicBezTo>
                    <a:cubicBezTo>
                      <a:pt x="20550" y="35636"/>
                      <a:pt x="20561" y="35636"/>
                      <a:pt x="20572" y="35636"/>
                    </a:cubicBezTo>
                    <a:cubicBezTo>
                      <a:pt x="20836" y="35622"/>
                      <a:pt x="21143" y="35441"/>
                      <a:pt x="21358" y="35441"/>
                    </a:cubicBezTo>
                    <a:cubicBezTo>
                      <a:pt x="21420" y="35441"/>
                      <a:pt x="21474" y="35455"/>
                      <a:pt x="21518" y="35493"/>
                    </a:cubicBezTo>
                    <a:cubicBezTo>
                      <a:pt x="21526" y="35496"/>
                      <a:pt x="21533" y="35498"/>
                      <a:pt x="21540" y="35498"/>
                    </a:cubicBezTo>
                    <a:cubicBezTo>
                      <a:pt x="21571" y="35498"/>
                      <a:pt x="21591" y="35466"/>
                      <a:pt x="21598" y="35422"/>
                    </a:cubicBezTo>
                    <a:lnTo>
                      <a:pt x="21652" y="35422"/>
                    </a:lnTo>
                    <a:cubicBezTo>
                      <a:pt x="21687" y="35422"/>
                      <a:pt x="21732" y="35386"/>
                      <a:pt x="21785" y="35350"/>
                    </a:cubicBezTo>
                    <a:cubicBezTo>
                      <a:pt x="21812" y="35377"/>
                      <a:pt x="21839" y="35395"/>
                      <a:pt x="21866" y="35422"/>
                    </a:cubicBezTo>
                    <a:cubicBezTo>
                      <a:pt x="21803" y="35484"/>
                      <a:pt x="21741" y="35573"/>
                      <a:pt x="21785" y="35609"/>
                    </a:cubicBezTo>
                    <a:cubicBezTo>
                      <a:pt x="21830" y="35609"/>
                      <a:pt x="21892" y="35564"/>
                      <a:pt x="21937" y="35511"/>
                    </a:cubicBezTo>
                    <a:cubicBezTo>
                      <a:pt x="21955" y="35547"/>
                      <a:pt x="21964" y="35591"/>
                      <a:pt x="21946" y="35636"/>
                    </a:cubicBezTo>
                    <a:cubicBezTo>
                      <a:pt x="22053" y="35636"/>
                      <a:pt x="22142" y="35573"/>
                      <a:pt x="22231" y="35502"/>
                    </a:cubicBezTo>
                    <a:cubicBezTo>
                      <a:pt x="22253" y="35507"/>
                      <a:pt x="22273" y="35510"/>
                      <a:pt x="22292" y="35510"/>
                    </a:cubicBezTo>
                    <a:cubicBezTo>
                      <a:pt x="22336" y="35510"/>
                      <a:pt x="22375" y="35495"/>
                      <a:pt x="22419" y="35457"/>
                    </a:cubicBezTo>
                    <a:cubicBezTo>
                      <a:pt x="22419" y="35431"/>
                      <a:pt x="22401" y="35413"/>
                      <a:pt x="22383" y="35395"/>
                    </a:cubicBezTo>
                    <a:cubicBezTo>
                      <a:pt x="22437" y="35364"/>
                      <a:pt x="22492" y="35340"/>
                      <a:pt x="22552" y="35340"/>
                    </a:cubicBezTo>
                    <a:cubicBezTo>
                      <a:pt x="22561" y="35340"/>
                      <a:pt x="22570" y="35340"/>
                      <a:pt x="22579" y="35341"/>
                    </a:cubicBezTo>
                    <a:cubicBezTo>
                      <a:pt x="22633" y="35350"/>
                      <a:pt x="22660" y="35377"/>
                      <a:pt x="22678" y="35413"/>
                    </a:cubicBezTo>
                    <a:cubicBezTo>
                      <a:pt x="22508" y="35511"/>
                      <a:pt x="22401" y="35636"/>
                      <a:pt x="22686" y="35636"/>
                    </a:cubicBezTo>
                    <a:cubicBezTo>
                      <a:pt x="22669" y="35582"/>
                      <a:pt x="22678" y="35529"/>
                      <a:pt x="22695" y="35484"/>
                    </a:cubicBezTo>
                    <a:cubicBezTo>
                      <a:pt x="22704" y="35511"/>
                      <a:pt x="22713" y="35529"/>
                      <a:pt x="22722" y="35529"/>
                    </a:cubicBezTo>
                    <a:cubicBezTo>
                      <a:pt x="22740" y="35529"/>
                      <a:pt x="22767" y="35538"/>
                      <a:pt x="22802" y="35556"/>
                    </a:cubicBezTo>
                    <a:cubicBezTo>
                      <a:pt x="22802" y="35595"/>
                      <a:pt x="22795" y="35628"/>
                      <a:pt x="22781" y="35628"/>
                    </a:cubicBezTo>
                    <a:cubicBezTo>
                      <a:pt x="22779" y="35628"/>
                      <a:pt x="22778" y="35628"/>
                      <a:pt x="22776" y="35627"/>
                    </a:cubicBezTo>
                    <a:lnTo>
                      <a:pt x="22776" y="35627"/>
                    </a:lnTo>
                    <a:cubicBezTo>
                      <a:pt x="22793" y="35636"/>
                      <a:pt x="22814" y="35640"/>
                      <a:pt x="22837" y="35640"/>
                    </a:cubicBezTo>
                    <a:cubicBezTo>
                      <a:pt x="22882" y="35640"/>
                      <a:pt x="22933" y="35624"/>
                      <a:pt x="22981" y="35600"/>
                    </a:cubicBezTo>
                    <a:cubicBezTo>
                      <a:pt x="23043" y="35618"/>
                      <a:pt x="23124" y="35636"/>
                      <a:pt x="23204" y="35636"/>
                    </a:cubicBezTo>
                    <a:cubicBezTo>
                      <a:pt x="23186" y="35609"/>
                      <a:pt x="23159" y="35564"/>
                      <a:pt x="23124" y="35529"/>
                    </a:cubicBezTo>
                    <a:cubicBezTo>
                      <a:pt x="23177" y="35493"/>
                      <a:pt x="23231" y="35457"/>
                      <a:pt x="23275" y="35422"/>
                    </a:cubicBezTo>
                    <a:cubicBezTo>
                      <a:pt x="23302" y="35440"/>
                      <a:pt x="23329" y="35475"/>
                      <a:pt x="23364" y="35520"/>
                    </a:cubicBezTo>
                    <a:cubicBezTo>
                      <a:pt x="23338" y="35573"/>
                      <a:pt x="23320" y="35627"/>
                      <a:pt x="23320" y="35636"/>
                    </a:cubicBezTo>
                    <a:lnTo>
                      <a:pt x="23463" y="35636"/>
                    </a:lnTo>
                    <a:cubicBezTo>
                      <a:pt x="23471" y="35645"/>
                      <a:pt x="23480" y="35645"/>
                      <a:pt x="23489" y="35645"/>
                    </a:cubicBezTo>
                    <a:cubicBezTo>
                      <a:pt x="23489" y="35642"/>
                      <a:pt x="23489" y="35639"/>
                      <a:pt x="23489" y="35636"/>
                    </a:cubicBezTo>
                    <a:cubicBezTo>
                      <a:pt x="23507" y="35627"/>
                      <a:pt x="23525" y="35627"/>
                      <a:pt x="23543" y="35627"/>
                    </a:cubicBezTo>
                    <a:cubicBezTo>
                      <a:pt x="23550" y="35647"/>
                      <a:pt x="23566" y="35657"/>
                      <a:pt x="23586" y="35657"/>
                    </a:cubicBezTo>
                    <a:cubicBezTo>
                      <a:pt x="23592" y="35657"/>
                      <a:pt x="23599" y="35656"/>
                      <a:pt x="23605" y="35654"/>
                    </a:cubicBezTo>
                    <a:cubicBezTo>
                      <a:pt x="23632" y="35636"/>
                      <a:pt x="23650" y="35627"/>
                      <a:pt x="23668" y="35618"/>
                    </a:cubicBezTo>
                    <a:cubicBezTo>
                      <a:pt x="23730" y="35609"/>
                      <a:pt x="23784" y="35600"/>
                      <a:pt x="23846" y="35591"/>
                    </a:cubicBezTo>
                    <a:lnTo>
                      <a:pt x="23846" y="35591"/>
                    </a:lnTo>
                    <a:cubicBezTo>
                      <a:pt x="23846" y="35618"/>
                      <a:pt x="23837" y="35645"/>
                      <a:pt x="23819" y="35654"/>
                    </a:cubicBezTo>
                    <a:cubicBezTo>
                      <a:pt x="23846" y="35654"/>
                      <a:pt x="23909" y="35618"/>
                      <a:pt x="23980" y="35573"/>
                    </a:cubicBezTo>
                    <a:cubicBezTo>
                      <a:pt x="24007" y="35573"/>
                      <a:pt x="24034" y="35573"/>
                      <a:pt x="24069" y="35564"/>
                    </a:cubicBezTo>
                    <a:cubicBezTo>
                      <a:pt x="24096" y="35564"/>
                      <a:pt x="24123" y="35511"/>
                      <a:pt x="24149" y="35466"/>
                    </a:cubicBezTo>
                    <a:cubicBezTo>
                      <a:pt x="24194" y="35440"/>
                      <a:pt x="24221" y="35413"/>
                      <a:pt x="24239" y="35395"/>
                    </a:cubicBezTo>
                    <a:cubicBezTo>
                      <a:pt x="24274" y="35395"/>
                      <a:pt x="24310" y="35395"/>
                      <a:pt x="24346" y="35404"/>
                    </a:cubicBezTo>
                    <a:cubicBezTo>
                      <a:pt x="24337" y="35448"/>
                      <a:pt x="24328" y="35493"/>
                      <a:pt x="24310" y="35538"/>
                    </a:cubicBezTo>
                    <a:cubicBezTo>
                      <a:pt x="24294" y="35522"/>
                      <a:pt x="24278" y="35514"/>
                      <a:pt x="24263" y="35514"/>
                    </a:cubicBezTo>
                    <a:cubicBezTo>
                      <a:pt x="24235" y="35514"/>
                      <a:pt x="24208" y="35540"/>
                      <a:pt x="24185" y="35591"/>
                    </a:cubicBezTo>
                    <a:cubicBezTo>
                      <a:pt x="24221" y="35600"/>
                      <a:pt x="24248" y="35609"/>
                      <a:pt x="24274" y="35609"/>
                    </a:cubicBezTo>
                    <a:cubicBezTo>
                      <a:pt x="24265" y="35618"/>
                      <a:pt x="24265" y="35627"/>
                      <a:pt x="24257" y="35636"/>
                    </a:cubicBezTo>
                    <a:cubicBezTo>
                      <a:pt x="24640" y="35627"/>
                      <a:pt x="25131" y="35627"/>
                      <a:pt x="25390" y="35440"/>
                    </a:cubicBezTo>
                    <a:cubicBezTo>
                      <a:pt x="25479" y="35422"/>
                      <a:pt x="25577" y="35395"/>
                      <a:pt x="25666" y="35377"/>
                    </a:cubicBezTo>
                    <a:cubicBezTo>
                      <a:pt x="25684" y="35377"/>
                      <a:pt x="25720" y="35377"/>
                      <a:pt x="25755" y="35368"/>
                    </a:cubicBezTo>
                    <a:lnTo>
                      <a:pt x="25755" y="35368"/>
                    </a:lnTo>
                    <a:cubicBezTo>
                      <a:pt x="25684" y="35431"/>
                      <a:pt x="25621" y="35493"/>
                      <a:pt x="25595" y="35564"/>
                    </a:cubicBezTo>
                    <a:cubicBezTo>
                      <a:pt x="25898" y="35547"/>
                      <a:pt x="26210" y="35538"/>
                      <a:pt x="26514" y="35529"/>
                    </a:cubicBezTo>
                    <a:cubicBezTo>
                      <a:pt x="26505" y="35502"/>
                      <a:pt x="26487" y="35466"/>
                      <a:pt x="26478" y="35431"/>
                    </a:cubicBezTo>
                    <a:lnTo>
                      <a:pt x="26478" y="35431"/>
                    </a:lnTo>
                    <a:cubicBezTo>
                      <a:pt x="26584" y="35488"/>
                      <a:pt x="26735" y="35530"/>
                      <a:pt x="26801" y="35530"/>
                    </a:cubicBezTo>
                    <a:cubicBezTo>
                      <a:pt x="26807" y="35530"/>
                      <a:pt x="26812" y="35530"/>
                      <a:pt x="26817" y="35529"/>
                    </a:cubicBezTo>
                    <a:cubicBezTo>
                      <a:pt x="26781" y="35431"/>
                      <a:pt x="26870" y="35404"/>
                      <a:pt x="27004" y="35404"/>
                    </a:cubicBezTo>
                    <a:cubicBezTo>
                      <a:pt x="27064" y="35412"/>
                      <a:pt x="27124" y="35421"/>
                      <a:pt x="27193" y="35422"/>
                    </a:cubicBezTo>
                    <a:lnTo>
                      <a:pt x="27193" y="35422"/>
                    </a:lnTo>
                    <a:cubicBezTo>
                      <a:pt x="27180" y="35421"/>
                      <a:pt x="27172" y="35420"/>
                      <a:pt x="27165" y="35413"/>
                    </a:cubicBezTo>
                    <a:lnTo>
                      <a:pt x="27165" y="35413"/>
                    </a:lnTo>
                    <a:cubicBezTo>
                      <a:pt x="27325" y="35431"/>
                      <a:pt x="27504" y="35466"/>
                      <a:pt x="27611" y="35475"/>
                    </a:cubicBezTo>
                    <a:cubicBezTo>
                      <a:pt x="27986" y="35493"/>
                      <a:pt x="28360" y="35493"/>
                      <a:pt x="28735" y="35502"/>
                    </a:cubicBezTo>
                    <a:cubicBezTo>
                      <a:pt x="28767" y="35514"/>
                      <a:pt x="28792" y="35519"/>
                      <a:pt x="28811" y="35519"/>
                    </a:cubicBezTo>
                    <a:cubicBezTo>
                      <a:pt x="28833" y="35519"/>
                      <a:pt x="28846" y="35512"/>
                      <a:pt x="28851" y="35502"/>
                    </a:cubicBezTo>
                    <a:cubicBezTo>
                      <a:pt x="28940" y="35502"/>
                      <a:pt x="29029" y="35502"/>
                      <a:pt x="29110" y="35511"/>
                    </a:cubicBezTo>
                    <a:cubicBezTo>
                      <a:pt x="29020" y="35368"/>
                      <a:pt x="29047" y="35270"/>
                      <a:pt x="29190" y="35190"/>
                    </a:cubicBezTo>
                    <a:cubicBezTo>
                      <a:pt x="29261" y="35252"/>
                      <a:pt x="29324" y="35306"/>
                      <a:pt x="29324" y="35377"/>
                    </a:cubicBezTo>
                    <a:cubicBezTo>
                      <a:pt x="29315" y="35359"/>
                      <a:pt x="29297" y="35332"/>
                      <a:pt x="29288" y="35306"/>
                    </a:cubicBezTo>
                    <a:cubicBezTo>
                      <a:pt x="29279" y="35306"/>
                      <a:pt x="29074" y="35600"/>
                      <a:pt x="29065" y="35618"/>
                    </a:cubicBezTo>
                    <a:cubicBezTo>
                      <a:pt x="29118" y="35645"/>
                      <a:pt x="29233" y="35656"/>
                      <a:pt x="29380" y="35656"/>
                    </a:cubicBezTo>
                    <a:cubicBezTo>
                      <a:pt x="29625" y="35656"/>
                      <a:pt x="29961" y="35624"/>
                      <a:pt x="30251" y="35573"/>
                    </a:cubicBezTo>
                    <a:cubicBezTo>
                      <a:pt x="30261" y="35603"/>
                      <a:pt x="30293" y="35616"/>
                      <a:pt x="30319" y="35616"/>
                    </a:cubicBezTo>
                    <a:cubicBezTo>
                      <a:pt x="30341" y="35616"/>
                      <a:pt x="30359" y="35607"/>
                      <a:pt x="30359" y="35591"/>
                    </a:cubicBezTo>
                    <a:cubicBezTo>
                      <a:pt x="30350" y="35582"/>
                      <a:pt x="30350" y="35564"/>
                      <a:pt x="30341" y="35564"/>
                    </a:cubicBezTo>
                    <a:cubicBezTo>
                      <a:pt x="30376" y="35556"/>
                      <a:pt x="30412" y="35547"/>
                      <a:pt x="30448" y="35538"/>
                    </a:cubicBezTo>
                    <a:cubicBezTo>
                      <a:pt x="30617" y="35556"/>
                      <a:pt x="30778" y="35564"/>
                      <a:pt x="30921" y="35564"/>
                    </a:cubicBezTo>
                    <a:cubicBezTo>
                      <a:pt x="30921" y="35547"/>
                      <a:pt x="30751" y="35502"/>
                      <a:pt x="30724" y="35466"/>
                    </a:cubicBezTo>
                    <a:cubicBezTo>
                      <a:pt x="30769" y="35457"/>
                      <a:pt x="30796" y="35448"/>
                      <a:pt x="30822" y="35431"/>
                    </a:cubicBezTo>
                    <a:cubicBezTo>
                      <a:pt x="30822" y="35431"/>
                      <a:pt x="30822" y="35431"/>
                      <a:pt x="30814" y="35422"/>
                    </a:cubicBezTo>
                    <a:cubicBezTo>
                      <a:pt x="30858" y="35413"/>
                      <a:pt x="30921" y="35413"/>
                      <a:pt x="31001" y="35404"/>
                    </a:cubicBezTo>
                    <a:cubicBezTo>
                      <a:pt x="31037" y="35466"/>
                      <a:pt x="31072" y="35511"/>
                      <a:pt x="31117" y="35538"/>
                    </a:cubicBezTo>
                    <a:cubicBezTo>
                      <a:pt x="31129" y="35568"/>
                      <a:pt x="31150" y="35582"/>
                      <a:pt x="31178" y="35582"/>
                    </a:cubicBezTo>
                    <a:cubicBezTo>
                      <a:pt x="31192" y="35582"/>
                      <a:pt x="31207" y="35579"/>
                      <a:pt x="31224" y="35573"/>
                    </a:cubicBezTo>
                    <a:cubicBezTo>
                      <a:pt x="31232" y="35575"/>
                      <a:pt x="31240" y="35575"/>
                      <a:pt x="31248" y="35575"/>
                    </a:cubicBezTo>
                    <a:cubicBezTo>
                      <a:pt x="31302" y="35575"/>
                      <a:pt x="31356" y="35550"/>
                      <a:pt x="31402" y="35511"/>
                    </a:cubicBezTo>
                    <a:cubicBezTo>
                      <a:pt x="31461" y="35511"/>
                      <a:pt x="31606" y="35561"/>
                      <a:pt x="31733" y="35561"/>
                    </a:cubicBezTo>
                    <a:cubicBezTo>
                      <a:pt x="31858" y="35561"/>
                      <a:pt x="31964" y="35513"/>
                      <a:pt x="31955" y="35324"/>
                    </a:cubicBezTo>
                    <a:lnTo>
                      <a:pt x="31955" y="35324"/>
                    </a:lnTo>
                    <a:cubicBezTo>
                      <a:pt x="32067" y="35419"/>
                      <a:pt x="32192" y="35447"/>
                      <a:pt x="32330" y="35447"/>
                    </a:cubicBezTo>
                    <a:cubicBezTo>
                      <a:pt x="32501" y="35447"/>
                      <a:pt x="32693" y="35405"/>
                      <a:pt x="32910" y="35395"/>
                    </a:cubicBezTo>
                    <a:cubicBezTo>
                      <a:pt x="33079" y="35386"/>
                      <a:pt x="33597" y="35377"/>
                      <a:pt x="33597" y="35377"/>
                    </a:cubicBezTo>
                    <a:cubicBezTo>
                      <a:pt x="33604" y="35216"/>
                      <a:pt x="33655" y="35137"/>
                      <a:pt x="33746" y="35137"/>
                    </a:cubicBezTo>
                    <a:cubicBezTo>
                      <a:pt x="33771" y="35137"/>
                      <a:pt x="33798" y="35143"/>
                      <a:pt x="33829" y="35154"/>
                    </a:cubicBezTo>
                    <a:cubicBezTo>
                      <a:pt x="33749" y="35199"/>
                      <a:pt x="33695" y="35252"/>
                      <a:pt x="33695" y="35297"/>
                    </a:cubicBezTo>
                    <a:cubicBezTo>
                      <a:pt x="33751" y="35279"/>
                      <a:pt x="33786" y="35271"/>
                      <a:pt x="33805" y="35271"/>
                    </a:cubicBezTo>
                    <a:cubicBezTo>
                      <a:pt x="33891" y="35271"/>
                      <a:pt x="33696" y="35414"/>
                      <a:pt x="33856" y="35422"/>
                    </a:cubicBezTo>
                    <a:cubicBezTo>
                      <a:pt x="33838" y="35502"/>
                      <a:pt x="33802" y="35582"/>
                      <a:pt x="33775" y="35627"/>
                    </a:cubicBezTo>
                    <a:cubicBezTo>
                      <a:pt x="33849" y="35605"/>
                      <a:pt x="33891" y="35597"/>
                      <a:pt x="33921" y="35597"/>
                    </a:cubicBezTo>
                    <a:cubicBezTo>
                      <a:pt x="33986" y="35597"/>
                      <a:pt x="33987" y="35636"/>
                      <a:pt x="34141" y="35636"/>
                    </a:cubicBezTo>
                    <a:cubicBezTo>
                      <a:pt x="34132" y="35627"/>
                      <a:pt x="34132" y="35609"/>
                      <a:pt x="34123" y="35600"/>
                    </a:cubicBezTo>
                    <a:cubicBezTo>
                      <a:pt x="34239" y="35547"/>
                      <a:pt x="34355" y="35350"/>
                      <a:pt x="34275" y="35350"/>
                    </a:cubicBezTo>
                    <a:cubicBezTo>
                      <a:pt x="34248" y="35350"/>
                      <a:pt x="34150" y="35422"/>
                      <a:pt x="34096" y="35502"/>
                    </a:cubicBezTo>
                    <a:cubicBezTo>
                      <a:pt x="34088" y="35440"/>
                      <a:pt x="34088" y="35377"/>
                      <a:pt x="34105" y="35332"/>
                    </a:cubicBezTo>
                    <a:cubicBezTo>
                      <a:pt x="34141" y="35297"/>
                      <a:pt x="34177" y="35261"/>
                      <a:pt x="34195" y="35225"/>
                    </a:cubicBezTo>
                    <a:cubicBezTo>
                      <a:pt x="34221" y="35217"/>
                      <a:pt x="34257" y="35208"/>
                      <a:pt x="34302" y="35199"/>
                    </a:cubicBezTo>
                    <a:lnTo>
                      <a:pt x="34346" y="35199"/>
                    </a:lnTo>
                    <a:cubicBezTo>
                      <a:pt x="34364" y="35190"/>
                      <a:pt x="34373" y="35190"/>
                      <a:pt x="34391" y="35190"/>
                    </a:cubicBezTo>
                    <a:cubicBezTo>
                      <a:pt x="34427" y="35190"/>
                      <a:pt x="34337" y="35600"/>
                      <a:pt x="34311" y="35636"/>
                    </a:cubicBezTo>
                    <a:cubicBezTo>
                      <a:pt x="34328" y="35636"/>
                      <a:pt x="34409" y="35573"/>
                      <a:pt x="34507" y="35493"/>
                    </a:cubicBezTo>
                    <a:cubicBezTo>
                      <a:pt x="34532" y="35503"/>
                      <a:pt x="34558" y="35508"/>
                      <a:pt x="34584" y="35508"/>
                    </a:cubicBezTo>
                    <a:cubicBezTo>
                      <a:pt x="34629" y="35508"/>
                      <a:pt x="34675" y="35492"/>
                      <a:pt x="34721" y="35457"/>
                    </a:cubicBezTo>
                    <a:cubicBezTo>
                      <a:pt x="34721" y="35413"/>
                      <a:pt x="34676" y="35386"/>
                      <a:pt x="34632" y="35377"/>
                    </a:cubicBezTo>
                    <a:cubicBezTo>
                      <a:pt x="34658" y="35350"/>
                      <a:pt x="34685" y="35315"/>
                      <a:pt x="34712" y="35288"/>
                    </a:cubicBezTo>
                    <a:cubicBezTo>
                      <a:pt x="34721" y="35297"/>
                      <a:pt x="34721" y="35297"/>
                      <a:pt x="34730" y="35306"/>
                    </a:cubicBezTo>
                    <a:cubicBezTo>
                      <a:pt x="34721" y="35297"/>
                      <a:pt x="34730" y="35288"/>
                      <a:pt x="34739" y="35261"/>
                    </a:cubicBezTo>
                    <a:cubicBezTo>
                      <a:pt x="34766" y="35225"/>
                      <a:pt x="34783" y="35190"/>
                      <a:pt x="34783" y="35163"/>
                    </a:cubicBezTo>
                    <a:cubicBezTo>
                      <a:pt x="34801" y="35145"/>
                      <a:pt x="34810" y="35118"/>
                      <a:pt x="34828" y="35092"/>
                    </a:cubicBezTo>
                    <a:cubicBezTo>
                      <a:pt x="34899" y="35074"/>
                      <a:pt x="34953" y="35047"/>
                      <a:pt x="35006" y="35029"/>
                    </a:cubicBezTo>
                    <a:lnTo>
                      <a:pt x="35006" y="35029"/>
                    </a:lnTo>
                    <a:cubicBezTo>
                      <a:pt x="34980" y="35047"/>
                      <a:pt x="34953" y="35083"/>
                      <a:pt x="34962" y="35118"/>
                    </a:cubicBezTo>
                    <a:cubicBezTo>
                      <a:pt x="34971" y="35181"/>
                      <a:pt x="35033" y="35208"/>
                      <a:pt x="35105" y="35225"/>
                    </a:cubicBezTo>
                    <a:cubicBezTo>
                      <a:pt x="35096" y="35270"/>
                      <a:pt x="35096" y="35324"/>
                      <a:pt x="35087" y="35368"/>
                    </a:cubicBezTo>
                    <a:cubicBezTo>
                      <a:pt x="35006" y="35395"/>
                      <a:pt x="34917" y="35448"/>
                      <a:pt x="34864" y="35493"/>
                    </a:cubicBezTo>
                    <a:cubicBezTo>
                      <a:pt x="34864" y="35484"/>
                      <a:pt x="34864" y="35484"/>
                      <a:pt x="34864" y="35475"/>
                    </a:cubicBezTo>
                    <a:cubicBezTo>
                      <a:pt x="34864" y="35484"/>
                      <a:pt x="34855" y="35502"/>
                      <a:pt x="34846" y="35511"/>
                    </a:cubicBezTo>
                    <a:cubicBezTo>
                      <a:pt x="34837" y="35520"/>
                      <a:pt x="34828" y="35538"/>
                      <a:pt x="34819" y="35547"/>
                    </a:cubicBezTo>
                    <a:cubicBezTo>
                      <a:pt x="34806" y="35560"/>
                      <a:pt x="34792" y="35569"/>
                      <a:pt x="34780" y="35569"/>
                    </a:cubicBezTo>
                    <a:cubicBezTo>
                      <a:pt x="34768" y="35569"/>
                      <a:pt x="34757" y="35560"/>
                      <a:pt x="34748" y="35538"/>
                    </a:cubicBezTo>
                    <a:cubicBezTo>
                      <a:pt x="34732" y="35502"/>
                      <a:pt x="34712" y="35488"/>
                      <a:pt x="34690" y="35488"/>
                    </a:cubicBezTo>
                    <a:cubicBezTo>
                      <a:pt x="34624" y="35488"/>
                      <a:pt x="34545" y="35609"/>
                      <a:pt x="34525" y="35636"/>
                    </a:cubicBezTo>
                    <a:cubicBezTo>
                      <a:pt x="34614" y="35636"/>
                      <a:pt x="34676" y="35636"/>
                      <a:pt x="34730" y="35627"/>
                    </a:cubicBezTo>
                    <a:cubicBezTo>
                      <a:pt x="34730" y="35627"/>
                      <a:pt x="34748" y="35636"/>
                      <a:pt x="34792" y="35636"/>
                    </a:cubicBezTo>
                    <a:cubicBezTo>
                      <a:pt x="34792" y="35627"/>
                      <a:pt x="34783" y="35618"/>
                      <a:pt x="34783" y="35609"/>
                    </a:cubicBezTo>
                    <a:cubicBezTo>
                      <a:pt x="34792" y="35609"/>
                      <a:pt x="34810" y="35600"/>
                      <a:pt x="34819" y="35591"/>
                    </a:cubicBezTo>
                    <a:cubicBezTo>
                      <a:pt x="34828" y="35618"/>
                      <a:pt x="34881" y="35636"/>
                      <a:pt x="34989" y="35636"/>
                    </a:cubicBezTo>
                    <a:cubicBezTo>
                      <a:pt x="34962" y="35556"/>
                      <a:pt x="34980" y="35484"/>
                      <a:pt x="35042" y="35431"/>
                    </a:cubicBezTo>
                    <a:cubicBezTo>
                      <a:pt x="35051" y="35440"/>
                      <a:pt x="35060" y="35448"/>
                      <a:pt x="35069" y="35457"/>
                    </a:cubicBezTo>
                    <a:cubicBezTo>
                      <a:pt x="35060" y="35520"/>
                      <a:pt x="35042" y="35573"/>
                      <a:pt x="35024" y="35618"/>
                    </a:cubicBezTo>
                    <a:cubicBezTo>
                      <a:pt x="35088" y="35647"/>
                      <a:pt x="35155" y="35661"/>
                      <a:pt x="35222" y="35661"/>
                    </a:cubicBezTo>
                    <a:cubicBezTo>
                      <a:pt x="35278" y="35661"/>
                      <a:pt x="35334" y="35652"/>
                      <a:pt x="35390" y="35636"/>
                    </a:cubicBezTo>
                    <a:cubicBezTo>
                      <a:pt x="35372" y="35609"/>
                      <a:pt x="35363" y="35591"/>
                      <a:pt x="35354" y="35564"/>
                    </a:cubicBezTo>
                    <a:cubicBezTo>
                      <a:pt x="35499" y="35488"/>
                      <a:pt x="35638" y="35366"/>
                      <a:pt x="35703" y="35366"/>
                    </a:cubicBezTo>
                    <a:cubicBezTo>
                      <a:pt x="35713" y="35366"/>
                      <a:pt x="35722" y="35369"/>
                      <a:pt x="35728" y="35376"/>
                    </a:cubicBezTo>
                    <a:lnTo>
                      <a:pt x="35728" y="35376"/>
                    </a:lnTo>
                    <a:cubicBezTo>
                      <a:pt x="35727" y="35375"/>
                      <a:pt x="35727" y="35375"/>
                      <a:pt x="35726" y="35375"/>
                    </a:cubicBezTo>
                    <a:cubicBezTo>
                      <a:pt x="35703" y="35375"/>
                      <a:pt x="35622" y="35619"/>
                      <a:pt x="35622" y="35636"/>
                    </a:cubicBezTo>
                    <a:cubicBezTo>
                      <a:pt x="35729" y="35636"/>
                      <a:pt x="35836" y="35627"/>
                      <a:pt x="35943" y="35618"/>
                    </a:cubicBezTo>
                    <a:lnTo>
                      <a:pt x="35943" y="35618"/>
                    </a:lnTo>
                    <a:cubicBezTo>
                      <a:pt x="35943" y="35627"/>
                      <a:pt x="35943" y="35627"/>
                      <a:pt x="35934" y="35636"/>
                    </a:cubicBezTo>
                    <a:lnTo>
                      <a:pt x="36452" y="35636"/>
                    </a:lnTo>
                    <a:cubicBezTo>
                      <a:pt x="36443" y="35636"/>
                      <a:pt x="36416" y="35609"/>
                      <a:pt x="36371" y="35564"/>
                    </a:cubicBezTo>
                    <a:cubicBezTo>
                      <a:pt x="36407" y="35556"/>
                      <a:pt x="36434" y="35493"/>
                      <a:pt x="36461" y="35440"/>
                    </a:cubicBezTo>
                    <a:cubicBezTo>
                      <a:pt x="36532" y="35511"/>
                      <a:pt x="36862" y="35564"/>
                      <a:pt x="36915" y="35564"/>
                    </a:cubicBezTo>
                    <a:cubicBezTo>
                      <a:pt x="36924" y="35564"/>
                      <a:pt x="36996" y="35547"/>
                      <a:pt x="37067" y="35529"/>
                    </a:cubicBezTo>
                    <a:lnTo>
                      <a:pt x="37094" y="35529"/>
                    </a:lnTo>
                    <a:cubicBezTo>
                      <a:pt x="37114" y="35530"/>
                      <a:pt x="37134" y="35530"/>
                      <a:pt x="37154" y="35530"/>
                    </a:cubicBezTo>
                    <a:cubicBezTo>
                      <a:pt x="37288" y="35530"/>
                      <a:pt x="37426" y="35506"/>
                      <a:pt x="37558" y="35475"/>
                    </a:cubicBezTo>
                    <a:cubicBezTo>
                      <a:pt x="37662" y="35606"/>
                      <a:pt x="37861" y="35700"/>
                      <a:pt x="38026" y="35700"/>
                    </a:cubicBezTo>
                    <a:cubicBezTo>
                      <a:pt x="38143" y="35700"/>
                      <a:pt x="38243" y="35652"/>
                      <a:pt x="38280" y="35538"/>
                    </a:cubicBezTo>
                    <a:lnTo>
                      <a:pt x="38280" y="35538"/>
                    </a:lnTo>
                    <a:cubicBezTo>
                      <a:pt x="38257" y="35543"/>
                      <a:pt x="38234" y="35545"/>
                      <a:pt x="38212" y="35545"/>
                    </a:cubicBezTo>
                    <a:cubicBezTo>
                      <a:pt x="38119" y="35545"/>
                      <a:pt x="38044" y="35500"/>
                      <a:pt x="37986" y="35413"/>
                    </a:cubicBezTo>
                    <a:cubicBezTo>
                      <a:pt x="38120" y="35395"/>
                      <a:pt x="38254" y="35368"/>
                      <a:pt x="38387" y="35324"/>
                    </a:cubicBezTo>
                    <a:cubicBezTo>
                      <a:pt x="38432" y="35324"/>
                      <a:pt x="38441" y="35324"/>
                      <a:pt x="38396" y="35332"/>
                    </a:cubicBezTo>
                    <a:cubicBezTo>
                      <a:pt x="38399" y="35333"/>
                      <a:pt x="38401" y="35333"/>
                      <a:pt x="38404" y="35333"/>
                    </a:cubicBezTo>
                    <a:cubicBezTo>
                      <a:pt x="38448" y="35333"/>
                      <a:pt x="38566" y="35274"/>
                      <a:pt x="38691" y="35208"/>
                    </a:cubicBezTo>
                    <a:lnTo>
                      <a:pt x="38691" y="35208"/>
                    </a:lnTo>
                    <a:cubicBezTo>
                      <a:pt x="38673" y="35225"/>
                      <a:pt x="38646" y="35243"/>
                      <a:pt x="38593" y="35270"/>
                    </a:cubicBezTo>
                    <a:cubicBezTo>
                      <a:pt x="38598" y="35271"/>
                      <a:pt x="38604" y="35272"/>
                      <a:pt x="38610" y="35272"/>
                    </a:cubicBezTo>
                    <a:cubicBezTo>
                      <a:pt x="38701" y="35272"/>
                      <a:pt x="38897" y="35159"/>
                      <a:pt x="38914" y="35101"/>
                    </a:cubicBezTo>
                    <a:cubicBezTo>
                      <a:pt x="38914" y="35118"/>
                      <a:pt x="38914" y="35127"/>
                      <a:pt x="38923" y="35136"/>
                    </a:cubicBezTo>
                    <a:cubicBezTo>
                      <a:pt x="38816" y="35217"/>
                      <a:pt x="38664" y="35306"/>
                      <a:pt x="38664" y="35306"/>
                    </a:cubicBezTo>
                    <a:cubicBezTo>
                      <a:pt x="38655" y="35359"/>
                      <a:pt x="38718" y="35404"/>
                      <a:pt x="38798" y="35448"/>
                    </a:cubicBezTo>
                    <a:cubicBezTo>
                      <a:pt x="38780" y="35448"/>
                      <a:pt x="38771" y="35457"/>
                      <a:pt x="38762" y="35466"/>
                    </a:cubicBezTo>
                    <a:cubicBezTo>
                      <a:pt x="38830" y="35505"/>
                      <a:pt x="39015" y="35546"/>
                      <a:pt x="39186" y="35546"/>
                    </a:cubicBezTo>
                    <a:cubicBezTo>
                      <a:pt x="39331" y="35546"/>
                      <a:pt x="39467" y="35517"/>
                      <a:pt x="39512" y="35431"/>
                    </a:cubicBezTo>
                    <a:cubicBezTo>
                      <a:pt x="39440" y="35431"/>
                      <a:pt x="39297" y="35422"/>
                      <a:pt x="39155" y="35422"/>
                    </a:cubicBezTo>
                    <a:cubicBezTo>
                      <a:pt x="39187" y="35410"/>
                      <a:pt x="39231" y="35406"/>
                      <a:pt x="39282" y="35406"/>
                    </a:cubicBezTo>
                    <a:cubicBezTo>
                      <a:pt x="39471" y="35406"/>
                      <a:pt x="39758" y="35468"/>
                      <a:pt x="39913" y="35475"/>
                    </a:cubicBezTo>
                    <a:cubicBezTo>
                      <a:pt x="40190" y="35493"/>
                      <a:pt x="40466" y="35493"/>
                      <a:pt x="40752" y="35502"/>
                    </a:cubicBezTo>
                    <a:cubicBezTo>
                      <a:pt x="40850" y="35529"/>
                      <a:pt x="40939" y="35547"/>
                      <a:pt x="40983" y="35547"/>
                    </a:cubicBezTo>
                    <a:cubicBezTo>
                      <a:pt x="41140" y="35566"/>
                      <a:pt x="41257" y="35577"/>
                      <a:pt x="41352" y="35577"/>
                    </a:cubicBezTo>
                    <a:cubicBezTo>
                      <a:pt x="41479" y="35577"/>
                      <a:pt x="41566" y="35557"/>
                      <a:pt x="41653" y="35511"/>
                    </a:cubicBezTo>
                    <a:cubicBezTo>
                      <a:pt x="41858" y="35493"/>
                      <a:pt x="41902" y="35377"/>
                      <a:pt x="42054" y="35306"/>
                    </a:cubicBezTo>
                    <a:cubicBezTo>
                      <a:pt x="42081" y="35341"/>
                      <a:pt x="42108" y="35377"/>
                      <a:pt x="42134" y="35404"/>
                    </a:cubicBezTo>
                    <a:cubicBezTo>
                      <a:pt x="42099" y="35466"/>
                      <a:pt x="42063" y="35520"/>
                      <a:pt x="42063" y="35520"/>
                    </a:cubicBezTo>
                    <a:cubicBezTo>
                      <a:pt x="42099" y="35533"/>
                      <a:pt x="42192" y="35560"/>
                      <a:pt x="42257" y="35560"/>
                    </a:cubicBezTo>
                    <a:cubicBezTo>
                      <a:pt x="42322" y="35560"/>
                      <a:pt x="42357" y="35533"/>
                      <a:pt x="42277" y="35440"/>
                    </a:cubicBezTo>
                    <a:lnTo>
                      <a:pt x="42277" y="35440"/>
                    </a:lnTo>
                    <a:cubicBezTo>
                      <a:pt x="42554" y="35547"/>
                      <a:pt x="42919" y="35556"/>
                      <a:pt x="43214" y="35564"/>
                    </a:cubicBezTo>
                    <a:cubicBezTo>
                      <a:pt x="43130" y="35648"/>
                      <a:pt x="43033" y="35713"/>
                      <a:pt x="42962" y="35713"/>
                    </a:cubicBezTo>
                    <a:cubicBezTo>
                      <a:pt x="42950" y="35713"/>
                      <a:pt x="42939" y="35711"/>
                      <a:pt x="42928" y="35707"/>
                    </a:cubicBezTo>
                    <a:lnTo>
                      <a:pt x="42928" y="35707"/>
                    </a:lnTo>
                    <a:cubicBezTo>
                      <a:pt x="42944" y="35714"/>
                      <a:pt x="42971" y="35717"/>
                      <a:pt x="43006" y="35717"/>
                    </a:cubicBezTo>
                    <a:cubicBezTo>
                      <a:pt x="43195" y="35717"/>
                      <a:pt x="43620" y="35631"/>
                      <a:pt x="43763" y="35631"/>
                    </a:cubicBezTo>
                    <a:cubicBezTo>
                      <a:pt x="43794" y="35631"/>
                      <a:pt x="43811" y="35635"/>
                      <a:pt x="43811" y="35645"/>
                    </a:cubicBezTo>
                    <a:cubicBezTo>
                      <a:pt x="43811" y="35682"/>
                      <a:pt x="43752" y="35702"/>
                      <a:pt x="43703" y="35710"/>
                    </a:cubicBezTo>
                    <a:lnTo>
                      <a:pt x="43703" y="35710"/>
                    </a:lnTo>
                    <a:cubicBezTo>
                      <a:pt x="43728" y="35709"/>
                      <a:pt x="43756" y="35708"/>
                      <a:pt x="43784" y="35708"/>
                    </a:cubicBezTo>
                    <a:cubicBezTo>
                      <a:pt x="43885" y="35708"/>
                      <a:pt x="43996" y="35716"/>
                      <a:pt x="44043" y="35716"/>
                    </a:cubicBezTo>
                    <a:cubicBezTo>
                      <a:pt x="43856" y="35609"/>
                      <a:pt x="43883" y="35627"/>
                      <a:pt x="43936" y="35556"/>
                    </a:cubicBezTo>
                    <a:cubicBezTo>
                      <a:pt x="43972" y="35556"/>
                      <a:pt x="44004" y="35559"/>
                      <a:pt x="44034" y="35559"/>
                    </a:cubicBezTo>
                    <a:cubicBezTo>
                      <a:pt x="44049" y="35559"/>
                      <a:pt x="44064" y="35558"/>
                      <a:pt x="44079" y="35556"/>
                    </a:cubicBezTo>
                    <a:cubicBezTo>
                      <a:pt x="44273" y="35705"/>
                      <a:pt x="44501" y="35744"/>
                      <a:pt x="44737" y="35744"/>
                    </a:cubicBezTo>
                    <a:cubicBezTo>
                      <a:pt x="44980" y="35744"/>
                      <a:pt x="45231" y="35703"/>
                      <a:pt x="45462" y="35698"/>
                    </a:cubicBezTo>
                    <a:cubicBezTo>
                      <a:pt x="45444" y="35690"/>
                      <a:pt x="45102" y="35493"/>
                      <a:pt x="45389" y="35493"/>
                    </a:cubicBezTo>
                    <a:cubicBezTo>
                      <a:pt x="45395" y="35493"/>
                      <a:pt x="45402" y="35493"/>
                      <a:pt x="45408" y="35493"/>
                    </a:cubicBezTo>
                    <a:cubicBezTo>
                      <a:pt x="45551" y="35502"/>
                      <a:pt x="45658" y="35475"/>
                      <a:pt x="45542" y="35698"/>
                    </a:cubicBezTo>
                    <a:cubicBezTo>
                      <a:pt x="45774" y="35689"/>
                      <a:pt x="46068" y="35680"/>
                      <a:pt x="46345" y="35627"/>
                    </a:cubicBezTo>
                    <a:cubicBezTo>
                      <a:pt x="46372" y="35636"/>
                      <a:pt x="46399" y="35636"/>
                      <a:pt x="46434" y="35636"/>
                    </a:cubicBezTo>
                    <a:cubicBezTo>
                      <a:pt x="46434" y="35627"/>
                      <a:pt x="46434" y="35618"/>
                      <a:pt x="46425" y="35618"/>
                    </a:cubicBezTo>
                    <a:cubicBezTo>
                      <a:pt x="46497" y="35600"/>
                      <a:pt x="46568" y="35582"/>
                      <a:pt x="46639" y="35556"/>
                    </a:cubicBezTo>
                    <a:lnTo>
                      <a:pt x="46639" y="35556"/>
                    </a:lnTo>
                    <a:cubicBezTo>
                      <a:pt x="46631" y="35600"/>
                      <a:pt x="46622" y="35627"/>
                      <a:pt x="46613" y="35636"/>
                    </a:cubicBezTo>
                    <a:cubicBezTo>
                      <a:pt x="46622" y="35636"/>
                      <a:pt x="46711" y="35573"/>
                      <a:pt x="46809" y="35493"/>
                    </a:cubicBezTo>
                    <a:cubicBezTo>
                      <a:pt x="47005" y="35395"/>
                      <a:pt x="47166" y="35261"/>
                      <a:pt x="47246" y="35056"/>
                    </a:cubicBezTo>
                    <a:cubicBezTo>
                      <a:pt x="47264" y="35047"/>
                      <a:pt x="47291" y="35038"/>
                      <a:pt x="47309" y="35029"/>
                    </a:cubicBezTo>
                    <a:cubicBezTo>
                      <a:pt x="47326" y="35101"/>
                      <a:pt x="47362" y="35181"/>
                      <a:pt x="47407" y="35252"/>
                    </a:cubicBezTo>
                    <a:cubicBezTo>
                      <a:pt x="47380" y="35377"/>
                      <a:pt x="47371" y="35520"/>
                      <a:pt x="47317" y="35618"/>
                    </a:cubicBezTo>
                    <a:cubicBezTo>
                      <a:pt x="47386" y="35647"/>
                      <a:pt x="47455" y="35661"/>
                      <a:pt x="47524" y="35661"/>
                    </a:cubicBezTo>
                    <a:cubicBezTo>
                      <a:pt x="47580" y="35661"/>
                      <a:pt x="47636" y="35652"/>
                      <a:pt x="47692" y="35636"/>
                    </a:cubicBezTo>
                    <a:cubicBezTo>
                      <a:pt x="47665" y="35600"/>
                      <a:pt x="47648" y="35564"/>
                      <a:pt x="47639" y="35529"/>
                    </a:cubicBezTo>
                    <a:lnTo>
                      <a:pt x="47639" y="35529"/>
                    </a:lnTo>
                    <a:cubicBezTo>
                      <a:pt x="47701" y="35573"/>
                      <a:pt x="47772" y="35609"/>
                      <a:pt x="47844" y="35627"/>
                    </a:cubicBezTo>
                    <a:cubicBezTo>
                      <a:pt x="47817" y="35564"/>
                      <a:pt x="47897" y="35431"/>
                      <a:pt x="47995" y="35341"/>
                    </a:cubicBezTo>
                    <a:cubicBezTo>
                      <a:pt x="48049" y="35350"/>
                      <a:pt x="48111" y="35368"/>
                      <a:pt x="48156" y="35404"/>
                    </a:cubicBezTo>
                    <a:cubicBezTo>
                      <a:pt x="48076" y="35493"/>
                      <a:pt x="47924" y="35591"/>
                      <a:pt x="47915" y="35636"/>
                    </a:cubicBezTo>
                    <a:cubicBezTo>
                      <a:pt x="47987" y="35640"/>
                      <a:pt x="48058" y="35642"/>
                      <a:pt x="48128" y="35642"/>
                    </a:cubicBezTo>
                    <a:cubicBezTo>
                      <a:pt x="48198" y="35642"/>
                      <a:pt x="48268" y="35640"/>
                      <a:pt x="48334" y="35636"/>
                    </a:cubicBezTo>
                    <a:lnTo>
                      <a:pt x="48754" y="35636"/>
                    </a:lnTo>
                    <a:cubicBezTo>
                      <a:pt x="48745" y="35636"/>
                      <a:pt x="48700" y="35591"/>
                      <a:pt x="48638" y="35538"/>
                    </a:cubicBezTo>
                    <a:lnTo>
                      <a:pt x="48638" y="35538"/>
                    </a:lnTo>
                    <a:cubicBezTo>
                      <a:pt x="48798" y="35573"/>
                      <a:pt x="48959" y="35609"/>
                      <a:pt x="49030" y="35609"/>
                    </a:cubicBezTo>
                    <a:cubicBezTo>
                      <a:pt x="49004" y="35609"/>
                      <a:pt x="49004" y="35564"/>
                      <a:pt x="49039" y="35538"/>
                    </a:cubicBezTo>
                    <a:cubicBezTo>
                      <a:pt x="49119" y="35556"/>
                      <a:pt x="49191" y="35564"/>
                      <a:pt x="49209" y="35564"/>
                    </a:cubicBezTo>
                    <a:cubicBezTo>
                      <a:pt x="49227" y="35564"/>
                      <a:pt x="49271" y="35556"/>
                      <a:pt x="49334" y="35538"/>
                    </a:cubicBezTo>
                    <a:cubicBezTo>
                      <a:pt x="49467" y="35573"/>
                      <a:pt x="49601" y="35627"/>
                      <a:pt x="49735" y="35645"/>
                    </a:cubicBezTo>
                    <a:cubicBezTo>
                      <a:pt x="49673" y="35591"/>
                      <a:pt x="49601" y="35556"/>
                      <a:pt x="49530" y="35529"/>
                    </a:cubicBezTo>
                    <a:cubicBezTo>
                      <a:pt x="49622" y="35486"/>
                      <a:pt x="49719" y="35461"/>
                      <a:pt x="49791" y="35461"/>
                    </a:cubicBezTo>
                    <a:cubicBezTo>
                      <a:pt x="49810" y="35461"/>
                      <a:pt x="49827" y="35463"/>
                      <a:pt x="49842" y="35466"/>
                    </a:cubicBezTo>
                    <a:cubicBezTo>
                      <a:pt x="49869" y="35493"/>
                      <a:pt x="49887" y="35520"/>
                      <a:pt x="49922" y="35538"/>
                    </a:cubicBezTo>
                    <a:cubicBezTo>
                      <a:pt x="49922" y="35573"/>
                      <a:pt x="49905" y="35609"/>
                      <a:pt x="49878" y="35663"/>
                    </a:cubicBezTo>
                    <a:cubicBezTo>
                      <a:pt x="49940" y="35673"/>
                      <a:pt x="50000" y="35677"/>
                      <a:pt x="50055" y="35677"/>
                    </a:cubicBezTo>
                    <a:cubicBezTo>
                      <a:pt x="50094" y="35677"/>
                      <a:pt x="50130" y="35675"/>
                      <a:pt x="50163" y="35671"/>
                    </a:cubicBezTo>
                    <a:cubicBezTo>
                      <a:pt x="50221" y="35689"/>
                      <a:pt x="50279" y="35700"/>
                      <a:pt x="50334" y="35700"/>
                    </a:cubicBezTo>
                    <a:cubicBezTo>
                      <a:pt x="50389" y="35700"/>
                      <a:pt x="50440" y="35689"/>
                      <a:pt x="50484" y="35663"/>
                    </a:cubicBezTo>
                    <a:lnTo>
                      <a:pt x="50484" y="35663"/>
                    </a:lnTo>
                    <a:cubicBezTo>
                      <a:pt x="50475" y="35707"/>
                      <a:pt x="50475" y="35743"/>
                      <a:pt x="50538" y="35743"/>
                    </a:cubicBezTo>
                    <a:cubicBezTo>
                      <a:pt x="50547" y="35698"/>
                      <a:pt x="50556" y="35654"/>
                      <a:pt x="50547" y="35609"/>
                    </a:cubicBezTo>
                    <a:cubicBezTo>
                      <a:pt x="50556" y="35600"/>
                      <a:pt x="50565" y="35582"/>
                      <a:pt x="50565" y="35573"/>
                    </a:cubicBezTo>
                    <a:cubicBezTo>
                      <a:pt x="50620" y="35559"/>
                      <a:pt x="50679" y="35550"/>
                      <a:pt x="50743" y="35550"/>
                    </a:cubicBezTo>
                    <a:cubicBezTo>
                      <a:pt x="50835" y="35550"/>
                      <a:pt x="50939" y="35567"/>
                      <a:pt x="51064" y="35609"/>
                    </a:cubicBezTo>
                    <a:cubicBezTo>
                      <a:pt x="50823" y="35350"/>
                      <a:pt x="51002" y="35493"/>
                      <a:pt x="50913" y="35279"/>
                    </a:cubicBezTo>
                    <a:lnTo>
                      <a:pt x="50913" y="35279"/>
                    </a:lnTo>
                    <a:cubicBezTo>
                      <a:pt x="50964" y="35399"/>
                      <a:pt x="51035" y="35434"/>
                      <a:pt x="51102" y="35434"/>
                    </a:cubicBezTo>
                    <a:cubicBezTo>
                      <a:pt x="51198" y="35434"/>
                      <a:pt x="51284" y="35359"/>
                      <a:pt x="51278" y="35359"/>
                    </a:cubicBezTo>
                    <a:cubicBezTo>
                      <a:pt x="51296" y="35359"/>
                      <a:pt x="51350" y="35350"/>
                      <a:pt x="51412" y="35341"/>
                    </a:cubicBezTo>
                    <a:cubicBezTo>
                      <a:pt x="51439" y="35341"/>
                      <a:pt x="51484" y="35350"/>
                      <a:pt x="51528" y="35368"/>
                    </a:cubicBezTo>
                    <a:cubicBezTo>
                      <a:pt x="51567" y="35377"/>
                      <a:pt x="51610" y="35381"/>
                      <a:pt x="51655" y="35381"/>
                    </a:cubicBezTo>
                    <a:cubicBezTo>
                      <a:pt x="51832" y="35381"/>
                      <a:pt x="52047" y="35323"/>
                      <a:pt x="52188" y="35288"/>
                    </a:cubicBezTo>
                    <a:lnTo>
                      <a:pt x="52188" y="35288"/>
                    </a:lnTo>
                    <a:cubicBezTo>
                      <a:pt x="52126" y="35357"/>
                      <a:pt x="52155" y="35377"/>
                      <a:pt x="52223" y="35377"/>
                    </a:cubicBezTo>
                    <a:cubicBezTo>
                      <a:pt x="52314" y="35377"/>
                      <a:pt x="52474" y="35341"/>
                      <a:pt x="52572" y="35341"/>
                    </a:cubicBezTo>
                    <a:cubicBezTo>
                      <a:pt x="52578" y="35341"/>
                      <a:pt x="52584" y="35341"/>
                      <a:pt x="52590" y="35341"/>
                    </a:cubicBezTo>
                    <a:cubicBezTo>
                      <a:pt x="52536" y="35350"/>
                      <a:pt x="53125" y="35538"/>
                      <a:pt x="53286" y="35547"/>
                    </a:cubicBezTo>
                    <a:cubicBezTo>
                      <a:pt x="53441" y="35565"/>
                      <a:pt x="53557" y="35576"/>
                      <a:pt x="53649" y="35576"/>
                    </a:cubicBezTo>
                    <a:cubicBezTo>
                      <a:pt x="53917" y="35576"/>
                      <a:pt x="53996" y="35486"/>
                      <a:pt x="54320" y="35234"/>
                    </a:cubicBezTo>
                    <a:cubicBezTo>
                      <a:pt x="54345" y="35291"/>
                      <a:pt x="54376" y="35340"/>
                      <a:pt x="54408" y="35381"/>
                    </a:cubicBezTo>
                    <a:lnTo>
                      <a:pt x="54408" y="35381"/>
                    </a:lnTo>
                    <a:cubicBezTo>
                      <a:pt x="54155" y="35040"/>
                      <a:pt x="55311" y="35100"/>
                      <a:pt x="55311" y="35065"/>
                    </a:cubicBezTo>
                    <a:cubicBezTo>
                      <a:pt x="55257" y="35011"/>
                      <a:pt x="55257" y="34958"/>
                      <a:pt x="55329" y="34895"/>
                    </a:cubicBezTo>
                    <a:cubicBezTo>
                      <a:pt x="55333" y="34890"/>
                      <a:pt x="55338" y="34887"/>
                      <a:pt x="55343" y="34887"/>
                    </a:cubicBezTo>
                    <a:cubicBezTo>
                      <a:pt x="55405" y="34887"/>
                      <a:pt x="55490" y="35262"/>
                      <a:pt x="55498" y="35270"/>
                    </a:cubicBezTo>
                    <a:cubicBezTo>
                      <a:pt x="55536" y="35193"/>
                      <a:pt x="55575" y="35157"/>
                      <a:pt x="55617" y="35157"/>
                    </a:cubicBezTo>
                    <a:cubicBezTo>
                      <a:pt x="55644" y="35157"/>
                      <a:pt x="55672" y="35171"/>
                      <a:pt x="55703" y="35199"/>
                    </a:cubicBezTo>
                    <a:cubicBezTo>
                      <a:pt x="55745" y="35332"/>
                      <a:pt x="55445" y="35713"/>
                      <a:pt x="55267" y="35713"/>
                    </a:cubicBezTo>
                    <a:cubicBezTo>
                      <a:pt x="55254" y="35713"/>
                      <a:pt x="55242" y="35711"/>
                      <a:pt x="55230" y="35707"/>
                    </a:cubicBezTo>
                    <a:lnTo>
                      <a:pt x="55230" y="35707"/>
                    </a:lnTo>
                    <a:cubicBezTo>
                      <a:pt x="55246" y="35714"/>
                      <a:pt x="55273" y="35717"/>
                      <a:pt x="55308" y="35717"/>
                    </a:cubicBezTo>
                    <a:cubicBezTo>
                      <a:pt x="55497" y="35717"/>
                      <a:pt x="55922" y="35631"/>
                      <a:pt x="56065" y="35631"/>
                    </a:cubicBezTo>
                    <a:cubicBezTo>
                      <a:pt x="56096" y="35631"/>
                      <a:pt x="56114" y="35635"/>
                      <a:pt x="56114" y="35645"/>
                    </a:cubicBezTo>
                    <a:cubicBezTo>
                      <a:pt x="56114" y="35682"/>
                      <a:pt x="56054" y="35702"/>
                      <a:pt x="56006" y="35710"/>
                    </a:cubicBezTo>
                    <a:lnTo>
                      <a:pt x="56006" y="35710"/>
                    </a:lnTo>
                    <a:cubicBezTo>
                      <a:pt x="56031" y="35709"/>
                      <a:pt x="56058" y="35708"/>
                      <a:pt x="56086" y="35708"/>
                    </a:cubicBezTo>
                    <a:cubicBezTo>
                      <a:pt x="56187" y="35708"/>
                      <a:pt x="56298" y="35716"/>
                      <a:pt x="56346" y="35716"/>
                    </a:cubicBezTo>
                    <a:cubicBezTo>
                      <a:pt x="56114" y="35582"/>
                      <a:pt x="56212" y="35636"/>
                      <a:pt x="56283" y="35475"/>
                    </a:cubicBezTo>
                    <a:lnTo>
                      <a:pt x="56283" y="35475"/>
                    </a:lnTo>
                    <a:cubicBezTo>
                      <a:pt x="56498" y="35690"/>
                      <a:pt x="56763" y="35741"/>
                      <a:pt x="57041" y="35741"/>
                    </a:cubicBezTo>
                    <a:cubicBezTo>
                      <a:pt x="57282" y="35741"/>
                      <a:pt x="57532" y="35702"/>
                      <a:pt x="57764" y="35698"/>
                    </a:cubicBezTo>
                    <a:cubicBezTo>
                      <a:pt x="57738" y="35690"/>
                      <a:pt x="57404" y="35493"/>
                      <a:pt x="57691" y="35493"/>
                    </a:cubicBezTo>
                    <a:cubicBezTo>
                      <a:pt x="57697" y="35493"/>
                      <a:pt x="57704" y="35493"/>
                      <a:pt x="57710" y="35493"/>
                    </a:cubicBezTo>
                    <a:cubicBezTo>
                      <a:pt x="57853" y="35502"/>
                      <a:pt x="57951" y="35475"/>
                      <a:pt x="57835" y="35698"/>
                    </a:cubicBezTo>
                    <a:cubicBezTo>
                      <a:pt x="58433" y="35680"/>
                      <a:pt x="59432" y="35645"/>
                      <a:pt x="59575" y="34922"/>
                    </a:cubicBezTo>
                    <a:cubicBezTo>
                      <a:pt x="59637" y="35199"/>
                      <a:pt x="59834" y="35556"/>
                      <a:pt x="60146" y="35627"/>
                    </a:cubicBezTo>
                    <a:cubicBezTo>
                      <a:pt x="60098" y="35531"/>
                      <a:pt x="60336" y="35249"/>
                      <a:pt x="60444" y="35249"/>
                    </a:cubicBezTo>
                    <a:cubicBezTo>
                      <a:pt x="60457" y="35249"/>
                      <a:pt x="60468" y="35253"/>
                      <a:pt x="60476" y="35261"/>
                    </a:cubicBezTo>
                    <a:cubicBezTo>
                      <a:pt x="60592" y="35377"/>
                      <a:pt x="60235" y="35556"/>
                      <a:pt x="60217" y="35636"/>
                    </a:cubicBezTo>
                    <a:cubicBezTo>
                      <a:pt x="60289" y="35640"/>
                      <a:pt x="60358" y="35642"/>
                      <a:pt x="60427" y="35642"/>
                    </a:cubicBezTo>
                    <a:cubicBezTo>
                      <a:pt x="60496" y="35642"/>
                      <a:pt x="60565" y="35640"/>
                      <a:pt x="60637" y="35636"/>
                    </a:cubicBezTo>
                    <a:cubicBezTo>
                      <a:pt x="60699" y="35591"/>
                      <a:pt x="60503" y="35573"/>
                      <a:pt x="60592" y="35511"/>
                    </a:cubicBezTo>
                    <a:cubicBezTo>
                      <a:pt x="60605" y="35503"/>
                      <a:pt x="60628" y="35499"/>
                      <a:pt x="60658" y="35499"/>
                    </a:cubicBezTo>
                    <a:cubicBezTo>
                      <a:pt x="60828" y="35499"/>
                      <a:pt x="61219" y="35609"/>
                      <a:pt x="61332" y="35609"/>
                    </a:cubicBezTo>
                    <a:cubicBezTo>
                      <a:pt x="61279" y="35609"/>
                      <a:pt x="61323" y="35502"/>
                      <a:pt x="61439" y="35502"/>
                    </a:cubicBezTo>
                    <a:cubicBezTo>
                      <a:pt x="61636" y="35511"/>
                      <a:pt x="61832" y="35609"/>
                      <a:pt x="62028" y="35645"/>
                    </a:cubicBezTo>
                    <a:cubicBezTo>
                      <a:pt x="61966" y="35591"/>
                      <a:pt x="61903" y="35556"/>
                      <a:pt x="61823" y="35529"/>
                    </a:cubicBezTo>
                    <a:cubicBezTo>
                      <a:pt x="61919" y="35483"/>
                      <a:pt x="62017" y="35456"/>
                      <a:pt x="62091" y="35456"/>
                    </a:cubicBezTo>
                    <a:cubicBezTo>
                      <a:pt x="62205" y="35456"/>
                      <a:pt x="62262" y="35517"/>
                      <a:pt x="62171" y="35663"/>
                    </a:cubicBezTo>
                    <a:cubicBezTo>
                      <a:pt x="62237" y="35674"/>
                      <a:pt x="62297" y="35679"/>
                      <a:pt x="62353" y="35679"/>
                    </a:cubicBezTo>
                    <a:cubicBezTo>
                      <a:pt x="62549" y="35679"/>
                      <a:pt x="62685" y="35617"/>
                      <a:pt x="62831" y="35582"/>
                    </a:cubicBezTo>
                    <a:lnTo>
                      <a:pt x="62831" y="35582"/>
                    </a:lnTo>
                    <a:cubicBezTo>
                      <a:pt x="62831" y="35582"/>
                      <a:pt x="62831" y="35582"/>
                      <a:pt x="62831" y="35582"/>
                    </a:cubicBezTo>
                    <a:cubicBezTo>
                      <a:pt x="62897" y="35562"/>
                      <a:pt x="62965" y="35549"/>
                      <a:pt x="63043" y="35549"/>
                    </a:cubicBezTo>
                    <a:cubicBezTo>
                      <a:pt x="63134" y="35549"/>
                      <a:pt x="63237" y="35566"/>
                      <a:pt x="63366" y="35609"/>
                    </a:cubicBezTo>
                    <a:cubicBezTo>
                      <a:pt x="63121" y="35354"/>
                      <a:pt x="63298" y="35489"/>
                      <a:pt x="63219" y="35289"/>
                    </a:cubicBezTo>
                    <a:lnTo>
                      <a:pt x="63219" y="35289"/>
                    </a:lnTo>
                    <a:cubicBezTo>
                      <a:pt x="63266" y="35401"/>
                      <a:pt x="63335" y="35434"/>
                      <a:pt x="63400" y="35434"/>
                    </a:cubicBezTo>
                    <a:cubicBezTo>
                      <a:pt x="63497" y="35434"/>
                      <a:pt x="63586" y="35359"/>
                      <a:pt x="63581" y="35359"/>
                    </a:cubicBezTo>
                    <a:cubicBezTo>
                      <a:pt x="63643" y="35359"/>
                      <a:pt x="63964" y="35279"/>
                      <a:pt x="64018" y="35252"/>
                    </a:cubicBezTo>
                    <a:cubicBezTo>
                      <a:pt x="64366" y="35092"/>
                      <a:pt x="64803" y="34744"/>
                      <a:pt x="64758" y="34298"/>
                    </a:cubicBezTo>
                    <a:lnTo>
                      <a:pt x="64758" y="34298"/>
                    </a:lnTo>
                    <a:cubicBezTo>
                      <a:pt x="64587" y="34321"/>
                      <a:pt x="64584" y="34351"/>
                      <a:pt x="64559" y="34351"/>
                    </a:cubicBezTo>
                    <a:cubicBezTo>
                      <a:pt x="64545" y="34351"/>
                      <a:pt x="64525" y="34341"/>
                      <a:pt x="64464" y="34316"/>
                    </a:cubicBezTo>
                    <a:cubicBezTo>
                      <a:pt x="64401" y="34289"/>
                      <a:pt x="64386" y="34249"/>
                      <a:pt x="64366" y="34249"/>
                    </a:cubicBezTo>
                    <a:cubicBezTo>
                      <a:pt x="64345" y="34249"/>
                      <a:pt x="64321" y="34289"/>
                      <a:pt x="64241" y="34422"/>
                    </a:cubicBezTo>
                    <a:lnTo>
                      <a:pt x="64241" y="34422"/>
                    </a:lnTo>
                    <a:cubicBezTo>
                      <a:pt x="64243" y="34409"/>
                      <a:pt x="64294" y="34002"/>
                      <a:pt x="64276" y="33950"/>
                    </a:cubicBezTo>
                    <a:cubicBezTo>
                      <a:pt x="64339" y="33932"/>
                      <a:pt x="64749" y="33655"/>
                      <a:pt x="64589" y="33468"/>
                    </a:cubicBezTo>
                    <a:lnTo>
                      <a:pt x="64589" y="33468"/>
                    </a:lnTo>
                    <a:cubicBezTo>
                      <a:pt x="64705" y="33602"/>
                      <a:pt x="64544" y="33762"/>
                      <a:pt x="64624" y="33923"/>
                    </a:cubicBezTo>
                    <a:cubicBezTo>
                      <a:pt x="64794" y="33825"/>
                      <a:pt x="64919" y="33700"/>
                      <a:pt x="64999" y="33530"/>
                    </a:cubicBezTo>
                    <a:lnTo>
                      <a:pt x="64999" y="33530"/>
                    </a:lnTo>
                    <a:cubicBezTo>
                      <a:pt x="64970" y="33533"/>
                      <a:pt x="64944" y="33534"/>
                      <a:pt x="64922" y="33534"/>
                    </a:cubicBezTo>
                    <a:cubicBezTo>
                      <a:pt x="64558" y="33534"/>
                      <a:pt x="64939" y="33274"/>
                      <a:pt x="64838" y="33022"/>
                    </a:cubicBezTo>
                    <a:lnTo>
                      <a:pt x="64838" y="33022"/>
                    </a:lnTo>
                    <a:cubicBezTo>
                      <a:pt x="64796" y="33165"/>
                      <a:pt x="64769" y="33236"/>
                      <a:pt x="64755" y="33236"/>
                    </a:cubicBezTo>
                    <a:cubicBezTo>
                      <a:pt x="64745" y="33236"/>
                      <a:pt x="64740" y="33203"/>
                      <a:pt x="64740" y="33138"/>
                    </a:cubicBezTo>
                    <a:cubicBezTo>
                      <a:pt x="64726" y="33250"/>
                      <a:pt x="64690" y="33373"/>
                      <a:pt x="64645" y="33373"/>
                    </a:cubicBezTo>
                    <a:cubicBezTo>
                      <a:pt x="64633" y="33373"/>
                      <a:pt x="64620" y="33364"/>
                      <a:pt x="64606" y="33343"/>
                    </a:cubicBezTo>
                    <a:cubicBezTo>
                      <a:pt x="64507" y="33183"/>
                      <a:pt x="64695" y="33114"/>
                      <a:pt x="64551" y="33114"/>
                    </a:cubicBezTo>
                    <a:cubicBezTo>
                      <a:pt x="64527" y="33114"/>
                      <a:pt x="64493" y="33116"/>
                      <a:pt x="64446" y="33120"/>
                    </a:cubicBezTo>
                    <a:cubicBezTo>
                      <a:pt x="64562" y="33022"/>
                      <a:pt x="64794" y="32852"/>
                      <a:pt x="64812" y="32835"/>
                    </a:cubicBezTo>
                    <a:cubicBezTo>
                      <a:pt x="65026" y="32638"/>
                      <a:pt x="65213" y="32540"/>
                      <a:pt x="65293" y="32183"/>
                    </a:cubicBezTo>
                    <a:lnTo>
                      <a:pt x="65293" y="32183"/>
                    </a:lnTo>
                    <a:cubicBezTo>
                      <a:pt x="65264" y="32206"/>
                      <a:pt x="65233" y="32216"/>
                      <a:pt x="65202" y="32216"/>
                    </a:cubicBezTo>
                    <a:cubicBezTo>
                      <a:pt x="64985" y="32216"/>
                      <a:pt x="64745" y="31741"/>
                      <a:pt x="64838" y="31702"/>
                    </a:cubicBezTo>
                    <a:cubicBezTo>
                      <a:pt x="64753" y="31676"/>
                      <a:pt x="64668" y="31594"/>
                      <a:pt x="64661" y="31594"/>
                    </a:cubicBezTo>
                    <a:cubicBezTo>
                      <a:pt x="64660" y="31594"/>
                      <a:pt x="64660" y="31594"/>
                      <a:pt x="64660" y="31595"/>
                    </a:cubicBezTo>
                    <a:cubicBezTo>
                      <a:pt x="64642" y="31577"/>
                      <a:pt x="64623" y="31570"/>
                      <a:pt x="64603" y="31570"/>
                    </a:cubicBezTo>
                    <a:cubicBezTo>
                      <a:pt x="64539" y="31570"/>
                      <a:pt x="64463" y="31641"/>
                      <a:pt x="64364" y="31641"/>
                    </a:cubicBezTo>
                    <a:cubicBezTo>
                      <a:pt x="64356" y="31641"/>
                      <a:pt x="64347" y="31640"/>
                      <a:pt x="64339" y="31639"/>
                    </a:cubicBezTo>
                    <a:cubicBezTo>
                      <a:pt x="64294" y="31568"/>
                      <a:pt x="64330" y="31523"/>
                      <a:pt x="64446" y="31514"/>
                    </a:cubicBezTo>
                    <a:cubicBezTo>
                      <a:pt x="64223" y="31434"/>
                      <a:pt x="63902" y="31140"/>
                      <a:pt x="64312" y="31104"/>
                    </a:cubicBezTo>
                    <a:cubicBezTo>
                      <a:pt x="64320" y="31103"/>
                      <a:pt x="64328" y="31103"/>
                      <a:pt x="64335" y="31103"/>
                    </a:cubicBezTo>
                    <a:cubicBezTo>
                      <a:pt x="64549" y="31103"/>
                      <a:pt x="64853" y="31439"/>
                      <a:pt x="64999" y="31559"/>
                    </a:cubicBezTo>
                    <a:cubicBezTo>
                      <a:pt x="64990" y="31497"/>
                      <a:pt x="64921" y="30744"/>
                      <a:pt x="64936" y="30695"/>
                    </a:cubicBezTo>
                    <a:lnTo>
                      <a:pt x="64936" y="30695"/>
                    </a:lnTo>
                    <a:cubicBezTo>
                      <a:pt x="64909" y="30757"/>
                      <a:pt x="64856" y="30783"/>
                      <a:pt x="64785" y="30792"/>
                    </a:cubicBezTo>
                    <a:cubicBezTo>
                      <a:pt x="64740" y="30792"/>
                      <a:pt x="64847" y="30114"/>
                      <a:pt x="64874" y="30042"/>
                    </a:cubicBezTo>
                    <a:cubicBezTo>
                      <a:pt x="64964" y="30053"/>
                      <a:pt x="65029" y="30057"/>
                      <a:pt x="65074" y="30057"/>
                    </a:cubicBezTo>
                    <a:cubicBezTo>
                      <a:pt x="65300" y="30057"/>
                      <a:pt x="65010" y="29945"/>
                      <a:pt x="64824" y="29945"/>
                    </a:cubicBezTo>
                    <a:cubicBezTo>
                      <a:pt x="64737" y="29945"/>
                      <a:pt x="64673" y="29970"/>
                      <a:pt x="64696" y="30042"/>
                    </a:cubicBezTo>
                    <a:cubicBezTo>
                      <a:pt x="64624" y="29909"/>
                      <a:pt x="64803" y="29730"/>
                      <a:pt x="64767" y="29632"/>
                    </a:cubicBezTo>
                    <a:cubicBezTo>
                      <a:pt x="64740" y="29534"/>
                      <a:pt x="64410" y="29489"/>
                      <a:pt x="64419" y="29320"/>
                    </a:cubicBezTo>
                    <a:cubicBezTo>
                      <a:pt x="64421" y="29273"/>
                      <a:pt x="64446" y="29256"/>
                      <a:pt x="64481" y="29256"/>
                    </a:cubicBezTo>
                    <a:cubicBezTo>
                      <a:pt x="64581" y="29256"/>
                      <a:pt x="64770" y="29396"/>
                      <a:pt x="64803" y="29409"/>
                    </a:cubicBezTo>
                    <a:cubicBezTo>
                      <a:pt x="64812" y="29329"/>
                      <a:pt x="64740" y="28651"/>
                      <a:pt x="64821" y="28633"/>
                    </a:cubicBezTo>
                    <a:lnTo>
                      <a:pt x="64821" y="28633"/>
                    </a:lnTo>
                    <a:cubicBezTo>
                      <a:pt x="64705" y="28642"/>
                      <a:pt x="64713" y="29123"/>
                      <a:pt x="64562" y="29177"/>
                    </a:cubicBezTo>
                    <a:cubicBezTo>
                      <a:pt x="64606" y="29159"/>
                      <a:pt x="64294" y="28954"/>
                      <a:pt x="64276" y="28954"/>
                    </a:cubicBezTo>
                    <a:cubicBezTo>
                      <a:pt x="64276" y="28945"/>
                      <a:pt x="64503" y="28864"/>
                      <a:pt x="64524" y="28864"/>
                    </a:cubicBezTo>
                    <a:cubicBezTo>
                      <a:pt x="64525" y="28864"/>
                      <a:pt x="64526" y="28864"/>
                      <a:pt x="64526" y="28864"/>
                    </a:cubicBezTo>
                    <a:lnTo>
                      <a:pt x="64526" y="28864"/>
                    </a:lnTo>
                    <a:cubicBezTo>
                      <a:pt x="64481" y="28766"/>
                      <a:pt x="64446" y="28668"/>
                      <a:pt x="64410" y="28561"/>
                    </a:cubicBezTo>
                    <a:cubicBezTo>
                      <a:pt x="64416" y="28551"/>
                      <a:pt x="64269" y="28533"/>
                      <a:pt x="64108" y="28533"/>
                    </a:cubicBezTo>
                    <a:cubicBezTo>
                      <a:pt x="64004" y="28533"/>
                      <a:pt x="63893" y="28540"/>
                      <a:pt x="63812" y="28561"/>
                    </a:cubicBezTo>
                    <a:cubicBezTo>
                      <a:pt x="63955" y="28472"/>
                      <a:pt x="64107" y="28321"/>
                      <a:pt x="64214" y="28196"/>
                    </a:cubicBezTo>
                    <a:lnTo>
                      <a:pt x="64214" y="28196"/>
                    </a:lnTo>
                    <a:cubicBezTo>
                      <a:pt x="64184" y="28259"/>
                      <a:pt x="64176" y="28284"/>
                      <a:pt x="64182" y="28284"/>
                    </a:cubicBezTo>
                    <a:cubicBezTo>
                      <a:pt x="64209" y="28284"/>
                      <a:pt x="64476" y="27860"/>
                      <a:pt x="64490" y="27839"/>
                    </a:cubicBezTo>
                    <a:cubicBezTo>
                      <a:pt x="64627" y="27670"/>
                      <a:pt x="64729" y="27614"/>
                      <a:pt x="64787" y="27614"/>
                    </a:cubicBezTo>
                    <a:cubicBezTo>
                      <a:pt x="64872" y="27614"/>
                      <a:pt x="64861" y="27736"/>
                      <a:pt x="64722" y="27794"/>
                    </a:cubicBezTo>
                    <a:cubicBezTo>
                      <a:pt x="64756" y="27805"/>
                      <a:pt x="64852" y="27935"/>
                      <a:pt x="64937" y="27935"/>
                    </a:cubicBezTo>
                    <a:cubicBezTo>
                      <a:pt x="64988" y="27935"/>
                      <a:pt x="65035" y="27888"/>
                      <a:pt x="65061" y="27741"/>
                    </a:cubicBezTo>
                    <a:cubicBezTo>
                      <a:pt x="65088" y="27616"/>
                      <a:pt x="65124" y="27491"/>
                      <a:pt x="65097" y="27357"/>
                    </a:cubicBezTo>
                    <a:cubicBezTo>
                      <a:pt x="65061" y="27143"/>
                      <a:pt x="64803" y="27063"/>
                      <a:pt x="64803" y="26840"/>
                    </a:cubicBezTo>
                    <a:cubicBezTo>
                      <a:pt x="64812" y="26117"/>
                      <a:pt x="65356" y="25742"/>
                      <a:pt x="64401" y="25323"/>
                    </a:cubicBezTo>
                    <a:cubicBezTo>
                      <a:pt x="64473" y="25296"/>
                      <a:pt x="64687" y="25189"/>
                      <a:pt x="64722" y="25109"/>
                    </a:cubicBezTo>
                    <a:lnTo>
                      <a:pt x="64722" y="25109"/>
                    </a:lnTo>
                    <a:cubicBezTo>
                      <a:pt x="64716" y="25121"/>
                      <a:pt x="64708" y="25127"/>
                      <a:pt x="64697" y="25127"/>
                    </a:cubicBezTo>
                    <a:cubicBezTo>
                      <a:pt x="64615" y="25127"/>
                      <a:pt x="64418" y="24786"/>
                      <a:pt x="64410" y="24565"/>
                    </a:cubicBezTo>
                    <a:cubicBezTo>
                      <a:pt x="64400" y="24572"/>
                      <a:pt x="64389" y="24576"/>
                      <a:pt x="64378" y="24576"/>
                    </a:cubicBezTo>
                    <a:cubicBezTo>
                      <a:pt x="64360" y="24576"/>
                      <a:pt x="64339" y="24565"/>
                      <a:pt x="64312" y="24538"/>
                    </a:cubicBezTo>
                    <a:cubicBezTo>
                      <a:pt x="64276" y="24511"/>
                      <a:pt x="63928" y="24413"/>
                      <a:pt x="64053" y="24351"/>
                    </a:cubicBezTo>
                    <a:cubicBezTo>
                      <a:pt x="64058" y="24348"/>
                      <a:pt x="64068" y="24347"/>
                      <a:pt x="64083" y="24347"/>
                    </a:cubicBezTo>
                    <a:cubicBezTo>
                      <a:pt x="64132" y="24347"/>
                      <a:pt x="64230" y="24359"/>
                      <a:pt x="64308" y="24359"/>
                    </a:cubicBezTo>
                    <a:cubicBezTo>
                      <a:pt x="64370" y="24359"/>
                      <a:pt x="64419" y="24352"/>
                      <a:pt x="64419" y="24324"/>
                    </a:cubicBezTo>
                    <a:cubicBezTo>
                      <a:pt x="64419" y="24137"/>
                      <a:pt x="64027" y="24172"/>
                      <a:pt x="64009" y="24056"/>
                    </a:cubicBezTo>
                    <a:cubicBezTo>
                      <a:pt x="63982" y="23869"/>
                      <a:pt x="64196" y="23735"/>
                      <a:pt x="64232" y="23503"/>
                    </a:cubicBezTo>
                    <a:cubicBezTo>
                      <a:pt x="64241" y="23414"/>
                      <a:pt x="64098" y="22638"/>
                      <a:pt x="64053" y="22549"/>
                    </a:cubicBezTo>
                    <a:lnTo>
                      <a:pt x="64053" y="22549"/>
                    </a:lnTo>
                    <a:cubicBezTo>
                      <a:pt x="64055" y="22549"/>
                      <a:pt x="64058" y="22550"/>
                      <a:pt x="64062" y="22550"/>
                    </a:cubicBezTo>
                    <a:cubicBezTo>
                      <a:pt x="64113" y="22550"/>
                      <a:pt x="64324" y="22510"/>
                      <a:pt x="64391" y="22510"/>
                    </a:cubicBezTo>
                    <a:cubicBezTo>
                      <a:pt x="64401" y="22510"/>
                      <a:pt x="64408" y="22511"/>
                      <a:pt x="64410" y="22513"/>
                    </a:cubicBezTo>
                    <a:cubicBezTo>
                      <a:pt x="64348" y="22708"/>
                      <a:pt x="64541" y="23254"/>
                      <a:pt x="64692" y="23254"/>
                    </a:cubicBezTo>
                    <a:cubicBezTo>
                      <a:pt x="64693" y="23254"/>
                      <a:pt x="64694" y="23254"/>
                      <a:pt x="64696" y="23253"/>
                    </a:cubicBezTo>
                    <a:cubicBezTo>
                      <a:pt x="64687" y="23227"/>
                      <a:pt x="64894" y="22709"/>
                      <a:pt x="64654" y="22709"/>
                    </a:cubicBezTo>
                    <a:cubicBezTo>
                      <a:pt x="64650" y="22709"/>
                      <a:pt x="64646" y="22709"/>
                      <a:pt x="64642" y="22709"/>
                    </a:cubicBezTo>
                    <a:cubicBezTo>
                      <a:pt x="64525" y="22718"/>
                      <a:pt x="64684" y="22971"/>
                      <a:pt x="64666" y="22971"/>
                    </a:cubicBezTo>
                    <a:cubicBezTo>
                      <a:pt x="64664" y="22971"/>
                      <a:pt x="64663" y="22970"/>
                      <a:pt x="64660" y="22968"/>
                    </a:cubicBezTo>
                    <a:cubicBezTo>
                      <a:pt x="64598" y="22897"/>
                      <a:pt x="64535" y="22825"/>
                      <a:pt x="64490" y="22745"/>
                    </a:cubicBezTo>
                    <a:lnTo>
                      <a:pt x="64490" y="22745"/>
                    </a:lnTo>
                    <a:cubicBezTo>
                      <a:pt x="64505" y="22750"/>
                      <a:pt x="64518" y="22752"/>
                      <a:pt x="64529" y="22752"/>
                    </a:cubicBezTo>
                    <a:cubicBezTo>
                      <a:pt x="64717" y="22752"/>
                      <a:pt x="64486" y="22150"/>
                      <a:pt x="64381" y="22150"/>
                    </a:cubicBezTo>
                    <a:cubicBezTo>
                      <a:pt x="64372" y="22150"/>
                      <a:pt x="64364" y="22155"/>
                      <a:pt x="64357" y="22165"/>
                    </a:cubicBezTo>
                    <a:cubicBezTo>
                      <a:pt x="64371" y="22143"/>
                      <a:pt x="64388" y="22134"/>
                      <a:pt x="64408" y="22134"/>
                    </a:cubicBezTo>
                    <a:cubicBezTo>
                      <a:pt x="64475" y="22134"/>
                      <a:pt x="64566" y="22235"/>
                      <a:pt x="64639" y="22235"/>
                    </a:cubicBezTo>
                    <a:cubicBezTo>
                      <a:pt x="64663" y="22235"/>
                      <a:pt x="64686" y="22224"/>
                      <a:pt x="64705" y="22192"/>
                    </a:cubicBezTo>
                    <a:lnTo>
                      <a:pt x="64705" y="22192"/>
                    </a:lnTo>
                    <a:cubicBezTo>
                      <a:pt x="64704" y="22192"/>
                      <a:pt x="64704" y="22192"/>
                      <a:pt x="64704" y="22192"/>
                    </a:cubicBezTo>
                    <a:cubicBezTo>
                      <a:pt x="64666" y="22192"/>
                      <a:pt x="63530" y="21522"/>
                      <a:pt x="63732" y="21451"/>
                    </a:cubicBezTo>
                    <a:cubicBezTo>
                      <a:pt x="63737" y="21450"/>
                      <a:pt x="63742" y="21449"/>
                      <a:pt x="63748" y="21449"/>
                    </a:cubicBezTo>
                    <a:cubicBezTo>
                      <a:pt x="63860" y="21449"/>
                      <a:pt x="64177" y="21764"/>
                      <a:pt x="64171" y="21797"/>
                    </a:cubicBezTo>
                    <a:lnTo>
                      <a:pt x="64171" y="21797"/>
                    </a:lnTo>
                    <a:cubicBezTo>
                      <a:pt x="64214" y="21726"/>
                      <a:pt x="64241" y="21647"/>
                      <a:pt x="64250" y="21558"/>
                    </a:cubicBezTo>
                    <a:cubicBezTo>
                      <a:pt x="64250" y="21594"/>
                      <a:pt x="64285" y="21880"/>
                      <a:pt x="64312" y="21889"/>
                    </a:cubicBezTo>
                    <a:cubicBezTo>
                      <a:pt x="64335" y="21901"/>
                      <a:pt x="64356" y="21907"/>
                      <a:pt x="64378" y="21907"/>
                    </a:cubicBezTo>
                    <a:cubicBezTo>
                      <a:pt x="64534" y="21907"/>
                      <a:pt x="64659" y="21603"/>
                      <a:pt x="64785" y="21603"/>
                    </a:cubicBezTo>
                    <a:cubicBezTo>
                      <a:pt x="64803" y="21603"/>
                      <a:pt x="64794" y="22049"/>
                      <a:pt x="64812" y="22067"/>
                    </a:cubicBezTo>
                    <a:cubicBezTo>
                      <a:pt x="64919" y="22005"/>
                      <a:pt x="65249" y="21389"/>
                      <a:pt x="65186" y="21166"/>
                    </a:cubicBezTo>
                    <a:lnTo>
                      <a:pt x="65186" y="21166"/>
                    </a:lnTo>
                    <a:cubicBezTo>
                      <a:pt x="64988" y="21259"/>
                      <a:pt x="64965" y="21573"/>
                      <a:pt x="64916" y="21573"/>
                    </a:cubicBezTo>
                    <a:cubicBezTo>
                      <a:pt x="64890" y="21573"/>
                      <a:pt x="64856" y="21485"/>
                      <a:pt x="64785" y="21228"/>
                    </a:cubicBezTo>
                    <a:cubicBezTo>
                      <a:pt x="64776" y="21228"/>
                      <a:pt x="64767" y="21228"/>
                      <a:pt x="64759" y="21228"/>
                    </a:cubicBezTo>
                    <a:cubicBezTo>
                      <a:pt x="64630" y="21228"/>
                      <a:pt x="64541" y="21290"/>
                      <a:pt x="64499" y="21416"/>
                    </a:cubicBezTo>
                    <a:cubicBezTo>
                      <a:pt x="64419" y="21121"/>
                      <a:pt x="64892" y="21112"/>
                      <a:pt x="64865" y="20836"/>
                    </a:cubicBezTo>
                    <a:lnTo>
                      <a:pt x="64865" y="20836"/>
                    </a:lnTo>
                    <a:cubicBezTo>
                      <a:pt x="64901" y="20908"/>
                      <a:pt x="64929" y="20937"/>
                      <a:pt x="64951" y="20937"/>
                    </a:cubicBezTo>
                    <a:cubicBezTo>
                      <a:pt x="65038" y="20937"/>
                      <a:pt x="65036" y="20493"/>
                      <a:pt x="65035" y="20493"/>
                    </a:cubicBezTo>
                    <a:lnTo>
                      <a:pt x="65035" y="20493"/>
                    </a:lnTo>
                    <a:cubicBezTo>
                      <a:pt x="65035" y="20493"/>
                      <a:pt x="65035" y="20497"/>
                      <a:pt x="65035" y="20506"/>
                    </a:cubicBezTo>
                    <a:cubicBezTo>
                      <a:pt x="65035" y="20533"/>
                      <a:pt x="65032" y="20544"/>
                      <a:pt x="65028" y="20544"/>
                    </a:cubicBezTo>
                    <a:cubicBezTo>
                      <a:pt x="65019" y="20544"/>
                      <a:pt x="65002" y="20482"/>
                      <a:pt x="64990" y="20408"/>
                    </a:cubicBezTo>
                    <a:lnTo>
                      <a:pt x="64990" y="20408"/>
                    </a:lnTo>
                    <a:cubicBezTo>
                      <a:pt x="65017" y="20434"/>
                      <a:pt x="65061" y="20443"/>
                      <a:pt x="65160" y="20452"/>
                    </a:cubicBezTo>
                    <a:cubicBezTo>
                      <a:pt x="65231" y="20229"/>
                      <a:pt x="65391" y="19739"/>
                      <a:pt x="65374" y="19516"/>
                    </a:cubicBezTo>
                    <a:cubicBezTo>
                      <a:pt x="65356" y="19185"/>
                      <a:pt x="65365" y="19328"/>
                      <a:pt x="65151" y="18998"/>
                    </a:cubicBezTo>
                    <a:cubicBezTo>
                      <a:pt x="65097" y="18918"/>
                      <a:pt x="64383" y="17803"/>
                      <a:pt x="64419" y="17803"/>
                    </a:cubicBezTo>
                    <a:cubicBezTo>
                      <a:pt x="64421" y="17802"/>
                      <a:pt x="64423" y="17802"/>
                      <a:pt x="64425" y="17802"/>
                    </a:cubicBezTo>
                    <a:cubicBezTo>
                      <a:pt x="64495" y="17802"/>
                      <a:pt x="64722" y="18081"/>
                      <a:pt x="64713" y="18142"/>
                    </a:cubicBezTo>
                    <a:cubicBezTo>
                      <a:pt x="64776" y="18133"/>
                      <a:pt x="65124" y="17821"/>
                      <a:pt x="65168" y="17758"/>
                    </a:cubicBezTo>
                    <a:lnTo>
                      <a:pt x="65168" y="17758"/>
                    </a:lnTo>
                    <a:cubicBezTo>
                      <a:pt x="65094" y="17928"/>
                      <a:pt x="65092" y="17987"/>
                      <a:pt x="65124" y="17987"/>
                    </a:cubicBezTo>
                    <a:cubicBezTo>
                      <a:pt x="65187" y="17987"/>
                      <a:pt x="65386" y="17749"/>
                      <a:pt x="65409" y="17678"/>
                    </a:cubicBezTo>
                    <a:cubicBezTo>
                      <a:pt x="65413" y="17671"/>
                      <a:pt x="65396" y="17668"/>
                      <a:pt x="65367" y="17668"/>
                    </a:cubicBezTo>
                    <a:cubicBezTo>
                      <a:pt x="65245" y="17668"/>
                      <a:pt x="64899" y="17719"/>
                      <a:pt x="64856" y="17740"/>
                    </a:cubicBezTo>
                    <a:cubicBezTo>
                      <a:pt x="64874" y="17660"/>
                      <a:pt x="64883" y="16955"/>
                      <a:pt x="64901" y="16946"/>
                    </a:cubicBezTo>
                    <a:cubicBezTo>
                      <a:pt x="65445" y="16589"/>
                      <a:pt x="64892" y="16688"/>
                      <a:pt x="64892" y="16358"/>
                    </a:cubicBezTo>
                    <a:cubicBezTo>
                      <a:pt x="64892" y="16334"/>
                      <a:pt x="64910" y="16324"/>
                      <a:pt x="64935" y="16324"/>
                    </a:cubicBezTo>
                    <a:cubicBezTo>
                      <a:pt x="64994" y="16324"/>
                      <a:pt x="65092" y="16379"/>
                      <a:pt x="65079" y="16429"/>
                    </a:cubicBezTo>
                    <a:cubicBezTo>
                      <a:pt x="65168" y="16072"/>
                      <a:pt x="65026" y="15858"/>
                      <a:pt x="64874" y="15706"/>
                    </a:cubicBezTo>
                    <a:cubicBezTo>
                      <a:pt x="65044" y="15572"/>
                      <a:pt x="65374" y="15019"/>
                      <a:pt x="64945" y="15002"/>
                    </a:cubicBezTo>
                    <a:cubicBezTo>
                      <a:pt x="64981" y="14993"/>
                      <a:pt x="65329" y="14894"/>
                      <a:pt x="65186" y="14779"/>
                    </a:cubicBezTo>
                    <a:cubicBezTo>
                      <a:pt x="65153" y="14754"/>
                      <a:pt x="65127" y="14744"/>
                      <a:pt x="65105" y="14744"/>
                    </a:cubicBezTo>
                    <a:cubicBezTo>
                      <a:pt x="65023" y="14744"/>
                      <a:pt x="65016" y="14888"/>
                      <a:pt x="64980" y="14888"/>
                    </a:cubicBezTo>
                    <a:cubicBezTo>
                      <a:pt x="64977" y="14888"/>
                      <a:pt x="64975" y="14887"/>
                      <a:pt x="64972" y="14886"/>
                    </a:cubicBezTo>
                    <a:cubicBezTo>
                      <a:pt x="64856" y="14788"/>
                      <a:pt x="64749" y="14672"/>
                      <a:pt x="64669" y="14547"/>
                    </a:cubicBezTo>
                    <a:lnTo>
                      <a:pt x="64669" y="14547"/>
                    </a:lnTo>
                    <a:cubicBezTo>
                      <a:pt x="64682" y="14559"/>
                      <a:pt x="65134" y="14672"/>
                      <a:pt x="65186" y="14680"/>
                    </a:cubicBezTo>
                    <a:cubicBezTo>
                      <a:pt x="65195" y="14618"/>
                      <a:pt x="65231" y="14306"/>
                      <a:pt x="65142" y="14279"/>
                    </a:cubicBezTo>
                    <a:cubicBezTo>
                      <a:pt x="65026" y="14315"/>
                      <a:pt x="64919" y="14377"/>
                      <a:pt x="64821" y="14457"/>
                    </a:cubicBezTo>
                    <a:cubicBezTo>
                      <a:pt x="64812" y="14457"/>
                      <a:pt x="65338" y="13815"/>
                      <a:pt x="64865" y="13815"/>
                    </a:cubicBezTo>
                    <a:cubicBezTo>
                      <a:pt x="64865" y="13750"/>
                      <a:pt x="64907" y="13738"/>
                      <a:pt x="64958" y="13738"/>
                    </a:cubicBezTo>
                    <a:cubicBezTo>
                      <a:pt x="64989" y="13738"/>
                      <a:pt x="65023" y="13742"/>
                      <a:pt x="65052" y="13742"/>
                    </a:cubicBezTo>
                    <a:cubicBezTo>
                      <a:pt x="65093" y="13742"/>
                      <a:pt x="65124" y="13733"/>
                      <a:pt x="65124" y="13690"/>
                    </a:cubicBezTo>
                    <a:cubicBezTo>
                      <a:pt x="65124" y="13815"/>
                      <a:pt x="65124" y="13949"/>
                      <a:pt x="65133" y="14074"/>
                    </a:cubicBezTo>
                    <a:cubicBezTo>
                      <a:pt x="65293" y="14056"/>
                      <a:pt x="65231" y="13253"/>
                      <a:pt x="65240" y="13146"/>
                    </a:cubicBezTo>
                    <a:lnTo>
                      <a:pt x="65240" y="13146"/>
                    </a:lnTo>
                    <a:cubicBezTo>
                      <a:pt x="65182" y="13163"/>
                      <a:pt x="65070" y="13234"/>
                      <a:pt x="64985" y="13234"/>
                    </a:cubicBezTo>
                    <a:cubicBezTo>
                      <a:pt x="64940" y="13234"/>
                      <a:pt x="64902" y="13214"/>
                      <a:pt x="64883" y="13155"/>
                    </a:cubicBezTo>
                    <a:cubicBezTo>
                      <a:pt x="64856" y="13084"/>
                      <a:pt x="65258" y="12968"/>
                      <a:pt x="65267" y="12843"/>
                    </a:cubicBezTo>
                    <a:lnTo>
                      <a:pt x="65267" y="12843"/>
                    </a:lnTo>
                    <a:cubicBezTo>
                      <a:pt x="65241" y="12875"/>
                      <a:pt x="65221" y="12888"/>
                      <a:pt x="65206" y="12888"/>
                    </a:cubicBezTo>
                    <a:cubicBezTo>
                      <a:pt x="65135" y="12888"/>
                      <a:pt x="65179" y="12572"/>
                      <a:pt x="65186" y="12513"/>
                    </a:cubicBezTo>
                    <a:cubicBezTo>
                      <a:pt x="65240" y="12227"/>
                      <a:pt x="65133" y="12325"/>
                      <a:pt x="65365" y="12245"/>
                    </a:cubicBezTo>
                    <a:cubicBezTo>
                      <a:pt x="65383" y="12138"/>
                      <a:pt x="65383" y="12022"/>
                      <a:pt x="65365" y="11915"/>
                    </a:cubicBezTo>
                    <a:lnTo>
                      <a:pt x="65365" y="11915"/>
                    </a:lnTo>
                    <a:cubicBezTo>
                      <a:pt x="65362" y="11920"/>
                      <a:pt x="65233" y="11938"/>
                      <a:pt x="65093" y="11938"/>
                    </a:cubicBezTo>
                    <a:cubicBezTo>
                      <a:pt x="64921" y="11938"/>
                      <a:pt x="64735" y="11911"/>
                      <a:pt x="64749" y="11799"/>
                    </a:cubicBezTo>
                    <a:lnTo>
                      <a:pt x="64749" y="11799"/>
                    </a:lnTo>
                    <a:cubicBezTo>
                      <a:pt x="64747" y="11830"/>
                      <a:pt x="64770" y="11842"/>
                      <a:pt x="64807" y="11842"/>
                    </a:cubicBezTo>
                    <a:cubicBezTo>
                      <a:pt x="64912" y="11842"/>
                      <a:pt x="65125" y="11749"/>
                      <a:pt x="65204" y="11710"/>
                    </a:cubicBezTo>
                    <a:cubicBezTo>
                      <a:pt x="64910" y="11636"/>
                      <a:pt x="64788" y="11473"/>
                      <a:pt x="65077" y="11473"/>
                    </a:cubicBezTo>
                    <a:cubicBezTo>
                      <a:pt x="65104" y="11473"/>
                      <a:pt x="65134" y="11475"/>
                      <a:pt x="65168" y="11478"/>
                    </a:cubicBezTo>
                    <a:cubicBezTo>
                      <a:pt x="65284" y="11281"/>
                      <a:pt x="64696" y="10978"/>
                      <a:pt x="64660" y="10773"/>
                    </a:cubicBezTo>
                    <a:cubicBezTo>
                      <a:pt x="64705" y="10764"/>
                      <a:pt x="64749" y="10746"/>
                      <a:pt x="64785" y="10719"/>
                    </a:cubicBezTo>
                    <a:cubicBezTo>
                      <a:pt x="64418" y="10552"/>
                      <a:pt x="64664" y="10363"/>
                      <a:pt x="64823" y="10363"/>
                    </a:cubicBezTo>
                    <a:cubicBezTo>
                      <a:pt x="64841" y="10363"/>
                      <a:pt x="64859" y="10366"/>
                      <a:pt x="64874" y="10372"/>
                    </a:cubicBezTo>
                    <a:cubicBezTo>
                      <a:pt x="64890" y="10543"/>
                      <a:pt x="64959" y="10632"/>
                      <a:pt x="65074" y="10632"/>
                    </a:cubicBezTo>
                    <a:cubicBezTo>
                      <a:pt x="65084" y="10632"/>
                      <a:pt x="65095" y="10632"/>
                      <a:pt x="65106" y="10630"/>
                    </a:cubicBezTo>
                    <a:cubicBezTo>
                      <a:pt x="65088" y="10586"/>
                      <a:pt x="65052" y="10309"/>
                      <a:pt x="65061" y="10202"/>
                    </a:cubicBezTo>
                    <a:cubicBezTo>
                      <a:pt x="64990" y="10202"/>
                      <a:pt x="64919" y="10220"/>
                      <a:pt x="64945" y="10238"/>
                    </a:cubicBezTo>
                    <a:cubicBezTo>
                      <a:pt x="64928" y="10226"/>
                      <a:pt x="64907" y="10223"/>
                      <a:pt x="64884" y="10223"/>
                    </a:cubicBezTo>
                    <a:cubicBezTo>
                      <a:pt x="64852" y="10223"/>
                      <a:pt x="64818" y="10229"/>
                      <a:pt x="64786" y="10229"/>
                    </a:cubicBezTo>
                    <a:cubicBezTo>
                      <a:pt x="64766" y="10229"/>
                      <a:pt x="64747" y="10227"/>
                      <a:pt x="64731" y="10220"/>
                    </a:cubicBezTo>
                    <a:cubicBezTo>
                      <a:pt x="64517" y="10131"/>
                      <a:pt x="64740" y="9881"/>
                      <a:pt x="64339" y="9863"/>
                    </a:cubicBezTo>
                    <a:cubicBezTo>
                      <a:pt x="64401" y="9658"/>
                      <a:pt x="64651" y="9676"/>
                      <a:pt x="64803" y="9578"/>
                    </a:cubicBezTo>
                    <a:cubicBezTo>
                      <a:pt x="64768" y="9477"/>
                      <a:pt x="64690" y="9414"/>
                      <a:pt x="64624" y="9414"/>
                    </a:cubicBezTo>
                    <a:cubicBezTo>
                      <a:pt x="64573" y="9414"/>
                      <a:pt x="64529" y="9452"/>
                      <a:pt x="64517" y="9542"/>
                    </a:cubicBezTo>
                    <a:cubicBezTo>
                      <a:pt x="64499" y="9417"/>
                      <a:pt x="64294" y="9372"/>
                      <a:pt x="64294" y="9221"/>
                    </a:cubicBezTo>
                    <a:cubicBezTo>
                      <a:pt x="64294" y="9169"/>
                      <a:pt x="64305" y="9153"/>
                      <a:pt x="64320" y="9153"/>
                    </a:cubicBezTo>
                    <a:cubicBezTo>
                      <a:pt x="64344" y="9153"/>
                      <a:pt x="64379" y="9200"/>
                      <a:pt x="64387" y="9200"/>
                    </a:cubicBezTo>
                    <a:cubicBezTo>
                      <a:pt x="64394" y="9200"/>
                      <a:pt x="64383" y="9166"/>
                      <a:pt x="64330" y="9042"/>
                    </a:cubicBezTo>
                    <a:lnTo>
                      <a:pt x="64330" y="9042"/>
                    </a:lnTo>
                    <a:cubicBezTo>
                      <a:pt x="64499" y="9185"/>
                      <a:pt x="64829" y="9140"/>
                      <a:pt x="65035" y="9239"/>
                    </a:cubicBezTo>
                    <a:cubicBezTo>
                      <a:pt x="65035" y="9239"/>
                      <a:pt x="65035" y="9239"/>
                      <a:pt x="65035" y="9239"/>
                    </a:cubicBezTo>
                    <a:cubicBezTo>
                      <a:pt x="65035" y="9239"/>
                      <a:pt x="65052" y="8899"/>
                      <a:pt x="65044" y="8873"/>
                    </a:cubicBezTo>
                    <a:lnTo>
                      <a:pt x="65044" y="8873"/>
                    </a:lnTo>
                    <a:cubicBezTo>
                      <a:pt x="65052" y="8909"/>
                      <a:pt x="65004" y="8927"/>
                      <a:pt x="64946" y="8927"/>
                    </a:cubicBezTo>
                    <a:cubicBezTo>
                      <a:pt x="64876" y="8927"/>
                      <a:pt x="64791" y="8900"/>
                      <a:pt x="64776" y="8846"/>
                    </a:cubicBezTo>
                    <a:cubicBezTo>
                      <a:pt x="64713" y="8650"/>
                      <a:pt x="64865" y="8534"/>
                      <a:pt x="64865" y="8320"/>
                    </a:cubicBezTo>
                    <a:cubicBezTo>
                      <a:pt x="64865" y="8195"/>
                      <a:pt x="65249" y="8025"/>
                      <a:pt x="65267" y="7838"/>
                    </a:cubicBezTo>
                    <a:cubicBezTo>
                      <a:pt x="65204" y="7804"/>
                      <a:pt x="65151" y="7789"/>
                      <a:pt x="65104" y="7789"/>
                    </a:cubicBezTo>
                    <a:cubicBezTo>
                      <a:pt x="64933" y="7789"/>
                      <a:pt x="64852" y="7984"/>
                      <a:pt x="64705" y="8097"/>
                    </a:cubicBezTo>
                    <a:cubicBezTo>
                      <a:pt x="64712" y="8097"/>
                      <a:pt x="64383" y="8404"/>
                      <a:pt x="64264" y="8404"/>
                    </a:cubicBezTo>
                    <a:cubicBezTo>
                      <a:pt x="64232" y="8404"/>
                      <a:pt x="64215" y="8383"/>
                      <a:pt x="64223" y="8329"/>
                    </a:cubicBezTo>
                    <a:cubicBezTo>
                      <a:pt x="64232" y="8311"/>
                      <a:pt x="64740" y="7668"/>
                      <a:pt x="64758" y="7624"/>
                    </a:cubicBezTo>
                    <a:cubicBezTo>
                      <a:pt x="64772" y="7691"/>
                      <a:pt x="64792" y="7718"/>
                      <a:pt x="64814" y="7718"/>
                    </a:cubicBezTo>
                    <a:cubicBezTo>
                      <a:pt x="64887" y="7718"/>
                      <a:pt x="64980" y="7412"/>
                      <a:pt x="64945" y="7329"/>
                    </a:cubicBezTo>
                    <a:cubicBezTo>
                      <a:pt x="65068" y="7119"/>
                      <a:pt x="65502" y="6580"/>
                      <a:pt x="65057" y="6580"/>
                    </a:cubicBezTo>
                    <a:cubicBezTo>
                      <a:pt x="65050" y="6580"/>
                      <a:pt x="65042" y="6580"/>
                      <a:pt x="65035" y="6580"/>
                    </a:cubicBezTo>
                    <a:cubicBezTo>
                      <a:pt x="65088" y="6437"/>
                      <a:pt x="65115" y="6295"/>
                      <a:pt x="65124" y="6152"/>
                    </a:cubicBezTo>
                    <a:cubicBezTo>
                      <a:pt x="65044" y="6036"/>
                      <a:pt x="64954" y="5929"/>
                      <a:pt x="64865" y="5822"/>
                    </a:cubicBezTo>
                    <a:cubicBezTo>
                      <a:pt x="64847" y="5715"/>
                      <a:pt x="65160" y="5724"/>
                      <a:pt x="65195" y="5643"/>
                    </a:cubicBezTo>
                    <a:cubicBezTo>
                      <a:pt x="65338" y="5295"/>
                      <a:pt x="65249" y="5251"/>
                      <a:pt x="65115" y="5046"/>
                    </a:cubicBezTo>
                    <a:cubicBezTo>
                      <a:pt x="65075" y="4985"/>
                      <a:pt x="65023" y="4970"/>
                      <a:pt x="64972" y="4970"/>
                    </a:cubicBezTo>
                    <a:cubicBezTo>
                      <a:pt x="64925" y="4970"/>
                      <a:pt x="64878" y="4983"/>
                      <a:pt x="64844" y="4983"/>
                    </a:cubicBezTo>
                    <a:cubicBezTo>
                      <a:pt x="64790" y="4983"/>
                      <a:pt x="64766" y="4952"/>
                      <a:pt x="64812" y="4796"/>
                    </a:cubicBezTo>
                    <a:lnTo>
                      <a:pt x="64812" y="4796"/>
                    </a:lnTo>
                    <a:cubicBezTo>
                      <a:pt x="64811" y="4800"/>
                      <a:pt x="64818" y="4802"/>
                      <a:pt x="64831" y="4802"/>
                    </a:cubicBezTo>
                    <a:cubicBezTo>
                      <a:pt x="64936" y="4802"/>
                      <a:pt x="65426" y="4689"/>
                      <a:pt x="65490" y="4618"/>
                    </a:cubicBezTo>
                    <a:lnTo>
                      <a:pt x="65490" y="4618"/>
                    </a:lnTo>
                    <a:cubicBezTo>
                      <a:pt x="65453" y="4629"/>
                      <a:pt x="65425" y="4634"/>
                      <a:pt x="65403" y="4634"/>
                    </a:cubicBezTo>
                    <a:cubicBezTo>
                      <a:pt x="65204" y="4634"/>
                      <a:pt x="65541" y="4206"/>
                      <a:pt x="65419" y="4206"/>
                    </a:cubicBezTo>
                    <a:cubicBezTo>
                      <a:pt x="65389" y="4206"/>
                      <a:pt x="65331" y="4232"/>
                      <a:pt x="65231" y="4296"/>
                    </a:cubicBezTo>
                    <a:cubicBezTo>
                      <a:pt x="65115" y="4252"/>
                      <a:pt x="65240" y="3966"/>
                      <a:pt x="65311" y="3948"/>
                    </a:cubicBezTo>
                    <a:cubicBezTo>
                      <a:pt x="65320" y="3946"/>
                      <a:pt x="65329" y="3945"/>
                      <a:pt x="65337" y="3945"/>
                    </a:cubicBezTo>
                    <a:cubicBezTo>
                      <a:pt x="65446" y="3945"/>
                      <a:pt x="65489" y="4162"/>
                      <a:pt x="65624" y="4162"/>
                    </a:cubicBezTo>
                    <a:cubicBezTo>
                      <a:pt x="65650" y="4162"/>
                      <a:pt x="65679" y="4155"/>
                      <a:pt x="65713" y="4136"/>
                    </a:cubicBezTo>
                    <a:cubicBezTo>
                      <a:pt x="65704" y="3868"/>
                      <a:pt x="65213" y="3832"/>
                      <a:pt x="65588" y="3547"/>
                    </a:cubicBezTo>
                    <a:cubicBezTo>
                      <a:pt x="65588" y="3506"/>
                      <a:pt x="65559" y="3494"/>
                      <a:pt x="65519" y="3494"/>
                    </a:cubicBezTo>
                    <a:cubicBezTo>
                      <a:pt x="65455" y="3494"/>
                      <a:pt x="65360" y="3524"/>
                      <a:pt x="65295" y="3524"/>
                    </a:cubicBezTo>
                    <a:cubicBezTo>
                      <a:pt x="65246" y="3524"/>
                      <a:pt x="65214" y="3507"/>
                      <a:pt x="65222" y="3449"/>
                    </a:cubicBezTo>
                    <a:cubicBezTo>
                      <a:pt x="65222" y="3449"/>
                      <a:pt x="65597" y="3083"/>
                      <a:pt x="65311" y="3056"/>
                    </a:cubicBezTo>
                    <a:lnTo>
                      <a:pt x="65311" y="3056"/>
                    </a:lnTo>
                    <a:cubicBezTo>
                      <a:pt x="65296" y="3056"/>
                      <a:pt x="65043" y="3332"/>
                      <a:pt x="64956" y="3332"/>
                    </a:cubicBezTo>
                    <a:cubicBezTo>
                      <a:pt x="64940" y="3332"/>
                      <a:pt x="64929" y="3322"/>
                      <a:pt x="64928" y="3297"/>
                    </a:cubicBezTo>
                    <a:cubicBezTo>
                      <a:pt x="64919" y="3146"/>
                      <a:pt x="65338" y="2940"/>
                      <a:pt x="65329" y="2923"/>
                    </a:cubicBezTo>
                    <a:cubicBezTo>
                      <a:pt x="65320" y="2673"/>
                      <a:pt x="65052" y="2780"/>
                      <a:pt x="64945" y="2646"/>
                    </a:cubicBezTo>
                    <a:cubicBezTo>
                      <a:pt x="64847" y="2530"/>
                      <a:pt x="65017" y="2423"/>
                      <a:pt x="64919" y="2289"/>
                    </a:cubicBezTo>
                    <a:cubicBezTo>
                      <a:pt x="64740" y="2048"/>
                      <a:pt x="64598" y="2253"/>
                      <a:pt x="64482" y="1843"/>
                    </a:cubicBezTo>
                    <a:cubicBezTo>
                      <a:pt x="64366" y="1451"/>
                      <a:pt x="64874" y="1094"/>
                      <a:pt x="64285" y="1005"/>
                    </a:cubicBezTo>
                    <a:cubicBezTo>
                      <a:pt x="64214" y="942"/>
                      <a:pt x="64660" y="835"/>
                      <a:pt x="64669" y="826"/>
                    </a:cubicBezTo>
                    <a:cubicBezTo>
                      <a:pt x="64598" y="688"/>
                      <a:pt x="64595" y="654"/>
                      <a:pt x="64639" y="654"/>
                    </a:cubicBezTo>
                    <a:cubicBezTo>
                      <a:pt x="64682" y="654"/>
                      <a:pt x="64770" y="686"/>
                      <a:pt x="64881" y="686"/>
                    </a:cubicBezTo>
                    <a:cubicBezTo>
                      <a:pt x="64899" y="686"/>
                      <a:pt x="64917" y="685"/>
                      <a:pt x="64937" y="683"/>
                    </a:cubicBezTo>
                    <a:cubicBezTo>
                      <a:pt x="64698" y="286"/>
                      <a:pt x="63892" y="1"/>
                      <a:pt x="63499" y="1"/>
                    </a:cubicBezTo>
                    <a:cubicBezTo>
                      <a:pt x="63451" y="1"/>
                      <a:pt x="63409" y="6"/>
                      <a:pt x="63375" y="14"/>
                    </a:cubicBezTo>
                    <a:cubicBezTo>
                      <a:pt x="63393" y="121"/>
                      <a:pt x="63349" y="193"/>
                      <a:pt x="63242" y="219"/>
                    </a:cubicBezTo>
                    <a:cubicBezTo>
                      <a:pt x="63207" y="219"/>
                      <a:pt x="63231" y="70"/>
                      <a:pt x="63248" y="59"/>
                    </a:cubicBezTo>
                    <a:lnTo>
                      <a:pt x="63248" y="59"/>
                    </a:lnTo>
                    <a:cubicBezTo>
                      <a:pt x="63214" y="69"/>
                      <a:pt x="62999" y="103"/>
                      <a:pt x="62938" y="103"/>
                    </a:cubicBezTo>
                    <a:cubicBezTo>
                      <a:pt x="62921" y="102"/>
                      <a:pt x="62900" y="101"/>
                      <a:pt x="62877" y="101"/>
                    </a:cubicBezTo>
                    <a:cubicBezTo>
                      <a:pt x="62683" y="101"/>
                      <a:pt x="62308" y="162"/>
                      <a:pt x="62189" y="202"/>
                    </a:cubicBezTo>
                    <a:cubicBezTo>
                      <a:pt x="62411" y="254"/>
                      <a:pt x="62239" y="376"/>
                      <a:pt x="62121" y="376"/>
                    </a:cubicBezTo>
                    <a:cubicBezTo>
                      <a:pt x="62059" y="376"/>
                      <a:pt x="62012" y="342"/>
                      <a:pt x="62046" y="246"/>
                    </a:cubicBezTo>
                    <a:lnTo>
                      <a:pt x="62046" y="246"/>
                    </a:lnTo>
                    <a:cubicBezTo>
                      <a:pt x="61903" y="300"/>
                      <a:pt x="61886" y="523"/>
                      <a:pt x="61912" y="657"/>
                    </a:cubicBezTo>
                    <a:cubicBezTo>
                      <a:pt x="61654" y="300"/>
                      <a:pt x="60708" y="184"/>
                      <a:pt x="60280" y="175"/>
                    </a:cubicBezTo>
                    <a:lnTo>
                      <a:pt x="60280" y="175"/>
                    </a:lnTo>
                    <a:cubicBezTo>
                      <a:pt x="60382" y="278"/>
                      <a:pt x="60304" y="304"/>
                      <a:pt x="60181" y="304"/>
                    </a:cubicBezTo>
                    <a:cubicBezTo>
                      <a:pt x="60046" y="304"/>
                      <a:pt x="59859" y="273"/>
                      <a:pt x="59789" y="273"/>
                    </a:cubicBezTo>
                    <a:cubicBezTo>
                      <a:pt x="59425" y="273"/>
                      <a:pt x="59051" y="289"/>
                      <a:pt x="58677" y="289"/>
                    </a:cubicBezTo>
                    <a:cubicBezTo>
                      <a:pt x="58117" y="289"/>
                      <a:pt x="57557" y="253"/>
                      <a:pt x="57032" y="77"/>
                    </a:cubicBezTo>
                    <a:lnTo>
                      <a:pt x="57032" y="77"/>
                    </a:lnTo>
                    <a:cubicBezTo>
                      <a:pt x="57184" y="228"/>
                      <a:pt x="57247" y="362"/>
                      <a:pt x="57032" y="505"/>
                    </a:cubicBezTo>
                    <a:cubicBezTo>
                      <a:pt x="57032" y="147"/>
                      <a:pt x="56648" y="94"/>
                      <a:pt x="56312" y="94"/>
                    </a:cubicBezTo>
                    <a:cubicBezTo>
                      <a:pt x="56170" y="94"/>
                      <a:pt x="56037" y="103"/>
                      <a:pt x="55944" y="103"/>
                    </a:cubicBezTo>
                    <a:cubicBezTo>
                      <a:pt x="56009" y="168"/>
                      <a:pt x="56074" y="188"/>
                      <a:pt x="56140" y="188"/>
                    </a:cubicBezTo>
                    <a:cubicBezTo>
                      <a:pt x="56246" y="188"/>
                      <a:pt x="56354" y="139"/>
                      <a:pt x="56469" y="139"/>
                    </a:cubicBezTo>
                    <a:cubicBezTo>
                      <a:pt x="56533" y="139"/>
                      <a:pt x="56599" y="154"/>
                      <a:pt x="56667" y="202"/>
                    </a:cubicBezTo>
                    <a:cubicBezTo>
                      <a:pt x="56756" y="264"/>
                      <a:pt x="56372" y="451"/>
                      <a:pt x="56354" y="514"/>
                    </a:cubicBezTo>
                    <a:cubicBezTo>
                      <a:pt x="56321" y="380"/>
                      <a:pt x="56294" y="330"/>
                      <a:pt x="56271" y="330"/>
                    </a:cubicBezTo>
                    <a:cubicBezTo>
                      <a:pt x="56228" y="330"/>
                      <a:pt x="56203" y="518"/>
                      <a:pt x="56185" y="648"/>
                    </a:cubicBezTo>
                    <a:cubicBezTo>
                      <a:pt x="56105" y="505"/>
                      <a:pt x="55641" y="425"/>
                      <a:pt x="55864" y="103"/>
                    </a:cubicBezTo>
                    <a:lnTo>
                      <a:pt x="55560" y="103"/>
                    </a:lnTo>
                    <a:cubicBezTo>
                      <a:pt x="55659" y="282"/>
                      <a:pt x="55605" y="478"/>
                      <a:pt x="55373" y="532"/>
                    </a:cubicBezTo>
                    <a:cubicBezTo>
                      <a:pt x="55360" y="534"/>
                      <a:pt x="55347" y="535"/>
                      <a:pt x="55335" y="535"/>
                    </a:cubicBezTo>
                    <a:cubicBezTo>
                      <a:pt x="55122" y="535"/>
                      <a:pt x="54963" y="197"/>
                      <a:pt x="54820" y="112"/>
                    </a:cubicBezTo>
                    <a:cubicBezTo>
                      <a:pt x="54775" y="130"/>
                      <a:pt x="54749" y="166"/>
                      <a:pt x="54749" y="219"/>
                    </a:cubicBezTo>
                    <a:cubicBezTo>
                      <a:pt x="54677" y="175"/>
                      <a:pt x="54615" y="139"/>
                      <a:pt x="54535" y="103"/>
                    </a:cubicBezTo>
                    <a:lnTo>
                      <a:pt x="54535" y="103"/>
                    </a:lnTo>
                    <a:cubicBezTo>
                      <a:pt x="54588" y="264"/>
                      <a:pt x="55061" y="674"/>
                      <a:pt x="54775" y="844"/>
                    </a:cubicBezTo>
                    <a:cubicBezTo>
                      <a:pt x="54717" y="750"/>
                      <a:pt x="54606" y="715"/>
                      <a:pt x="54520" y="715"/>
                    </a:cubicBezTo>
                    <a:cubicBezTo>
                      <a:pt x="54434" y="715"/>
                      <a:pt x="54374" y="750"/>
                      <a:pt x="54419" y="799"/>
                    </a:cubicBezTo>
                    <a:cubicBezTo>
                      <a:pt x="54267" y="737"/>
                      <a:pt x="54115" y="710"/>
                      <a:pt x="53955" y="701"/>
                    </a:cubicBezTo>
                    <a:cubicBezTo>
                      <a:pt x="54053" y="550"/>
                      <a:pt x="53741" y="692"/>
                      <a:pt x="54071" y="532"/>
                    </a:cubicBezTo>
                    <a:cubicBezTo>
                      <a:pt x="54071" y="456"/>
                      <a:pt x="53990" y="434"/>
                      <a:pt x="53888" y="434"/>
                    </a:cubicBezTo>
                    <a:cubicBezTo>
                      <a:pt x="53847" y="434"/>
                      <a:pt x="53802" y="437"/>
                      <a:pt x="53758" y="442"/>
                    </a:cubicBezTo>
                    <a:cubicBezTo>
                      <a:pt x="53839" y="460"/>
                      <a:pt x="53874" y="514"/>
                      <a:pt x="53857" y="603"/>
                    </a:cubicBezTo>
                    <a:cubicBezTo>
                      <a:pt x="53788" y="667"/>
                      <a:pt x="53717" y="692"/>
                      <a:pt x="53650" y="692"/>
                    </a:cubicBezTo>
                    <a:cubicBezTo>
                      <a:pt x="53418" y="692"/>
                      <a:pt x="53234" y="396"/>
                      <a:pt x="53393" y="389"/>
                    </a:cubicBezTo>
                    <a:lnTo>
                      <a:pt x="53393" y="389"/>
                    </a:lnTo>
                    <a:cubicBezTo>
                      <a:pt x="53377" y="390"/>
                      <a:pt x="53360" y="390"/>
                      <a:pt x="53340" y="390"/>
                    </a:cubicBezTo>
                    <a:cubicBezTo>
                      <a:pt x="53093" y="390"/>
                      <a:pt x="52570" y="337"/>
                      <a:pt x="52661" y="246"/>
                    </a:cubicBezTo>
                    <a:cubicBezTo>
                      <a:pt x="52617" y="246"/>
                      <a:pt x="52474" y="335"/>
                      <a:pt x="52358" y="407"/>
                    </a:cubicBezTo>
                    <a:cubicBezTo>
                      <a:pt x="52286" y="353"/>
                      <a:pt x="52206" y="309"/>
                      <a:pt x="52126" y="264"/>
                    </a:cubicBezTo>
                    <a:cubicBezTo>
                      <a:pt x="52135" y="264"/>
                      <a:pt x="52135" y="255"/>
                      <a:pt x="52135" y="255"/>
                    </a:cubicBezTo>
                    <a:lnTo>
                      <a:pt x="52117" y="255"/>
                    </a:lnTo>
                    <a:cubicBezTo>
                      <a:pt x="51800" y="100"/>
                      <a:pt x="51429" y="0"/>
                      <a:pt x="511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34"/>
              <p:cNvSpPr/>
              <p:nvPr/>
            </p:nvSpPr>
            <p:spPr>
              <a:xfrm>
                <a:off x="7560755" y="4971771"/>
                <a:ext cx="3846" cy="384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1" y="1"/>
                    </a:moveTo>
                    <a:cubicBezTo>
                      <a:pt x="10" y="10"/>
                      <a:pt x="18" y="19"/>
                      <a:pt x="27" y="28"/>
                    </a:cubicBezTo>
                    <a:cubicBezTo>
                      <a:pt x="18" y="19"/>
                      <a:pt x="10" y="1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34"/>
              <p:cNvSpPr/>
              <p:nvPr/>
            </p:nvSpPr>
            <p:spPr>
              <a:xfrm>
                <a:off x="4712223" y="5003634"/>
                <a:ext cx="13597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99" h="43" extrusionOk="0">
                    <a:moveTo>
                      <a:pt x="98" y="1"/>
                    </a:moveTo>
                    <a:cubicBezTo>
                      <a:pt x="72" y="10"/>
                      <a:pt x="36" y="10"/>
                      <a:pt x="0" y="10"/>
                    </a:cubicBezTo>
                    <a:cubicBezTo>
                      <a:pt x="12" y="33"/>
                      <a:pt x="25" y="43"/>
                      <a:pt x="39" y="43"/>
                    </a:cubicBezTo>
                    <a:cubicBezTo>
                      <a:pt x="58" y="43"/>
                      <a:pt x="78" y="2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34"/>
              <p:cNvSpPr/>
              <p:nvPr/>
            </p:nvSpPr>
            <p:spPr>
              <a:xfrm>
                <a:off x="4399778" y="4998827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34"/>
              <p:cNvSpPr/>
              <p:nvPr/>
            </p:nvSpPr>
            <p:spPr>
              <a:xfrm>
                <a:off x="5977794" y="5009814"/>
                <a:ext cx="5082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37" h="37" extrusionOk="0">
                    <a:moveTo>
                      <a:pt x="1" y="0"/>
                    </a:moveTo>
                    <a:cubicBezTo>
                      <a:pt x="10" y="18"/>
                      <a:pt x="18" y="27"/>
                      <a:pt x="36" y="36"/>
                    </a:cubicBezTo>
                    <a:cubicBezTo>
                      <a:pt x="18" y="27"/>
                      <a:pt x="10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34"/>
              <p:cNvSpPr/>
              <p:nvPr/>
            </p:nvSpPr>
            <p:spPr>
              <a:xfrm>
                <a:off x="141332" y="1891690"/>
                <a:ext cx="58507" cy="3694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269" extrusionOk="0">
                    <a:moveTo>
                      <a:pt x="78" y="1"/>
                    </a:moveTo>
                    <a:cubicBezTo>
                      <a:pt x="0" y="1"/>
                      <a:pt x="233" y="269"/>
                      <a:pt x="312" y="269"/>
                    </a:cubicBezTo>
                    <a:cubicBezTo>
                      <a:pt x="314" y="269"/>
                      <a:pt x="317" y="269"/>
                      <a:pt x="319" y="268"/>
                    </a:cubicBezTo>
                    <a:cubicBezTo>
                      <a:pt x="426" y="250"/>
                      <a:pt x="114" y="1"/>
                      <a:pt x="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34"/>
              <p:cNvSpPr/>
              <p:nvPr/>
            </p:nvSpPr>
            <p:spPr>
              <a:xfrm>
                <a:off x="215632" y="1114906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0" y="1"/>
                    </a:cubicBezTo>
                    <a:cubicBezTo>
                      <a:pt x="1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34"/>
              <p:cNvSpPr/>
              <p:nvPr/>
            </p:nvSpPr>
            <p:spPr>
              <a:xfrm>
                <a:off x="158087" y="1114906"/>
                <a:ext cx="57683" cy="38181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8" extrusionOk="0">
                    <a:moveTo>
                      <a:pt x="420" y="1"/>
                    </a:moveTo>
                    <a:cubicBezTo>
                      <a:pt x="384" y="36"/>
                      <a:pt x="72" y="90"/>
                      <a:pt x="54" y="134"/>
                    </a:cubicBezTo>
                    <a:cubicBezTo>
                      <a:pt x="1" y="277"/>
                      <a:pt x="268" y="224"/>
                      <a:pt x="304" y="250"/>
                    </a:cubicBez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34"/>
              <p:cNvSpPr/>
              <p:nvPr/>
            </p:nvSpPr>
            <p:spPr>
              <a:xfrm>
                <a:off x="2701591" y="5004870"/>
                <a:ext cx="2609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19" y="1"/>
                    </a:moveTo>
                    <a:cubicBezTo>
                      <a:pt x="10" y="1"/>
                      <a:pt x="10" y="1"/>
                      <a:pt x="1" y="1"/>
                    </a:cubicBezTo>
                    <a:cubicBezTo>
                      <a:pt x="10" y="1"/>
                      <a:pt x="10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34"/>
              <p:cNvSpPr/>
              <p:nvPr/>
            </p:nvSpPr>
            <p:spPr>
              <a:xfrm>
                <a:off x="122654" y="1372964"/>
                <a:ext cx="24035" cy="157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5" extrusionOk="0">
                    <a:moveTo>
                      <a:pt x="28" y="1"/>
                    </a:moveTo>
                    <a:cubicBezTo>
                      <a:pt x="0" y="1"/>
                      <a:pt x="19" y="32"/>
                      <a:pt x="80" y="93"/>
                    </a:cubicBezTo>
                    <a:cubicBezTo>
                      <a:pt x="112" y="107"/>
                      <a:pt x="134" y="114"/>
                      <a:pt x="147" y="114"/>
                    </a:cubicBezTo>
                    <a:cubicBezTo>
                      <a:pt x="174" y="114"/>
                      <a:pt x="159" y="83"/>
                      <a:pt x="98" y="22"/>
                    </a:cubicBezTo>
                    <a:cubicBezTo>
                      <a:pt x="64" y="8"/>
                      <a:pt x="41" y="1"/>
                      <a:pt x="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34"/>
              <p:cNvSpPr/>
              <p:nvPr/>
            </p:nvSpPr>
            <p:spPr>
              <a:xfrm>
                <a:off x="148336" y="1351402"/>
                <a:ext cx="11125" cy="1579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5" extrusionOk="0">
                    <a:moveTo>
                      <a:pt x="54" y="0"/>
                    </a:moveTo>
                    <a:cubicBezTo>
                      <a:pt x="40" y="0"/>
                      <a:pt x="23" y="18"/>
                      <a:pt x="0" y="54"/>
                    </a:cubicBezTo>
                    <a:cubicBezTo>
                      <a:pt x="5" y="94"/>
                      <a:pt x="14" y="114"/>
                      <a:pt x="27" y="114"/>
                    </a:cubicBezTo>
                    <a:cubicBezTo>
                      <a:pt x="40" y="114"/>
                      <a:pt x="58" y="94"/>
                      <a:pt x="81" y="54"/>
                    </a:cubicBezTo>
                    <a:cubicBezTo>
                      <a:pt x="76" y="18"/>
                      <a:pt x="67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34"/>
              <p:cNvSpPr/>
              <p:nvPr/>
            </p:nvSpPr>
            <p:spPr>
              <a:xfrm>
                <a:off x="237743" y="1862300"/>
                <a:ext cx="32000" cy="2705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9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" y="63"/>
                      <a:pt x="1" y="134"/>
                      <a:pt x="116" y="197"/>
                    </a:cubicBezTo>
                    <a:cubicBezTo>
                      <a:pt x="232" y="143"/>
                      <a:pt x="232" y="72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34"/>
              <p:cNvSpPr/>
              <p:nvPr/>
            </p:nvSpPr>
            <p:spPr>
              <a:xfrm>
                <a:off x="138311" y="1696945"/>
                <a:ext cx="48069" cy="5699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5" extrusionOk="0">
                    <a:moveTo>
                      <a:pt x="270" y="0"/>
                    </a:moveTo>
                    <a:cubicBezTo>
                      <a:pt x="0" y="17"/>
                      <a:pt x="112" y="415"/>
                      <a:pt x="238" y="415"/>
                    </a:cubicBezTo>
                    <a:cubicBezTo>
                      <a:pt x="245" y="415"/>
                      <a:pt x="253" y="414"/>
                      <a:pt x="261" y="410"/>
                    </a:cubicBezTo>
                    <a:cubicBezTo>
                      <a:pt x="261" y="366"/>
                      <a:pt x="261" y="321"/>
                      <a:pt x="261" y="286"/>
                    </a:cubicBezTo>
                    <a:cubicBezTo>
                      <a:pt x="252" y="259"/>
                      <a:pt x="350" y="0"/>
                      <a:pt x="2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34"/>
              <p:cNvSpPr/>
              <p:nvPr/>
            </p:nvSpPr>
            <p:spPr>
              <a:xfrm>
                <a:off x="107272" y="1504534"/>
                <a:ext cx="48481" cy="4848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3" extrusionOk="0">
                    <a:moveTo>
                      <a:pt x="224" y="0"/>
                    </a:moveTo>
                    <a:cubicBezTo>
                      <a:pt x="225" y="0"/>
                      <a:pt x="226" y="0"/>
                      <a:pt x="228" y="1"/>
                    </a:cubicBezTo>
                    <a:cubicBezTo>
                      <a:pt x="226" y="0"/>
                      <a:pt x="225" y="0"/>
                      <a:pt x="224" y="0"/>
                    </a:cubicBezTo>
                    <a:close/>
                    <a:moveTo>
                      <a:pt x="215" y="0"/>
                    </a:moveTo>
                    <a:cubicBezTo>
                      <a:pt x="0" y="0"/>
                      <a:pt x="199" y="353"/>
                      <a:pt x="301" y="353"/>
                    </a:cubicBezTo>
                    <a:cubicBezTo>
                      <a:pt x="331" y="353"/>
                      <a:pt x="353" y="322"/>
                      <a:pt x="353" y="241"/>
                    </a:cubicBezTo>
                    <a:cubicBezTo>
                      <a:pt x="353" y="233"/>
                      <a:pt x="112" y="0"/>
                      <a:pt x="221" y="0"/>
                    </a:cubicBezTo>
                    <a:cubicBezTo>
                      <a:pt x="222" y="0"/>
                      <a:pt x="223" y="0"/>
                      <a:pt x="224" y="0"/>
                    </a:cubicBezTo>
                    <a:lnTo>
                      <a:pt x="224" y="0"/>
                    </a:lnTo>
                    <a:cubicBezTo>
                      <a:pt x="221" y="0"/>
                      <a:pt x="218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34"/>
              <p:cNvSpPr/>
              <p:nvPr/>
            </p:nvSpPr>
            <p:spPr>
              <a:xfrm>
                <a:off x="112766" y="1472671"/>
                <a:ext cx="27880" cy="2348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71" extrusionOk="0">
                    <a:moveTo>
                      <a:pt x="194" y="1"/>
                    </a:moveTo>
                    <a:cubicBezTo>
                      <a:pt x="172" y="1"/>
                      <a:pt x="1" y="170"/>
                      <a:pt x="54" y="170"/>
                    </a:cubicBezTo>
                    <a:cubicBezTo>
                      <a:pt x="90" y="134"/>
                      <a:pt x="125" y="108"/>
                      <a:pt x="152" y="72"/>
                    </a:cubicBezTo>
                    <a:cubicBezTo>
                      <a:pt x="193" y="20"/>
                      <a:pt x="202" y="1"/>
                      <a:pt x="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34"/>
              <p:cNvSpPr/>
              <p:nvPr/>
            </p:nvSpPr>
            <p:spPr>
              <a:xfrm>
                <a:off x="5382296" y="136234"/>
                <a:ext cx="12498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91" h="149" extrusionOk="0">
                    <a:moveTo>
                      <a:pt x="46" y="1"/>
                    </a:moveTo>
                    <a:cubicBezTo>
                      <a:pt x="23" y="1"/>
                      <a:pt x="1" y="12"/>
                      <a:pt x="1" y="34"/>
                    </a:cubicBezTo>
                    <a:cubicBezTo>
                      <a:pt x="14" y="110"/>
                      <a:pt x="30" y="148"/>
                      <a:pt x="46" y="148"/>
                    </a:cubicBezTo>
                    <a:cubicBezTo>
                      <a:pt x="61" y="148"/>
                      <a:pt x="77" y="110"/>
                      <a:pt x="90" y="34"/>
                    </a:cubicBezTo>
                    <a:cubicBezTo>
                      <a:pt x="90" y="12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34"/>
              <p:cNvSpPr/>
              <p:nvPr/>
            </p:nvSpPr>
            <p:spPr>
              <a:xfrm>
                <a:off x="117710" y="3757703"/>
                <a:ext cx="4944" cy="9888"/>
              </a:xfrm>
              <a:custGeom>
                <a:avLst/>
                <a:gdLst/>
                <a:ahLst/>
                <a:cxnLst/>
                <a:rect l="l" t="t" r="r" b="b"/>
                <a:pathLst>
                  <a:path w="36" h="72" extrusionOk="0">
                    <a:moveTo>
                      <a:pt x="36" y="0"/>
                    </a:moveTo>
                    <a:cubicBezTo>
                      <a:pt x="9" y="18"/>
                      <a:pt x="0" y="36"/>
                      <a:pt x="36" y="72"/>
                    </a:cubicBezTo>
                    <a:cubicBezTo>
                      <a:pt x="36" y="45"/>
                      <a:pt x="36" y="2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34"/>
              <p:cNvSpPr/>
              <p:nvPr/>
            </p:nvSpPr>
            <p:spPr>
              <a:xfrm>
                <a:off x="122517" y="3679283"/>
                <a:ext cx="63863" cy="7979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81" extrusionOk="0">
                    <a:moveTo>
                      <a:pt x="28" y="0"/>
                    </a:moveTo>
                    <a:cubicBezTo>
                      <a:pt x="19" y="188"/>
                      <a:pt x="10" y="384"/>
                      <a:pt x="1" y="571"/>
                    </a:cubicBezTo>
                    <a:cubicBezTo>
                      <a:pt x="72" y="562"/>
                      <a:pt x="144" y="553"/>
                      <a:pt x="215" y="544"/>
                    </a:cubicBezTo>
                    <a:cubicBezTo>
                      <a:pt x="257" y="569"/>
                      <a:pt x="293" y="581"/>
                      <a:pt x="323" y="581"/>
                    </a:cubicBezTo>
                    <a:cubicBezTo>
                      <a:pt x="369" y="581"/>
                      <a:pt x="400" y="551"/>
                      <a:pt x="411" y="491"/>
                    </a:cubicBezTo>
                    <a:cubicBezTo>
                      <a:pt x="358" y="428"/>
                      <a:pt x="286" y="384"/>
                      <a:pt x="197" y="366"/>
                    </a:cubicBezTo>
                    <a:cubicBezTo>
                      <a:pt x="465" y="259"/>
                      <a:pt x="153" y="81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34"/>
              <p:cNvSpPr/>
              <p:nvPr/>
            </p:nvSpPr>
            <p:spPr>
              <a:xfrm>
                <a:off x="4769767" y="132389"/>
                <a:ext cx="6455" cy="2884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0" y="0"/>
                    </a:moveTo>
                    <a:cubicBezTo>
                      <a:pt x="8" y="15"/>
                      <a:pt x="23" y="21"/>
                      <a:pt x="33" y="21"/>
                    </a:cubicBezTo>
                    <a:cubicBezTo>
                      <a:pt x="46" y="21"/>
                      <a:pt x="47" y="1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34"/>
              <p:cNvSpPr/>
              <p:nvPr/>
            </p:nvSpPr>
            <p:spPr>
              <a:xfrm>
                <a:off x="5582123" y="133488"/>
                <a:ext cx="1373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1"/>
                    </a:moveTo>
                    <a:cubicBezTo>
                      <a:pt x="9" y="1"/>
                      <a:pt x="9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34"/>
              <p:cNvSpPr/>
              <p:nvPr/>
            </p:nvSpPr>
            <p:spPr>
              <a:xfrm>
                <a:off x="248730" y="192406"/>
                <a:ext cx="7554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55" h="1" extrusionOk="0">
                    <a:moveTo>
                      <a:pt x="54" y="0"/>
                    </a:moveTo>
                    <a:cubicBezTo>
                      <a:pt x="45" y="0"/>
                      <a:pt x="1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34"/>
              <p:cNvSpPr/>
              <p:nvPr/>
            </p:nvSpPr>
            <p:spPr>
              <a:xfrm>
                <a:off x="147100" y="181693"/>
                <a:ext cx="93254" cy="1634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19" extrusionOk="0">
                    <a:moveTo>
                      <a:pt x="370" y="0"/>
                    </a:moveTo>
                    <a:cubicBezTo>
                      <a:pt x="246" y="0"/>
                      <a:pt x="122" y="38"/>
                      <a:pt x="0" y="96"/>
                    </a:cubicBezTo>
                    <a:cubicBezTo>
                      <a:pt x="102" y="112"/>
                      <a:pt x="200" y="119"/>
                      <a:pt x="298" y="119"/>
                    </a:cubicBezTo>
                    <a:cubicBezTo>
                      <a:pt x="423" y="119"/>
                      <a:pt x="548" y="107"/>
                      <a:pt x="678" y="87"/>
                    </a:cubicBezTo>
                    <a:cubicBezTo>
                      <a:pt x="577" y="26"/>
                      <a:pt x="474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34"/>
              <p:cNvSpPr/>
              <p:nvPr/>
            </p:nvSpPr>
            <p:spPr>
              <a:xfrm>
                <a:off x="136113" y="195977"/>
                <a:ext cx="879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9" extrusionOk="0">
                    <a:moveTo>
                      <a:pt x="63" y="1"/>
                    </a:moveTo>
                    <a:cubicBezTo>
                      <a:pt x="45" y="19"/>
                      <a:pt x="18" y="28"/>
                      <a:pt x="0" y="37"/>
                    </a:cubicBezTo>
                    <a:cubicBezTo>
                      <a:pt x="25" y="68"/>
                      <a:pt x="39" y="79"/>
                      <a:pt x="47" y="79"/>
                    </a:cubicBezTo>
                    <a:cubicBezTo>
                      <a:pt x="63" y="79"/>
                      <a:pt x="50" y="25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34"/>
              <p:cNvSpPr/>
              <p:nvPr/>
            </p:nvSpPr>
            <p:spPr>
              <a:xfrm>
                <a:off x="144628" y="194741"/>
                <a:ext cx="2609" cy="137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8" y="1"/>
                    </a:moveTo>
                    <a:cubicBezTo>
                      <a:pt x="9" y="1"/>
                      <a:pt x="1" y="10"/>
                      <a:pt x="1" y="10"/>
                    </a:cubicBezTo>
                    <a:cubicBezTo>
                      <a:pt x="9" y="10"/>
                      <a:pt x="18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34"/>
              <p:cNvSpPr/>
              <p:nvPr/>
            </p:nvSpPr>
            <p:spPr>
              <a:xfrm>
                <a:off x="165504" y="200783"/>
                <a:ext cx="6730" cy="15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" extrusionOk="0">
                    <a:moveTo>
                      <a:pt x="46" y="0"/>
                    </a:moveTo>
                    <a:cubicBezTo>
                      <a:pt x="43" y="0"/>
                      <a:pt x="16" y="5"/>
                      <a:pt x="0" y="11"/>
                    </a:cubicBezTo>
                    <a:cubicBezTo>
                      <a:pt x="38" y="3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34"/>
              <p:cNvSpPr/>
              <p:nvPr/>
            </p:nvSpPr>
            <p:spPr>
              <a:xfrm>
                <a:off x="5456871" y="4993059"/>
                <a:ext cx="33099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" extrusionOk="0">
                    <a:moveTo>
                      <a:pt x="180" y="1"/>
                    </a:moveTo>
                    <a:cubicBezTo>
                      <a:pt x="167" y="1"/>
                      <a:pt x="144" y="3"/>
                      <a:pt x="109" y="7"/>
                    </a:cubicBezTo>
                    <a:cubicBezTo>
                      <a:pt x="91" y="15"/>
                      <a:pt x="65" y="24"/>
                      <a:pt x="2" y="33"/>
                    </a:cubicBezTo>
                    <a:cubicBezTo>
                      <a:pt x="1" y="37"/>
                      <a:pt x="7" y="39"/>
                      <a:pt x="19" y="39"/>
                    </a:cubicBezTo>
                    <a:cubicBezTo>
                      <a:pt x="74" y="39"/>
                      <a:pt x="241" y="1"/>
                      <a:pt x="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4" name="Google Shape;19104;p34"/>
              <p:cNvSpPr/>
              <p:nvPr/>
            </p:nvSpPr>
            <p:spPr>
              <a:xfrm>
                <a:off x="374944" y="3954920"/>
                <a:ext cx="16069" cy="9064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6" extrusionOk="0">
                    <a:moveTo>
                      <a:pt x="81" y="1"/>
                    </a:moveTo>
                    <a:cubicBezTo>
                      <a:pt x="81" y="9"/>
                      <a:pt x="1" y="54"/>
                      <a:pt x="1" y="63"/>
                    </a:cubicBezTo>
                    <a:cubicBezTo>
                      <a:pt x="16" y="65"/>
                      <a:pt x="27" y="66"/>
                      <a:pt x="36" y="66"/>
                    </a:cubicBezTo>
                    <a:cubicBezTo>
                      <a:pt x="93" y="66"/>
                      <a:pt x="37" y="30"/>
                      <a:pt x="75" y="30"/>
                    </a:cubicBezTo>
                    <a:cubicBezTo>
                      <a:pt x="83" y="30"/>
                      <a:pt x="97" y="32"/>
                      <a:pt x="117" y="36"/>
                    </a:cubicBez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9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6" name="Google Shape;19106;p35"/>
          <p:cNvSpPr/>
          <p:nvPr/>
        </p:nvSpPr>
        <p:spPr>
          <a:xfrm>
            <a:off x="3657600" y="-720775"/>
            <a:ext cx="6577500" cy="65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07" name="Google Shape;19107;p35"/>
          <p:cNvGrpSpPr/>
          <p:nvPr/>
        </p:nvGrpSpPr>
        <p:grpSpPr>
          <a:xfrm rot="10800000">
            <a:off x="332171" y="241457"/>
            <a:ext cx="8501295" cy="4653095"/>
            <a:chOff x="5307908" y="3262878"/>
            <a:chExt cx="2055538" cy="1125050"/>
          </a:xfrm>
        </p:grpSpPr>
        <p:sp>
          <p:nvSpPr>
            <p:cNvPr id="19108" name="Google Shape;19108;p35"/>
            <p:cNvSpPr/>
            <p:nvPr/>
          </p:nvSpPr>
          <p:spPr>
            <a:xfrm>
              <a:off x="7056291" y="4034592"/>
              <a:ext cx="29813" cy="11483"/>
            </a:xfrm>
            <a:custGeom>
              <a:avLst/>
              <a:gdLst/>
              <a:ahLst/>
              <a:cxnLst/>
              <a:rect l="l" t="t" r="r" b="b"/>
              <a:pathLst>
                <a:path w="958" h="369" extrusionOk="0">
                  <a:moveTo>
                    <a:pt x="524" y="0"/>
                  </a:moveTo>
                  <a:cubicBezTo>
                    <a:pt x="411" y="0"/>
                    <a:pt x="1" y="82"/>
                    <a:pt x="66" y="163"/>
                  </a:cubicBezTo>
                  <a:cubicBezTo>
                    <a:pt x="98" y="204"/>
                    <a:pt x="166" y="213"/>
                    <a:pt x="230" y="213"/>
                  </a:cubicBezTo>
                  <a:cubicBezTo>
                    <a:pt x="284" y="213"/>
                    <a:pt x="335" y="207"/>
                    <a:pt x="363" y="207"/>
                  </a:cubicBezTo>
                  <a:cubicBezTo>
                    <a:pt x="410" y="207"/>
                    <a:pt x="386" y="226"/>
                    <a:pt x="173" y="332"/>
                  </a:cubicBezTo>
                  <a:cubicBezTo>
                    <a:pt x="214" y="356"/>
                    <a:pt x="256" y="368"/>
                    <a:pt x="300" y="368"/>
                  </a:cubicBezTo>
                  <a:cubicBezTo>
                    <a:pt x="322" y="368"/>
                    <a:pt x="345" y="365"/>
                    <a:pt x="369" y="359"/>
                  </a:cubicBezTo>
                  <a:cubicBezTo>
                    <a:pt x="628" y="341"/>
                    <a:pt x="958" y="154"/>
                    <a:pt x="547" y="2"/>
                  </a:cubicBezTo>
                  <a:cubicBezTo>
                    <a:pt x="543" y="1"/>
                    <a:pt x="535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35"/>
            <p:cNvSpPr/>
            <p:nvPr/>
          </p:nvSpPr>
          <p:spPr>
            <a:xfrm>
              <a:off x="6749386" y="3834024"/>
              <a:ext cx="24958" cy="12604"/>
            </a:xfrm>
            <a:custGeom>
              <a:avLst/>
              <a:gdLst/>
              <a:ahLst/>
              <a:cxnLst/>
              <a:rect l="l" t="t" r="r" b="b"/>
              <a:pathLst>
                <a:path w="802" h="405" extrusionOk="0">
                  <a:moveTo>
                    <a:pt x="86" y="0"/>
                  </a:moveTo>
                  <a:cubicBezTo>
                    <a:pt x="20" y="0"/>
                    <a:pt x="0" y="48"/>
                    <a:pt x="97" y="194"/>
                  </a:cubicBezTo>
                  <a:cubicBezTo>
                    <a:pt x="134" y="256"/>
                    <a:pt x="431" y="405"/>
                    <a:pt x="623" y="405"/>
                  </a:cubicBezTo>
                  <a:cubicBezTo>
                    <a:pt x="707" y="405"/>
                    <a:pt x="770" y="377"/>
                    <a:pt x="784" y="301"/>
                  </a:cubicBezTo>
                  <a:cubicBezTo>
                    <a:pt x="801" y="185"/>
                    <a:pt x="373" y="221"/>
                    <a:pt x="489" y="167"/>
                  </a:cubicBezTo>
                  <a:cubicBezTo>
                    <a:pt x="495" y="167"/>
                    <a:pt x="20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35"/>
            <p:cNvSpPr/>
            <p:nvPr/>
          </p:nvSpPr>
          <p:spPr>
            <a:xfrm>
              <a:off x="6297897" y="4356871"/>
              <a:ext cx="10052" cy="15031"/>
            </a:xfrm>
            <a:custGeom>
              <a:avLst/>
              <a:gdLst/>
              <a:ahLst/>
              <a:cxnLst/>
              <a:rect l="l" t="t" r="r" b="b"/>
              <a:pathLst>
                <a:path w="323" h="483" extrusionOk="0">
                  <a:moveTo>
                    <a:pt x="322" y="441"/>
                  </a:moveTo>
                  <a:cubicBezTo>
                    <a:pt x="320" y="444"/>
                    <a:pt x="318" y="447"/>
                    <a:pt x="315" y="449"/>
                  </a:cubicBezTo>
                  <a:lnTo>
                    <a:pt x="315" y="449"/>
                  </a:lnTo>
                  <a:cubicBezTo>
                    <a:pt x="317" y="447"/>
                    <a:pt x="320" y="445"/>
                    <a:pt x="322" y="441"/>
                  </a:cubicBezTo>
                  <a:close/>
                  <a:moveTo>
                    <a:pt x="265" y="1"/>
                  </a:moveTo>
                  <a:cubicBezTo>
                    <a:pt x="167" y="1"/>
                    <a:pt x="1" y="277"/>
                    <a:pt x="1" y="307"/>
                  </a:cubicBezTo>
                  <a:cubicBezTo>
                    <a:pt x="1" y="361"/>
                    <a:pt x="135" y="483"/>
                    <a:pt x="239" y="483"/>
                  </a:cubicBezTo>
                  <a:cubicBezTo>
                    <a:pt x="268" y="483"/>
                    <a:pt x="295" y="473"/>
                    <a:pt x="315" y="449"/>
                  </a:cubicBezTo>
                  <a:lnTo>
                    <a:pt x="315" y="449"/>
                  </a:lnTo>
                  <a:cubicBezTo>
                    <a:pt x="313" y="452"/>
                    <a:pt x="310" y="453"/>
                    <a:pt x="308" y="453"/>
                  </a:cubicBezTo>
                  <a:cubicBezTo>
                    <a:pt x="267" y="453"/>
                    <a:pt x="295" y="38"/>
                    <a:pt x="311" y="38"/>
                  </a:cubicBezTo>
                  <a:cubicBezTo>
                    <a:pt x="312" y="38"/>
                    <a:pt x="313" y="38"/>
                    <a:pt x="313" y="39"/>
                  </a:cubicBezTo>
                  <a:cubicBezTo>
                    <a:pt x="301" y="12"/>
                    <a:pt x="284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1" name="Google Shape;19111;p35"/>
            <p:cNvSpPr/>
            <p:nvPr/>
          </p:nvSpPr>
          <p:spPr>
            <a:xfrm>
              <a:off x="6806802" y="4336456"/>
              <a:ext cx="10768" cy="11981"/>
            </a:xfrm>
            <a:custGeom>
              <a:avLst/>
              <a:gdLst/>
              <a:ahLst/>
              <a:cxnLst/>
              <a:rect l="l" t="t" r="r" b="b"/>
              <a:pathLst>
                <a:path w="346" h="385" extrusionOk="0">
                  <a:moveTo>
                    <a:pt x="286" y="0"/>
                  </a:moveTo>
                  <a:cubicBezTo>
                    <a:pt x="192" y="0"/>
                    <a:pt x="7" y="104"/>
                    <a:pt x="0" y="124"/>
                  </a:cubicBezTo>
                  <a:cubicBezTo>
                    <a:pt x="1" y="123"/>
                    <a:pt x="2" y="122"/>
                    <a:pt x="4" y="122"/>
                  </a:cubicBezTo>
                  <a:cubicBezTo>
                    <a:pt x="32" y="122"/>
                    <a:pt x="168" y="385"/>
                    <a:pt x="259" y="385"/>
                  </a:cubicBezTo>
                  <a:cubicBezTo>
                    <a:pt x="309" y="385"/>
                    <a:pt x="345" y="302"/>
                    <a:pt x="339" y="44"/>
                  </a:cubicBezTo>
                  <a:cubicBezTo>
                    <a:pt x="339" y="12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2" name="Google Shape;19112;p35"/>
            <p:cNvSpPr/>
            <p:nvPr/>
          </p:nvSpPr>
          <p:spPr>
            <a:xfrm>
              <a:off x="5999456" y="4344672"/>
              <a:ext cx="24242" cy="5664"/>
            </a:xfrm>
            <a:custGeom>
              <a:avLst/>
              <a:gdLst/>
              <a:ahLst/>
              <a:cxnLst/>
              <a:rect l="l" t="t" r="r" b="b"/>
              <a:pathLst>
                <a:path w="779" h="182" extrusionOk="0">
                  <a:moveTo>
                    <a:pt x="730" y="1"/>
                  </a:moveTo>
                  <a:cubicBezTo>
                    <a:pt x="571" y="1"/>
                    <a:pt x="61" y="21"/>
                    <a:pt x="1" y="66"/>
                  </a:cubicBezTo>
                  <a:cubicBezTo>
                    <a:pt x="10" y="60"/>
                    <a:pt x="21" y="57"/>
                    <a:pt x="35" y="57"/>
                  </a:cubicBezTo>
                  <a:cubicBezTo>
                    <a:pt x="130" y="57"/>
                    <a:pt x="332" y="182"/>
                    <a:pt x="511" y="182"/>
                  </a:cubicBezTo>
                  <a:cubicBezTo>
                    <a:pt x="616" y="182"/>
                    <a:pt x="714" y="139"/>
                    <a:pt x="777" y="3"/>
                  </a:cubicBezTo>
                  <a:cubicBezTo>
                    <a:pt x="778" y="2"/>
                    <a:pt x="761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35"/>
            <p:cNvSpPr/>
            <p:nvPr/>
          </p:nvSpPr>
          <p:spPr>
            <a:xfrm>
              <a:off x="6253769" y="3315565"/>
              <a:ext cx="15031" cy="5104"/>
            </a:xfrm>
            <a:custGeom>
              <a:avLst/>
              <a:gdLst/>
              <a:ahLst/>
              <a:cxnLst/>
              <a:rect l="l" t="t" r="r" b="b"/>
              <a:pathLst>
                <a:path w="483" h="164" extrusionOk="0">
                  <a:moveTo>
                    <a:pt x="337" y="1"/>
                  </a:moveTo>
                  <a:cubicBezTo>
                    <a:pt x="265" y="1"/>
                    <a:pt x="191" y="6"/>
                    <a:pt x="134" y="11"/>
                  </a:cubicBezTo>
                  <a:cubicBezTo>
                    <a:pt x="241" y="56"/>
                    <a:pt x="1" y="82"/>
                    <a:pt x="99" y="163"/>
                  </a:cubicBezTo>
                  <a:cubicBezTo>
                    <a:pt x="109" y="163"/>
                    <a:pt x="119" y="164"/>
                    <a:pt x="129" y="164"/>
                  </a:cubicBezTo>
                  <a:cubicBezTo>
                    <a:pt x="259" y="164"/>
                    <a:pt x="375" y="110"/>
                    <a:pt x="482" y="11"/>
                  </a:cubicBezTo>
                  <a:cubicBezTo>
                    <a:pt x="441" y="3"/>
                    <a:pt x="39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35"/>
            <p:cNvSpPr/>
            <p:nvPr/>
          </p:nvSpPr>
          <p:spPr>
            <a:xfrm>
              <a:off x="6989010" y="4370284"/>
              <a:ext cx="18018" cy="3703"/>
            </a:xfrm>
            <a:custGeom>
              <a:avLst/>
              <a:gdLst/>
              <a:ahLst/>
              <a:cxnLst/>
              <a:rect l="l" t="t" r="r" b="b"/>
              <a:pathLst>
                <a:path w="579" h="119" extrusionOk="0">
                  <a:moveTo>
                    <a:pt x="269" y="0"/>
                  </a:moveTo>
                  <a:cubicBezTo>
                    <a:pt x="153" y="0"/>
                    <a:pt x="44" y="7"/>
                    <a:pt x="24" y="19"/>
                  </a:cubicBezTo>
                  <a:cubicBezTo>
                    <a:pt x="1" y="89"/>
                    <a:pt x="25" y="119"/>
                    <a:pt x="92" y="119"/>
                  </a:cubicBezTo>
                  <a:cubicBezTo>
                    <a:pt x="101" y="119"/>
                    <a:pt x="112" y="118"/>
                    <a:pt x="122" y="117"/>
                  </a:cubicBezTo>
                  <a:cubicBezTo>
                    <a:pt x="178" y="114"/>
                    <a:pt x="221" y="113"/>
                    <a:pt x="254" y="113"/>
                  </a:cubicBezTo>
                  <a:cubicBezTo>
                    <a:pt x="298" y="113"/>
                    <a:pt x="326" y="114"/>
                    <a:pt x="349" y="114"/>
                  </a:cubicBezTo>
                  <a:cubicBezTo>
                    <a:pt x="406" y="114"/>
                    <a:pt x="427" y="105"/>
                    <a:pt x="568" y="37"/>
                  </a:cubicBezTo>
                  <a:cubicBezTo>
                    <a:pt x="578" y="11"/>
                    <a:pt x="41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35"/>
            <p:cNvSpPr/>
            <p:nvPr/>
          </p:nvSpPr>
          <p:spPr>
            <a:xfrm>
              <a:off x="6207680" y="3315876"/>
              <a:ext cx="16400" cy="3641"/>
            </a:xfrm>
            <a:custGeom>
              <a:avLst/>
              <a:gdLst/>
              <a:ahLst/>
              <a:cxnLst/>
              <a:rect l="l" t="t" r="r" b="b"/>
              <a:pathLst>
                <a:path w="527" h="117" extrusionOk="0">
                  <a:moveTo>
                    <a:pt x="1" y="1"/>
                  </a:moveTo>
                  <a:cubicBezTo>
                    <a:pt x="126" y="63"/>
                    <a:pt x="206" y="117"/>
                    <a:pt x="349" y="117"/>
                  </a:cubicBezTo>
                  <a:cubicBezTo>
                    <a:pt x="456" y="117"/>
                    <a:pt x="509" y="72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35"/>
            <p:cNvSpPr/>
            <p:nvPr/>
          </p:nvSpPr>
          <p:spPr>
            <a:xfrm>
              <a:off x="6595155" y="4361165"/>
              <a:ext cx="10705" cy="7033"/>
            </a:xfrm>
            <a:custGeom>
              <a:avLst/>
              <a:gdLst/>
              <a:ahLst/>
              <a:cxnLst/>
              <a:rect l="l" t="t" r="r" b="b"/>
              <a:pathLst>
                <a:path w="344" h="226" extrusionOk="0">
                  <a:moveTo>
                    <a:pt x="327" y="140"/>
                  </a:moveTo>
                  <a:cubicBezTo>
                    <a:pt x="327" y="140"/>
                    <a:pt x="327" y="140"/>
                    <a:pt x="326" y="141"/>
                  </a:cubicBezTo>
                  <a:lnTo>
                    <a:pt x="326" y="141"/>
                  </a:lnTo>
                  <a:cubicBezTo>
                    <a:pt x="327" y="140"/>
                    <a:pt x="327" y="140"/>
                    <a:pt x="327" y="140"/>
                  </a:cubicBezTo>
                  <a:close/>
                  <a:moveTo>
                    <a:pt x="326" y="141"/>
                  </a:moveTo>
                  <a:cubicBezTo>
                    <a:pt x="326" y="141"/>
                    <a:pt x="325" y="142"/>
                    <a:pt x="325" y="142"/>
                  </a:cubicBezTo>
                  <a:cubicBezTo>
                    <a:pt x="325" y="142"/>
                    <a:pt x="326" y="141"/>
                    <a:pt x="326" y="141"/>
                  </a:cubicBezTo>
                  <a:close/>
                  <a:moveTo>
                    <a:pt x="120" y="0"/>
                  </a:moveTo>
                  <a:cubicBezTo>
                    <a:pt x="61" y="0"/>
                    <a:pt x="10" y="42"/>
                    <a:pt x="3" y="169"/>
                  </a:cubicBezTo>
                  <a:cubicBezTo>
                    <a:pt x="1" y="211"/>
                    <a:pt x="27" y="225"/>
                    <a:pt x="65" y="225"/>
                  </a:cubicBezTo>
                  <a:cubicBezTo>
                    <a:pt x="157" y="225"/>
                    <a:pt x="319" y="140"/>
                    <a:pt x="327" y="140"/>
                  </a:cubicBezTo>
                  <a:lnTo>
                    <a:pt x="327" y="140"/>
                  </a:lnTo>
                  <a:cubicBezTo>
                    <a:pt x="327" y="140"/>
                    <a:pt x="327" y="140"/>
                    <a:pt x="327" y="140"/>
                  </a:cubicBezTo>
                  <a:lnTo>
                    <a:pt x="327" y="140"/>
                  </a:lnTo>
                  <a:cubicBezTo>
                    <a:pt x="344" y="116"/>
                    <a:pt x="21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35"/>
            <p:cNvSpPr/>
            <p:nvPr/>
          </p:nvSpPr>
          <p:spPr>
            <a:xfrm>
              <a:off x="5655767" y="3306695"/>
              <a:ext cx="14191" cy="6940"/>
            </a:xfrm>
            <a:custGeom>
              <a:avLst/>
              <a:gdLst/>
              <a:ahLst/>
              <a:cxnLst/>
              <a:rect l="l" t="t" r="r" b="b"/>
              <a:pathLst>
                <a:path w="456" h="223" extrusionOk="0">
                  <a:moveTo>
                    <a:pt x="259" y="1"/>
                  </a:moveTo>
                  <a:cubicBezTo>
                    <a:pt x="173" y="1"/>
                    <a:pt x="87" y="48"/>
                    <a:pt x="1" y="144"/>
                  </a:cubicBezTo>
                  <a:cubicBezTo>
                    <a:pt x="65" y="197"/>
                    <a:pt x="129" y="223"/>
                    <a:pt x="193" y="223"/>
                  </a:cubicBezTo>
                  <a:cubicBezTo>
                    <a:pt x="280" y="223"/>
                    <a:pt x="368" y="175"/>
                    <a:pt x="456" y="82"/>
                  </a:cubicBezTo>
                  <a:cubicBezTo>
                    <a:pt x="390" y="28"/>
                    <a:pt x="32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8" name="Google Shape;19118;p35"/>
            <p:cNvSpPr/>
            <p:nvPr/>
          </p:nvSpPr>
          <p:spPr>
            <a:xfrm>
              <a:off x="6571940" y="4241291"/>
              <a:ext cx="13911" cy="5384"/>
            </a:xfrm>
            <a:custGeom>
              <a:avLst/>
              <a:gdLst/>
              <a:ahLst/>
              <a:cxnLst/>
              <a:rect l="l" t="t" r="r" b="b"/>
              <a:pathLst>
                <a:path w="447" h="173" extrusionOk="0">
                  <a:moveTo>
                    <a:pt x="377" y="1"/>
                  </a:moveTo>
                  <a:cubicBezTo>
                    <a:pt x="247" y="1"/>
                    <a:pt x="0" y="71"/>
                    <a:pt x="0" y="78"/>
                  </a:cubicBezTo>
                  <a:cubicBezTo>
                    <a:pt x="0" y="147"/>
                    <a:pt x="45" y="173"/>
                    <a:pt x="106" y="173"/>
                  </a:cubicBezTo>
                  <a:cubicBezTo>
                    <a:pt x="226" y="173"/>
                    <a:pt x="411" y="75"/>
                    <a:pt x="446" y="15"/>
                  </a:cubicBezTo>
                  <a:cubicBezTo>
                    <a:pt x="434" y="5"/>
                    <a:pt x="40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9" name="Google Shape;19119;p35"/>
            <p:cNvSpPr/>
            <p:nvPr/>
          </p:nvSpPr>
          <p:spPr>
            <a:xfrm>
              <a:off x="5775703" y="3280025"/>
              <a:ext cx="14191" cy="4668"/>
            </a:xfrm>
            <a:custGeom>
              <a:avLst/>
              <a:gdLst/>
              <a:ahLst/>
              <a:cxnLst/>
              <a:rect l="l" t="t" r="r" b="b"/>
              <a:pathLst>
                <a:path w="456" h="150" extrusionOk="0">
                  <a:moveTo>
                    <a:pt x="300" y="0"/>
                  </a:moveTo>
                  <a:cubicBezTo>
                    <a:pt x="196" y="0"/>
                    <a:pt x="96" y="46"/>
                    <a:pt x="0" y="100"/>
                  </a:cubicBezTo>
                  <a:cubicBezTo>
                    <a:pt x="45" y="129"/>
                    <a:pt x="144" y="150"/>
                    <a:pt x="238" y="150"/>
                  </a:cubicBezTo>
                  <a:cubicBezTo>
                    <a:pt x="350" y="150"/>
                    <a:pt x="455" y="120"/>
                    <a:pt x="455" y="38"/>
                  </a:cubicBezTo>
                  <a:cubicBezTo>
                    <a:pt x="403" y="11"/>
                    <a:pt x="35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0" name="Google Shape;19120;p35"/>
            <p:cNvSpPr/>
            <p:nvPr/>
          </p:nvSpPr>
          <p:spPr>
            <a:xfrm>
              <a:off x="6428103" y="4259870"/>
              <a:ext cx="16711" cy="4170"/>
            </a:xfrm>
            <a:custGeom>
              <a:avLst/>
              <a:gdLst/>
              <a:ahLst/>
              <a:cxnLst/>
              <a:rect l="l" t="t" r="r" b="b"/>
              <a:pathLst>
                <a:path w="537" h="134" extrusionOk="0">
                  <a:moveTo>
                    <a:pt x="211" y="1"/>
                  </a:moveTo>
                  <a:cubicBezTo>
                    <a:pt x="121" y="1"/>
                    <a:pt x="32" y="12"/>
                    <a:pt x="1" y="34"/>
                  </a:cubicBezTo>
                  <a:cubicBezTo>
                    <a:pt x="37" y="88"/>
                    <a:pt x="90" y="114"/>
                    <a:pt x="153" y="132"/>
                  </a:cubicBezTo>
                  <a:cubicBezTo>
                    <a:pt x="134" y="132"/>
                    <a:pt x="147" y="133"/>
                    <a:pt x="176" y="133"/>
                  </a:cubicBezTo>
                  <a:cubicBezTo>
                    <a:pt x="271" y="133"/>
                    <a:pt x="536" y="123"/>
                    <a:pt x="420" y="34"/>
                  </a:cubicBezTo>
                  <a:cubicBezTo>
                    <a:pt x="389" y="12"/>
                    <a:pt x="300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35"/>
            <p:cNvSpPr/>
            <p:nvPr/>
          </p:nvSpPr>
          <p:spPr>
            <a:xfrm>
              <a:off x="5529451" y="3550614"/>
              <a:ext cx="13631" cy="4606"/>
            </a:xfrm>
            <a:custGeom>
              <a:avLst/>
              <a:gdLst/>
              <a:ahLst/>
              <a:cxnLst/>
              <a:rect l="l" t="t" r="r" b="b"/>
              <a:pathLst>
                <a:path w="438" h="148" extrusionOk="0">
                  <a:moveTo>
                    <a:pt x="191" y="1"/>
                  </a:moveTo>
                  <a:cubicBezTo>
                    <a:pt x="120" y="1"/>
                    <a:pt x="50" y="16"/>
                    <a:pt x="0" y="59"/>
                  </a:cubicBezTo>
                  <a:cubicBezTo>
                    <a:pt x="21" y="114"/>
                    <a:pt x="149" y="148"/>
                    <a:pt x="231" y="148"/>
                  </a:cubicBezTo>
                  <a:cubicBezTo>
                    <a:pt x="254" y="148"/>
                    <a:pt x="274" y="145"/>
                    <a:pt x="286" y="139"/>
                  </a:cubicBezTo>
                  <a:cubicBezTo>
                    <a:pt x="339" y="112"/>
                    <a:pt x="393" y="85"/>
                    <a:pt x="438" y="59"/>
                  </a:cubicBezTo>
                  <a:cubicBezTo>
                    <a:pt x="382" y="28"/>
                    <a:pt x="285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35"/>
            <p:cNvSpPr/>
            <p:nvPr/>
          </p:nvSpPr>
          <p:spPr>
            <a:xfrm>
              <a:off x="6195201" y="3275015"/>
              <a:ext cx="14191" cy="3143"/>
            </a:xfrm>
            <a:custGeom>
              <a:avLst/>
              <a:gdLst/>
              <a:ahLst/>
              <a:cxnLst/>
              <a:rect l="l" t="t" r="r" b="b"/>
              <a:pathLst>
                <a:path w="456" h="101" extrusionOk="0">
                  <a:moveTo>
                    <a:pt x="208" y="0"/>
                  </a:moveTo>
                  <a:cubicBezTo>
                    <a:pt x="105" y="0"/>
                    <a:pt x="9" y="16"/>
                    <a:pt x="0" y="47"/>
                  </a:cubicBezTo>
                  <a:cubicBezTo>
                    <a:pt x="55" y="85"/>
                    <a:pt x="134" y="101"/>
                    <a:pt x="215" y="101"/>
                  </a:cubicBezTo>
                  <a:cubicBezTo>
                    <a:pt x="306" y="101"/>
                    <a:pt x="398" y="80"/>
                    <a:pt x="455" y="47"/>
                  </a:cubicBezTo>
                  <a:cubicBezTo>
                    <a:pt x="419" y="16"/>
                    <a:pt x="31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35"/>
            <p:cNvSpPr/>
            <p:nvPr/>
          </p:nvSpPr>
          <p:spPr>
            <a:xfrm>
              <a:off x="6745434" y="3904199"/>
              <a:ext cx="10799" cy="3952"/>
            </a:xfrm>
            <a:custGeom>
              <a:avLst/>
              <a:gdLst/>
              <a:ahLst/>
              <a:cxnLst/>
              <a:rect l="l" t="t" r="r" b="b"/>
              <a:pathLst>
                <a:path w="347" h="127" extrusionOk="0">
                  <a:moveTo>
                    <a:pt x="230" y="1"/>
                  </a:moveTo>
                  <a:cubicBezTo>
                    <a:pt x="135" y="1"/>
                    <a:pt x="6" y="48"/>
                    <a:pt x="1" y="89"/>
                  </a:cubicBezTo>
                  <a:cubicBezTo>
                    <a:pt x="1" y="114"/>
                    <a:pt x="60" y="126"/>
                    <a:pt x="128" y="126"/>
                  </a:cubicBezTo>
                  <a:cubicBezTo>
                    <a:pt x="228" y="126"/>
                    <a:pt x="347" y="101"/>
                    <a:pt x="331" y="53"/>
                  </a:cubicBezTo>
                  <a:cubicBezTo>
                    <a:pt x="324" y="15"/>
                    <a:pt x="28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35"/>
            <p:cNvSpPr/>
            <p:nvPr/>
          </p:nvSpPr>
          <p:spPr>
            <a:xfrm>
              <a:off x="6373052" y="4354257"/>
              <a:ext cx="8651" cy="5602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23" y="1"/>
                  </a:moveTo>
                  <a:cubicBezTo>
                    <a:pt x="144" y="1"/>
                    <a:pt x="0" y="97"/>
                    <a:pt x="66" y="150"/>
                  </a:cubicBezTo>
                  <a:cubicBezTo>
                    <a:pt x="92" y="171"/>
                    <a:pt x="118" y="180"/>
                    <a:pt x="144" y="180"/>
                  </a:cubicBezTo>
                  <a:cubicBezTo>
                    <a:pt x="216" y="180"/>
                    <a:pt x="278" y="109"/>
                    <a:pt x="271" y="43"/>
                  </a:cubicBezTo>
                  <a:cubicBezTo>
                    <a:pt x="271" y="13"/>
                    <a:pt x="25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5" name="Google Shape;19125;p35"/>
            <p:cNvSpPr/>
            <p:nvPr/>
          </p:nvSpPr>
          <p:spPr>
            <a:xfrm>
              <a:off x="7171964" y="3422368"/>
              <a:ext cx="13631" cy="3579"/>
            </a:xfrm>
            <a:custGeom>
              <a:avLst/>
              <a:gdLst/>
              <a:ahLst/>
              <a:cxnLst/>
              <a:rect l="l" t="t" r="r" b="b"/>
              <a:pathLst>
                <a:path w="438" h="115" extrusionOk="0">
                  <a:moveTo>
                    <a:pt x="249" y="1"/>
                  </a:moveTo>
                  <a:cubicBezTo>
                    <a:pt x="133" y="1"/>
                    <a:pt x="0" y="27"/>
                    <a:pt x="87" y="94"/>
                  </a:cubicBezTo>
                  <a:cubicBezTo>
                    <a:pt x="123" y="107"/>
                    <a:pt x="160" y="114"/>
                    <a:pt x="195" y="114"/>
                  </a:cubicBezTo>
                  <a:cubicBezTo>
                    <a:pt x="255" y="114"/>
                    <a:pt x="313" y="94"/>
                    <a:pt x="363" y="49"/>
                  </a:cubicBezTo>
                  <a:cubicBezTo>
                    <a:pt x="438" y="20"/>
                    <a:pt x="3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6" name="Google Shape;19126;p35"/>
            <p:cNvSpPr/>
            <p:nvPr/>
          </p:nvSpPr>
          <p:spPr>
            <a:xfrm>
              <a:off x="5886304" y="4384692"/>
              <a:ext cx="14004" cy="3236"/>
            </a:xfrm>
            <a:custGeom>
              <a:avLst/>
              <a:gdLst/>
              <a:ahLst/>
              <a:cxnLst/>
              <a:rect l="l" t="t" r="r" b="b"/>
              <a:pathLst>
                <a:path w="450" h="104" extrusionOk="0">
                  <a:moveTo>
                    <a:pt x="216" y="1"/>
                  </a:moveTo>
                  <a:cubicBezTo>
                    <a:pt x="162" y="1"/>
                    <a:pt x="109" y="9"/>
                    <a:pt x="59" y="20"/>
                  </a:cubicBezTo>
                  <a:cubicBezTo>
                    <a:pt x="0" y="64"/>
                    <a:pt x="177" y="103"/>
                    <a:pt x="296" y="103"/>
                  </a:cubicBezTo>
                  <a:cubicBezTo>
                    <a:pt x="391" y="103"/>
                    <a:pt x="449" y="78"/>
                    <a:pt x="318" y="11"/>
                  </a:cubicBezTo>
                  <a:cubicBezTo>
                    <a:pt x="284" y="4"/>
                    <a:pt x="250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35"/>
            <p:cNvSpPr/>
            <p:nvPr/>
          </p:nvSpPr>
          <p:spPr>
            <a:xfrm>
              <a:off x="5609740" y="3465687"/>
              <a:ext cx="10456" cy="5166"/>
            </a:xfrm>
            <a:custGeom>
              <a:avLst/>
              <a:gdLst/>
              <a:ahLst/>
              <a:cxnLst/>
              <a:rect l="l" t="t" r="r" b="b"/>
              <a:pathLst>
                <a:path w="336" h="166" extrusionOk="0">
                  <a:moveTo>
                    <a:pt x="57" y="0"/>
                  </a:moveTo>
                  <a:cubicBezTo>
                    <a:pt x="28" y="0"/>
                    <a:pt x="8" y="16"/>
                    <a:pt x="8" y="58"/>
                  </a:cubicBezTo>
                  <a:cubicBezTo>
                    <a:pt x="1" y="132"/>
                    <a:pt x="169" y="166"/>
                    <a:pt x="266" y="166"/>
                  </a:cubicBezTo>
                  <a:cubicBezTo>
                    <a:pt x="297" y="166"/>
                    <a:pt x="320" y="162"/>
                    <a:pt x="329" y="156"/>
                  </a:cubicBezTo>
                  <a:cubicBezTo>
                    <a:pt x="335" y="149"/>
                    <a:pt x="14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35"/>
            <p:cNvSpPr/>
            <p:nvPr/>
          </p:nvSpPr>
          <p:spPr>
            <a:xfrm>
              <a:off x="6376693" y="3317245"/>
              <a:ext cx="7873" cy="4014"/>
            </a:xfrm>
            <a:custGeom>
              <a:avLst/>
              <a:gdLst/>
              <a:ahLst/>
              <a:cxnLst/>
              <a:rect l="l" t="t" r="r" b="b"/>
              <a:pathLst>
                <a:path w="253" h="129" extrusionOk="0">
                  <a:moveTo>
                    <a:pt x="107" y="1"/>
                  </a:moveTo>
                  <a:cubicBezTo>
                    <a:pt x="1" y="1"/>
                    <a:pt x="22" y="120"/>
                    <a:pt x="110" y="126"/>
                  </a:cubicBezTo>
                  <a:cubicBezTo>
                    <a:pt x="126" y="128"/>
                    <a:pt x="141" y="129"/>
                    <a:pt x="153" y="129"/>
                  </a:cubicBezTo>
                  <a:cubicBezTo>
                    <a:pt x="222" y="129"/>
                    <a:pt x="237" y="106"/>
                    <a:pt x="252" y="46"/>
                  </a:cubicBezTo>
                  <a:cubicBezTo>
                    <a:pt x="189" y="13"/>
                    <a:pt x="14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35"/>
            <p:cNvSpPr/>
            <p:nvPr/>
          </p:nvSpPr>
          <p:spPr>
            <a:xfrm>
              <a:off x="6495291" y="3450252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81" y="1"/>
                  </a:moveTo>
                  <a:cubicBezTo>
                    <a:pt x="54" y="1"/>
                    <a:pt x="28" y="7"/>
                    <a:pt x="1" y="19"/>
                  </a:cubicBezTo>
                  <a:cubicBezTo>
                    <a:pt x="1" y="100"/>
                    <a:pt x="88" y="169"/>
                    <a:pt x="155" y="169"/>
                  </a:cubicBezTo>
                  <a:cubicBezTo>
                    <a:pt x="198" y="169"/>
                    <a:pt x="233" y="141"/>
                    <a:pt x="233" y="72"/>
                  </a:cubicBezTo>
                  <a:cubicBezTo>
                    <a:pt x="185" y="25"/>
                    <a:pt x="134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35"/>
            <p:cNvSpPr/>
            <p:nvPr/>
          </p:nvSpPr>
          <p:spPr>
            <a:xfrm>
              <a:off x="7307928" y="4003036"/>
              <a:ext cx="11110" cy="4886"/>
            </a:xfrm>
            <a:custGeom>
              <a:avLst/>
              <a:gdLst/>
              <a:ahLst/>
              <a:cxnLst/>
              <a:rect l="l" t="t" r="r" b="b"/>
              <a:pathLst>
                <a:path w="357" h="157" extrusionOk="0">
                  <a:moveTo>
                    <a:pt x="220" y="1"/>
                  </a:moveTo>
                  <a:cubicBezTo>
                    <a:pt x="165" y="1"/>
                    <a:pt x="45" y="56"/>
                    <a:pt x="10" y="72"/>
                  </a:cubicBezTo>
                  <a:lnTo>
                    <a:pt x="10" y="72"/>
                  </a:lnTo>
                  <a:cubicBezTo>
                    <a:pt x="10" y="71"/>
                    <a:pt x="9" y="71"/>
                    <a:pt x="9" y="71"/>
                  </a:cubicBezTo>
                  <a:cubicBezTo>
                    <a:pt x="3" y="74"/>
                    <a:pt x="1" y="75"/>
                    <a:pt x="1" y="75"/>
                  </a:cubicBezTo>
                  <a:cubicBezTo>
                    <a:pt x="2" y="75"/>
                    <a:pt x="5" y="74"/>
                    <a:pt x="10" y="72"/>
                  </a:cubicBezTo>
                  <a:lnTo>
                    <a:pt x="10" y="72"/>
                  </a:lnTo>
                  <a:cubicBezTo>
                    <a:pt x="80" y="103"/>
                    <a:pt x="171" y="157"/>
                    <a:pt x="256" y="157"/>
                  </a:cubicBezTo>
                  <a:cubicBezTo>
                    <a:pt x="291" y="157"/>
                    <a:pt x="326" y="148"/>
                    <a:pt x="357" y="124"/>
                  </a:cubicBezTo>
                  <a:lnTo>
                    <a:pt x="357" y="124"/>
                  </a:lnTo>
                  <a:cubicBezTo>
                    <a:pt x="345" y="125"/>
                    <a:pt x="335" y="126"/>
                    <a:pt x="326" y="126"/>
                  </a:cubicBezTo>
                  <a:cubicBezTo>
                    <a:pt x="259" y="126"/>
                    <a:pt x="233" y="99"/>
                    <a:pt x="241" y="44"/>
                  </a:cubicBezTo>
                  <a:cubicBezTo>
                    <a:pt x="257" y="12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35"/>
            <p:cNvSpPr/>
            <p:nvPr/>
          </p:nvSpPr>
          <p:spPr>
            <a:xfrm>
              <a:off x="6326123" y="3262878"/>
              <a:ext cx="10768" cy="3859"/>
            </a:xfrm>
            <a:custGeom>
              <a:avLst/>
              <a:gdLst/>
              <a:ahLst/>
              <a:cxnLst/>
              <a:rect l="l" t="t" r="r" b="b"/>
              <a:pathLst>
                <a:path w="346" h="124" extrusionOk="0">
                  <a:moveTo>
                    <a:pt x="227" y="0"/>
                  </a:moveTo>
                  <a:cubicBezTo>
                    <a:pt x="191" y="0"/>
                    <a:pt x="4" y="36"/>
                    <a:pt x="4" y="89"/>
                  </a:cubicBezTo>
                  <a:cubicBezTo>
                    <a:pt x="1" y="113"/>
                    <a:pt x="50" y="124"/>
                    <a:pt x="111" y="124"/>
                  </a:cubicBezTo>
                  <a:cubicBezTo>
                    <a:pt x="212" y="124"/>
                    <a:pt x="345" y="95"/>
                    <a:pt x="334" y="45"/>
                  </a:cubicBezTo>
                  <a:cubicBezTo>
                    <a:pt x="298" y="36"/>
                    <a:pt x="263" y="18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35"/>
            <p:cNvSpPr/>
            <p:nvPr/>
          </p:nvSpPr>
          <p:spPr>
            <a:xfrm>
              <a:off x="5873140" y="3287681"/>
              <a:ext cx="7251" cy="4917"/>
            </a:xfrm>
            <a:custGeom>
              <a:avLst/>
              <a:gdLst/>
              <a:ahLst/>
              <a:cxnLst/>
              <a:rect l="l" t="t" r="r" b="b"/>
              <a:pathLst>
                <a:path w="233" h="158" extrusionOk="0">
                  <a:moveTo>
                    <a:pt x="115" y="1"/>
                  </a:moveTo>
                  <a:cubicBezTo>
                    <a:pt x="61" y="1"/>
                    <a:pt x="23" y="29"/>
                    <a:pt x="1" y="95"/>
                  </a:cubicBezTo>
                  <a:cubicBezTo>
                    <a:pt x="72" y="126"/>
                    <a:pt x="130" y="158"/>
                    <a:pt x="170" y="158"/>
                  </a:cubicBezTo>
                  <a:cubicBezTo>
                    <a:pt x="210" y="158"/>
                    <a:pt x="233" y="126"/>
                    <a:pt x="233" y="33"/>
                  </a:cubicBezTo>
                  <a:cubicBezTo>
                    <a:pt x="188" y="12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35"/>
            <p:cNvSpPr/>
            <p:nvPr/>
          </p:nvSpPr>
          <p:spPr>
            <a:xfrm>
              <a:off x="6163272" y="3337566"/>
              <a:ext cx="7251" cy="5259"/>
            </a:xfrm>
            <a:custGeom>
              <a:avLst/>
              <a:gdLst/>
              <a:ahLst/>
              <a:cxnLst/>
              <a:rect l="l" t="t" r="r" b="b"/>
              <a:pathLst>
                <a:path w="233" h="169" extrusionOk="0">
                  <a:moveTo>
                    <a:pt x="169" y="1"/>
                  </a:moveTo>
                  <a:cubicBezTo>
                    <a:pt x="127" y="1"/>
                    <a:pt x="68" y="35"/>
                    <a:pt x="0" y="71"/>
                  </a:cubicBezTo>
                  <a:cubicBezTo>
                    <a:pt x="17" y="132"/>
                    <a:pt x="33" y="169"/>
                    <a:pt x="86" y="169"/>
                  </a:cubicBezTo>
                  <a:cubicBezTo>
                    <a:pt x="119" y="169"/>
                    <a:pt x="165" y="155"/>
                    <a:pt x="232" y="125"/>
                  </a:cubicBezTo>
                  <a:cubicBezTo>
                    <a:pt x="232" y="33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35"/>
            <p:cNvSpPr/>
            <p:nvPr/>
          </p:nvSpPr>
          <p:spPr>
            <a:xfrm>
              <a:off x="6234225" y="3365792"/>
              <a:ext cx="7624" cy="5446"/>
            </a:xfrm>
            <a:custGeom>
              <a:avLst/>
              <a:gdLst/>
              <a:ahLst/>
              <a:cxnLst/>
              <a:rect l="l" t="t" r="r" b="b"/>
              <a:pathLst>
                <a:path w="245" h="175" extrusionOk="0">
                  <a:moveTo>
                    <a:pt x="188" y="1"/>
                  </a:moveTo>
                  <a:cubicBezTo>
                    <a:pt x="107" y="1"/>
                    <a:pt x="1" y="50"/>
                    <a:pt x="22" y="128"/>
                  </a:cubicBezTo>
                  <a:cubicBezTo>
                    <a:pt x="27" y="161"/>
                    <a:pt x="47" y="174"/>
                    <a:pt x="73" y="174"/>
                  </a:cubicBezTo>
                  <a:cubicBezTo>
                    <a:pt x="140" y="174"/>
                    <a:pt x="245" y="88"/>
                    <a:pt x="245" y="12"/>
                  </a:cubicBezTo>
                  <a:cubicBezTo>
                    <a:pt x="230" y="4"/>
                    <a:pt x="21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35"/>
            <p:cNvSpPr/>
            <p:nvPr/>
          </p:nvSpPr>
          <p:spPr>
            <a:xfrm>
              <a:off x="6373985" y="4242660"/>
              <a:ext cx="6971" cy="3766"/>
            </a:xfrm>
            <a:custGeom>
              <a:avLst/>
              <a:gdLst/>
              <a:ahLst/>
              <a:cxnLst/>
              <a:rect l="l" t="t" r="r" b="b"/>
              <a:pathLst>
                <a:path w="224" h="121" extrusionOk="0">
                  <a:moveTo>
                    <a:pt x="105" y="0"/>
                  </a:moveTo>
                  <a:cubicBezTo>
                    <a:pt x="67" y="0"/>
                    <a:pt x="32" y="21"/>
                    <a:pt x="0" y="61"/>
                  </a:cubicBezTo>
                  <a:cubicBezTo>
                    <a:pt x="40" y="101"/>
                    <a:pt x="81" y="121"/>
                    <a:pt x="119" y="121"/>
                  </a:cubicBezTo>
                  <a:cubicBezTo>
                    <a:pt x="156" y="121"/>
                    <a:pt x="192" y="101"/>
                    <a:pt x="223" y="61"/>
                  </a:cubicBezTo>
                  <a:cubicBezTo>
                    <a:pt x="183" y="21"/>
                    <a:pt x="14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35"/>
            <p:cNvSpPr/>
            <p:nvPr/>
          </p:nvSpPr>
          <p:spPr>
            <a:xfrm>
              <a:off x="6216861" y="4203169"/>
              <a:ext cx="11110" cy="3050"/>
            </a:xfrm>
            <a:custGeom>
              <a:avLst/>
              <a:gdLst/>
              <a:ahLst/>
              <a:cxnLst/>
              <a:rect l="l" t="t" r="r" b="b"/>
              <a:pathLst>
                <a:path w="357" h="98" extrusionOk="0">
                  <a:moveTo>
                    <a:pt x="286" y="0"/>
                  </a:moveTo>
                  <a:cubicBezTo>
                    <a:pt x="192" y="0"/>
                    <a:pt x="25" y="36"/>
                    <a:pt x="0" y="54"/>
                  </a:cubicBezTo>
                  <a:cubicBezTo>
                    <a:pt x="37" y="82"/>
                    <a:pt x="103" y="98"/>
                    <a:pt x="168" y="98"/>
                  </a:cubicBezTo>
                  <a:cubicBezTo>
                    <a:pt x="246" y="98"/>
                    <a:pt x="324" y="76"/>
                    <a:pt x="348" y="27"/>
                  </a:cubicBezTo>
                  <a:cubicBezTo>
                    <a:pt x="356" y="8"/>
                    <a:pt x="329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35"/>
            <p:cNvSpPr/>
            <p:nvPr/>
          </p:nvSpPr>
          <p:spPr>
            <a:xfrm>
              <a:off x="6504191" y="3454702"/>
              <a:ext cx="1400" cy="311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45" y="0"/>
                  </a:moveTo>
                  <a:cubicBezTo>
                    <a:pt x="9" y="0"/>
                    <a:pt x="0" y="9"/>
                    <a:pt x="9" y="9"/>
                  </a:cubicBezTo>
                  <a:cubicBezTo>
                    <a:pt x="18" y="9"/>
                    <a:pt x="27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35"/>
            <p:cNvSpPr/>
            <p:nvPr/>
          </p:nvSpPr>
          <p:spPr>
            <a:xfrm>
              <a:off x="6471142" y="3344568"/>
              <a:ext cx="8434" cy="2988"/>
            </a:xfrm>
            <a:custGeom>
              <a:avLst/>
              <a:gdLst/>
              <a:ahLst/>
              <a:cxnLst/>
              <a:rect l="l" t="t" r="r" b="b"/>
              <a:pathLst>
                <a:path w="271" h="96" extrusionOk="0">
                  <a:moveTo>
                    <a:pt x="181" y="1"/>
                  </a:moveTo>
                  <a:cubicBezTo>
                    <a:pt x="130" y="1"/>
                    <a:pt x="46" y="55"/>
                    <a:pt x="1" y="78"/>
                  </a:cubicBezTo>
                  <a:cubicBezTo>
                    <a:pt x="18" y="90"/>
                    <a:pt x="48" y="96"/>
                    <a:pt x="81" y="96"/>
                  </a:cubicBezTo>
                  <a:cubicBezTo>
                    <a:pt x="167" y="96"/>
                    <a:pt x="270" y="58"/>
                    <a:pt x="206" y="7"/>
                  </a:cubicBezTo>
                  <a:cubicBezTo>
                    <a:pt x="199" y="3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35"/>
            <p:cNvSpPr/>
            <p:nvPr/>
          </p:nvSpPr>
          <p:spPr>
            <a:xfrm>
              <a:off x="6063034" y="3295150"/>
              <a:ext cx="10581" cy="1898"/>
            </a:xfrm>
            <a:custGeom>
              <a:avLst/>
              <a:gdLst/>
              <a:ahLst/>
              <a:cxnLst/>
              <a:rect l="l" t="t" r="r" b="b"/>
              <a:pathLst>
                <a:path w="340" h="61" extrusionOk="0">
                  <a:moveTo>
                    <a:pt x="174" y="0"/>
                  </a:moveTo>
                  <a:cubicBezTo>
                    <a:pt x="117" y="0"/>
                    <a:pt x="59" y="11"/>
                    <a:pt x="1" y="34"/>
                  </a:cubicBezTo>
                  <a:cubicBezTo>
                    <a:pt x="59" y="51"/>
                    <a:pt x="117" y="60"/>
                    <a:pt x="174" y="60"/>
                  </a:cubicBezTo>
                  <a:cubicBezTo>
                    <a:pt x="230" y="60"/>
                    <a:pt x="286" y="51"/>
                    <a:pt x="340" y="34"/>
                  </a:cubicBezTo>
                  <a:cubicBezTo>
                    <a:pt x="286" y="11"/>
                    <a:pt x="23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35"/>
            <p:cNvSpPr/>
            <p:nvPr/>
          </p:nvSpPr>
          <p:spPr>
            <a:xfrm>
              <a:off x="5307908" y="3439764"/>
              <a:ext cx="7251" cy="2210"/>
            </a:xfrm>
            <a:custGeom>
              <a:avLst/>
              <a:gdLst/>
              <a:ahLst/>
              <a:cxnLst/>
              <a:rect l="l" t="t" r="r" b="b"/>
              <a:pathLst>
                <a:path w="233" h="71" extrusionOk="0">
                  <a:moveTo>
                    <a:pt x="180" y="0"/>
                  </a:moveTo>
                  <a:cubicBezTo>
                    <a:pt x="127" y="0"/>
                    <a:pt x="46" y="53"/>
                    <a:pt x="1" y="70"/>
                  </a:cubicBezTo>
                  <a:lnTo>
                    <a:pt x="232" y="70"/>
                  </a:lnTo>
                  <a:cubicBezTo>
                    <a:pt x="232" y="18"/>
                    <a:pt x="211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35"/>
            <p:cNvSpPr/>
            <p:nvPr/>
          </p:nvSpPr>
          <p:spPr>
            <a:xfrm>
              <a:off x="6523175" y="3453271"/>
              <a:ext cx="8060" cy="3517"/>
            </a:xfrm>
            <a:custGeom>
              <a:avLst/>
              <a:gdLst/>
              <a:ahLst/>
              <a:cxnLst/>
              <a:rect l="l" t="t" r="r" b="b"/>
              <a:pathLst>
                <a:path w="259" h="113" extrusionOk="0">
                  <a:moveTo>
                    <a:pt x="148" y="0"/>
                  </a:moveTo>
                  <a:cubicBezTo>
                    <a:pt x="75" y="0"/>
                    <a:pt x="1" y="34"/>
                    <a:pt x="77" y="64"/>
                  </a:cubicBezTo>
                  <a:cubicBezTo>
                    <a:pt x="95" y="70"/>
                    <a:pt x="157" y="113"/>
                    <a:pt x="202" y="113"/>
                  </a:cubicBezTo>
                  <a:cubicBezTo>
                    <a:pt x="223" y="113"/>
                    <a:pt x="241" y="102"/>
                    <a:pt x="247" y="73"/>
                  </a:cubicBezTo>
                  <a:cubicBezTo>
                    <a:pt x="258" y="19"/>
                    <a:pt x="20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35"/>
            <p:cNvSpPr/>
            <p:nvPr/>
          </p:nvSpPr>
          <p:spPr>
            <a:xfrm>
              <a:off x="6602406" y="3411259"/>
              <a:ext cx="8620" cy="3610"/>
            </a:xfrm>
            <a:custGeom>
              <a:avLst/>
              <a:gdLst/>
              <a:ahLst/>
              <a:cxnLst/>
              <a:rect l="l" t="t" r="r" b="b"/>
              <a:pathLst>
                <a:path w="277" h="116" extrusionOk="0">
                  <a:moveTo>
                    <a:pt x="30" y="0"/>
                  </a:moveTo>
                  <a:cubicBezTo>
                    <a:pt x="12" y="0"/>
                    <a:pt x="1" y="7"/>
                    <a:pt x="2" y="23"/>
                  </a:cubicBezTo>
                  <a:cubicBezTo>
                    <a:pt x="8" y="86"/>
                    <a:pt x="41" y="115"/>
                    <a:pt x="96" y="115"/>
                  </a:cubicBezTo>
                  <a:cubicBezTo>
                    <a:pt x="133" y="115"/>
                    <a:pt x="180" y="102"/>
                    <a:pt x="234" y="76"/>
                  </a:cubicBezTo>
                  <a:cubicBezTo>
                    <a:pt x="257" y="87"/>
                    <a:pt x="267" y="91"/>
                    <a:pt x="269" y="91"/>
                  </a:cubicBezTo>
                  <a:cubicBezTo>
                    <a:pt x="277" y="91"/>
                    <a:pt x="10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35"/>
            <p:cNvSpPr/>
            <p:nvPr/>
          </p:nvSpPr>
          <p:spPr>
            <a:xfrm>
              <a:off x="6708837" y="3927290"/>
              <a:ext cx="7749" cy="3921"/>
            </a:xfrm>
            <a:custGeom>
              <a:avLst/>
              <a:gdLst/>
              <a:ahLst/>
              <a:cxnLst/>
              <a:rect l="l" t="t" r="r" b="b"/>
              <a:pathLst>
                <a:path w="249" h="126" extrusionOk="0">
                  <a:moveTo>
                    <a:pt x="170" y="0"/>
                  </a:moveTo>
                  <a:cubicBezTo>
                    <a:pt x="140" y="0"/>
                    <a:pt x="106" y="20"/>
                    <a:pt x="70" y="60"/>
                  </a:cubicBezTo>
                  <a:cubicBezTo>
                    <a:pt x="0" y="96"/>
                    <a:pt x="65" y="125"/>
                    <a:pt x="136" y="125"/>
                  </a:cubicBezTo>
                  <a:cubicBezTo>
                    <a:pt x="191" y="125"/>
                    <a:pt x="249" y="107"/>
                    <a:pt x="249" y="60"/>
                  </a:cubicBezTo>
                  <a:cubicBezTo>
                    <a:pt x="227" y="20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35"/>
            <p:cNvSpPr/>
            <p:nvPr/>
          </p:nvSpPr>
          <p:spPr>
            <a:xfrm>
              <a:off x="6303187" y="4150981"/>
              <a:ext cx="6411" cy="3952"/>
            </a:xfrm>
            <a:custGeom>
              <a:avLst/>
              <a:gdLst/>
              <a:ahLst/>
              <a:cxnLst/>
              <a:rect l="l" t="t" r="r" b="b"/>
              <a:pathLst>
                <a:path w="206" h="127" extrusionOk="0">
                  <a:moveTo>
                    <a:pt x="1" y="18"/>
                  </a:moveTo>
                  <a:lnTo>
                    <a:pt x="1" y="18"/>
                  </a:lnTo>
                  <a:cubicBezTo>
                    <a:pt x="1" y="18"/>
                    <a:pt x="1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77" y="0"/>
                  </a:moveTo>
                  <a:cubicBezTo>
                    <a:pt x="53" y="0"/>
                    <a:pt x="28" y="6"/>
                    <a:pt x="1" y="18"/>
                  </a:cubicBez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2" y="18"/>
                    <a:pt x="98" y="126"/>
                    <a:pt x="157" y="126"/>
                  </a:cubicBezTo>
                  <a:cubicBezTo>
                    <a:pt x="178" y="126"/>
                    <a:pt x="196" y="112"/>
                    <a:pt x="206" y="72"/>
                  </a:cubicBezTo>
                  <a:cubicBezTo>
                    <a:pt x="170" y="24"/>
                    <a:pt x="12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35"/>
            <p:cNvSpPr/>
            <p:nvPr/>
          </p:nvSpPr>
          <p:spPr>
            <a:xfrm>
              <a:off x="6931531" y="3349765"/>
              <a:ext cx="7158" cy="4886"/>
            </a:xfrm>
            <a:custGeom>
              <a:avLst/>
              <a:gdLst/>
              <a:ahLst/>
              <a:cxnLst/>
              <a:rect l="l" t="t" r="r" b="b"/>
              <a:pathLst>
                <a:path w="230" h="157" extrusionOk="0">
                  <a:moveTo>
                    <a:pt x="123" y="0"/>
                  </a:moveTo>
                  <a:cubicBezTo>
                    <a:pt x="0" y="43"/>
                    <a:pt x="116" y="156"/>
                    <a:pt x="170" y="156"/>
                  </a:cubicBezTo>
                  <a:cubicBezTo>
                    <a:pt x="183" y="156"/>
                    <a:pt x="192" y="150"/>
                    <a:pt x="194" y="134"/>
                  </a:cubicBezTo>
                  <a:cubicBezTo>
                    <a:pt x="230" y="45"/>
                    <a:pt x="20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35"/>
            <p:cNvSpPr/>
            <p:nvPr/>
          </p:nvSpPr>
          <p:spPr>
            <a:xfrm>
              <a:off x="6127204" y="4251530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117" y="1"/>
                  </a:moveTo>
                  <a:cubicBezTo>
                    <a:pt x="60" y="1"/>
                    <a:pt x="1" y="19"/>
                    <a:pt x="8" y="70"/>
                  </a:cubicBezTo>
                  <a:cubicBezTo>
                    <a:pt x="34" y="100"/>
                    <a:pt x="60" y="116"/>
                    <a:pt x="88" y="116"/>
                  </a:cubicBezTo>
                  <a:cubicBezTo>
                    <a:pt x="118" y="116"/>
                    <a:pt x="150" y="98"/>
                    <a:pt x="187" y="61"/>
                  </a:cubicBezTo>
                  <a:cubicBezTo>
                    <a:pt x="262" y="31"/>
                    <a:pt x="19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35"/>
            <p:cNvSpPr/>
            <p:nvPr/>
          </p:nvSpPr>
          <p:spPr>
            <a:xfrm>
              <a:off x="6234599" y="4132994"/>
              <a:ext cx="7593" cy="3236"/>
            </a:xfrm>
            <a:custGeom>
              <a:avLst/>
              <a:gdLst/>
              <a:ahLst/>
              <a:cxnLst/>
              <a:rect l="l" t="t" r="r" b="b"/>
              <a:pathLst>
                <a:path w="244" h="104" extrusionOk="0">
                  <a:moveTo>
                    <a:pt x="161" y="0"/>
                  </a:moveTo>
                  <a:cubicBezTo>
                    <a:pt x="122" y="0"/>
                    <a:pt x="69" y="15"/>
                    <a:pt x="1" y="43"/>
                  </a:cubicBezTo>
                  <a:cubicBezTo>
                    <a:pt x="54" y="83"/>
                    <a:pt x="108" y="103"/>
                    <a:pt x="169" y="103"/>
                  </a:cubicBezTo>
                  <a:cubicBezTo>
                    <a:pt x="189" y="103"/>
                    <a:pt x="211" y="101"/>
                    <a:pt x="233" y="97"/>
                  </a:cubicBezTo>
                  <a:cubicBezTo>
                    <a:pt x="244" y="32"/>
                    <a:pt x="21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35"/>
            <p:cNvSpPr/>
            <p:nvPr/>
          </p:nvSpPr>
          <p:spPr>
            <a:xfrm>
              <a:off x="6599419" y="3796804"/>
              <a:ext cx="6411" cy="3610"/>
            </a:xfrm>
            <a:custGeom>
              <a:avLst/>
              <a:gdLst/>
              <a:ahLst/>
              <a:cxnLst/>
              <a:rect l="l" t="t" r="r" b="b"/>
              <a:pathLst>
                <a:path w="206" h="116" extrusionOk="0">
                  <a:moveTo>
                    <a:pt x="85" y="1"/>
                  </a:moveTo>
                  <a:cubicBezTo>
                    <a:pt x="58" y="1"/>
                    <a:pt x="30" y="9"/>
                    <a:pt x="0" y="25"/>
                  </a:cubicBezTo>
                  <a:cubicBezTo>
                    <a:pt x="0" y="25"/>
                    <a:pt x="95" y="115"/>
                    <a:pt x="157" y="115"/>
                  </a:cubicBezTo>
                  <a:cubicBezTo>
                    <a:pt x="180" y="115"/>
                    <a:pt x="198" y="103"/>
                    <a:pt x="205" y="69"/>
                  </a:cubicBezTo>
                  <a:cubicBezTo>
                    <a:pt x="171" y="24"/>
                    <a:pt x="13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35"/>
            <p:cNvSpPr/>
            <p:nvPr/>
          </p:nvSpPr>
          <p:spPr>
            <a:xfrm>
              <a:off x="6143324" y="4321052"/>
              <a:ext cx="8651" cy="3579"/>
            </a:xfrm>
            <a:custGeom>
              <a:avLst/>
              <a:gdLst/>
              <a:ahLst/>
              <a:cxnLst/>
              <a:rect l="l" t="t" r="r" b="b"/>
              <a:pathLst>
                <a:path w="278" h="115" extrusionOk="0">
                  <a:moveTo>
                    <a:pt x="182" y="1"/>
                  </a:moveTo>
                  <a:cubicBezTo>
                    <a:pt x="145" y="1"/>
                    <a:pt x="98" y="14"/>
                    <a:pt x="44" y="40"/>
                  </a:cubicBezTo>
                  <a:cubicBezTo>
                    <a:pt x="18" y="27"/>
                    <a:pt x="7" y="22"/>
                    <a:pt x="6" y="22"/>
                  </a:cubicBezTo>
                  <a:lnTo>
                    <a:pt x="6" y="22"/>
                  </a:lnTo>
                  <a:cubicBezTo>
                    <a:pt x="1" y="22"/>
                    <a:pt x="179" y="115"/>
                    <a:pt x="249" y="115"/>
                  </a:cubicBezTo>
                  <a:cubicBezTo>
                    <a:pt x="266" y="115"/>
                    <a:pt x="277" y="108"/>
                    <a:pt x="275" y="93"/>
                  </a:cubicBezTo>
                  <a:cubicBezTo>
                    <a:pt x="270" y="30"/>
                    <a:pt x="23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35"/>
            <p:cNvSpPr/>
            <p:nvPr/>
          </p:nvSpPr>
          <p:spPr>
            <a:xfrm>
              <a:off x="6995950" y="4323012"/>
              <a:ext cx="7593" cy="3205"/>
            </a:xfrm>
            <a:custGeom>
              <a:avLst/>
              <a:gdLst/>
              <a:ahLst/>
              <a:cxnLst/>
              <a:rect l="l" t="t" r="r" b="b"/>
              <a:pathLst>
                <a:path w="244" h="103" extrusionOk="0">
                  <a:moveTo>
                    <a:pt x="108" y="1"/>
                  </a:moveTo>
                  <a:cubicBezTo>
                    <a:pt x="59" y="1"/>
                    <a:pt x="10" y="15"/>
                    <a:pt x="6" y="57"/>
                  </a:cubicBezTo>
                  <a:cubicBezTo>
                    <a:pt x="1" y="91"/>
                    <a:pt x="17" y="102"/>
                    <a:pt x="43" y="102"/>
                  </a:cubicBezTo>
                  <a:cubicBezTo>
                    <a:pt x="99" y="102"/>
                    <a:pt x="197" y="48"/>
                    <a:pt x="203" y="48"/>
                  </a:cubicBezTo>
                  <a:cubicBezTo>
                    <a:pt x="244" y="27"/>
                    <a:pt x="17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35"/>
            <p:cNvSpPr/>
            <p:nvPr/>
          </p:nvSpPr>
          <p:spPr>
            <a:xfrm>
              <a:off x="5994819" y="3989250"/>
              <a:ext cx="4979" cy="3081"/>
            </a:xfrm>
            <a:custGeom>
              <a:avLst/>
              <a:gdLst/>
              <a:ahLst/>
              <a:cxnLst/>
              <a:rect l="l" t="t" r="r" b="b"/>
              <a:pathLst>
                <a:path w="160" h="99" extrusionOk="0">
                  <a:moveTo>
                    <a:pt x="87" y="1"/>
                  </a:moveTo>
                  <a:cubicBezTo>
                    <a:pt x="79" y="1"/>
                    <a:pt x="70" y="2"/>
                    <a:pt x="61" y="5"/>
                  </a:cubicBezTo>
                  <a:cubicBezTo>
                    <a:pt x="13" y="13"/>
                    <a:pt x="1" y="99"/>
                    <a:pt x="68" y="99"/>
                  </a:cubicBezTo>
                  <a:cubicBezTo>
                    <a:pt x="76" y="99"/>
                    <a:pt x="85" y="97"/>
                    <a:pt x="96" y="95"/>
                  </a:cubicBezTo>
                  <a:cubicBezTo>
                    <a:pt x="159" y="79"/>
                    <a:pt x="14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35"/>
            <p:cNvSpPr/>
            <p:nvPr/>
          </p:nvSpPr>
          <p:spPr>
            <a:xfrm>
              <a:off x="6905639" y="3594213"/>
              <a:ext cx="7500" cy="1898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1" y="0"/>
                  </a:moveTo>
                  <a:cubicBezTo>
                    <a:pt x="60" y="0"/>
                    <a:pt x="0" y="14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4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35"/>
            <p:cNvSpPr/>
            <p:nvPr/>
          </p:nvSpPr>
          <p:spPr>
            <a:xfrm>
              <a:off x="6448642" y="3571433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65" y="1"/>
                  </a:moveTo>
                  <a:cubicBezTo>
                    <a:pt x="46" y="1"/>
                    <a:pt x="28" y="14"/>
                    <a:pt x="10" y="41"/>
                  </a:cubicBezTo>
                  <a:cubicBezTo>
                    <a:pt x="1" y="82"/>
                    <a:pt x="32" y="104"/>
                    <a:pt x="64" y="104"/>
                  </a:cubicBezTo>
                  <a:cubicBezTo>
                    <a:pt x="94" y="104"/>
                    <a:pt x="126" y="84"/>
                    <a:pt x="126" y="41"/>
                  </a:cubicBezTo>
                  <a:cubicBezTo>
                    <a:pt x="104" y="14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35"/>
            <p:cNvSpPr/>
            <p:nvPr/>
          </p:nvSpPr>
          <p:spPr>
            <a:xfrm>
              <a:off x="6658267" y="3304984"/>
              <a:ext cx="3828" cy="3548"/>
            </a:xfrm>
            <a:custGeom>
              <a:avLst/>
              <a:gdLst/>
              <a:ahLst/>
              <a:cxnLst/>
              <a:rect l="l" t="t" r="r" b="b"/>
              <a:pathLst>
                <a:path w="123" h="114" extrusionOk="0">
                  <a:moveTo>
                    <a:pt x="76" y="1"/>
                  </a:moveTo>
                  <a:cubicBezTo>
                    <a:pt x="42" y="1"/>
                    <a:pt x="0" y="45"/>
                    <a:pt x="0" y="74"/>
                  </a:cubicBezTo>
                  <a:cubicBezTo>
                    <a:pt x="10" y="103"/>
                    <a:pt x="28" y="113"/>
                    <a:pt x="47" y="113"/>
                  </a:cubicBezTo>
                  <a:cubicBezTo>
                    <a:pt x="83" y="113"/>
                    <a:pt x="122" y="77"/>
                    <a:pt x="116" y="48"/>
                  </a:cubicBezTo>
                  <a:cubicBezTo>
                    <a:pt x="110" y="14"/>
                    <a:pt x="94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35"/>
            <p:cNvSpPr/>
            <p:nvPr/>
          </p:nvSpPr>
          <p:spPr>
            <a:xfrm>
              <a:off x="6684376" y="3375751"/>
              <a:ext cx="7220" cy="1898"/>
            </a:xfrm>
            <a:custGeom>
              <a:avLst/>
              <a:gdLst/>
              <a:ahLst/>
              <a:cxnLst/>
              <a:rect l="l" t="t" r="r" b="b"/>
              <a:pathLst>
                <a:path w="232" h="61" extrusionOk="0">
                  <a:moveTo>
                    <a:pt x="166" y="1"/>
                  </a:moveTo>
                  <a:cubicBezTo>
                    <a:pt x="100" y="1"/>
                    <a:pt x="6" y="25"/>
                    <a:pt x="0" y="31"/>
                  </a:cubicBezTo>
                  <a:cubicBezTo>
                    <a:pt x="6" y="36"/>
                    <a:pt x="100" y="60"/>
                    <a:pt x="166" y="60"/>
                  </a:cubicBezTo>
                  <a:cubicBezTo>
                    <a:pt x="203" y="60"/>
                    <a:pt x="232" y="53"/>
                    <a:pt x="232" y="31"/>
                  </a:cubicBezTo>
                  <a:cubicBezTo>
                    <a:pt x="232" y="8"/>
                    <a:pt x="203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35"/>
            <p:cNvSpPr/>
            <p:nvPr/>
          </p:nvSpPr>
          <p:spPr>
            <a:xfrm>
              <a:off x="5941635" y="4144135"/>
              <a:ext cx="4170" cy="3423"/>
            </a:xfrm>
            <a:custGeom>
              <a:avLst/>
              <a:gdLst/>
              <a:ahLst/>
              <a:cxnLst/>
              <a:rect l="l" t="t" r="r" b="b"/>
              <a:pathLst>
                <a:path w="134" h="110" extrusionOk="0">
                  <a:moveTo>
                    <a:pt x="80" y="1"/>
                  </a:moveTo>
                  <a:cubicBezTo>
                    <a:pt x="43" y="1"/>
                    <a:pt x="1" y="35"/>
                    <a:pt x="12" y="69"/>
                  </a:cubicBezTo>
                  <a:cubicBezTo>
                    <a:pt x="22" y="98"/>
                    <a:pt x="41" y="110"/>
                    <a:pt x="62" y="110"/>
                  </a:cubicBezTo>
                  <a:cubicBezTo>
                    <a:pt x="97" y="110"/>
                    <a:pt x="134" y="76"/>
                    <a:pt x="128" y="42"/>
                  </a:cubicBezTo>
                  <a:cubicBezTo>
                    <a:pt x="122" y="12"/>
                    <a:pt x="10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35"/>
            <p:cNvSpPr/>
            <p:nvPr/>
          </p:nvSpPr>
          <p:spPr>
            <a:xfrm>
              <a:off x="6027495" y="3340647"/>
              <a:ext cx="4232" cy="320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79" y="1"/>
                  </a:moveTo>
                  <a:cubicBezTo>
                    <a:pt x="44" y="1"/>
                    <a:pt x="1" y="29"/>
                    <a:pt x="1" y="52"/>
                  </a:cubicBezTo>
                  <a:cubicBezTo>
                    <a:pt x="1" y="83"/>
                    <a:pt x="37" y="103"/>
                    <a:pt x="70" y="103"/>
                  </a:cubicBezTo>
                  <a:cubicBezTo>
                    <a:pt x="104" y="103"/>
                    <a:pt x="135" y="81"/>
                    <a:pt x="117" y="26"/>
                  </a:cubicBezTo>
                  <a:cubicBezTo>
                    <a:pt x="111" y="8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35"/>
            <p:cNvSpPr/>
            <p:nvPr/>
          </p:nvSpPr>
          <p:spPr>
            <a:xfrm>
              <a:off x="5809126" y="4151105"/>
              <a:ext cx="4450" cy="3330"/>
            </a:xfrm>
            <a:custGeom>
              <a:avLst/>
              <a:gdLst/>
              <a:ahLst/>
              <a:cxnLst/>
              <a:rect l="l" t="t" r="r" b="b"/>
              <a:pathLst>
                <a:path w="143" h="107" extrusionOk="0">
                  <a:moveTo>
                    <a:pt x="104" y="0"/>
                  </a:moveTo>
                  <a:cubicBezTo>
                    <a:pt x="61" y="0"/>
                    <a:pt x="0" y="56"/>
                    <a:pt x="24" y="86"/>
                  </a:cubicBezTo>
                  <a:cubicBezTo>
                    <a:pt x="42" y="100"/>
                    <a:pt x="64" y="107"/>
                    <a:pt x="84" y="107"/>
                  </a:cubicBezTo>
                  <a:cubicBezTo>
                    <a:pt x="114" y="107"/>
                    <a:pt x="140" y="91"/>
                    <a:pt x="140" y="59"/>
                  </a:cubicBezTo>
                  <a:cubicBezTo>
                    <a:pt x="143" y="16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35"/>
            <p:cNvSpPr/>
            <p:nvPr/>
          </p:nvSpPr>
          <p:spPr>
            <a:xfrm>
              <a:off x="6105918" y="4154560"/>
              <a:ext cx="7656" cy="1805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133" y="0"/>
                  </a:moveTo>
                  <a:cubicBezTo>
                    <a:pt x="69" y="0"/>
                    <a:pt x="0" y="14"/>
                    <a:pt x="23" y="37"/>
                  </a:cubicBezTo>
                  <a:cubicBezTo>
                    <a:pt x="55" y="50"/>
                    <a:pt x="88" y="57"/>
                    <a:pt x="121" y="57"/>
                  </a:cubicBezTo>
                  <a:cubicBezTo>
                    <a:pt x="155" y="57"/>
                    <a:pt x="188" y="50"/>
                    <a:pt x="220" y="37"/>
                  </a:cubicBezTo>
                  <a:cubicBezTo>
                    <a:pt x="245" y="11"/>
                    <a:pt x="19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35"/>
            <p:cNvSpPr/>
            <p:nvPr/>
          </p:nvSpPr>
          <p:spPr>
            <a:xfrm>
              <a:off x="7355666" y="390721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15" y="0"/>
                  </a:moveTo>
                  <a:cubicBezTo>
                    <a:pt x="73" y="0"/>
                    <a:pt x="35" y="10"/>
                    <a:pt x="0" y="27"/>
                  </a:cubicBezTo>
                  <a:cubicBezTo>
                    <a:pt x="20" y="43"/>
                    <a:pt x="82" y="52"/>
                    <a:pt x="134" y="52"/>
                  </a:cubicBezTo>
                  <a:cubicBezTo>
                    <a:pt x="197" y="52"/>
                    <a:pt x="246" y="39"/>
                    <a:pt x="187" y="10"/>
                  </a:cubicBezTo>
                  <a:cubicBezTo>
                    <a:pt x="162" y="3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35"/>
            <p:cNvSpPr/>
            <p:nvPr/>
          </p:nvSpPr>
          <p:spPr>
            <a:xfrm>
              <a:off x="6416744" y="4188387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3"/>
                    <a:pt x="46" y="95"/>
                    <a:pt x="76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35"/>
            <p:cNvSpPr/>
            <p:nvPr/>
          </p:nvSpPr>
          <p:spPr>
            <a:xfrm>
              <a:off x="6434514" y="4191561"/>
              <a:ext cx="7251" cy="1929"/>
            </a:xfrm>
            <a:custGeom>
              <a:avLst/>
              <a:gdLst/>
              <a:ahLst/>
              <a:cxnLst/>
              <a:rect l="l" t="t" r="r" b="b"/>
              <a:pathLst>
                <a:path w="233" h="62" extrusionOk="0">
                  <a:moveTo>
                    <a:pt x="104" y="1"/>
                  </a:moveTo>
                  <a:cubicBezTo>
                    <a:pt x="66" y="1"/>
                    <a:pt x="28" y="10"/>
                    <a:pt x="0" y="34"/>
                  </a:cubicBezTo>
                  <a:cubicBezTo>
                    <a:pt x="28" y="54"/>
                    <a:pt x="64" y="62"/>
                    <a:pt x="101" y="62"/>
                  </a:cubicBezTo>
                  <a:cubicBezTo>
                    <a:pt x="148" y="62"/>
                    <a:pt x="197" y="49"/>
                    <a:pt x="232" y="34"/>
                  </a:cubicBezTo>
                  <a:cubicBezTo>
                    <a:pt x="198" y="15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35"/>
            <p:cNvSpPr/>
            <p:nvPr/>
          </p:nvSpPr>
          <p:spPr>
            <a:xfrm>
              <a:off x="6448985" y="4216613"/>
              <a:ext cx="7624" cy="1743"/>
            </a:xfrm>
            <a:custGeom>
              <a:avLst/>
              <a:gdLst/>
              <a:ahLst/>
              <a:cxnLst/>
              <a:rect l="l" t="t" r="r" b="b"/>
              <a:pathLst>
                <a:path w="245" h="56" extrusionOk="0">
                  <a:moveTo>
                    <a:pt x="154" y="0"/>
                  </a:moveTo>
                  <a:cubicBezTo>
                    <a:pt x="86" y="0"/>
                    <a:pt x="0" y="22"/>
                    <a:pt x="26" y="32"/>
                  </a:cubicBezTo>
                  <a:cubicBezTo>
                    <a:pt x="65" y="49"/>
                    <a:pt x="105" y="56"/>
                    <a:pt x="147" y="56"/>
                  </a:cubicBezTo>
                  <a:cubicBezTo>
                    <a:pt x="171" y="56"/>
                    <a:pt x="196" y="53"/>
                    <a:pt x="222" y="50"/>
                  </a:cubicBezTo>
                  <a:cubicBezTo>
                    <a:pt x="245" y="12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35"/>
            <p:cNvSpPr/>
            <p:nvPr/>
          </p:nvSpPr>
          <p:spPr>
            <a:xfrm>
              <a:off x="6895090" y="4290554"/>
              <a:ext cx="3641" cy="295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48" y="0"/>
                  </a:moveTo>
                  <a:cubicBezTo>
                    <a:pt x="29" y="0"/>
                    <a:pt x="14" y="16"/>
                    <a:pt x="0" y="47"/>
                  </a:cubicBezTo>
                  <a:cubicBezTo>
                    <a:pt x="10" y="72"/>
                    <a:pt x="46" y="95"/>
                    <a:pt x="75" y="95"/>
                  </a:cubicBezTo>
                  <a:cubicBezTo>
                    <a:pt x="98" y="95"/>
                    <a:pt x="116" y="82"/>
                    <a:pt x="116" y="47"/>
                  </a:cubicBezTo>
                  <a:cubicBezTo>
                    <a:pt x="89" y="16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35"/>
            <p:cNvSpPr/>
            <p:nvPr/>
          </p:nvSpPr>
          <p:spPr>
            <a:xfrm>
              <a:off x="6320397" y="4198937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35"/>
            <p:cNvSpPr/>
            <p:nvPr/>
          </p:nvSpPr>
          <p:spPr>
            <a:xfrm>
              <a:off x="6327337" y="412841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1"/>
                  </a:cubicBezTo>
                  <a:cubicBezTo>
                    <a:pt x="18" y="34"/>
                    <a:pt x="38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35"/>
            <p:cNvSpPr/>
            <p:nvPr/>
          </p:nvSpPr>
          <p:spPr>
            <a:xfrm>
              <a:off x="6320397" y="408261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8" y="1"/>
                    <a:pt x="18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35"/>
            <p:cNvSpPr/>
            <p:nvPr/>
          </p:nvSpPr>
          <p:spPr>
            <a:xfrm>
              <a:off x="6776523" y="3446642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28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35"/>
            <p:cNvSpPr/>
            <p:nvPr/>
          </p:nvSpPr>
          <p:spPr>
            <a:xfrm>
              <a:off x="6280968" y="422529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35"/>
            <p:cNvSpPr/>
            <p:nvPr/>
          </p:nvSpPr>
          <p:spPr>
            <a:xfrm>
              <a:off x="6687146" y="4230648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35"/>
            <p:cNvSpPr/>
            <p:nvPr/>
          </p:nvSpPr>
          <p:spPr>
            <a:xfrm>
              <a:off x="5463663" y="379720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35"/>
            <p:cNvSpPr/>
            <p:nvPr/>
          </p:nvSpPr>
          <p:spPr>
            <a:xfrm>
              <a:off x="6398975" y="4250005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8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8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35"/>
            <p:cNvSpPr/>
            <p:nvPr/>
          </p:nvSpPr>
          <p:spPr>
            <a:xfrm>
              <a:off x="6220439" y="3386611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1"/>
                  </a:moveTo>
                  <a:cubicBezTo>
                    <a:pt x="39" y="1"/>
                    <a:pt x="19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35"/>
            <p:cNvSpPr/>
            <p:nvPr/>
          </p:nvSpPr>
          <p:spPr>
            <a:xfrm>
              <a:off x="6762923" y="338496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35"/>
            <p:cNvSpPr/>
            <p:nvPr/>
          </p:nvSpPr>
          <p:spPr>
            <a:xfrm>
              <a:off x="5616338" y="3455542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35"/>
            <p:cNvSpPr/>
            <p:nvPr/>
          </p:nvSpPr>
          <p:spPr>
            <a:xfrm>
              <a:off x="6612178" y="33214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8" y="36"/>
                    <a:pt x="108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35"/>
            <p:cNvSpPr/>
            <p:nvPr/>
          </p:nvSpPr>
          <p:spPr>
            <a:xfrm>
              <a:off x="6344546" y="4163740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9"/>
                    <a:pt x="10" y="36"/>
                    <a:pt x="99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35"/>
            <p:cNvSpPr/>
            <p:nvPr/>
          </p:nvSpPr>
          <p:spPr>
            <a:xfrm>
              <a:off x="6484461" y="344132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3"/>
                    <a:pt x="37" y="40"/>
                    <a:pt x="56" y="40"/>
                  </a:cubicBezTo>
                  <a:cubicBezTo>
                    <a:pt x="74" y="40"/>
                    <a:pt x="95" y="33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35"/>
            <p:cNvSpPr/>
            <p:nvPr/>
          </p:nvSpPr>
          <p:spPr>
            <a:xfrm>
              <a:off x="6494482" y="331615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0"/>
                    <a:pt x="0" y="19"/>
                    <a:pt x="62" y="37"/>
                  </a:cubicBezTo>
                  <a:cubicBezTo>
                    <a:pt x="152" y="37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35"/>
            <p:cNvSpPr/>
            <p:nvPr/>
          </p:nvSpPr>
          <p:spPr>
            <a:xfrm>
              <a:off x="5559170" y="3636816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2" y="1"/>
                  </a:moveTo>
                  <a:lnTo>
                    <a:pt x="62" y="1"/>
                  </a:lnTo>
                  <a:cubicBezTo>
                    <a:pt x="0" y="27"/>
                    <a:pt x="18" y="36"/>
                    <a:pt x="107" y="36"/>
                  </a:cubicBezTo>
                  <a:cubicBezTo>
                    <a:pt x="170" y="18"/>
                    <a:pt x="152" y="10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35"/>
            <p:cNvSpPr/>
            <p:nvPr/>
          </p:nvSpPr>
          <p:spPr>
            <a:xfrm>
              <a:off x="6123283" y="4066864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35"/>
            <p:cNvSpPr/>
            <p:nvPr/>
          </p:nvSpPr>
          <p:spPr>
            <a:xfrm>
              <a:off x="5623558" y="3675685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63" y="1"/>
                  </a:move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35"/>
            <p:cNvSpPr/>
            <p:nvPr/>
          </p:nvSpPr>
          <p:spPr>
            <a:xfrm>
              <a:off x="7038335" y="3551579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28"/>
                    <a:pt x="99" y="37"/>
                  </a:cubicBezTo>
                  <a:cubicBezTo>
                    <a:pt x="161" y="10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35"/>
            <p:cNvSpPr/>
            <p:nvPr/>
          </p:nvSpPr>
          <p:spPr>
            <a:xfrm>
              <a:off x="7224868" y="3772904"/>
              <a:ext cx="13382" cy="17147"/>
            </a:xfrm>
            <a:custGeom>
              <a:avLst/>
              <a:gdLst/>
              <a:ahLst/>
              <a:cxnLst/>
              <a:rect l="l" t="t" r="r" b="b"/>
              <a:pathLst>
                <a:path w="430" h="551" extrusionOk="0">
                  <a:moveTo>
                    <a:pt x="224" y="1"/>
                  </a:moveTo>
                  <a:cubicBezTo>
                    <a:pt x="121" y="1"/>
                    <a:pt x="0" y="550"/>
                    <a:pt x="274" y="550"/>
                  </a:cubicBezTo>
                  <a:cubicBezTo>
                    <a:pt x="316" y="550"/>
                    <a:pt x="367" y="537"/>
                    <a:pt x="430" y="507"/>
                  </a:cubicBezTo>
                  <a:lnTo>
                    <a:pt x="314" y="445"/>
                  </a:lnTo>
                  <a:cubicBezTo>
                    <a:pt x="314" y="114"/>
                    <a:pt x="27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5" name="Google Shape;19185;p35"/>
            <p:cNvSpPr/>
            <p:nvPr/>
          </p:nvSpPr>
          <p:spPr>
            <a:xfrm>
              <a:off x="6425053" y="3934355"/>
              <a:ext cx="13631" cy="12977"/>
            </a:xfrm>
            <a:custGeom>
              <a:avLst/>
              <a:gdLst/>
              <a:ahLst/>
              <a:cxnLst/>
              <a:rect l="l" t="t" r="r" b="b"/>
              <a:pathLst>
                <a:path w="438" h="417" extrusionOk="0">
                  <a:moveTo>
                    <a:pt x="317" y="0"/>
                  </a:moveTo>
                  <a:cubicBezTo>
                    <a:pt x="255" y="0"/>
                    <a:pt x="1" y="321"/>
                    <a:pt x="1" y="360"/>
                  </a:cubicBezTo>
                  <a:cubicBezTo>
                    <a:pt x="1" y="401"/>
                    <a:pt x="34" y="416"/>
                    <a:pt x="83" y="416"/>
                  </a:cubicBezTo>
                  <a:cubicBezTo>
                    <a:pt x="203" y="416"/>
                    <a:pt x="413" y="325"/>
                    <a:pt x="438" y="306"/>
                  </a:cubicBezTo>
                  <a:cubicBezTo>
                    <a:pt x="286" y="199"/>
                    <a:pt x="340" y="315"/>
                    <a:pt x="331" y="21"/>
                  </a:cubicBezTo>
                  <a:cubicBezTo>
                    <a:pt x="331" y="7"/>
                    <a:pt x="326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6" name="Google Shape;19186;p35"/>
            <p:cNvSpPr/>
            <p:nvPr/>
          </p:nvSpPr>
          <p:spPr>
            <a:xfrm>
              <a:off x="7209620" y="3755041"/>
              <a:ext cx="17801" cy="8807"/>
            </a:xfrm>
            <a:custGeom>
              <a:avLst/>
              <a:gdLst/>
              <a:ahLst/>
              <a:cxnLst/>
              <a:rect l="l" t="t" r="r" b="b"/>
              <a:pathLst>
                <a:path w="572" h="283" extrusionOk="0">
                  <a:moveTo>
                    <a:pt x="1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lose/>
                  <a:moveTo>
                    <a:pt x="167" y="1"/>
                  </a:moveTo>
                  <a:cubicBezTo>
                    <a:pt x="98" y="1"/>
                    <a:pt x="38" y="18"/>
                    <a:pt x="1" y="64"/>
                  </a:cubicBezTo>
                  <a:lnTo>
                    <a:pt x="1" y="64"/>
                  </a:lnTo>
                  <a:cubicBezTo>
                    <a:pt x="2" y="63"/>
                    <a:pt x="5" y="62"/>
                    <a:pt x="8" y="62"/>
                  </a:cubicBezTo>
                  <a:cubicBezTo>
                    <a:pt x="58" y="62"/>
                    <a:pt x="311" y="283"/>
                    <a:pt x="460" y="283"/>
                  </a:cubicBezTo>
                  <a:cubicBezTo>
                    <a:pt x="526" y="283"/>
                    <a:pt x="572" y="240"/>
                    <a:pt x="572" y="118"/>
                  </a:cubicBezTo>
                  <a:cubicBezTo>
                    <a:pt x="487" y="76"/>
                    <a:pt x="30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7" name="Google Shape;19187;p35"/>
            <p:cNvSpPr/>
            <p:nvPr/>
          </p:nvSpPr>
          <p:spPr>
            <a:xfrm>
              <a:off x="7019165" y="3486040"/>
              <a:ext cx="24180" cy="4668"/>
            </a:xfrm>
            <a:custGeom>
              <a:avLst/>
              <a:gdLst/>
              <a:ahLst/>
              <a:cxnLst/>
              <a:rect l="l" t="t" r="r" b="b"/>
              <a:pathLst>
                <a:path w="777" h="150" extrusionOk="0">
                  <a:moveTo>
                    <a:pt x="701" y="1"/>
                  </a:moveTo>
                  <a:cubicBezTo>
                    <a:pt x="691" y="1"/>
                    <a:pt x="678" y="4"/>
                    <a:pt x="661" y="10"/>
                  </a:cubicBezTo>
                  <a:cubicBezTo>
                    <a:pt x="651" y="5"/>
                    <a:pt x="621" y="3"/>
                    <a:pt x="580" y="3"/>
                  </a:cubicBezTo>
                  <a:cubicBezTo>
                    <a:pt x="406" y="3"/>
                    <a:pt x="22" y="42"/>
                    <a:pt x="1" y="64"/>
                  </a:cubicBezTo>
                  <a:cubicBezTo>
                    <a:pt x="5" y="60"/>
                    <a:pt x="13" y="59"/>
                    <a:pt x="24" y="59"/>
                  </a:cubicBezTo>
                  <a:cubicBezTo>
                    <a:pt x="103" y="59"/>
                    <a:pt x="338" y="149"/>
                    <a:pt x="539" y="149"/>
                  </a:cubicBezTo>
                  <a:cubicBezTo>
                    <a:pt x="632" y="149"/>
                    <a:pt x="718" y="130"/>
                    <a:pt x="777" y="73"/>
                  </a:cubicBezTo>
                  <a:cubicBezTo>
                    <a:pt x="734" y="51"/>
                    <a:pt x="743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8" name="Google Shape;19188;p35"/>
            <p:cNvSpPr/>
            <p:nvPr/>
          </p:nvSpPr>
          <p:spPr>
            <a:xfrm>
              <a:off x="6667416" y="4277515"/>
              <a:ext cx="25020" cy="9118"/>
            </a:xfrm>
            <a:custGeom>
              <a:avLst/>
              <a:gdLst/>
              <a:ahLst/>
              <a:cxnLst/>
              <a:rect l="l" t="t" r="r" b="b"/>
              <a:pathLst>
                <a:path w="804" h="293" extrusionOk="0">
                  <a:moveTo>
                    <a:pt x="92" y="0"/>
                  </a:moveTo>
                  <a:cubicBezTo>
                    <a:pt x="59" y="0"/>
                    <a:pt x="28" y="8"/>
                    <a:pt x="1" y="29"/>
                  </a:cubicBezTo>
                  <a:cubicBezTo>
                    <a:pt x="34" y="49"/>
                    <a:pt x="504" y="293"/>
                    <a:pt x="703" y="293"/>
                  </a:cubicBezTo>
                  <a:cubicBezTo>
                    <a:pt x="768" y="293"/>
                    <a:pt x="803" y="267"/>
                    <a:pt x="786" y="199"/>
                  </a:cubicBezTo>
                  <a:cubicBezTo>
                    <a:pt x="777" y="154"/>
                    <a:pt x="358" y="56"/>
                    <a:pt x="277" y="56"/>
                  </a:cubicBezTo>
                  <a:cubicBezTo>
                    <a:pt x="230" y="32"/>
                    <a:pt x="158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9" name="Google Shape;19189;p35"/>
            <p:cNvSpPr/>
            <p:nvPr/>
          </p:nvSpPr>
          <p:spPr>
            <a:xfrm>
              <a:off x="7061582" y="3511776"/>
              <a:ext cx="17583" cy="8807"/>
            </a:xfrm>
            <a:custGeom>
              <a:avLst/>
              <a:gdLst/>
              <a:ahLst/>
              <a:cxnLst/>
              <a:rect l="l" t="t" r="r" b="b"/>
              <a:pathLst>
                <a:path w="565" h="283" extrusionOk="0">
                  <a:moveTo>
                    <a:pt x="362" y="0"/>
                  </a:moveTo>
                  <a:cubicBezTo>
                    <a:pt x="230" y="0"/>
                    <a:pt x="0" y="151"/>
                    <a:pt x="21" y="165"/>
                  </a:cubicBezTo>
                  <a:cubicBezTo>
                    <a:pt x="103" y="213"/>
                    <a:pt x="309" y="283"/>
                    <a:pt x="456" y="283"/>
                  </a:cubicBezTo>
                  <a:cubicBezTo>
                    <a:pt x="499" y="283"/>
                    <a:pt x="537" y="277"/>
                    <a:pt x="565" y="263"/>
                  </a:cubicBezTo>
                  <a:cubicBezTo>
                    <a:pt x="324" y="133"/>
                    <a:pt x="252" y="100"/>
                    <a:pt x="254" y="100"/>
                  </a:cubicBezTo>
                  <a:lnTo>
                    <a:pt x="254" y="100"/>
                  </a:lnTo>
                  <a:cubicBezTo>
                    <a:pt x="256" y="100"/>
                    <a:pt x="336" y="134"/>
                    <a:pt x="394" y="134"/>
                  </a:cubicBezTo>
                  <a:cubicBezTo>
                    <a:pt x="435" y="134"/>
                    <a:pt x="465" y="117"/>
                    <a:pt x="449" y="58"/>
                  </a:cubicBezTo>
                  <a:cubicBezTo>
                    <a:pt x="438" y="16"/>
                    <a:pt x="40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0" name="Google Shape;19190;p35"/>
            <p:cNvSpPr/>
            <p:nvPr/>
          </p:nvSpPr>
          <p:spPr>
            <a:xfrm>
              <a:off x="7220294" y="3310243"/>
              <a:ext cx="18796" cy="5975"/>
            </a:xfrm>
            <a:custGeom>
              <a:avLst/>
              <a:gdLst/>
              <a:ahLst/>
              <a:cxnLst/>
              <a:rect l="l" t="t" r="r" b="b"/>
              <a:pathLst>
                <a:path w="604" h="192" extrusionOk="0">
                  <a:moveTo>
                    <a:pt x="129" y="1"/>
                  </a:moveTo>
                  <a:cubicBezTo>
                    <a:pt x="1" y="1"/>
                    <a:pt x="100" y="191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22" y="182"/>
                    <a:pt x="603" y="191"/>
                    <a:pt x="264" y="39"/>
                  </a:cubicBezTo>
                  <a:cubicBezTo>
                    <a:pt x="203" y="12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1" name="Google Shape;19191;p35"/>
            <p:cNvSpPr/>
            <p:nvPr/>
          </p:nvSpPr>
          <p:spPr>
            <a:xfrm>
              <a:off x="6491028" y="3992176"/>
              <a:ext cx="18734" cy="4948"/>
            </a:xfrm>
            <a:custGeom>
              <a:avLst/>
              <a:gdLst/>
              <a:ahLst/>
              <a:cxnLst/>
              <a:rect l="l" t="t" r="r" b="b"/>
              <a:pathLst>
                <a:path w="602" h="159" extrusionOk="0">
                  <a:moveTo>
                    <a:pt x="459" y="1"/>
                  </a:moveTo>
                  <a:cubicBezTo>
                    <a:pt x="0" y="1"/>
                    <a:pt x="174" y="159"/>
                    <a:pt x="394" y="159"/>
                  </a:cubicBezTo>
                  <a:cubicBezTo>
                    <a:pt x="465" y="159"/>
                    <a:pt x="541" y="142"/>
                    <a:pt x="602" y="99"/>
                  </a:cubicBezTo>
                  <a:cubicBezTo>
                    <a:pt x="566" y="45"/>
                    <a:pt x="521" y="18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2" name="Google Shape;19192;p35"/>
            <p:cNvSpPr/>
            <p:nvPr/>
          </p:nvSpPr>
          <p:spPr>
            <a:xfrm>
              <a:off x="7287202" y="3569379"/>
              <a:ext cx="12324" cy="8309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91" y="0"/>
                  </a:moveTo>
                  <a:cubicBezTo>
                    <a:pt x="38" y="0"/>
                    <a:pt x="0" y="15"/>
                    <a:pt x="6" y="53"/>
                  </a:cubicBezTo>
                  <a:cubicBezTo>
                    <a:pt x="18" y="190"/>
                    <a:pt x="78" y="267"/>
                    <a:pt x="177" y="267"/>
                  </a:cubicBezTo>
                  <a:cubicBezTo>
                    <a:pt x="220" y="267"/>
                    <a:pt x="270" y="252"/>
                    <a:pt x="327" y="223"/>
                  </a:cubicBezTo>
                  <a:cubicBezTo>
                    <a:pt x="193" y="187"/>
                    <a:pt x="184" y="151"/>
                    <a:pt x="309" y="125"/>
                  </a:cubicBezTo>
                  <a:cubicBezTo>
                    <a:pt x="395" y="75"/>
                    <a:pt x="208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3" name="Google Shape;19193;p35"/>
            <p:cNvSpPr/>
            <p:nvPr/>
          </p:nvSpPr>
          <p:spPr>
            <a:xfrm>
              <a:off x="7168884" y="4101345"/>
              <a:ext cx="16587" cy="4606"/>
            </a:xfrm>
            <a:custGeom>
              <a:avLst/>
              <a:gdLst/>
              <a:ahLst/>
              <a:cxnLst/>
              <a:rect l="l" t="t" r="r" b="b"/>
              <a:pathLst>
                <a:path w="533" h="148" extrusionOk="0">
                  <a:moveTo>
                    <a:pt x="330" y="0"/>
                  </a:moveTo>
                  <a:cubicBezTo>
                    <a:pt x="184" y="0"/>
                    <a:pt x="0" y="88"/>
                    <a:pt x="34" y="114"/>
                  </a:cubicBezTo>
                  <a:cubicBezTo>
                    <a:pt x="62" y="137"/>
                    <a:pt x="127" y="147"/>
                    <a:pt x="198" y="147"/>
                  </a:cubicBezTo>
                  <a:cubicBezTo>
                    <a:pt x="350" y="147"/>
                    <a:pt x="532" y="101"/>
                    <a:pt x="453" y="34"/>
                  </a:cubicBezTo>
                  <a:cubicBezTo>
                    <a:pt x="422" y="10"/>
                    <a:pt x="378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4" name="Google Shape;19194;p35"/>
            <p:cNvSpPr/>
            <p:nvPr/>
          </p:nvSpPr>
          <p:spPr>
            <a:xfrm>
              <a:off x="6701492" y="3519930"/>
              <a:ext cx="12884" cy="5477"/>
            </a:xfrm>
            <a:custGeom>
              <a:avLst/>
              <a:gdLst/>
              <a:ahLst/>
              <a:cxnLst/>
              <a:rect l="l" t="t" r="r" b="b"/>
              <a:pathLst>
                <a:path w="414" h="176" extrusionOk="0">
                  <a:moveTo>
                    <a:pt x="244" y="1"/>
                  </a:moveTo>
                  <a:cubicBezTo>
                    <a:pt x="190" y="1"/>
                    <a:pt x="137" y="1"/>
                    <a:pt x="83" y="28"/>
                  </a:cubicBezTo>
                  <a:cubicBezTo>
                    <a:pt x="1" y="96"/>
                    <a:pt x="184" y="176"/>
                    <a:pt x="304" y="176"/>
                  </a:cubicBezTo>
                  <a:cubicBezTo>
                    <a:pt x="340" y="176"/>
                    <a:pt x="370" y="169"/>
                    <a:pt x="387" y="153"/>
                  </a:cubicBezTo>
                  <a:cubicBezTo>
                    <a:pt x="414" y="63"/>
                    <a:pt x="369" y="10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5" name="Google Shape;19195;p35"/>
            <p:cNvSpPr/>
            <p:nvPr/>
          </p:nvSpPr>
          <p:spPr>
            <a:xfrm>
              <a:off x="6485488" y="3918079"/>
              <a:ext cx="14782" cy="1929"/>
            </a:xfrm>
            <a:custGeom>
              <a:avLst/>
              <a:gdLst/>
              <a:ahLst/>
              <a:cxnLst/>
              <a:rect l="l" t="t" r="r" b="b"/>
              <a:pathLst>
                <a:path w="475" h="62" extrusionOk="0">
                  <a:moveTo>
                    <a:pt x="299" y="1"/>
                  </a:moveTo>
                  <a:cubicBezTo>
                    <a:pt x="171" y="1"/>
                    <a:pt x="1" y="20"/>
                    <a:pt x="12" y="44"/>
                  </a:cubicBezTo>
                  <a:cubicBezTo>
                    <a:pt x="34" y="53"/>
                    <a:pt x="146" y="61"/>
                    <a:pt x="250" y="61"/>
                  </a:cubicBezTo>
                  <a:cubicBezTo>
                    <a:pt x="367" y="61"/>
                    <a:pt x="474" y="50"/>
                    <a:pt x="432" y="17"/>
                  </a:cubicBezTo>
                  <a:cubicBezTo>
                    <a:pt x="417" y="6"/>
                    <a:pt x="36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6" name="Google Shape;19196;p35"/>
            <p:cNvSpPr/>
            <p:nvPr/>
          </p:nvSpPr>
          <p:spPr>
            <a:xfrm>
              <a:off x="6735133" y="4210451"/>
              <a:ext cx="11172" cy="3579"/>
            </a:xfrm>
            <a:custGeom>
              <a:avLst/>
              <a:gdLst/>
              <a:ahLst/>
              <a:cxnLst/>
              <a:rect l="l" t="t" r="r" b="b"/>
              <a:pathLst>
                <a:path w="359" h="115" extrusionOk="0">
                  <a:moveTo>
                    <a:pt x="198" y="0"/>
                  </a:moveTo>
                  <a:cubicBezTo>
                    <a:pt x="78" y="0"/>
                    <a:pt x="1" y="61"/>
                    <a:pt x="91" y="61"/>
                  </a:cubicBezTo>
                  <a:cubicBezTo>
                    <a:pt x="162" y="79"/>
                    <a:pt x="242" y="97"/>
                    <a:pt x="314" y="114"/>
                  </a:cubicBezTo>
                  <a:cubicBezTo>
                    <a:pt x="341" y="88"/>
                    <a:pt x="358" y="70"/>
                    <a:pt x="350" y="34"/>
                  </a:cubicBezTo>
                  <a:cubicBezTo>
                    <a:pt x="297" y="9"/>
                    <a:pt x="245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7" name="Google Shape;19197;p35"/>
            <p:cNvSpPr/>
            <p:nvPr/>
          </p:nvSpPr>
          <p:spPr>
            <a:xfrm>
              <a:off x="7303042" y="3476486"/>
              <a:ext cx="10394" cy="5757"/>
            </a:xfrm>
            <a:custGeom>
              <a:avLst/>
              <a:gdLst/>
              <a:ahLst/>
              <a:cxnLst/>
              <a:rect l="l" t="t" r="r" b="b"/>
              <a:pathLst>
                <a:path w="334" h="185" extrusionOk="0">
                  <a:moveTo>
                    <a:pt x="158" y="0"/>
                  </a:moveTo>
                  <a:cubicBezTo>
                    <a:pt x="80" y="0"/>
                    <a:pt x="1" y="30"/>
                    <a:pt x="5" y="130"/>
                  </a:cubicBezTo>
                  <a:cubicBezTo>
                    <a:pt x="41" y="166"/>
                    <a:pt x="77" y="185"/>
                    <a:pt x="114" y="185"/>
                  </a:cubicBezTo>
                  <a:cubicBezTo>
                    <a:pt x="169" y="185"/>
                    <a:pt x="227" y="144"/>
                    <a:pt x="291" y="59"/>
                  </a:cubicBezTo>
                  <a:cubicBezTo>
                    <a:pt x="333" y="40"/>
                    <a:pt x="24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8" name="Google Shape;19198;p35"/>
            <p:cNvSpPr/>
            <p:nvPr/>
          </p:nvSpPr>
          <p:spPr>
            <a:xfrm>
              <a:off x="6549378" y="4108844"/>
              <a:ext cx="11297" cy="6411"/>
            </a:xfrm>
            <a:custGeom>
              <a:avLst/>
              <a:gdLst/>
              <a:ahLst/>
              <a:cxnLst/>
              <a:rect l="l" t="t" r="r" b="b"/>
              <a:pathLst>
                <a:path w="363" h="206" extrusionOk="0">
                  <a:moveTo>
                    <a:pt x="299" y="0"/>
                  </a:moveTo>
                  <a:cubicBezTo>
                    <a:pt x="212" y="0"/>
                    <a:pt x="1" y="31"/>
                    <a:pt x="145" y="141"/>
                  </a:cubicBezTo>
                  <a:cubicBezTo>
                    <a:pt x="204" y="188"/>
                    <a:pt x="245" y="206"/>
                    <a:pt x="273" y="206"/>
                  </a:cubicBezTo>
                  <a:cubicBezTo>
                    <a:pt x="362" y="206"/>
                    <a:pt x="319" y="21"/>
                    <a:pt x="332" y="7"/>
                  </a:cubicBezTo>
                  <a:cubicBezTo>
                    <a:pt x="341" y="3"/>
                    <a:pt x="3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9" name="Google Shape;19199;p35"/>
            <p:cNvSpPr/>
            <p:nvPr/>
          </p:nvSpPr>
          <p:spPr>
            <a:xfrm>
              <a:off x="6391288" y="3394547"/>
              <a:ext cx="13786" cy="5508"/>
            </a:xfrm>
            <a:custGeom>
              <a:avLst/>
              <a:gdLst/>
              <a:ahLst/>
              <a:cxnLst/>
              <a:rect l="l" t="t" r="r" b="b"/>
              <a:pathLst>
                <a:path w="443" h="177" extrusionOk="0">
                  <a:moveTo>
                    <a:pt x="136" y="0"/>
                  </a:moveTo>
                  <a:cubicBezTo>
                    <a:pt x="0" y="0"/>
                    <a:pt x="101" y="152"/>
                    <a:pt x="78" y="167"/>
                  </a:cubicBezTo>
                  <a:cubicBezTo>
                    <a:pt x="73" y="174"/>
                    <a:pt x="77" y="176"/>
                    <a:pt x="89" y="176"/>
                  </a:cubicBezTo>
                  <a:cubicBezTo>
                    <a:pt x="155" y="176"/>
                    <a:pt x="443" y="76"/>
                    <a:pt x="229" y="15"/>
                  </a:cubicBezTo>
                  <a:cubicBezTo>
                    <a:pt x="190" y="5"/>
                    <a:pt x="15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0" name="Google Shape;19200;p35"/>
            <p:cNvSpPr/>
            <p:nvPr/>
          </p:nvSpPr>
          <p:spPr>
            <a:xfrm>
              <a:off x="6239329" y="3692365"/>
              <a:ext cx="10830" cy="3921"/>
            </a:xfrm>
            <a:custGeom>
              <a:avLst/>
              <a:gdLst/>
              <a:ahLst/>
              <a:cxnLst/>
              <a:rect l="l" t="t" r="r" b="b"/>
              <a:pathLst>
                <a:path w="348" h="126" extrusionOk="0">
                  <a:moveTo>
                    <a:pt x="210" y="1"/>
                  </a:moveTo>
                  <a:cubicBezTo>
                    <a:pt x="122" y="1"/>
                    <a:pt x="16" y="20"/>
                    <a:pt x="1" y="36"/>
                  </a:cubicBezTo>
                  <a:cubicBezTo>
                    <a:pt x="40" y="63"/>
                    <a:pt x="175" y="126"/>
                    <a:pt x="261" y="126"/>
                  </a:cubicBezTo>
                  <a:cubicBezTo>
                    <a:pt x="314" y="126"/>
                    <a:pt x="348" y="103"/>
                    <a:pt x="331" y="36"/>
                  </a:cubicBezTo>
                  <a:cubicBezTo>
                    <a:pt x="323" y="10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1" name="Google Shape;19201;p35"/>
            <p:cNvSpPr/>
            <p:nvPr/>
          </p:nvSpPr>
          <p:spPr>
            <a:xfrm>
              <a:off x="7125316" y="3817717"/>
              <a:ext cx="7749" cy="5788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62" y="1"/>
                  </a:moveTo>
                  <a:cubicBezTo>
                    <a:pt x="93" y="1"/>
                    <a:pt x="0" y="82"/>
                    <a:pt x="7" y="138"/>
                  </a:cubicBezTo>
                  <a:cubicBezTo>
                    <a:pt x="7" y="172"/>
                    <a:pt x="28" y="185"/>
                    <a:pt x="58" y="185"/>
                  </a:cubicBezTo>
                  <a:cubicBezTo>
                    <a:pt x="129" y="185"/>
                    <a:pt x="249" y="108"/>
                    <a:pt x="230" y="58"/>
                  </a:cubicBezTo>
                  <a:cubicBezTo>
                    <a:pt x="219" y="17"/>
                    <a:pt x="19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2" name="Google Shape;19202;p35"/>
            <p:cNvSpPr/>
            <p:nvPr/>
          </p:nvSpPr>
          <p:spPr>
            <a:xfrm>
              <a:off x="6239049" y="3682003"/>
              <a:ext cx="12853" cy="3641"/>
            </a:xfrm>
            <a:custGeom>
              <a:avLst/>
              <a:gdLst/>
              <a:ahLst/>
              <a:cxnLst/>
              <a:rect l="l" t="t" r="r" b="b"/>
              <a:pathLst>
                <a:path w="413" h="117" extrusionOk="0">
                  <a:moveTo>
                    <a:pt x="122" y="0"/>
                  </a:moveTo>
                  <a:cubicBezTo>
                    <a:pt x="75" y="0"/>
                    <a:pt x="31" y="9"/>
                    <a:pt x="1" y="30"/>
                  </a:cubicBezTo>
                  <a:cubicBezTo>
                    <a:pt x="75" y="70"/>
                    <a:pt x="150" y="116"/>
                    <a:pt x="232" y="116"/>
                  </a:cubicBezTo>
                  <a:cubicBezTo>
                    <a:pt x="258" y="116"/>
                    <a:pt x="285" y="112"/>
                    <a:pt x="313" y="101"/>
                  </a:cubicBezTo>
                  <a:cubicBezTo>
                    <a:pt x="412" y="68"/>
                    <a:pt x="25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3" name="Google Shape;19203;p35"/>
            <p:cNvSpPr/>
            <p:nvPr/>
          </p:nvSpPr>
          <p:spPr>
            <a:xfrm>
              <a:off x="6659854" y="3660810"/>
              <a:ext cx="9523" cy="4886"/>
            </a:xfrm>
            <a:custGeom>
              <a:avLst/>
              <a:gdLst/>
              <a:ahLst/>
              <a:cxnLst/>
              <a:rect l="l" t="t" r="r" b="b"/>
              <a:pathLst>
                <a:path w="306" h="157" extrusionOk="0">
                  <a:moveTo>
                    <a:pt x="93" y="0"/>
                  </a:moveTo>
                  <a:cubicBezTo>
                    <a:pt x="55" y="0"/>
                    <a:pt x="24" y="9"/>
                    <a:pt x="21" y="33"/>
                  </a:cubicBezTo>
                  <a:cubicBezTo>
                    <a:pt x="0" y="120"/>
                    <a:pt x="72" y="157"/>
                    <a:pt x="144" y="157"/>
                  </a:cubicBezTo>
                  <a:cubicBezTo>
                    <a:pt x="225" y="157"/>
                    <a:pt x="306" y="109"/>
                    <a:pt x="244" y="33"/>
                  </a:cubicBezTo>
                  <a:cubicBezTo>
                    <a:pt x="233" y="22"/>
                    <a:pt x="154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4" name="Google Shape;19204;p35"/>
            <p:cNvSpPr/>
            <p:nvPr/>
          </p:nvSpPr>
          <p:spPr>
            <a:xfrm>
              <a:off x="7061084" y="3646463"/>
              <a:ext cx="12853" cy="3610"/>
            </a:xfrm>
            <a:custGeom>
              <a:avLst/>
              <a:gdLst/>
              <a:ahLst/>
              <a:cxnLst/>
              <a:rect l="l" t="t" r="r" b="b"/>
              <a:pathLst>
                <a:path w="413" h="116" extrusionOk="0">
                  <a:moveTo>
                    <a:pt x="122" y="1"/>
                  </a:moveTo>
                  <a:cubicBezTo>
                    <a:pt x="75" y="1"/>
                    <a:pt x="31" y="9"/>
                    <a:pt x="1" y="30"/>
                  </a:cubicBezTo>
                  <a:cubicBezTo>
                    <a:pt x="77" y="64"/>
                    <a:pt x="153" y="115"/>
                    <a:pt x="238" y="115"/>
                  </a:cubicBezTo>
                  <a:cubicBezTo>
                    <a:pt x="262" y="115"/>
                    <a:pt x="287" y="111"/>
                    <a:pt x="313" y="101"/>
                  </a:cubicBezTo>
                  <a:cubicBezTo>
                    <a:pt x="412" y="68"/>
                    <a:pt x="25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5" name="Google Shape;19205;p35"/>
            <p:cNvSpPr/>
            <p:nvPr/>
          </p:nvSpPr>
          <p:spPr>
            <a:xfrm>
              <a:off x="6378124" y="3608248"/>
              <a:ext cx="14502" cy="2458"/>
            </a:xfrm>
            <a:custGeom>
              <a:avLst/>
              <a:gdLst/>
              <a:ahLst/>
              <a:cxnLst/>
              <a:rect l="l" t="t" r="r" b="b"/>
              <a:pathLst>
                <a:path w="466" h="79" extrusionOk="0">
                  <a:moveTo>
                    <a:pt x="331" y="0"/>
                  </a:moveTo>
                  <a:cubicBezTo>
                    <a:pt x="186" y="0"/>
                    <a:pt x="1" y="32"/>
                    <a:pt x="46" y="44"/>
                  </a:cubicBezTo>
                  <a:cubicBezTo>
                    <a:pt x="124" y="65"/>
                    <a:pt x="188" y="78"/>
                    <a:pt x="248" y="78"/>
                  </a:cubicBezTo>
                  <a:cubicBezTo>
                    <a:pt x="318" y="78"/>
                    <a:pt x="384" y="61"/>
                    <a:pt x="465" y="18"/>
                  </a:cubicBezTo>
                  <a:cubicBezTo>
                    <a:pt x="437" y="5"/>
                    <a:pt x="387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6" name="Google Shape;19206;p35"/>
            <p:cNvSpPr/>
            <p:nvPr/>
          </p:nvSpPr>
          <p:spPr>
            <a:xfrm>
              <a:off x="6392346" y="3544639"/>
              <a:ext cx="10830" cy="3454"/>
            </a:xfrm>
            <a:custGeom>
              <a:avLst/>
              <a:gdLst/>
              <a:ahLst/>
              <a:cxnLst/>
              <a:rect l="l" t="t" r="r" b="b"/>
              <a:pathLst>
                <a:path w="348" h="111" extrusionOk="0">
                  <a:moveTo>
                    <a:pt x="193" y="0"/>
                  </a:moveTo>
                  <a:cubicBezTo>
                    <a:pt x="150" y="0"/>
                    <a:pt x="106" y="18"/>
                    <a:pt x="62" y="54"/>
                  </a:cubicBezTo>
                  <a:cubicBezTo>
                    <a:pt x="1" y="87"/>
                    <a:pt x="87" y="110"/>
                    <a:pt x="184" y="110"/>
                  </a:cubicBezTo>
                  <a:cubicBezTo>
                    <a:pt x="245" y="110"/>
                    <a:pt x="310" y="102"/>
                    <a:pt x="347" y="81"/>
                  </a:cubicBezTo>
                  <a:cubicBezTo>
                    <a:pt x="298" y="27"/>
                    <a:pt x="24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7" name="Google Shape;19207;p35"/>
            <p:cNvSpPr/>
            <p:nvPr/>
          </p:nvSpPr>
          <p:spPr>
            <a:xfrm>
              <a:off x="5842891" y="4311062"/>
              <a:ext cx="10581" cy="3890"/>
            </a:xfrm>
            <a:custGeom>
              <a:avLst/>
              <a:gdLst/>
              <a:ahLst/>
              <a:cxnLst/>
              <a:rect l="l" t="t" r="r" b="b"/>
              <a:pathLst>
                <a:path w="340" h="125" extrusionOk="0">
                  <a:moveTo>
                    <a:pt x="85" y="1"/>
                  </a:moveTo>
                  <a:cubicBezTo>
                    <a:pt x="37" y="1"/>
                    <a:pt x="0" y="21"/>
                    <a:pt x="0" y="84"/>
                  </a:cubicBezTo>
                  <a:cubicBezTo>
                    <a:pt x="36" y="111"/>
                    <a:pt x="105" y="124"/>
                    <a:pt x="173" y="124"/>
                  </a:cubicBezTo>
                  <a:cubicBezTo>
                    <a:pt x="241" y="124"/>
                    <a:pt x="308" y="111"/>
                    <a:pt x="339" y="84"/>
                  </a:cubicBezTo>
                  <a:cubicBezTo>
                    <a:pt x="310" y="72"/>
                    <a:pt x="176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8" name="Google Shape;19208;p35"/>
            <p:cNvSpPr/>
            <p:nvPr/>
          </p:nvSpPr>
          <p:spPr>
            <a:xfrm>
              <a:off x="5504181" y="3440885"/>
              <a:ext cx="10892" cy="2334"/>
            </a:xfrm>
            <a:custGeom>
              <a:avLst/>
              <a:gdLst/>
              <a:ahLst/>
              <a:cxnLst/>
              <a:rect l="l" t="t" r="r" b="b"/>
              <a:pathLst>
                <a:path w="350" h="75" extrusionOk="0">
                  <a:moveTo>
                    <a:pt x="307" y="1"/>
                  </a:moveTo>
                  <a:cubicBezTo>
                    <a:pt x="236" y="1"/>
                    <a:pt x="47" y="47"/>
                    <a:pt x="1" y="70"/>
                  </a:cubicBezTo>
                  <a:cubicBezTo>
                    <a:pt x="5" y="70"/>
                    <a:pt x="56" y="74"/>
                    <a:pt x="116" y="74"/>
                  </a:cubicBezTo>
                  <a:cubicBezTo>
                    <a:pt x="175" y="74"/>
                    <a:pt x="242" y="70"/>
                    <a:pt x="277" y="52"/>
                  </a:cubicBezTo>
                  <a:cubicBezTo>
                    <a:pt x="349" y="14"/>
                    <a:pt x="34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9" name="Google Shape;19209;p35"/>
            <p:cNvSpPr/>
            <p:nvPr/>
          </p:nvSpPr>
          <p:spPr>
            <a:xfrm>
              <a:off x="7071353" y="3524224"/>
              <a:ext cx="12759" cy="3797"/>
            </a:xfrm>
            <a:custGeom>
              <a:avLst/>
              <a:gdLst/>
              <a:ahLst/>
              <a:cxnLst/>
              <a:rect l="l" t="t" r="r" b="b"/>
              <a:pathLst>
                <a:path w="410" h="122" extrusionOk="0">
                  <a:moveTo>
                    <a:pt x="197" y="1"/>
                  </a:moveTo>
                  <a:cubicBezTo>
                    <a:pt x="122" y="1"/>
                    <a:pt x="34" y="9"/>
                    <a:pt x="19" y="50"/>
                  </a:cubicBezTo>
                  <a:cubicBezTo>
                    <a:pt x="0" y="103"/>
                    <a:pt x="48" y="122"/>
                    <a:pt x="111" y="122"/>
                  </a:cubicBezTo>
                  <a:cubicBezTo>
                    <a:pt x="232" y="122"/>
                    <a:pt x="409" y="52"/>
                    <a:pt x="304" y="6"/>
                  </a:cubicBezTo>
                  <a:cubicBezTo>
                    <a:pt x="300" y="6"/>
                    <a:pt x="25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0" name="Google Shape;19210;p35"/>
            <p:cNvSpPr/>
            <p:nvPr/>
          </p:nvSpPr>
          <p:spPr>
            <a:xfrm>
              <a:off x="6310843" y="3519432"/>
              <a:ext cx="10923" cy="3423"/>
            </a:xfrm>
            <a:custGeom>
              <a:avLst/>
              <a:gdLst/>
              <a:ahLst/>
              <a:cxnLst/>
              <a:rect l="l" t="t" r="r" b="b"/>
              <a:pathLst>
                <a:path w="351" h="110" extrusionOk="0">
                  <a:moveTo>
                    <a:pt x="107" y="1"/>
                  </a:moveTo>
                  <a:cubicBezTo>
                    <a:pt x="51" y="1"/>
                    <a:pt x="4" y="13"/>
                    <a:pt x="4" y="44"/>
                  </a:cubicBezTo>
                  <a:cubicBezTo>
                    <a:pt x="1" y="94"/>
                    <a:pt x="44" y="110"/>
                    <a:pt x="97" y="110"/>
                  </a:cubicBezTo>
                  <a:cubicBezTo>
                    <a:pt x="175" y="110"/>
                    <a:pt x="275" y="76"/>
                    <a:pt x="281" y="70"/>
                  </a:cubicBezTo>
                  <a:cubicBezTo>
                    <a:pt x="351" y="41"/>
                    <a:pt x="212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1" name="Google Shape;19211;p35"/>
            <p:cNvSpPr/>
            <p:nvPr/>
          </p:nvSpPr>
          <p:spPr>
            <a:xfrm>
              <a:off x="6344701" y="3493446"/>
              <a:ext cx="8714" cy="4948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119" y="1"/>
                  </a:moveTo>
                  <a:cubicBezTo>
                    <a:pt x="100" y="1"/>
                    <a:pt x="82" y="7"/>
                    <a:pt x="67" y="22"/>
                  </a:cubicBezTo>
                  <a:cubicBezTo>
                    <a:pt x="1" y="81"/>
                    <a:pt x="147" y="158"/>
                    <a:pt x="231" y="158"/>
                  </a:cubicBezTo>
                  <a:cubicBezTo>
                    <a:pt x="248" y="158"/>
                    <a:pt x="263" y="155"/>
                    <a:pt x="272" y="147"/>
                  </a:cubicBezTo>
                  <a:cubicBezTo>
                    <a:pt x="279" y="91"/>
                    <a:pt x="192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2" name="Google Shape;19212;p35"/>
            <p:cNvSpPr/>
            <p:nvPr/>
          </p:nvSpPr>
          <p:spPr>
            <a:xfrm>
              <a:off x="7322616" y="3327546"/>
              <a:ext cx="591" cy="311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9" y="10"/>
                    <a:pt x="9" y="10"/>
                    <a:pt x="18" y="10"/>
                  </a:cubicBezTo>
                  <a:cubicBezTo>
                    <a:pt x="18" y="10"/>
                    <a:pt x="18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3" name="Google Shape;19213;p35"/>
            <p:cNvSpPr/>
            <p:nvPr/>
          </p:nvSpPr>
          <p:spPr>
            <a:xfrm>
              <a:off x="7356195" y="3362276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7" y="1"/>
                  </a:moveTo>
                  <a:cubicBezTo>
                    <a:pt x="88" y="1"/>
                    <a:pt x="47" y="21"/>
                    <a:pt x="1" y="62"/>
                  </a:cubicBezTo>
                  <a:cubicBezTo>
                    <a:pt x="36" y="97"/>
                    <a:pt x="72" y="115"/>
                    <a:pt x="110" y="115"/>
                  </a:cubicBezTo>
                  <a:cubicBezTo>
                    <a:pt x="150" y="115"/>
                    <a:pt x="192" y="95"/>
                    <a:pt x="233" y="53"/>
                  </a:cubicBezTo>
                  <a:cubicBezTo>
                    <a:pt x="198" y="19"/>
                    <a:pt x="164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4" name="Google Shape;19214;p35"/>
            <p:cNvSpPr/>
            <p:nvPr/>
          </p:nvSpPr>
          <p:spPr>
            <a:xfrm>
              <a:off x="6692405" y="4237463"/>
              <a:ext cx="8247" cy="4170"/>
            </a:xfrm>
            <a:custGeom>
              <a:avLst/>
              <a:gdLst/>
              <a:ahLst/>
              <a:cxnLst/>
              <a:rect l="l" t="t" r="r" b="b"/>
              <a:pathLst>
                <a:path w="265" h="134" extrusionOk="0">
                  <a:moveTo>
                    <a:pt x="53" y="0"/>
                  </a:moveTo>
                  <a:cubicBezTo>
                    <a:pt x="37" y="0"/>
                    <a:pt x="19" y="4"/>
                    <a:pt x="1" y="14"/>
                  </a:cubicBezTo>
                  <a:cubicBezTo>
                    <a:pt x="1" y="104"/>
                    <a:pt x="68" y="134"/>
                    <a:pt x="130" y="134"/>
                  </a:cubicBezTo>
                  <a:cubicBezTo>
                    <a:pt x="202" y="134"/>
                    <a:pt x="265" y="92"/>
                    <a:pt x="197" y="58"/>
                  </a:cubicBezTo>
                  <a:cubicBezTo>
                    <a:pt x="144" y="32"/>
                    <a:pt x="10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5" name="Google Shape;19215;p35"/>
            <p:cNvSpPr/>
            <p:nvPr/>
          </p:nvSpPr>
          <p:spPr>
            <a:xfrm>
              <a:off x="6535280" y="3942819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3" y="1"/>
                  </a:moveTo>
                  <a:cubicBezTo>
                    <a:pt x="85" y="1"/>
                    <a:pt x="45" y="21"/>
                    <a:pt x="0" y="61"/>
                  </a:cubicBezTo>
                  <a:cubicBezTo>
                    <a:pt x="36" y="97"/>
                    <a:pt x="74" y="115"/>
                    <a:pt x="113" y="115"/>
                  </a:cubicBezTo>
                  <a:cubicBezTo>
                    <a:pt x="152" y="115"/>
                    <a:pt x="192" y="97"/>
                    <a:pt x="232" y="61"/>
                  </a:cubicBezTo>
                  <a:cubicBezTo>
                    <a:pt x="197" y="21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6" name="Google Shape;19216;p35"/>
            <p:cNvSpPr/>
            <p:nvPr/>
          </p:nvSpPr>
          <p:spPr>
            <a:xfrm>
              <a:off x="6469773" y="3808817"/>
              <a:ext cx="10363" cy="3672"/>
            </a:xfrm>
            <a:custGeom>
              <a:avLst/>
              <a:gdLst/>
              <a:ahLst/>
              <a:cxnLst/>
              <a:rect l="l" t="t" r="r" b="b"/>
              <a:pathLst>
                <a:path w="333" h="118" extrusionOk="0">
                  <a:moveTo>
                    <a:pt x="279" y="1"/>
                  </a:moveTo>
                  <a:cubicBezTo>
                    <a:pt x="195" y="1"/>
                    <a:pt x="35" y="86"/>
                    <a:pt x="4" y="86"/>
                  </a:cubicBezTo>
                  <a:cubicBezTo>
                    <a:pt x="2" y="86"/>
                    <a:pt x="1" y="86"/>
                    <a:pt x="0" y="85"/>
                  </a:cubicBezTo>
                  <a:lnTo>
                    <a:pt x="0" y="85"/>
                  </a:lnTo>
                  <a:cubicBezTo>
                    <a:pt x="20" y="105"/>
                    <a:pt x="87" y="118"/>
                    <a:pt x="155" y="118"/>
                  </a:cubicBezTo>
                  <a:cubicBezTo>
                    <a:pt x="239" y="118"/>
                    <a:pt x="325" y="98"/>
                    <a:pt x="330" y="49"/>
                  </a:cubicBezTo>
                  <a:cubicBezTo>
                    <a:pt x="333" y="14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7" name="Google Shape;19217;p35"/>
            <p:cNvSpPr/>
            <p:nvPr/>
          </p:nvSpPr>
          <p:spPr>
            <a:xfrm>
              <a:off x="6431713" y="3736774"/>
              <a:ext cx="8091" cy="5135"/>
            </a:xfrm>
            <a:custGeom>
              <a:avLst/>
              <a:gdLst/>
              <a:ahLst/>
              <a:cxnLst/>
              <a:rect l="l" t="t" r="r" b="b"/>
              <a:pathLst>
                <a:path w="260" h="165" extrusionOk="0">
                  <a:moveTo>
                    <a:pt x="179" y="0"/>
                  </a:moveTo>
                  <a:cubicBezTo>
                    <a:pt x="144" y="18"/>
                    <a:pt x="1" y="63"/>
                    <a:pt x="1" y="107"/>
                  </a:cubicBezTo>
                  <a:cubicBezTo>
                    <a:pt x="1" y="150"/>
                    <a:pt x="20" y="165"/>
                    <a:pt x="46" y="165"/>
                  </a:cubicBezTo>
                  <a:cubicBezTo>
                    <a:pt x="95" y="165"/>
                    <a:pt x="168" y="113"/>
                    <a:pt x="179" y="107"/>
                  </a:cubicBezTo>
                  <a:cubicBezTo>
                    <a:pt x="260" y="72"/>
                    <a:pt x="260" y="36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8" name="Google Shape;19218;p35"/>
            <p:cNvSpPr/>
            <p:nvPr/>
          </p:nvSpPr>
          <p:spPr>
            <a:xfrm>
              <a:off x="6731959" y="3703164"/>
              <a:ext cx="9896" cy="3703"/>
            </a:xfrm>
            <a:custGeom>
              <a:avLst/>
              <a:gdLst/>
              <a:ahLst/>
              <a:cxnLst/>
              <a:rect l="l" t="t" r="r" b="b"/>
              <a:pathLst>
                <a:path w="318" h="119" extrusionOk="0">
                  <a:moveTo>
                    <a:pt x="166" y="1"/>
                  </a:moveTo>
                  <a:cubicBezTo>
                    <a:pt x="113" y="1"/>
                    <a:pt x="59" y="1"/>
                    <a:pt x="14" y="19"/>
                  </a:cubicBezTo>
                  <a:cubicBezTo>
                    <a:pt x="0" y="26"/>
                    <a:pt x="152" y="119"/>
                    <a:pt x="254" y="119"/>
                  </a:cubicBezTo>
                  <a:cubicBezTo>
                    <a:pt x="279" y="119"/>
                    <a:pt x="302" y="113"/>
                    <a:pt x="318" y="99"/>
                  </a:cubicBezTo>
                  <a:cubicBezTo>
                    <a:pt x="282" y="54"/>
                    <a:pt x="228" y="19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9" name="Google Shape;19219;p35"/>
            <p:cNvSpPr/>
            <p:nvPr/>
          </p:nvSpPr>
          <p:spPr>
            <a:xfrm>
              <a:off x="6539170" y="3518125"/>
              <a:ext cx="6971" cy="3392"/>
            </a:xfrm>
            <a:custGeom>
              <a:avLst/>
              <a:gdLst/>
              <a:ahLst/>
              <a:cxnLst/>
              <a:rect l="l" t="t" r="r" b="b"/>
              <a:pathLst>
                <a:path w="224" h="109" extrusionOk="0">
                  <a:moveTo>
                    <a:pt x="119" y="0"/>
                  </a:moveTo>
                  <a:cubicBezTo>
                    <a:pt x="76" y="0"/>
                    <a:pt x="35" y="23"/>
                    <a:pt x="0" y="68"/>
                  </a:cubicBezTo>
                  <a:cubicBezTo>
                    <a:pt x="35" y="95"/>
                    <a:pt x="69" y="109"/>
                    <a:pt x="101" y="109"/>
                  </a:cubicBezTo>
                  <a:cubicBezTo>
                    <a:pt x="143" y="109"/>
                    <a:pt x="183" y="86"/>
                    <a:pt x="223" y="41"/>
                  </a:cubicBezTo>
                  <a:cubicBezTo>
                    <a:pt x="188" y="14"/>
                    <a:pt x="15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0" name="Google Shape;19220;p35"/>
            <p:cNvSpPr/>
            <p:nvPr/>
          </p:nvSpPr>
          <p:spPr>
            <a:xfrm>
              <a:off x="7026105" y="3515324"/>
              <a:ext cx="7718" cy="2427"/>
            </a:xfrm>
            <a:custGeom>
              <a:avLst/>
              <a:gdLst/>
              <a:ahLst/>
              <a:cxnLst/>
              <a:rect l="l" t="t" r="r" b="b"/>
              <a:pathLst>
                <a:path w="248" h="78" extrusionOk="0">
                  <a:moveTo>
                    <a:pt x="176" y="1"/>
                  </a:moveTo>
                  <a:cubicBezTo>
                    <a:pt x="120" y="1"/>
                    <a:pt x="28" y="19"/>
                    <a:pt x="1" y="33"/>
                  </a:cubicBezTo>
                  <a:cubicBezTo>
                    <a:pt x="31" y="63"/>
                    <a:pt x="62" y="77"/>
                    <a:pt x="98" y="77"/>
                  </a:cubicBezTo>
                  <a:cubicBezTo>
                    <a:pt x="115" y="77"/>
                    <a:pt x="133" y="74"/>
                    <a:pt x="153" y="69"/>
                  </a:cubicBezTo>
                  <a:cubicBezTo>
                    <a:pt x="247" y="17"/>
                    <a:pt x="22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1" name="Google Shape;19221;p35"/>
            <p:cNvSpPr/>
            <p:nvPr/>
          </p:nvSpPr>
          <p:spPr>
            <a:xfrm>
              <a:off x="6870847" y="3678984"/>
              <a:ext cx="7531" cy="3143"/>
            </a:xfrm>
            <a:custGeom>
              <a:avLst/>
              <a:gdLst/>
              <a:ahLst/>
              <a:cxnLst/>
              <a:rect l="l" t="t" r="r" b="b"/>
              <a:pathLst>
                <a:path w="242" h="101" extrusionOk="0">
                  <a:moveTo>
                    <a:pt x="48" y="1"/>
                  </a:moveTo>
                  <a:cubicBezTo>
                    <a:pt x="19" y="1"/>
                    <a:pt x="0" y="13"/>
                    <a:pt x="3" y="46"/>
                  </a:cubicBezTo>
                  <a:cubicBezTo>
                    <a:pt x="45" y="83"/>
                    <a:pt x="89" y="101"/>
                    <a:pt x="135" y="101"/>
                  </a:cubicBezTo>
                  <a:cubicBezTo>
                    <a:pt x="168" y="101"/>
                    <a:pt x="201" y="92"/>
                    <a:pt x="235" y="73"/>
                  </a:cubicBezTo>
                  <a:cubicBezTo>
                    <a:pt x="241" y="73"/>
                    <a:pt x="11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2" name="Google Shape;19222;p35"/>
            <p:cNvSpPr/>
            <p:nvPr/>
          </p:nvSpPr>
          <p:spPr>
            <a:xfrm>
              <a:off x="6567365" y="3678393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3" y="1"/>
                  </a:moveTo>
                  <a:cubicBezTo>
                    <a:pt x="58" y="1"/>
                    <a:pt x="0" y="18"/>
                    <a:pt x="4" y="65"/>
                  </a:cubicBezTo>
                  <a:cubicBezTo>
                    <a:pt x="27" y="105"/>
                    <a:pt x="53" y="125"/>
                    <a:pt x="82" y="125"/>
                  </a:cubicBezTo>
                  <a:cubicBezTo>
                    <a:pt x="111" y="125"/>
                    <a:pt x="143" y="105"/>
                    <a:pt x="174" y="65"/>
                  </a:cubicBezTo>
                  <a:cubicBezTo>
                    <a:pt x="249" y="30"/>
                    <a:pt x="183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3" name="Google Shape;19223;p35"/>
            <p:cNvSpPr/>
            <p:nvPr/>
          </p:nvSpPr>
          <p:spPr>
            <a:xfrm>
              <a:off x="6691596" y="4136946"/>
              <a:ext cx="5259" cy="4792"/>
            </a:xfrm>
            <a:custGeom>
              <a:avLst/>
              <a:gdLst/>
              <a:ahLst/>
              <a:cxnLst/>
              <a:rect l="l" t="t" r="r" b="b"/>
              <a:pathLst>
                <a:path w="169" h="154" extrusionOk="0">
                  <a:moveTo>
                    <a:pt x="78" y="0"/>
                  </a:moveTo>
                  <a:cubicBezTo>
                    <a:pt x="1" y="0"/>
                    <a:pt x="6" y="132"/>
                    <a:pt x="62" y="148"/>
                  </a:cubicBezTo>
                  <a:cubicBezTo>
                    <a:pt x="73" y="152"/>
                    <a:pt x="83" y="153"/>
                    <a:pt x="91" y="153"/>
                  </a:cubicBezTo>
                  <a:cubicBezTo>
                    <a:pt x="169" y="153"/>
                    <a:pt x="163" y="21"/>
                    <a:pt x="107" y="5"/>
                  </a:cubicBezTo>
                  <a:cubicBezTo>
                    <a:pt x="96" y="2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4" name="Google Shape;19224;p35"/>
            <p:cNvSpPr/>
            <p:nvPr/>
          </p:nvSpPr>
          <p:spPr>
            <a:xfrm>
              <a:off x="7342907" y="4265129"/>
              <a:ext cx="8900" cy="3579"/>
            </a:xfrm>
            <a:custGeom>
              <a:avLst/>
              <a:gdLst/>
              <a:ahLst/>
              <a:cxnLst/>
              <a:rect l="l" t="t" r="r" b="b"/>
              <a:pathLst>
                <a:path w="286" h="115" extrusionOk="0">
                  <a:moveTo>
                    <a:pt x="251" y="0"/>
                  </a:moveTo>
                  <a:cubicBezTo>
                    <a:pt x="175" y="0"/>
                    <a:pt x="1" y="93"/>
                    <a:pt x="16" y="93"/>
                  </a:cubicBezTo>
                  <a:cubicBezTo>
                    <a:pt x="19" y="93"/>
                    <a:pt x="30" y="89"/>
                    <a:pt x="53" y="79"/>
                  </a:cubicBezTo>
                  <a:cubicBezTo>
                    <a:pt x="109" y="101"/>
                    <a:pt x="156" y="114"/>
                    <a:pt x="194" y="114"/>
                  </a:cubicBezTo>
                  <a:cubicBezTo>
                    <a:pt x="247" y="114"/>
                    <a:pt x="280" y="88"/>
                    <a:pt x="285" y="26"/>
                  </a:cubicBezTo>
                  <a:cubicBezTo>
                    <a:pt x="285" y="7"/>
                    <a:pt x="27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5" name="Google Shape;19225;p35"/>
            <p:cNvSpPr/>
            <p:nvPr/>
          </p:nvSpPr>
          <p:spPr>
            <a:xfrm>
              <a:off x="6142453" y="3650540"/>
              <a:ext cx="8434" cy="3610"/>
            </a:xfrm>
            <a:custGeom>
              <a:avLst/>
              <a:gdLst/>
              <a:ahLst/>
              <a:cxnLst/>
              <a:rect l="l" t="t" r="r" b="b"/>
              <a:pathLst>
                <a:path w="271" h="116" extrusionOk="0">
                  <a:moveTo>
                    <a:pt x="72" y="1"/>
                  </a:moveTo>
                  <a:cubicBezTo>
                    <a:pt x="34" y="1"/>
                    <a:pt x="3" y="14"/>
                    <a:pt x="0" y="50"/>
                  </a:cubicBezTo>
                  <a:cubicBezTo>
                    <a:pt x="31" y="94"/>
                    <a:pt x="67" y="116"/>
                    <a:pt x="113" y="116"/>
                  </a:cubicBezTo>
                  <a:cubicBezTo>
                    <a:pt x="133" y="116"/>
                    <a:pt x="154" y="112"/>
                    <a:pt x="179" y="104"/>
                  </a:cubicBezTo>
                  <a:cubicBezTo>
                    <a:pt x="271" y="67"/>
                    <a:pt x="15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6" name="Google Shape;19226;p35"/>
            <p:cNvSpPr/>
            <p:nvPr/>
          </p:nvSpPr>
          <p:spPr>
            <a:xfrm>
              <a:off x="6286351" y="3366695"/>
              <a:ext cx="9678" cy="3361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0" y="79"/>
                    <a:pt x="109" y="108"/>
                    <a:pt x="203" y="108"/>
                  </a:cubicBezTo>
                  <a:cubicBezTo>
                    <a:pt x="259" y="108"/>
                    <a:pt x="311" y="97"/>
                    <a:pt x="301" y="81"/>
                  </a:cubicBezTo>
                  <a:cubicBezTo>
                    <a:pt x="247" y="54"/>
                    <a:pt x="194" y="27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7" name="Google Shape;19227;p35"/>
            <p:cNvSpPr/>
            <p:nvPr/>
          </p:nvSpPr>
          <p:spPr>
            <a:xfrm>
              <a:off x="7206010" y="3763101"/>
              <a:ext cx="6971" cy="3236"/>
            </a:xfrm>
            <a:custGeom>
              <a:avLst/>
              <a:gdLst/>
              <a:ahLst/>
              <a:cxnLst/>
              <a:rect l="l" t="t" r="r" b="b"/>
              <a:pathLst>
                <a:path w="224" h="104" extrusionOk="0">
                  <a:moveTo>
                    <a:pt x="131" y="1"/>
                  </a:moveTo>
                  <a:cubicBezTo>
                    <a:pt x="87" y="1"/>
                    <a:pt x="42" y="19"/>
                    <a:pt x="1" y="55"/>
                  </a:cubicBezTo>
                  <a:cubicBezTo>
                    <a:pt x="17" y="87"/>
                    <a:pt x="36" y="103"/>
                    <a:pt x="60" y="103"/>
                  </a:cubicBezTo>
                  <a:cubicBezTo>
                    <a:pt x="77" y="103"/>
                    <a:pt x="95" y="96"/>
                    <a:pt x="117" y="82"/>
                  </a:cubicBezTo>
                  <a:cubicBezTo>
                    <a:pt x="152" y="64"/>
                    <a:pt x="188" y="46"/>
                    <a:pt x="224" y="28"/>
                  </a:cubicBezTo>
                  <a:cubicBezTo>
                    <a:pt x="194" y="10"/>
                    <a:pt x="16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8" name="Google Shape;19228;p35"/>
            <p:cNvSpPr/>
            <p:nvPr/>
          </p:nvSpPr>
          <p:spPr>
            <a:xfrm>
              <a:off x="5337223" y="3331311"/>
              <a:ext cx="9647" cy="3205"/>
            </a:xfrm>
            <a:custGeom>
              <a:avLst/>
              <a:gdLst/>
              <a:ahLst/>
              <a:cxnLst/>
              <a:rect l="l" t="t" r="r" b="b"/>
              <a:pathLst>
                <a:path w="310" h="103" extrusionOk="0">
                  <a:moveTo>
                    <a:pt x="110" y="1"/>
                  </a:moveTo>
                  <a:cubicBezTo>
                    <a:pt x="46" y="1"/>
                    <a:pt x="1" y="22"/>
                    <a:pt x="67" y="76"/>
                  </a:cubicBezTo>
                  <a:cubicBezTo>
                    <a:pt x="102" y="94"/>
                    <a:pt x="136" y="103"/>
                    <a:pt x="167" y="103"/>
                  </a:cubicBezTo>
                  <a:cubicBezTo>
                    <a:pt x="198" y="103"/>
                    <a:pt x="227" y="94"/>
                    <a:pt x="254" y="76"/>
                  </a:cubicBezTo>
                  <a:cubicBezTo>
                    <a:pt x="309" y="36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9" name="Google Shape;19229;p35"/>
            <p:cNvSpPr/>
            <p:nvPr/>
          </p:nvSpPr>
          <p:spPr>
            <a:xfrm>
              <a:off x="6303094" y="3344164"/>
              <a:ext cx="7624" cy="3112"/>
            </a:xfrm>
            <a:custGeom>
              <a:avLst/>
              <a:gdLst/>
              <a:ahLst/>
              <a:cxnLst/>
              <a:rect l="l" t="t" r="r" b="b"/>
              <a:pathLst>
                <a:path w="245" h="100" extrusionOk="0">
                  <a:moveTo>
                    <a:pt x="51" y="1"/>
                  </a:moveTo>
                  <a:cubicBezTo>
                    <a:pt x="21" y="1"/>
                    <a:pt x="1" y="13"/>
                    <a:pt x="3" y="47"/>
                  </a:cubicBezTo>
                  <a:cubicBezTo>
                    <a:pt x="48" y="81"/>
                    <a:pt x="93" y="99"/>
                    <a:pt x="138" y="99"/>
                  </a:cubicBezTo>
                  <a:cubicBezTo>
                    <a:pt x="173" y="99"/>
                    <a:pt x="208" y="88"/>
                    <a:pt x="244" y="65"/>
                  </a:cubicBezTo>
                  <a:lnTo>
                    <a:pt x="244" y="65"/>
                  </a:lnTo>
                  <a:cubicBezTo>
                    <a:pt x="244" y="65"/>
                    <a:pt x="244" y="65"/>
                    <a:pt x="244" y="65"/>
                  </a:cubicBezTo>
                  <a:cubicBezTo>
                    <a:pt x="245" y="65"/>
                    <a:pt x="245" y="65"/>
                    <a:pt x="244" y="64"/>
                  </a:cubicBezTo>
                  <a:cubicBezTo>
                    <a:pt x="244" y="64"/>
                    <a:pt x="244" y="65"/>
                    <a:pt x="244" y="65"/>
                  </a:cubicBezTo>
                  <a:lnTo>
                    <a:pt x="244" y="65"/>
                  </a:lnTo>
                  <a:cubicBezTo>
                    <a:pt x="234" y="62"/>
                    <a:pt x="11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0" name="Google Shape;19230;p35"/>
            <p:cNvSpPr/>
            <p:nvPr/>
          </p:nvSpPr>
          <p:spPr>
            <a:xfrm>
              <a:off x="6421163" y="3802312"/>
              <a:ext cx="9118" cy="3610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90" y="1"/>
                  </a:moveTo>
                  <a:cubicBezTo>
                    <a:pt x="45" y="1"/>
                    <a:pt x="4" y="11"/>
                    <a:pt x="1" y="35"/>
                  </a:cubicBezTo>
                  <a:cubicBezTo>
                    <a:pt x="46" y="71"/>
                    <a:pt x="99" y="98"/>
                    <a:pt x="161" y="116"/>
                  </a:cubicBezTo>
                  <a:cubicBezTo>
                    <a:pt x="292" y="44"/>
                    <a:pt x="181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1" name="Google Shape;19231;p35"/>
            <p:cNvSpPr/>
            <p:nvPr/>
          </p:nvSpPr>
          <p:spPr>
            <a:xfrm>
              <a:off x="6971987" y="4175566"/>
              <a:ext cx="7251" cy="3828"/>
            </a:xfrm>
            <a:custGeom>
              <a:avLst/>
              <a:gdLst/>
              <a:ahLst/>
              <a:cxnLst/>
              <a:rect l="l" t="t" r="r" b="b"/>
              <a:pathLst>
                <a:path w="233" h="123" extrusionOk="0">
                  <a:moveTo>
                    <a:pt x="172" y="0"/>
                  </a:moveTo>
                  <a:cubicBezTo>
                    <a:pt x="166" y="0"/>
                    <a:pt x="159" y="1"/>
                    <a:pt x="152" y="4"/>
                  </a:cubicBezTo>
                  <a:cubicBezTo>
                    <a:pt x="98" y="31"/>
                    <a:pt x="45" y="58"/>
                    <a:pt x="0" y="85"/>
                  </a:cubicBezTo>
                  <a:cubicBezTo>
                    <a:pt x="42" y="109"/>
                    <a:pt x="81" y="123"/>
                    <a:pt x="118" y="123"/>
                  </a:cubicBezTo>
                  <a:cubicBezTo>
                    <a:pt x="160" y="123"/>
                    <a:pt x="199" y="105"/>
                    <a:pt x="232" y="67"/>
                  </a:cubicBezTo>
                  <a:cubicBezTo>
                    <a:pt x="232" y="37"/>
                    <a:pt x="207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2" name="Google Shape;19232;p35"/>
            <p:cNvSpPr/>
            <p:nvPr/>
          </p:nvSpPr>
          <p:spPr>
            <a:xfrm>
              <a:off x="6438777" y="3948452"/>
              <a:ext cx="7811" cy="3268"/>
            </a:xfrm>
            <a:custGeom>
              <a:avLst/>
              <a:gdLst/>
              <a:ahLst/>
              <a:cxnLst/>
              <a:rect l="l" t="t" r="r" b="b"/>
              <a:pathLst>
                <a:path w="251" h="105" extrusionOk="0">
                  <a:moveTo>
                    <a:pt x="49" y="0"/>
                  </a:moveTo>
                  <a:cubicBezTo>
                    <a:pt x="20" y="0"/>
                    <a:pt x="1" y="13"/>
                    <a:pt x="6" y="50"/>
                  </a:cubicBezTo>
                  <a:cubicBezTo>
                    <a:pt x="47" y="86"/>
                    <a:pt x="92" y="104"/>
                    <a:pt x="138" y="104"/>
                  </a:cubicBezTo>
                  <a:cubicBezTo>
                    <a:pt x="171" y="104"/>
                    <a:pt x="204" y="95"/>
                    <a:pt x="238" y="76"/>
                  </a:cubicBezTo>
                  <a:cubicBezTo>
                    <a:pt x="250" y="76"/>
                    <a:pt x="12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3" name="Google Shape;19233;p35"/>
            <p:cNvSpPr/>
            <p:nvPr/>
          </p:nvSpPr>
          <p:spPr>
            <a:xfrm>
              <a:off x="7036032" y="3519401"/>
              <a:ext cx="7531" cy="3361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44" y="1"/>
                  </a:moveTo>
                  <a:cubicBezTo>
                    <a:pt x="18" y="1"/>
                    <a:pt x="1" y="13"/>
                    <a:pt x="3" y="45"/>
                  </a:cubicBezTo>
                  <a:cubicBezTo>
                    <a:pt x="51" y="87"/>
                    <a:pt x="96" y="108"/>
                    <a:pt x="141" y="108"/>
                  </a:cubicBezTo>
                  <a:cubicBezTo>
                    <a:pt x="172" y="108"/>
                    <a:pt x="203" y="98"/>
                    <a:pt x="235" y="80"/>
                  </a:cubicBezTo>
                  <a:cubicBezTo>
                    <a:pt x="241" y="80"/>
                    <a:pt x="112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4" name="Google Shape;19234;p35"/>
            <p:cNvSpPr/>
            <p:nvPr/>
          </p:nvSpPr>
          <p:spPr>
            <a:xfrm>
              <a:off x="5323717" y="3652625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101" y="0"/>
                  </a:moveTo>
                  <a:cubicBezTo>
                    <a:pt x="68" y="0"/>
                    <a:pt x="35" y="9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lnTo>
                    <a:pt x="1" y="28"/>
                  </a:lnTo>
                  <a:cubicBezTo>
                    <a:pt x="11" y="31"/>
                    <a:pt x="130" y="102"/>
                    <a:pt x="194" y="102"/>
                  </a:cubicBezTo>
                  <a:cubicBezTo>
                    <a:pt x="221" y="102"/>
                    <a:pt x="238" y="90"/>
                    <a:pt x="233" y="55"/>
                  </a:cubicBezTo>
                  <a:cubicBezTo>
                    <a:pt x="191" y="18"/>
                    <a:pt x="14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5" name="Google Shape;19235;p35"/>
            <p:cNvSpPr/>
            <p:nvPr/>
          </p:nvSpPr>
          <p:spPr>
            <a:xfrm>
              <a:off x="6349556" y="3463416"/>
              <a:ext cx="6971" cy="3890"/>
            </a:xfrm>
            <a:custGeom>
              <a:avLst/>
              <a:gdLst/>
              <a:ahLst/>
              <a:cxnLst/>
              <a:rect l="l" t="t" r="r" b="b"/>
              <a:pathLst>
                <a:path w="224" h="125" extrusionOk="0">
                  <a:moveTo>
                    <a:pt x="74" y="0"/>
                  </a:moveTo>
                  <a:cubicBezTo>
                    <a:pt x="34" y="0"/>
                    <a:pt x="0" y="15"/>
                    <a:pt x="0" y="59"/>
                  </a:cubicBezTo>
                  <a:cubicBezTo>
                    <a:pt x="30" y="102"/>
                    <a:pt x="62" y="124"/>
                    <a:pt x="97" y="124"/>
                  </a:cubicBezTo>
                  <a:cubicBezTo>
                    <a:pt x="135" y="124"/>
                    <a:pt x="177" y="98"/>
                    <a:pt x="223" y="42"/>
                  </a:cubicBezTo>
                  <a:cubicBezTo>
                    <a:pt x="223" y="36"/>
                    <a:pt x="13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6" name="Google Shape;19236;p35"/>
            <p:cNvSpPr/>
            <p:nvPr/>
          </p:nvSpPr>
          <p:spPr>
            <a:xfrm>
              <a:off x="6603309" y="3874137"/>
              <a:ext cx="6691" cy="3890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0" y="100"/>
                  </a:moveTo>
                  <a:cubicBezTo>
                    <a:pt x="1" y="101"/>
                    <a:pt x="1" y="101"/>
                    <a:pt x="2" y="101"/>
                  </a:cubicBezTo>
                  <a:lnTo>
                    <a:pt x="2" y="101"/>
                  </a:lnTo>
                  <a:cubicBezTo>
                    <a:pt x="1" y="101"/>
                    <a:pt x="1" y="101"/>
                    <a:pt x="0" y="100"/>
                  </a:cubicBezTo>
                  <a:close/>
                  <a:moveTo>
                    <a:pt x="161" y="1"/>
                  </a:moveTo>
                  <a:cubicBezTo>
                    <a:pt x="102" y="1"/>
                    <a:pt x="23" y="101"/>
                    <a:pt x="3" y="101"/>
                  </a:cubicBezTo>
                  <a:cubicBezTo>
                    <a:pt x="3" y="101"/>
                    <a:pt x="2" y="101"/>
                    <a:pt x="2" y="101"/>
                  </a:cubicBezTo>
                  <a:lnTo>
                    <a:pt x="2" y="101"/>
                  </a:lnTo>
                  <a:cubicBezTo>
                    <a:pt x="31" y="117"/>
                    <a:pt x="58" y="125"/>
                    <a:pt x="85" y="125"/>
                  </a:cubicBezTo>
                  <a:cubicBezTo>
                    <a:pt x="132" y="125"/>
                    <a:pt x="175" y="101"/>
                    <a:pt x="214" y="56"/>
                  </a:cubicBezTo>
                  <a:cubicBezTo>
                    <a:pt x="202" y="15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7" name="Google Shape;19237;p35"/>
            <p:cNvSpPr/>
            <p:nvPr/>
          </p:nvSpPr>
          <p:spPr>
            <a:xfrm>
              <a:off x="6895868" y="3687137"/>
              <a:ext cx="8776" cy="3548"/>
            </a:xfrm>
            <a:custGeom>
              <a:avLst/>
              <a:gdLst/>
              <a:ahLst/>
              <a:cxnLst/>
              <a:rect l="l" t="t" r="r" b="b"/>
              <a:pathLst>
                <a:path w="282" h="114" extrusionOk="0">
                  <a:moveTo>
                    <a:pt x="88" y="1"/>
                  </a:moveTo>
                  <a:cubicBezTo>
                    <a:pt x="38" y="1"/>
                    <a:pt x="7" y="27"/>
                    <a:pt x="2" y="88"/>
                  </a:cubicBezTo>
                  <a:cubicBezTo>
                    <a:pt x="0" y="106"/>
                    <a:pt x="14" y="114"/>
                    <a:pt x="35" y="114"/>
                  </a:cubicBezTo>
                  <a:cubicBezTo>
                    <a:pt x="110" y="114"/>
                    <a:pt x="282" y="28"/>
                    <a:pt x="271" y="28"/>
                  </a:cubicBezTo>
                  <a:lnTo>
                    <a:pt x="271" y="28"/>
                  </a:lnTo>
                  <a:cubicBezTo>
                    <a:pt x="269" y="28"/>
                    <a:pt x="258" y="32"/>
                    <a:pt x="234" y="43"/>
                  </a:cubicBezTo>
                  <a:cubicBezTo>
                    <a:pt x="176" y="16"/>
                    <a:pt x="126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8" name="Google Shape;19238;p35"/>
            <p:cNvSpPr/>
            <p:nvPr/>
          </p:nvSpPr>
          <p:spPr>
            <a:xfrm>
              <a:off x="6481536" y="3925392"/>
              <a:ext cx="4139" cy="3392"/>
            </a:xfrm>
            <a:custGeom>
              <a:avLst/>
              <a:gdLst/>
              <a:ahLst/>
              <a:cxnLst/>
              <a:rect l="l" t="t" r="r" b="b"/>
              <a:pathLst>
                <a:path w="133" h="109" extrusionOk="0">
                  <a:moveTo>
                    <a:pt x="54" y="0"/>
                  </a:moveTo>
                  <a:cubicBezTo>
                    <a:pt x="32" y="0"/>
                    <a:pt x="12" y="12"/>
                    <a:pt x="6" y="41"/>
                  </a:cubicBezTo>
                  <a:cubicBezTo>
                    <a:pt x="0" y="75"/>
                    <a:pt x="37" y="109"/>
                    <a:pt x="72" y="109"/>
                  </a:cubicBezTo>
                  <a:cubicBezTo>
                    <a:pt x="92" y="109"/>
                    <a:pt x="112" y="97"/>
                    <a:pt x="122" y="68"/>
                  </a:cubicBezTo>
                  <a:cubicBezTo>
                    <a:pt x="133" y="34"/>
                    <a:pt x="91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9" name="Google Shape;19239;p35"/>
            <p:cNvSpPr/>
            <p:nvPr/>
          </p:nvSpPr>
          <p:spPr>
            <a:xfrm>
              <a:off x="6428228" y="3720934"/>
              <a:ext cx="6971" cy="1680"/>
            </a:xfrm>
            <a:custGeom>
              <a:avLst/>
              <a:gdLst/>
              <a:ahLst/>
              <a:cxnLst/>
              <a:rect l="l" t="t" r="r" b="b"/>
              <a:pathLst>
                <a:path w="224" h="54" extrusionOk="0">
                  <a:moveTo>
                    <a:pt x="84" y="1"/>
                  </a:moveTo>
                  <a:cubicBezTo>
                    <a:pt x="59" y="1"/>
                    <a:pt x="36" y="6"/>
                    <a:pt x="24" y="19"/>
                  </a:cubicBezTo>
                  <a:cubicBezTo>
                    <a:pt x="0" y="36"/>
                    <a:pt x="69" y="54"/>
                    <a:pt x="131" y="54"/>
                  </a:cubicBezTo>
                  <a:cubicBezTo>
                    <a:pt x="164" y="54"/>
                    <a:pt x="196" y="49"/>
                    <a:pt x="211" y="36"/>
                  </a:cubicBezTo>
                  <a:cubicBezTo>
                    <a:pt x="224" y="30"/>
                    <a:pt x="146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0" name="Google Shape;19240;p35"/>
            <p:cNvSpPr/>
            <p:nvPr/>
          </p:nvSpPr>
          <p:spPr>
            <a:xfrm>
              <a:off x="6372025" y="3715674"/>
              <a:ext cx="7967" cy="2272"/>
            </a:xfrm>
            <a:custGeom>
              <a:avLst/>
              <a:gdLst/>
              <a:ahLst/>
              <a:cxnLst/>
              <a:rect l="l" t="t" r="r" b="b"/>
              <a:pathLst>
                <a:path w="256" h="73" extrusionOk="0">
                  <a:moveTo>
                    <a:pt x="83" y="0"/>
                  </a:moveTo>
                  <a:cubicBezTo>
                    <a:pt x="46" y="0"/>
                    <a:pt x="12" y="3"/>
                    <a:pt x="1" y="9"/>
                  </a:cubicBezTo>
                  <a:cubicBezTo>
                    <a:pt x="12" y="52"/>
                    <a:pt x="38" y="72"/>
                    <a:pt x="77" y="72"/>
                  </a:cubicBezTo>
                  <a:cubicBezTo>
                    <a:pt x="103" y="72"/>
                    <a:pt x="134" y="63"/>
                    <a:pt x="170" y="45"/>
                  </a:cubicBezTo>
                  <a:cubicBezTo>
                    <a:pt x="256" y="14"/>
                    <a:pt x="162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1" name="Google Shape;19241;p35"/>
            <p:cNvSpPr/>
            <p:nvPr/>
          </p:nvSpPr>
          <p:spPr>
            <a:xfrm>
              <a:off x="5925328" y="3603300"/>
              <a:ext cx="10114" cy="1992"/>
            </a:xfrm>
            <a:custGeom>
              <a:avLst/>
              <a:gdLst/>
              <a:ahLst/>
              <a:cxnLst/>
              <a:rect l="l" t="t" r="r" b="b"/>
              <a:pathLst>
                <a:path w="325" h="64" extrusionOk="0">
                  <a:moveTo>
                    <a:pt x="81" y="1"/>
                  </a:moveTo>
                  <a:cubicBezTo>
                    <a:pt x="37" y="1"/>
                    <a:pt x="1" y="10"/>
                    <a:pt x="1" y="34"/>
                  </a:cubicBezTo>
                  <a:cubicBezTo>
                    <a:pt x="34" y="54"/>
                    <a:pt x="68" y="64"/>
                    <a:pt x="105" y="64"/>
                  </a:cubicBezTo>
                  <a:cubicBezTo>
                    <a:pt x="117" y="64"/>
                    <a:pt x="130" y="63"/>
                    <a:pt x="144" y="61"/>
                  </a:cubicBezTo>
                  <a:cubicBezTo>
                    <a:pt x="324" y="48"/>
                    <a:pt x="183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2" name="Google Shape;19242;p35"/>
            <p:cNvSpPr/>
            <p:nvPr/>
          </p:nvSpPr>
          <p:spPr>
            <a:xfrm>
              <a:off x="6249879" y="3648673"/>
              <a:ext cx="6971" cy="1587"/>
            </a:xfrm>
            <a:custGeom>
              <a:avLst/>
              <a:gdLst/>
              <a:ahLst/>
              <a:cxnLst/>
              <a:rect l="l" t="t" r="r" b="b"/>
              <a:pathLst>
                <a:path w="224" h="51" extrusionOk="0">
                  <a:moveTo>
                    <a:pt x="64" y="0"/>
                  </a:moveTo>
                  <a:cubicBezTo>
                    <a:pt x="28" y="0"/>
                    <a:pt x="1" y="8"/>
                    <a:pt x="1" y="30"/>
                  </a:cubicBezTo>
                  <a:cubicBezTo>
                    <a:pt x="32" y="43"/>
                    <a:pt x="72" y="50"/>
                    <a:pt x="112" y="50"/>
                  </a:cubicBezTo>
                  <a:cubicBezTo>
                    <a:pt x="152" y="50"/>
                    <a:pt x="192" y="43"/>
                    <a:pt x="224" y="30"/>
                  </a:cubicBezTo>
                  <a:cubicBezTo>
                    <a:pt x="218" y="24"/>
                    <a:pt x="128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3" name="Google Shape;19243;p35"/>
            <p:cNvSpPr/>
            <p:nvPr/>
          </p:nvSpPr>
          <p:spPr>
            <a:xfrm>
              <a:off x="6505032" y="3550769"/>
              <a:ext cx="4232" cy="3641"/>
            </a:xfrm>
            <a:custGeom>
              <a:avLst/>
              <a:gdLst/>
              <a:ahLst/>
              <a:cxnLst/>
              <a:rect l="l" t="t" r="r" b="b"/>
              <a:pathLst>
                <a:path w="136" h="117" extrusionOk="0">
                  <a:moveTo>
                    <a:pt x="47" y="1"/>
                  </a:moveTo>
                  <a:cubicBezTo>
                    <a:pt x="29" y="1"/>
                    <a:pt x="11" y="13"/>
                    <a:pt x="0" y="45"/>
                  </a:cubicBezTo>
                  <a:cubicBezTo>
                    <a:pt x="12" y="92"/>
                    <a:pt x="32" y="116"/>
                    <a:pt x="57" y="116"/>
                  </a:cubicBezTo>
                  <a:cubicBezTo>
                    <a:pt x="69" y="116"/>
                    <a:pt x="83" y="110"/>
                    <a:pt x="98" y="98"/>
                  </a:cubicBezTo>
                  <a:cubicBezTo>
                    <a:pt x="136" y="67"/>
                    <a:pt x="90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4" name="Google Shape;19244;p35"/>
            <p:cNvSpPr/>
            <p:nvPr/>
          </p:nvSpPr>
          <p:spPr>
            <a:xfrm>
              <a:off x="7203240" y="3757998"/>
              <a:ext cx="7998" cy="2147"/>
            </a:xfrm>
            <a:custGeom>
              <a:avLst/>
              <a:gdLst/>
              <a:ahLst/>
              <a:cxnLst/>
              <a:rect l="l" t="t" r="r" b="b"/>
              <a:pathLst>
                <a:path w="257" h="69" extrusionOk="0">
                  <a:moveTo>
                    <a:pt x="83" y="0"/>
                  </a:moveTo>
                  <a:cubicBezTo>
                    <a:pt x="48" y="0"/>
                    <a:pt x="14" y="2"/>
                    <a:pt x="0" y="5"/>
                  </a:cubicBezTo>
                  <a:cubicBezTo>
                    <a:pt x="16" y="48"/>
                    <a:pt x="42" y="68"/>
                    <a:pt x="79" y="68"/>
                  </a:cubicBezTo>
                  <a:cubicBezTo>
                    <a:pt x="104" y="68"/>
                    <a:pt x="134" y="59"/>
                    <a:pt x="170" y="41"/>
                  </a:cubicBezTo>
                  <a:cubicBezTo>
                    <a:pt x="256" y="10"/>
                    <a:pt x="16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5" name="Google Shape;19245;p35"/>
            <p:cNvSpPr/>
            <p:nvPr/>
          </p:nvSpPr>
          <p:spPr>
            <a:xfrm>
              <a:off x="6702799" y="3574670"/>
              <a:ext cx="3797" cy="3454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60" y="0"/>
                  </a:moveTo>
                  <a:cubicBezTo>
                    <a:pt x="29" y="0"/>
                    <a:pt x="1" y="25"/>
                    <a:pt x="15" y="71"/>
                  </a:cubicBezTo>
                  <a:cubicBezTo>
                    <a:pt x="33" y="97"/>
                    <a:pt x="50" y="111"/>
                    <a:pt x="68" y="111"/>
                  </a:cubicBezTo>
                  <a:cubicBezTo>
                    <a:pt x="86" y="111"/>
                    <a:pt x="104" y="97"/>
                    <a:pt x="122" y="71"/>
                  </a:cubicBezTo>
                  <a:cubicBezTo>
                    <a:pt x="122" y="23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6" name="Google Shape;19246;p35"/>
            <p:cNvSpPr/>
            <p:nvPr/>
          </p:nvSpPr>
          <p:spPr>
            <a:xfrm>
              <a:off x="6599263" y="3572834"/>
              <a:ext cx="7687" cy="1898"/>
            </a:xfrm>
            <a:custGeom>
              <a:avLst/>
              <a:gdLst/>
              <a:ahLst/>
              <a:cxnLst/>
              <a:rect l="l" t="t" r="r" b="b"/>
              <a:pathLst>
                <a:path w="247" h="61" extrusionOk="0">
                  <a:moveTo>
                    <a:pt x="122" y="0"/>
                  </a:moveTo>
                  <a:cubicBezTo>
                    <a:pt x="61" y="0"/>
                    <a:pt x="1" y="14"/>
                    <a:pt x="32" y="40"/>
                  </a:cubicBezTo>
                  <a:cubicBezTo>
                    <a:pt x="63" y="54"/>
                    <a:pt x="94" y="61"/>
                    <a:pt x="126" y="61"/>
                  </a:cubicBezTo>
                  <a:cubicBezTo>
                    <a:pt x="157" y="61"/>
                    <a:pt x="188" y="54"/>
                    <a:pt x="219" y="40"/>
                  </a:cubicBezTo>
                  <a:cubicBezTo>
                    <a:pt x="246" y="14"/>
                    <a:pt x="184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7" name="Google Shape;19247;p35"/>
            <p:cNvSpPr/>
            <p:nvPr/>
          </p:nvSpPr>
          <p:spPr>
            <a:xfrm>
              <a:off x="6499461" y="3858577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6" y="0"/>
                  </a:moveTo>
                  <a:cubicBezTo>
                    <a:pt x="36" y="0"/>
                    <a:pt x="5" y="16"/>
                    <a:pt x="1" y="47"/>
                  </a:cubicBezTo>
                  <a:cubicBezTo>
                    <a:pt x="1" y="82"/>
                    <a:pt x="30" y="97"/>
                    <a:pt x="60" y="97"/>
                  </a:cubicBezTo>
                  <a:cubicBezTo>
                    <a:pt x="92" y="97"/>
                    <a:pt x="126" y="79"/>
                    <a:pt x="126" y="47"/>
                  </a:cubicBezTo>
                  <a:cubicBezTo>
                    <a:pt x="126" y="16"/>
                    <a:pt x="97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8" name="Google Shape;19248;p35"/>
            <p:cNvSpPr/>
            <p:nvPr/>
          </p:nvSpPr>
          <p:spPr>
            <a:xfrm>
              <a:off x="6367450" y="3463789"/>
              <a:ext cx="3797" cy="3050"/>
            </a:xfrm>
            <a:custGeom>
              <a:avLst/>
              <a:gdLst/>
              <a:ahLst/>
              <a:cxnLst/>
              <a:rect l="l" t="t" r="r" b="b"/>
              <a:pathLst>
                <a:path w="122" h="98" extrusionOk="0">
                  <a:moveTo>
                    <a:pt x="63" y="1"/>
                  </a:moveTo>
                  <a:cubicBezTo>
                    <a:pt x="34" y="1"/>
                    <a:pt x="5" y="16"/>
                    <a:pt x="5" y="47"/>
                  </a:cubicBezTo>
                  <a:cubicBezTo>
                    <a:pt x="1" y="82"/>
                    <a:pt x="28" y="98"/>
                    <a:pt x="57" y="98"/>
                  </a:cubicBezTo>
                  <a:cubicBezTo>
                    <a:pt x="88" y="98"/>
                    <a:pt x="121" y="80"/>
                    <a:pt x="121" y="47"/>
                  </a:cubicBezTo>
                  <a:cubicBezTo>
                    <a:pt x="121" y="16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9" name="Google Shape;19249;p35"/>
            <p:cNvSpPr/>
            <p:nvPr/>
          </p:nvSpPr>
          <p:spPr>
            <a:xfrm>
              <a:off x="7018543" y="3542180"/>
              <a:ext cx="6504" cy="1618"/>
            </a:xfrm>
            <a:custGeom>
              <a:avLst/>
              <a:gdLst/>
              <a:ahLst/>
              <a:cxnLst/>
              <a:rect l="l" t="t" r="r" b="b"/>
              <a:pathLst>
                <a:path w="209" h="52" extrusionOk="0">
                  <a:moveTo>
                    <a:pt x="134" y="0"/>
                  </a:moveTo>
                  <a:cubicBezTo>
                    <a:pt x="73" y="0"/>
                    <a:pt x="0" y="18"/>
                    <a:pt x="12" y="35"/>
                  </a:cubicBezTo>
                  <a:cubicBezTo>
                    <a:pt x="26" y="47"/>
                    <a:pt x="46" y="51"/>
                    <a:pt x="68" y="51"/>
                  </a:cubicBezTo>
                  <a:cubicBezTo>
                    <a:pt x="131" y="51"/>
                    <a:pt x="208" y="17"/>
                    <a:pt x="208" y="17"/>
                  </a:cubicBezTo>
                  <a:cubicBezTo>
                    <a:pt x="196" y="5"/>
                    <a:pt x="166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0" name="Google Shape;19250;p35"/>
            <p:cNvSpPr/>
            <p:nvPr/>
          </p:nvSpPr>
          <p:spPr>
            <a:xfrm>
              <a:off x="6042277" y="3425014"/>
              <a:ext cx="6131" cy="3112"/>
            </a:xfrm>
            <a:custGeom>
              <a:avLst/>
              <a:gdLst/>
              <a:ahLst/>
              <a:cxnLst/>
              <a:rect l="l" t="t" r="r" b="b"/>
              <a:pathLst>
                <a:path w="197" h="100" extrusionOk="0">
                  <a:moveTo>
                    <a:pt x="56" y="0"/>
                  </a:moveTo>
                  <a:cubicBezTo>
                    <a:pt x="38" y="0"/>
                    <a:pt x="23" y="8"/>
                    <a:pt x="17" y="27"/>
                  </a:cubicBezTo>
                  <a:cubicBezTo>
                    <a:pt x="1" y="73"/>
                    <a:pt x="26" y="100"/>
                    <a:pt x="68" y="100"/>
                  </a:cubicBezTo>
                  <a:cubicBezTo>
                    <a:pt x="75" y="100"/>
                    <a:pt x="81" y="99"/>
                    <a:pt x="88" y="98"/>
                  </a:cubicBezTo>
                  <a:cubicBezTo>
                    <a:pt x="197" y="78"/>
                    <a:pt x="11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1" name="Google Shape;19251;p35"/>
            <p:cNvSpPr/>
            <p:nvPr/>
          </p:nvSpPr>
          <p:spPr>
            <a:xfrm>
              <a:off x="7064974" y="3531693"/>
              <a:ext cx="3361" cy="3019"/>
            </a:xfrm>
            <a:custGeom>
              <a:avLst/>
              <a:gdLst/>
              <a:ahLst/>
              <a:cxnLst/>
              <a:rect l="l" t="t" r="r" b="b"/>
              <a:pathLst>
                <a:path w="108" h="97" extrusionOk="0">
                  <a:moveTo>
                    <a:pt x="63" y="1"/>
                  </a:moveTo>
                  <a:cubicBezTo>
                    <a:pt x="45" y="1"/>
                    <a:pt x="24" y="19"/>
                    <a:pt x="1" y="51"/>
                  </a:cubicBezTo>
                  <a:cubicBezTo>
                    <a:pt x="1" y="84"/>
                    <a:pt x="16" y="96"/>
                    <a:pt x="35" y="96"/>
                  </a:cubicBezTo>
                  <a:cubicBezTo>
                    <a:pt x="62" y="96"/>
                    <a:pt x="97" y="72"/>
                    <a:pt x="108" y="51"/>
                  </a:cubicBezTo>
                  <a:cubicBezTo>
                    <a:pt x="95" y="17"/>
                    <a:pt x="80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2" name="Google Shape;19252;p35"/>
            <p:cNvSpPr/>
            <p:nvPr/>
          </p:nvSpPr>
          <p:spPr>
            <a:xfrm>
              <a:off x="5892870" y="3363209"/>
              <a:ext cx="3921" cy="326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55" y="1"/>
                  </a:moveTo>
                  <a:cubicBezTo>
                    <a:pt x="36" y="1"/>
                    <a:pt x="18" y="14"/>
                    <a:pt x="0" y="41"/>
                  </a:cubicBezTo>
                  <a:cubicBezTo>
                    <a:pt x="0" y="85"/>
                    <a:pt x="32" y="105"/>
                    <a:pt x="62" y="105"/>
                  </a:cubicBezTo>
                  <a:cubicBezTo>
                    <a:pt x="94" y="105"/>
                    <a:pt x="125" y="82"/>
                    <a:pt x="116" y="41"/>
                  </a:cubicBezTo>
                  <a:cubicBezTo>
                    <a:pt x="94" y="14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3" name="Google Shape;19253;p35"/>
            <p:cNvSpPr/>
            <p:nvPr/>
          </p:nvSpPr>
          <p:spPr>
            <a:xfrm>
              <a:off x="6403145" y="3336913"/>
              <a:ext cx="3890" cy="3050"/>
            </a:xfrm>
            <a:custGeom>
              <a:avLst/>
              <a:gdLst/>
              <a:ahLst/>
              <a:cxnLst/>
              <a:rect l="l" t="t" r="r" b="b"/>
              <a:pathLst>
                <a:path w="125" h="98" extrusionOk="0">
                  <a:moveTo>
                    <a:pt x="62" y="1"/>
                  </a:moveTo>
                  <a:cubicBezTo>
                    <a:pt x="31" y="1"/>
                    <a:pt x="0" y="16"/>
                    <a:pt x="0" y="48"/>
                  </a:cubicBezTo>
                  <a:cubicBezTo>
                    <a:pt x="0" y="82"/>
                    <a:pt x="29" y="98"/>
                    <a:pt x="59" y="98"/>
                  </a:cubicBezTo>
                  <a:cubicBezTo>
                    <a:pt x="92" y="98"/>
                    <a:pt x="125" y="80"/>
                    <a:pt x="125" y="48"/>
                  </a:cubicBezTo>
                  <a:cubicBezTo>
                    <a:pt x="125" y="16"/>
                    <a:pt x="9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4" name="Google Shape;19254;p35"/>
            <p:cNvSpPr/>
            <p:nvPr/>
          </p:nvSpPr>
          <p:spPr>
            <a:xfrm>
              <a:off x="6460312" y="3324714"/>
              <a:ext cx="3797" cy="2925"/>
            </a:xfrm>
            <a:custGeom>
              <a:avLst/>
              <a:gdLst/>
              <a:ahLst/>
              <a:cxnLst/>
              <a:rect l="l" t="t" r="r" b="b"/>
              <a:pathLst>
                <a:path w="122" h="94" extrusionOk="0">
                  <a:moveTo>
                    <a:pt x="62" y="0"/>
                  </a:moveTo>
                  <a:cubicBezTo>
                    <a:pt x="32" y="0"/>
                    <a:pt x="1" y="16"/>
                    <a:pt x="1" y="47"/>
                  </a:cubicBezTo>
                  <a:cubicBezTo>
                    <a:pt x="1" y="78"/>
                    <a:pt x="30" y="94"/>
                    <a:pt x="59" y="94"/>
                  </a:cubicBezTo>
                  <a:cubicBezTo>
                    <a:pt x="88" y="94"/>
                    <a:pt x="117" y="78"/>
                    <a:pt x="117" y="47"/>
                  </a:cubicBezTo>
                  <a:cubicBezTo>
                    <a:pt x="121" y="16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5" name="Google Shape;19255;p35"/>
            <p:cNvSpPr/>
            <p:nvPr/>
          </p:nvSpPr>
          <p:spPr>
            <a:xfrm>
              <a:off x="6563880" y="4180887"/>
              <a:ext cx="9149" cy="1587"/>
            </a:xfrm>
            <a:custGeom>
              <a:avLst/>
              <a:gdLst/>
              <a:ahLst/>
              <a:cxnLst/>
              <a:rect l="l" t="t" r="r" b="b"/>
              <a:pathLst>
                <a:path w="294" h="51" extrusionOk="0">
                  <a:moveTo>
                    <a:pt x="93" y="1"/>
                  </a:moveTo>
                  <a:cubicBezTo>
                    <a:pt x="57" y="1"/>
                    <a:pt x="22" y="6"/>
                    <a:pt x="0" y="21"/>
                  </a:cubicBezTo>
                  <a:cubicBezTo>
                    <a:pt x="34" y="41"/>
                    <a:pt x="67" y="51"/>
                    <a:pt x="104" y="51"/>
                  </a:cubicBezTo>
                  <a:cubicBezTo>
                    <a:pt x="117" y="51"/>
                    <a:pt x="130" y="50"/>
                    <a:pt x="143" y="47"/>
                  </a:cubicBezTo>
                  <a:cubicBezTo>
                    <a:pt x="293" y="41"/>
                    <a:pt x="190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6" name="Google Shape;19256;p35"/>
            <p:cNvSpPr/>
            <p:nvPr/>
          </p:nvSpPr>
          <p:spPr>
            <a:xfrm>
              <a:off x="6442543" y="3789491"/>
              <a:ext cx="7251" cy="1712"/>
            </a:xfrm>
            <a:custGeom>
              <a:avLst/>
              <a:gdLst/>
              <a:ahLst/>
              <a:cxnLst/>
              <a:rect l="l" t="t" r="r" b="b"/>
              <a:pathLst>
                <a:path w="233" h="55" extrusionOk="0">
                  <a:moveTo>
                    <a:pt x="59" y="0"/>
                  </a:moveTo>
                  <a:cubicBezTo>
                    <a:pt x="26" y="0"/>
                    <a:pt x="1" y="7"/>
                    <a:pt x="1" y="28"/>
                  </a:cubicBezTo>
                  <a:cubicBezTo>
                    <a:pt x="32" y="46"/>
                    <a:pt x="72" y="55"/>
                    <a:pt x="113" y="55"/>
                  </a:cubicBezTo>
                  <a:cubicBezTo>
                    <a:pt x="155" y="55"/>
                    <a:pt x="197" y="46"/>
                    <a:pt x="233" y="28"/>
                  </a:cubicBezTo>
                  <a:cubicBezTo>
                    <a:pt x="227" y="28"/>
                    <a:pt x="126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7" name="Google Shape;19257;p35"/>
            <p:cNvSpPr/>
            <p:nvPr/>
          </p:nvSpPr>
          <p:spPr>
            <a:xfrm>
              <a:off x="6375106" y="3710384"/>
              <a:ext cx="6815" cy="5010"/>
            </a:xfrm>
            <a:custGeom>
              <a:avLst/>
              <a:gdLst/>
              <a:ahLst/>
              <a:cxnLst/>
              <a:rect l="l" t="t" r="r" b="b"/>
              <a:pathLst>
                <a:path w="219" h="161" extrusionOk="0">
                  <a:moveTo>
                    <a:pt x="26" y="0"/>
                  </a:moveTo>
                  <a:cubicBezTo>
                    <a:pt x="14" y="0"/>
                    <a:pt x="4" y="5"/>
                    <a:pt x="0" y="19"/>
                  </a:cubicBezTo>
                  <a:lnTo>
                    <a:pt x="0" y="19"/>
                  </a:lnTo>
                  <a:cubicBezTo>
                    <a:pt x="0" y="17"/>
                    <a:pt x="1" y="16"/>
                    <a:pt x="2" y="16"/>
                  </a:cubicBezTo>
                  <a:cubicBezTo>
                    <a:pt x="18" y="16"/>
                    <a:pt x="91" y="160"/>
                    <a:pt x="159" y="160"/>
                  </a:cubicBezTo>
                  <a:cubicBezTo>
                    <a:pt x="172" y="160"/>
                    <a:pt x="184" y="155"/>
                    <a:pt x="196" y="143"/>
                  </a:cubicBezTo>
                  <a:cubicBezTo>
                    <a:pt x="218" y="84"/>
                    <a:pt x="198" y="50"/>
                    <a:pt x="144" y="50"/>
                  </a:cubicBezTo>
                  <a:cubicBezTo>
                    <a:pt x="133" y="50"/>
                    <a:pt x="121" y="51"/>
                    <a:pt x="107" y="54"/>
                  </a:cubicBezTo>
                  <a:cubicBezTo>
                    <a:pt x="120" y="47"/>
                    <a:pt x="6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8" name="Google Shape;19258;p35"/>
            <p:cNvSpPr/>
            <p:nvPr/>
          </p:nvSpPr>
          <p:spPr>
            <a:xfrm>
              <a:off x="6423964" y="3955516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7"/>
                    <a:pt x="98" y="37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9" name="Google Shape;19259;p35"/>
            <p:cNvSpPr/>
            <p:nvPr/>
          </p:nvSpPr>
          <p:spPr>
            <a:xfrm>
              <a:off x="6660196" y="399765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7" y="41"/>
                    <a:pt x="56" y="41"/>
                  </a:cubicBezTo>
                  <a:cubicBezTo>
                    <a:pt x="75" y="41"/>
                    <a:pt x="95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0" name="Google Shape;19260;p35"/>
            <p:cNvSpPr/>
            <p:nvPr/>
          </p:nvSpPr>
          <p:spPr>
            <a:xfrm>
              <a:off x="6260429" y="365589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1" name="Google Shape;19261;p35"/>
            <p:cNvSpPr/>
            <p:nvPr/>
          </p:nvSpPr>
          <p:spPr>
            <a:xfrm>
              <a:off x="6327617" y="3365294"/>
              <a:ext cx="5041" cy="1151"/>
            </a:xfrm>
            <a:custGeom>
              <a:avLst/>
              <a:gdLst/>
              <a:ahLst/>
              <a:cxnLst/>
              <a:rect l="l" t="t" r="r" b="b"/>
              <a:pathLst>
                <a:path w="162" h="37" extrusionOk="0">
                  <a:moveTo>
                    <a:pt x="99" y="1"/>
                  </a:moveTo>
                  <a:cubicBezTo>
                    <a:pt x="9" y="1"/>
                    <a:pt x="1" y="19"/>
                    <a:pt x="63" y="37"/>
                  </a:cubicBezTo>
                  <a:cubicBezTo>
                    <a:pt x="152" y="28"/>
                    <a:pt x="161" y="19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2" name="Google Shape;19262;p35"/>
            <p:cNvSpPr/>
            <p:nvPr/>
          </p:nvSpPr>
          <p:spPr>
            <a:xfrm>
              <a:off x="6359546" y="3488561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cubicBezTo>
                    <a:pt x="0" y="19"/>
                    <a:pt x="18" y="36"/>
                    <a:pt x="107" y="36"/>
                  </a:cubicBezTo>
                  <a:cubicBezTo>
                    <a:pt x="170" y="19"/>
                    <a:pt x="15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3" name="Google Shape;19263;p35"/>
            <p:cNvSpPr/>
            <p:nvPr/>
          </p:nvSpPr>
          <p:spPr>
            <a:xfrm>
              <a:off x="6503351" y="3939645"/>
              <a:ext cx="3361" cy="1276"/>
            </a:xfrm>
            <a:custGeom>
              <a:avLst/>
              <a:gdLst/>
              <a:ahLst/>
              <a:cxnLst/>
              <a:rect l="l" t="t" r="r" b="b"/>
              <a:pathLst>
                <a:path w="108" h="41" extrusionOk="0">
                  <a:moveTo>
                    <a:pt x="54" y="0"/>
                  </a:moveTo>
                  <a:cubicBezTo>
                    <a:pt x="36" y="0"/>
                    <a:pt x="18" y="7"/>
                    <a:pt x="1" y="20"/>
                  </a:cubicBezTo>
                  <a:cubicBezTo>
                    <a:pt x="14" y="34"/>
                    <a:pt x="32" y="40"/>
                    <a:pt x="51" y="40"/>
                  </a:cubicBezTo>
                  <a:cubicBezTo>
                    <a:pt x="70" y="40"/>
                    <a:pt x="90" y="34"/>
                    <a:pt x="108" y="20"/>
                  </a:cubicBezTo>
                  <a:cubicBezTo>
                    <a:pt x="90" y="7"/>
                    <a:pt x="7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4" name="Google Shape;19264;p35"/>
            <p:cNvSpPr/>
            <p:nvPr/>
          </p:nvSpPr>
          <p:spPr>
            <a:xfrm>
              <a:off x="5656327" y="3770352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7"/>
                    <a:pt x="18" y="36"/>
                    <a:pt x="107" y="45"/>
                  </a:cubicBezTo>
                  <a:cubicBezTo>
                    <a:pt x="170" y="18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5" name="Google Shape;19265;p35"/>
            <p:cNvSpPr/>
            <p:nvPr/>
          </p:nvSpPr>
          <p:spPr>
            <a:xfrm>
              <a:off x="6353166" y="355733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6" name="Google Shape;19266;p35"/>
            <p:cNvSpPr/>
            <p:nvPr/>
          </p:nvSpPr>
          <p:spPr>
            <a:xfrm>
              <a:off x="6363996" y="3576506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7" name="Google Shape;19267;p35"/>
            <p:cNvSpPr/>
            <p:nvPr/>
          </p:nvSpPr>
          <p:spPr>
            <a:xfrm>
              <a:off x="6763763" y="4242536"/>
              <a:ext cx="3641" cy="1463"/>
            </a:xfrm>
            <a:custGeom>
              <a:avLst/>
              <a:gdLst/>
              <a:ahLst/>
              <a:cxnLst/>
              <a:rect l="l" t="t" r="r" b="b"/>
              <a:pathLst>
                <a:path w="117" h="47" extrusionOk="0">
                  <a:moveTo>
                    <a:pt x="62" y="0"/>
                  </a:moveTo>
                  <a:cubicBezTo>
                    <a:pt x="43" y="0"/>
                    <a:pt x="23" y="7"/>
                    <a:pt x="0" y="20"/>
                  </a:cubicBezTo>
                  <a:cubicBezTo>
                    <a:pt x="18" y="38"/>
                    <a:pt x="36" y="47"/>
                    <a:pt x="55" y="47"/>
                  </a:cubicBezTo>
                  <a:cubicBezTo>
                    <a:pt x="74" y="47"/>
                    <a:pt x="94" y="38"/>
                    <a:pt x="116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8" name="Google Shape;19268;p35"/>
            <p:cNvSpPr/>
            <p:nvPr/>
          </p:nvSpPr>
          <p:spPr>
            <a:xfrm>
              <a:off x="6391755" y="3767022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18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9" name="Google Shape;19269;p35"/>
            <p:cNvSpPr/>
            <p:nvPr/>
          </p:nvSpPr>
          <p:spPr>
            <a:xfrm>
              <a:off x="6523890" y="4277857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0" name="Google Shape;19270;p35"/>
            <p:cNvSpPr/>
            <p:nvPr/>
          </p:nvSpPr>
          <p:spPr>
            <a:xfrm>
              <a:off x="5503621" y="342853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1" name="Google Shape;19271;p35"/>
            <p:cNvSpPr/>
            <p:nvPr/>
          </p:nvSpPr>
          <p:spPr>
            <a:xfrm>
              <a:off x="6729905" y="4012435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98" y="1"/>
                  </a:moveTo>
                  <a:cubicBezTo>
                    <a:pt x="9" y="1"/>
                    <a:pt x="0" y="19"/>
                    <a:pt x="63" y="36"/>
                  </a:cubicBezTo>
                  <a:cubicBezTo>
                    <a:pt x="152" y="36"/>
                    <a:pt x="161" y="19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2" name="Google Shape;19272;p35"/>
            <p:cNvSpPr/>
            <p:nvPr/>
          </p:nvSpPr>
          <p:spPr>
            <a:xfrm>
              <a:off x="6396205" y="3597667"/>
              <a:ext cx="3610" cy="1494"/>
            </a:xfrm>
            <a:custGeom>
              <a:avLst/>
              <a:gdLst/>
              <a:ahLst/>
              <a:cxnLst/>
              <a:rect l="l" t="t" r="r" b="b"/>
              <a:pathLst>
                <a:path w="116" h="48" extrusionOk="0">
                  <a:moveTo>
                    <a:pt x="58" y="1"/>
                  </a:moveTo>
                  <a:cubicBezTo>
                    <a:pt x="38" y="1"/>
                    <a:pt x="18" y="10"/>
                    <a:pt x="0" y="28"/>
                  </a:cubicBezTo>
                  <a:cubicBezTo>
                    <a:pt x="18" y="41"/>
                    <a:pt x="36" y="48"/>
                    <a:pt x="55" y="48"/>
                  </a:cubicBezTo>
                  <a:cubicBezTo>
                    <a:pt x="74" y="48"/>
                    <a:pt x="94" y="41"/>
                    <a:pt x="116" y="28"/>
                  </a:cubicBezTo>
                  <a:cubicBezTo>
                    <a:pt x="98" y="10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3" name="Google Shape;19273;p35"/>
            <p:cNvSpPr/>
            <p:nvPr/>
          </p:nvSpPr>
          <p:spPr>
            <a:xfrm>
              <a:off x="5560820" y="3610084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4" name="Google Shape;19274;p35"/>
            <p:cNvSpPr/>
            <p:nvPr/>
          </p:nvSpPr>
          <p:spPr>
            <a:xfrm>
              <a:off x="6524731" y="3611765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8" y="1"/>
                  </a:moveTo>
                  <a:cubicBezTo>
                    <a:pt x="38" y="1"/>
                    <a:pt x="18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7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5" name="Google Shape;19275;p35"/>
            <p:cNvSpPr/>
            <p:nvPr/>
          </p:nvSpPr>
          <p:spPr>
            <a:xfrm>
              <a:off x="6085534" y="3435750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6" name="Google Shape;19276;p35"/>
            <p:cNvSpPr/>
            <p:nvPr/>
          </p:nvSpPr>
          <p:spPr>
            <a:xfrm>
              <a:off x="6884540" y="3622377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7"/>
                    <a:pt x="9" y="36"/>
                    <a:pt x="98" y="36"/>
                  </a:cubicBezTo>
                  <a:cubicBezTo>
                    <a:pt x="161" y="19"/>
                    <a:pt x="14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7" name="Google Shape;19277;p35"/>
            <p:cNvSpPr/>
            <p:nvPr/>
          </p:nvSpPr>
          <p:spPr>
            <a:xfrm>
              <a:off x="5496681" y="3648953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59" y="1"/>
                  </a:moveTo>
                  <a:cubicBezTo>
                    <a:pt x="39" y="1"/>
                    <a:pt x="19" y="8"/>
                    <a:pt x="1" y="21"/>
                  </a:cubicBezTo>
                  <a:cubicBezTo>
                    <a:pt x="19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8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8" name="Google Shape;19278;p35"/>
            <p:cNvSpPr/>
            <p:nvPr/>
          </p:nvSpPr>
          <p:spPr>
            <a:xfrm>
              <a:off x="6623568" y="3976865"/>
              <a:ext cx="20788" cy="10487"/>
            </a:xfrm>
            <a:custGeom>
              <a:avLst/>
              <a:gdLst/>
              <a:ahLst/>
              <a:cxnLst/>
              <a:rect l="l" t="t" r="r" b="b"/>
              <a:pathLst>
                <a:path w="668" h="337" extrusionOk="0">
                  <a:moveTo>
                    <a:pt x="104" y="1"/>
                  </a:moveTo>
                  <a:cubicBezTo>
                    <a:pt x="59" y="1"/>
                    <a:pt x="20" y="7"/>
                    <a:pt x="0" y="20"/>
                  </a:cubicBezTo>
                  <a:cubicBezTo>
                    <a:pt x="90" y="64"/>
                    <a:pt x="90" y="145"/>
                    <a:pt x="0" y="189"/>
                  </a:cubicBezTo>
                  <a:cubicBezTo>
                    <a:pt x="72" y="225"/>
                    <a:pt x="134" y="261"/>
                    <a:pt x="206" y="287"/>
                  </a:cubicBezTo>
                  <a:cubicBezTo>
                    <a:pt x="183" y="293"/>
                    <a:pt x="371" y="336"/>
                    <a:pt x="512" y="336"/>
                  </a:cubicBezTo>
                  <a:cubicBezTo>
                    <a:pt x="599" y="336"/>
                    <a:pt x="667" y="320"/>
                    <a:pt x="660" y="269"/>
                  </a:cubicBezTo>
                  <a:cubicBezTo>
                    <a:pt x="657" y="211"/>
                    <a:pt x="613" y="196"/>
                    <a:pt x="554" y="196"/>
                  </a:cubicBezTo>
                  <a:cubicBezTo>
                    <a:pt x="491" y="196"/>
                    <a:pt x="412" y="213"/>
                    <a:pt x="347" y="213"/>
                  </a:cubicBezTo>
                  <a:cubicBezTo>
                    <a:pt x="294" y="213"/>
                    <a:pt x="251" y="202"/>
                    <a:pt x="232" y="162"/>
                  </a:cubicBezTo>
                  <a:cubicBezTo>
                    <a:pt x="435" y="61"/>
                    <a:pt x="24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9" name="Google Shape;19279;p35"/>
            <p:cNvSpPr/>
            <p:nvPr/>
          </p:nvSpPr>
          <p:spPr>
            <a:xfrm>
              <a:off x="6867331" y="3395730"/>
              <a:ext cx="7842" cy="16058"/>
            </a:xfrm>
            <a:custGeom>
              <a:avLst/>
              <a:gdLst/>
              <a:ahLst/>
              <a:cxnLst/>
              <a:rect l="l" t="t" r="r" b="b"/>
              <a:pathLst>
                <a:path w="252" h="516" extrusionOk="0">
                  <a:moveTo>
                    <a:pt x="114" y="1"/>
                  </a:moveTo>
                  <a:cubicBezTo>
                    <a:pt x="2" y="1"/>
                    <a:pt x="0" y="408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0" y="415"/>
                    <a:pt x="0" y="415"/>
                    <a:pt x="0" y="415"/>
                  </a:cubicBezTo>
                  <a:cubicBezTo>
                    <a:pt x="0" y="415"/>
                    <a:pt x="0" y="415"/>
                    <a:pt x="0" y="415"/>
                  </a:cubicBezTo>
                  <a:lnTo>
                    <a:pt x="0" y="415"/>
                  </a:lnTo>
                  <a:cubicBezTo>
                    <a:pt x="8" y="487"/>
                    <a:pt x="24" y="516"/>
                    <a:pt x="44" y="516"/>
                  </a:cubicBezTo>
                  <a:cubicBezTo>
                    <a:pt x="119" y="516"/>
                    <a:pt x="251" y="128"/>
                    <a:pt x="223" y="93"/>
                  </a:cubicBezTo>
                  <a:cubicBezTo>
                    <a:pt x="178" y="27"/>
                    <a:pt x="143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0" name="Google Shape;19280;p35"/>
            <p:cNvSpPr/>
            <p:nvPr/>
          </p:nvSpPr>
          <p:spPr>
            <a:xfrm>
              <a:off x="7072754" y="3358821"/>
              <a:ext cx="18112" cy="5166"/>
            </a:xfrm>
            <a:custGeom>
              <a:avLst/>
              <a:gdLst/>
              <a:ahLst/>
              <a:cxnLst/>
              <a:rect l="l" t="t" r="r" b="b"/>
              <a:pathLst>
                <a:path w="582" h="166" extrusionOk="0">
                  <a:moveTo>
                    <a:pt x="196" y="1"/>
                  </a:moveTo>
                  <a:cubicBezTo>
                    <a:pt x="136" y="1"/>
                    <a:pt x="78" y="19"/>
                    <a:pt x="27" y="66"/>
                  </a:cubicBezTo>
                  <a:cubicBezTo>
                    <a:pt x="1" y="120"/>
                    <a:pt x="18" y="155"/>
                    <a:pt x="63" y="164"/>
                  </a:cubicBezTo>
                  <a:cubicBezTo>
                    <a:pt x="58" y="164"/>
                    <a:pt x="99" y="165"/>
                    <a:pt x="159" y="165"/>
                  </a:cubicBezTo>
                  <a:cubicBezTo>
                    <a:pt x="310" y="165"/>
                    <a:pt x="582" y="160"/>
                    <a:pt x="563" y="129"/>
                  </a:cubicBezTo>
                  <a:cubicBezTo>
                    <a:pt x="471" y="86"/>
                    <a:pt x="32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1" name="Google Shape;19281;p35"/>
            <p:cNvSpPr/>
            <p:nvPr/>
          </p:nvSpPr>
          <p:spPr>
            <a:xfrm>
              <a:off x="6006458" y="3331280"/>
              <a:ext cx="14128" cy="9678"/>
            </a:xfrm>
            <a:custGeom>
              <a:avLst/>
              <a:gdLst/>
              <a:ahLst/>
              <a:cxnLst/>
              <a:rect l="l" t="t" r="r" b="b"/>
              <a:pathLst>
                <a:path w="454" h="311" extrusionOk="0">
                  <a:moveTo>
                    <a:pt x="395" y="0"/>
                  </a:moveTo>
                  <a:cubicBezTo>
                    <a:pt x="279" y="0"/>
                    <a:pt x="1" y="310"/>
                    <a:pt x="153" y="310"/>
                  </a:cubicBezTo>
                  <a:cubicBezTo>
                    <a:pt x="178" y="310"/>
                    <a:pt x="215" y="302"/>
                    <a:pt x="266" y="282"/>
                  </a:cubicBezTo>
                  <a:cubicBezTo>
                    <a:pt x="427" y="220"/>
                    <a:pt x="409" y="255"/>
                    <a:pt x="436" y="122"/>
                  </a:cubicBezTo>
                  <a:cubicBezTo>
                    <a:pt x="454" y="34"/>
                    <a:pt x="43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2" name="Google Shape;19282;p35"/>
            <p:cNvSpPr/>
            <p:nvPr/>
          </p:nvSpPr>
          <p:spPr>
            <a:xfrm>
              <a:off x="7344556" y="3729149"/>
              <a:ext cx="13631" cy="4512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11" y="1"/>
                  </a:moveTo>
                  <a:cubicBezTo>
                    <a:pt x="184" y="1"/>
                    <a:pt x="158" y="4"/>
                    <a:pt x="134" y="13"/>
                  </a:cubicBezTo>
                  <a:cubicBezTo>
                    <a:pt x="90" y="31"/>
                    <a:pt x="45" y="58"/>
                    <a:pt x="0" y="94"/>
                  </a:cubicBezTo>
                  <a:cubicBezTo>
                    <a:pt x="48" y="130"/>
                    <a:pt x="114" y="144"/>
                    <a:pt x="182" y="144"/>
                  </a:cubicBezTo>
                  <a:cubicBezTo>
                    <a:pt x="279" y="144"/>
                    <a:pt x="380" y="116"/>
                    <a:pt x="437" y="85"/>
                  </a:cubicBezTo>
                  <a:cubicBezTo>
                    <a:pt x="384" y="38"/>
                    <a:pt x="294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3" name="Google Shape;19283;p35"/>
            <p:cNvSpPr/>
            <p:nvPr/>
          </p:nvSpPr>
          <p:spPr>
            <a:xfrm>
              <a:off x="6676814" y="3669430"/>
              <a:ext cx="7126" cy="7842"/>
            </a:xfrm>
            <a:custGeom>
              <a:avLst/>
              <a:gdLst/>
              <a:ahLst/>
              <a:cxnLst/>
              <a:rect l="l" t="t" r="r" b="b"/>
              <a:pathLst>
                <a:path w="229" h="252" extrusionOk="0">
                  <a:moveTo>
                    <a:pt x="31" y="1"/>
                  </a:moveTo>
                  <a:cubicBezTo>
                    <a:pt x="12" y="1"/>
                    <a:pt x="0" y="17"/>
                    <a:pt x="2" y="59"/>
                  </a:cubicBezTo>
                  <a:cubicBezTo>
                    <a:pt x="11" y="207"/>
                    <a:pt x="22" y="251"/>
                    <a:pt x="37" y="251"/>
                  </a:cubicBezTo>
                  <a:cubicBezTo>
                    <a:pt x="61" y="251"/>
                    <a:pt x="96" y="146"/>
                    <a:pt x="159" y="146"/>
                  </a:cubicBezTo>
                  <a:cubicBezTo>
                    <a:pt x="173" y="146"/>
                    <a:pt x="190" y="151"/>
                    <a:pt x="207" y="166"/>
                  </a:cubicBezTo>
                  <a:cubicBezTo>
                    <a:pt x="210" y="168"/>
                    <a:pt x="212" y="169"/>
                    <a:pt x="213" y="169"/>
                  </a:cubicBezTo>
                  <a:cubicBezTo>
                    <a:pt x="229" y="169"/>
                    <a:pt x="9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4" name="Google Shape;19284;p35"/>
            <p:cNvSpPr/>
            <p:nvPr/>
          </p:nvSpPr>
          <p:spPr>
            <a:xfrm>
              <a:off x="6660912" y="3742033"/>
              <a:ext cx="11546" cy="3361"/>
            </a:xfrm>
            <a:custGeom>
              <a:avLst/>
              <a:gdLst/>
              <a:ahLst/>
              <a:cxnLst/>
              <a:rect l="l" t="t" r="r" b="b"/>
              <a:pathLst>
                <a:path w="371" h="108" extrusionOk="0">
                  <a:moveTo>
                    <a:pt x="228" y="1"/>
                  </a:moveTo>
                  <a:cubicBezTo>
                    <a:pt x="174" y="10"/>
                    <a:pt x="121" y="10"/>
                    <a:pt x="76" y="19"/>
                  </a:cubicBezTo>
                  <a:cubicBezTo>
                    <a:pt x="0" y="74"/>
                    <a:pt x="192" y="108"/>
                    <a:pt x="303" y="108"/>
                  </a:cubicBezTo>
                  <a:cubicBezTo>
                    <a:pt x="335" y="108"/>
                    <a:pt x="360" y="105"/>
                    <a:pt x="370" y="99"/>
                  </a:cubicBezTo>
                  <a:cubicBezTo>
                    <a:pt x="344" y="45"/>
                    <a:pt x="290" y="10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5" name="Google Shape;19285;p35"/>
            <p:cNvSpPr/>
            <p:nvPr/>
          </p:nvSpPr>
          <p:spPr>
            <a:xfrm>
              <a:off x="5777166" y="3500262"/>
              <a:ext cx="11452" cy="4046"/>
            </a:xfrm>
            <a:custGeom>
              <a:avLst/>
              <a:gdLst/>
              <a:ahLst/>
              <a:cxnLst/>
              <a:rect l="l" t="t" r="r" b="b"/>
              <a:pathLst>
                <a:path w="368" h="130" extrusionOk="0">
                  <a:moveTo>
                    <a:pt x="174" y="0"/>
                  </a:moveTo>
                  <a:cubicBezTo>
                    <a:pt x="111" y="0"/>
                    <a:pt x="46" y="15"/>
                    <a:pt x="9" y="42"/>
                  </a:cubicBezTo>
                  <a:lnTo>
                    <a:pt x="9" y="42"/>
                  </a:lnTo>
                  <a:cubicBezTo>
                    <a:pt x="5" y="41"/>
                    <a:pt x="3" y="40"/>
                    <a:pt x="2" y="40"/>
                  </a:cubicBezTo>
                  <a:lnTo>
                    <a:pt x="2" y="40"/>
                  </a:lnTo>
                  <a:cubicBezTo>
                    <a:pt x="1" y="40"/>
                    <a:pt x="2" y="41"/>
                    <a:pt x="7" y="44"/>
                  </a:cubicBezTo>
                  <a:cubicBezTo>
                    <a:pt x="8" y="44"/>
                    <a:pt x="8" y="43"/>
                    <a:pt x="9" y="42"/>
                  </a:cubicBezTo>
                  <a:lnTo>
                    <a:pt x="9" y="42"/>
                  </a:lnTo>
                  <a:cubicBezTo>
                    <a:pt x="49" y="56"/>
                    <a:pt x="225" y="130"/>
                    <a:pt x="310" y="130"/>
                  </a:cubicBezTo>
                  <a:cubicBezTo>
                    <a:pt x="348" y="130"/>
                    <a:pt x="368" y="114"/>
                    <a:pt x="346" y="71"/>
                  </a:cubicBezTo>
                  <a:cubicBezTo>
                    <a:pt x="327" y="22"/>
                    <a:pt x="25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6" name="Google Shape;19286;p35"/>
            <p:cNvSpPr/>
            <p:nvPr/>
          </p:nvSpPr>
          <p:spPr>
            <a:xfrm>
              <a:off x="6377595" y="3579587"/>
              <a:ext cx="11701" cy="3828"/>
            </a:xfrm>
            <a:custGeom>
              <a:avLst/>
              <a:gdLst/>
              <a:ahLst/>
              <a:cxnLst/>
              <a:rect l="l" t="t" r="r" b="b"/>
              <a:pathLst>
                <a:path w="376" h="123" extrusionOk="0">
                  <a:moveTo>
                    <a:pt x="227" y="0"/>
                  </a:moveTo>
                  <a:cubicBezTo>
                    <a:pt x="129" y="0"/>
                    <a:pt x="28" y="109"/>
                    <a:pt x="2" y="109"/>
                  </a:cubicBezTo>
                  <a:cubicBezTo>
                    <a:pt x="2" y="109"/>
                    <a:pt x="1" y="109"/>
                    <a:pt x="0" y="109"/>
                  </a:cubicBezTo>
                  <a:lnTo>
                    <a:pt x="0" y="109"/>
                  </a:lnTo>
                  <a:cubicBezTo>
                    <a:pt x="14" y="118"/>
                    <a:pt x="49" y="123"/>
                    <a:pt x="90" y="123"/>
                  </a:cubicBezTo>
                  <a:cubicBezTo>
                    <a:pt x="206" y="123"/>
                    <a:pt x="376" y="88"/>
                    <a:pt x="304" y="29"/>
                  </a:cubicBezTo>
                  <a:cubicBezTo>
                    <a:pt x="279" y="8"/>
                    <a:pt x="253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7" name="Google Shape;19287;p35"/>
            <p:cNvSpPr/>
            <p:nvPr/>
          </p:nvSpPr>
          <p:spPr>
            <a:xfrm>
              <a:off x="6883700" y="3731390"/>
              <a:ext cx="10861" cy="4357"/>
            </a:xfrm>
            <a:custGeom>
              <a:avLst/>
              <a:gdLst/>
              <a:ahLst/>
              <a:cxnLst/>
              <a:rect l="l" t="t" r="r" b="b"/>
              <a:pathLst>
                <a:path w="349" h="140" extrusionOk="0">
                  <a:moveTo>
                    <a:pt x="241" y="1"/>
                  </a:moveTo>
                  <a:cubicBezTo>
                    <a:pt x="214" y="1"/>
                    <a:pt x="187" y="5"/>
                    <a:pt x="161" y="13"/>
                  </a:cubicBezTo>
                  <a:lnTo>
                    <a:pt x="0" y="84"/>
                  </a:lnTo>
                  <a:cubicBezTo>
                    <a:pt x="83" y="124"/>
                    <a:pt x="128" y="140"/>
                    <a:pt x="159" y="140"/>
                  </a:cubicBezTo>
                  <a:cubicBezTo>
                    <a:pt x="218" y="140"/>
                    <a:pt x="225" y="83"/>
                    <a:pt x="348" y="30"/>
                  </a:cubicBezTo>
                  <a:cubicBezTo>
                    <a:pt x="317" y="10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8" name="Google Shape;19288;p35"/>
            <p:cNvSpPr/>
            <p:nvPr/>
          </p:nvSpPr>
          <p:spPr>
            <a:xfrm>
              <a:off x="6848534" y="3303117"/>
              <a:ext cx="14595" cy="4077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38" y="1"/>
                  </a:moveTo>
                  <a:cubicBezTo>
                    <a:pt x="194" y="1"/>
                    <a:pt x="140" y="1"/>
                    <a:pt x="87" y="18"/>
                  </a:cubicBezTo>
                  <a:cubicBezTo>
                    <a:pt x="1" y="101"/>
                    <a:pt x="59" y="130"/>
                    <a:pt x="142" y="130"/>
                  </a:cubicBezTo>
                  <a:cubicBezTo>
                    <a:pt x="274" y="130"/>
                    <a:pt x="469" y="55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9" name="Google Shape;19289;p35"/>
            <p:cNvSpPr/>
            <p:nvPr/>
          </p:nvSpPr>
          <p:spPr>
            <a:xfrm>
              <a:off x="6734044" y="3347369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5" y="1"/>
                  </a:moveTo>
                  <a:cubicBezTo>
                    <a:pt x="71" y="1"/>
                    <a:pt x="36" y="14"/>
                    <a:pt x="1" y="42"/>
                  </a:cubicBezTo>
                  <a:cubicBezTo>
                    <a:pt x="36" y="91"/>
                    <a:pt x="76" y="116"/>
                    <a:pt x="118" y="116"/>
                  </a:cubicBezTo>
                  <a:cubicBezTo>
                    <a:pt x="153" y="116"/>
                    <a:pt x="188" y="100"/>
                    <a:pt x="224" y="68"/>
                  </a:cubicBezTo>
                  <a:cubicBezTo>
                    <a:pt x="189" y="23"/>
                    <a:pt x="148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0" name="Google Shape;19290;p35"/>
            <p:cNvSpPr/>
            <p:nvPr/>
          </p:nvSpPr>
          <p:spPr>
            <a:xfrm>
              <a:off x="5855931" y="3370087"/>
              <a:ext cx="6971" cy="3797"/>
            </a:xfrm>
            <a:custGeom>
              <a:avLst/>
              <a:gdLst/>
              <a:ahLst/>
              <a:cxnLst/>
              <a:rect l="l" t="t" r="r" b="b"/>
              <a:pathLst>
                <a:path w="224" h="122" extrusionOk="0">
                  <a:moveTo>
                    <a:pt x="105" y="1"/>
                  </a:moveTo>
                  <a:cubicBezTo>
                    <a:pt x="68" y="1"/>
                    <a:pt x="32" y="21"/>
                    <a:pt x="1" y="61"/>
                  </a:cubicBezTo>
                  <a:cubicBezTo>
                    <a:pt x="41" y="101"/>
                    <a:pt x="81" y="121"/>
                    <a:pt x="119" y="121"/>
                  </a:cubicBezTo>
                  <a:cubicBezTo>
                    <a:pt x="157" y="121"/>
                    <a:pt x="192" y="101"/>
                    <a:pt x="224" y="61"/>
                  </a:cubicBezTo>
                  <a:cubicBezTo>
                    <a:pt x="184" y="21"/>
                    <a:pt x="14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1" name="Google Shape;19291;p35"/>
            <p:cNvSpPr/>
            <p:nvPr/>
          </p:nvSpPr>
          <p:spPr>
            <a:xfrm>
              <a:off x="5743463" y="3428468"/>
              <a:ext cx="8900" cy="5353"/>
            </a:xfrm>
            <a:custGeom>
              <a:avLst/>
              <a:gdLst/>
              <a:ahLst/>
              <a:cxnLst/>
              <a:rect l="l" t="t" r="r" b="b"/>
              <a:pathLst>
                <a:path w="286" h="172" extrusionOk="0">
                  <a:moveTo>
                    <a:pt x="106" y="0"/>
                  </a:moveTo>
                  <a:cubicBezTo>
                    <a:pt x="95" y="0"/>
                    <a:pt x="84" y="7"/>
                    <a:pt x="73" y="23"/>
                  </a:cubicBezTo>
                  <a:cubicBezTo>
                    <a:pt x="1" y="138"/>
                    <a:pt x="58" y="171"/>
                    <a:pt x="125" y="171"/>
                  </a:cubicBezTo>
                  <a:cubicBezTo>
                    <a:pt x="199" y="171"/>
                    <a:pt x="285" y="131"/>
                    <a:pt x="225" y="112"/>
                  </a:cubicBezTo>
                  <a:cubicBezTo>
                    <a:pt x="196" y="105"/>
                    <a:pt x="15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2" name="Google Shape;19292;p35"/>
            <p:cNvSpPr/>
            <p:nvPr/>
          </p:nvSpPr>
          <p:spPr>
            <a:xfrm>
              <a:off x="6880370" y="3595800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20" y="1"/>
                  </a:moveTo>
                  <a:cubicBezTo>
                    <a:pt x="81" y="1"/>
                    <a:pt x="40" y="21"/>
                    <a:pt x="0" y="61"/>
                  </a:cubicBezTo>
                  <a:cubicBezTo>
                    <a:pt x="36" y="96"/>
                    <a:pt x="72" y="114"/>
                    <a:pt x="110" y="114"/>
                  </a:cubicBezTo>
                  <a:cubicBezTo>
                    <a:pt x="148" y="114"/>
                    <a:pt x="188" y="96"/>
                    <a:pt x="232" y="61"/>
                  </a:cubicBezTo>
                  <a:cubicBezTo>
                    <a:pt x="197" y="21"/>
                    <a:pt x="15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3" name="Google Shape;19293;p35"/>
            <p:cNvSpPr/>
            <p:nvPr/>
          </p:nvSpPr>
          <p:spPr>
            <a:xfrm>
              <a:off x="6813742" y="3550707"/>
              <a:ext cx="10861" cy="3268"/>
            </a:xfrm>
            <a:custGeom>
              <a:avLst/>
              <a:gdLst/>
              <a:ahLst/>
              <a:cxnLst/>
              <a:rect l="l" t="t" r="r" b="b"/>
              <a:pathLst>
                <a:path w="349" h="105" extrusionOk="0">
                  <a:moveTo>
                    <a:pt x="165" y="1"/>
                  </a:moveTo>
                  <a:cubicBezTo>
                    <a:pt x="99" y="1"/>
                    <a:pt x="34" y="12"/>
                    <a:pt x="0" y="38"/>
                  </a:cubicBezTo>
                  <a:cubicBezTo>
                    <a:pt x="38" y="65"/>
                    <a:pt x="157" y="105"/>
                    <a:pt x="245" y="105"/>
                  </a:cubicBezTo>
                  <a:cubicBezTo>
                    <a:pt x="303" y="105"/>
                    <a:pt x="348" y="87"/>
                    <a:pt x="348" y="38"/>
                  </a:cubicBezTo>
                  <a:cubicBezTo>
                    <a:pt x="311" y="14"/>
                    <a:pt x="237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4" name="Google Shape;19294;p35"/>
            <p:cNvSpPr/>
            <p:nvPr/>
          </p:nvSpPr>
          <p:spPr>
            <a:xfrm>
              <a:off x="5438114" y="4322639"/>
              <a:ext cx="9212" cy="3828"/>
            </a:xfrm>
            <a:custGeom>
              <a:avLst/>
              <a:gdLst/>
              <a:ahLst/>
              <a:cxnLst/>
              <a:rect l="l" t="t" r="r" b="b"/>
              <a:pathLst>
                <a:path w="296" h="123" extrusionOk="0">
                  <a:moveTo>
                    <a:pt x="82" y="1"/>
                  </a:moveTo>
                  <a:cubicBezTo>
                    <a:pt x="39" y="1"/>
                    <a:pt x="3" y="11"/>
                    <a:pt x="0" y="33"/>
                  </a:cubicBezTo>
                  <a:cubicBezTo>
                    <a:pt x="54" y="69"/>
                    <a:pt x="108" y="105"/>
                    <a:pt x="161" y="122"/>
                  </a:cubicBezTo>
                  <a:cubicBezTo>
                    <a:pt x="296" y="49"/>
                    <a:pt x="174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5" name="Google Shape;19295;p35"/>
            <p:cNvSpPr/>
            <p:nvPr/>
          </p:nvSpPr>
          <p:spPr>
            <a:xfrm>
              <a:off x="6928513" y="3869314"/>
              <a:ext cx="14346" cy="6784"/>
            </a:xfrm>
            <a:custGeom>
              <a:avLst/>
              <a:gdLst/>
              <a:ahLst/>
              <a:cxnLst/>
              <a:rect l="l" t="t" r="r" b="b"/>
              <a:pathLst>
                <a:path w="461" h="218" extrusionOk="0">
                  <a:moveTo>
                    <a:pt x="61" y="1"/>
                  </a:moveTo>
                  <a:cubicBezTo>
                    <a:pt x="43" y="1"/>
                    <a:pt x="29" y="7"/>
                    <a:pt x="23" y="23"/>
                  </a:cubicBezTo>
                  <a:cubicBezTo>
                    <a:pt x="1" y="69"/>
                    <a:pt x="319" y="217"/>
                    <a:pt x="426" y="217"/>
                  </a:cubicBezTo>
                  <a:cubicBezTo>
                    <a:pt x="445" y="217"/>
                    <a:pt x="458" y="212"/>
                    <a:pt x="461" y="202"/>
                  </a:cubicBezTo>
                  <a:cubicBezTo>
                    <a:pt x="461" y="170"/>
                    <a:pt x="278" y="96"/>
                    <a:pt x="243" y="86"/>
                  </a:cubicBezTo>
                  <a:lnTo>
                    <a:pt x="243" y="86"/>
                  </a:lnTo>
                  <a:cubicBezTo>
                    <a:pt x="240" y="77"/>
                    <a:pt x="124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6" name="Google Shape;19296;p35"/>
            <p:cNvSpPr/>
            <p:nvPr/>
          </p:nvSpPr>
          <p:spPr>
            <a:xfrm>
              <a:off x="6745776" y="3380854"/>
              <a:ext cx="9118" cy="3828"/>
            </a:xfrm>
            <a:custGeom>
              <a:avLst/>
              <a:gdLst/>
              <a:ahLst/>
              <a:cxnLst/>
              <a:rect l="l" t="t" r="r" b="b"/>
              <a:pathLst>
                <a:path w="293" h="123" extrusionOk="0">
                  <a:moveTo>
                    <a:pt x="141" y="0"/>
                  </a:moveTo>
                  <a:lnTo>
                    <a:pt x="141" y="0"/>
                  </a:lnTo>
                  <a:cubicBezTo>
                    <a:pt x="1" y="74"/>
                    <a:pt x="120" y="122"/>
                    <a:pt x="212" y="122"/>
                  </a:cubicBezTo>
                  <a:cubicBezTo>
                    <a:pt x="254" y="122"/>
                    <a:pt x="290" y="112"/>
                    <a:pt x="293" y="90"/>
                  </a:cubicBezTo>
                  <a:cubicBezTo>
                    <a:pt x="248" y="54"/>
                    <a:pt x="195" y="18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7" name="Google Shape;19297;p35"/>
            <p:cNvSpPr/>
            <p:nvPr/>
          </p:nvSpPr>
          <p:spPr>
            <a:xfrm>
              <a:off x="6808576" y="3687355"/>
              <a:ext cx="7936" cy="3672"/>
            </a:xfrm>
            <a:custGeom>
              <a:avLst/>
              <a:gdLst/>
              <a:ahLst/>
              <a:cxnLst/>
              <a:rect l="l" t="t" r="r" b="b"/>
              <a:pathLst>
                <a:path w="255" h="118" extrusionOk="0">
                  <a:moveTo>
                    <a:pt x="161" y="0"/>
                  </a:moveTo>
                  <a:cubicBezTo>
                    <a:pt x="132" y="0"/>
                    <a:pt x="101" y="20"/>
                    <a:pt x="68" y="63"/>
                  </a:cubicBezTo>
                  <a:cubicBezTo>
                    <a:pt x="1" y="92"/>
                    <a:pt x="65" y="118"/>
                    <a:pt x="134" y="118"/>
                  </a:cubicBezTo>
                  <a:cubicBezTo>
                    <a:pt x="193" y="118"/>
                    <a:pt x="254" y="98"/>
                    <a:pt x="238" y="45"/>
                  </a:cubicBezTo>
                  <a:cubicBezTo>
                    <a:pt x="213" y="16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8" name="Google Shape;19298;p35"/>
            <p:cNvSpPr/>
            <p:nvPr/>
          </p:nvSpPr>
          <p:spPr>
            <a:xfrm>
              <a:off x="6519285" y="3682065"/>
              <a:ext cx="8247" cy="3672"/>
            </a:xfrm>
            <a:custGeom>
              <a:avLst/>
              <a:gdLst/>
              <a:ahLst/>
              <a:cxnLst/>
              <a:rect l="l" t="t" r="r" b="b"/>
              <a:pathLst>
                <a:path w="265" h="118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" y="43"/>
                    <a:pt x="120" y="118"/>
                    <a:pt x="206" y="118"/>
                  </a:cubicBezTo>
                  <a:cubicBezTo>
                    <a:pt x="230" y="118"/>
                    <a:pt x="251" y="112"/>
                    <a:pt x="265" y="99"/>
                  </a:cubicBezTo>
                  <a:cubicBezTo>
                    <a:pt x="229" y="54"/>
                    <a:pt x="175" y="19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9" name="Google Shape;19299;p35"/>
            <p:cNvSpPr/>
            <p:nvPr/>
          </p:nvSpPr>
          <p:spPr>
            <a:xfrm>
              <a:off x="7223219" y="3600717"/>
              <a:ext cx="9243" cy="3672"/>
            </a:xfrm>
            <a:custGeom>
              <a:avLst/>
              <a:gdLst/>
              <a:ahLst/>
              <a:cxnLst/>
              <a:rect l="l" t="t" r="r" b="b"/>
              <a:pathLst>
                <a:path w="297" h="118" extrusionOk="0">
                  <a:moveTo>
                    <a:pt x="155" y="1"/>
                  </a:moveTo>
                  <a:cubicBezTo>
                    <a:pt x="142" y="1"/>
                    <a:pt x="129" y="3"/>
                    <a:pt x="117" y="10"/>
                  </a:cubicBezTo>
                  <a:cubicBezTo>
                    <a:pt x="81" y="28"/>
                    <a:pt x="45" y="46"/>
                    <a:pt x="1" y="63"/>
                  </a:cubicBezTo>
                  <a:cubicBezTo>
                    <a:pt x="89" y="103"/>
                    <a:pt x="149" y="118"/>
                    <a:pt x="187" y="118"/>
                  </a:cubicBezTo>
                  <a:cubicBezTo>
                    <a:pt x="296" y="118"/>
                    <a:pt x="235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0" name="Google Shape;19300;p35"/>
            <p:cNvSpPr/>
            <p:nvPr/>
          </p:nvSpPr>
          <p:spPr>
            <a:xfrm>
              <a:off x="6721845" y="3620758"/>
              <a:ext cx="8620" cy="3454"/>
            </a:xfrm>
            <a:custGeom>
              <a:avLst/>
              <a:gdLst/>
              <a:ahLst/>
              <a:cxnLst/>
              <a:rect l="l" t="t" r="r" b="b"/>
              <a:pathLst>
                <a:path w="277" h="111" extrusionOk="0">
                  <a:moveTo>
                    <a:pt x="242" y="1"/>
                  </a:moveTo>
                  <a:cubicBezTo>
                    <a:pt x="168" y="1"/>
                    <a:pt x="0" y="88"/>
                    <a:pt x="7" y="88"/>
                  </a:cubicBezTo>
                  <a:cubicBezTo>
                    <a:pt x="8" y="88"/>
                    <a:pt x="20" y="83"/>
                    <a:pt x="45" y="71"/>
                  </a:cubicBezTo>
                  <a:cubicBezTo>
                    <a:pt x="101" y="97"/>
                    <a:pt x="149" y="110"/>
                    <a:pt x="186" y="110"/>
                  </a:cubicBezTo>
                  <a:cubicBezTo>
                    <a:pt x="239" y="110"/>
                    <a:pt x="272" y="83"/>
                    <a:pt x="277" y="26"/>
                  </a:cubicBezTo>
                  <a:cubicBezTo>
                    <a:pt x="277" y="8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1" name="Google Shape;19301;p35"/>
            <p:cNvSpPr/>
            <p:nvPr/>
          </p:nvSpPr>
          <p:spPr>
            <a:xfrm>
              <a:off x="6997630" y="3825528"/>
              <a:ext cx="7407" cy="320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43" y="0"/>
                  </a:moveTo>
                  <a:cubicBezTo>
                    <a:pt x="17" y="0"/>
                    <a:pt x="1" y="13"/>
                    <a:pt x="6" y="48"/>
                  </a:cubicBezTo>
                  <a:cubicBezTo>
                    <a:pt x="48" y="84"/>
                    <a:pt x="92" y="102"/>
                    <a:pt x="138" y="102"/>
                  </a:cubicBezTo>
                  <a:cubicBezTo>
                    <a:pt x="171" y="102"/>
                    <a:pt x="204" y="93"/>
                    <a:pt x="238" y="74"/>
                  </a:cubicBezTo>
                  <a:cubicBezTo>
                    <a:pt x="219" y="68"/>
                    <a:pt x="10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2" name="Google Shape;19302;p35"/>
            <p:cNvSpPr/>
            <p:nvPr/>
          </p:nvSpPr>
          <p:spPr>
            <a:xfrm>
              <a:off x="5698619" y="3401954"/>
              <a:ext cx="8900" cy="1618"/>
            </a:xfrm>
            <a:custGeom>
              <a:avLst/>
              <a:gdLst/>
              <a:ahLst/>
              <a:cxnLst/>
              <a:rect l="l" t="t" r="r" b="b"/>
              <a:pathLst>
                <a:path w="286" h="52" extrusionOk="0">
                  <a:moveTo>
                    <a:pt x="176" y="0"/>
                  </a:moveTo>
                  <a:cubicBezTo>
                    <a:pt x="122" y="0"/>
                    <a:pt x="69" y="0"/>
                    <a:pt x="24" y="18"/>
                  </a:cubicBezTo>
                  <a:cubicBezTo>
                    <a:pt x="0" y="42"/>
                    <a:pt x="44" y="52"/>
                    <a:pt x="96" y="52"/>
                  </a:cubicBezTo>
                  <a:cubicBezTo>
                    <a:pt x="180" y="52"/>
                    <a:pt x="285" y="28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3" name="Google Shape;19303;p35"/>
            <p:cNvSpPr/>
            <p:nvPr/>
          </p:nvSpPr>
          <p:spPr>
            <a:xfrm>
              <a:off x="5666597" y="4115629"/>
              <a:ext cx="7251" cy="168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67" y="0"/>
                  </a:moveTo>
                  <a:cubicBezTo>
                    <a:pt x="100" y="0"/>
                    <a:pt x="6" y="24"/>
                    <a:pt x="0" y="30"/>
                  </a:cubicBezTo>
                  <a:cubicBezTo>
                    <a:pt x="6" y="30"/>
                    <a:pt x="108" y="54"/>
                    <a:pt x="174" y="54"/>
                  </a:cubicBezTo>
                  <a:cubicBezTo>
                    <a:pt x="208" y="54"/>
                    <a:pt x="232" y="48"/>
                    <a:pt x="232" y="30"/>
                  </a:cubicBezTo>
                  <a:cubicBezTo>
                    <a:pt x="232" y="8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4" name="Google Shape;19304;p35"/>
            <p:cNvSpPr/>
            <p:nvPr/>
          </p:nvSpPr>
          <p:spPr>
            <a:xfrm>
              <a:off x="5737550" y="3347338"/>
              <a:ext cx="4046" cy="3734"/>
            </a:xfrm>
            <a:custGeom>
              <a:avLst/>
              <a:gdLst/>
              <a:ahLst/>
              <a:cxnLst/>
              <a:rect l="l" t="t" r="r" b="b"/>
              <a:pathLst>
                <a:path w="130" h="120" extrusionOk="0">
                  <a:moveTo>
                    <a:pt x="76" y="0"/>
                  </a:moveTo>
                  <a:cubicBezTo>
                    <a:pt x="63" y="0"/>
                    <a:pt x="47" y="8"/>
                    <a:pt x="31" y="25"/>
                  </a:cubicBezTo>
                  <a:cubicBezTo>
                    <a:pt x="0" y="55"/>
                    <a:pt x="41" y="119"/>
                    <a:pt x="81" y="119"/>
                  </a:cubicBezTo>
                  <a:cubicBezTo>
                    <a:pt x="100" y="119"/>
                    <a:pt x="118" y="106"/>
                    <a:pt x="129" y="69"/>
                  </a:cubicBezTo>
                  <a:cubicBezTo>
                    <a:pt x="118" y="24"/>
                    <a:pt x="99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5" name="Google Shape;19305;p35"/>
            <p:cNvSpPr/>
            <p:nvPr/>
          </p:nvSpPr>
          <p:spPr>
            <a:xfrm>
              <a:off x="6501671" y="3849708"/>
              <a:ext cx="4201" cy="3143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75" y="1"/>
                  </a:moveTo>
                  <a:cubicBezTo>
                    <a:pt x="55" y="1"/>
                    <a:pt x="34" y="10"/>
                    <a:pt x="10" y="29"/>
                  </a:cubicBezTo>
                  <a:cubicBezTo>
                    <a:pt x="1" y="56"/>
                    <a:pt x="19" y="82"/>
                    <a:pt x="46" y="100"/>
                  </a:cubicBezTo>
                  <a:cubicBezTo>
                    <a:pt x="108" y="91"/>
                    <a:pt x="135" y="64"/>
                    <a:pt x="126" y="20"/>
                  </a:cubicBezTo>
                  <a:cubicBezTo>
                    <a:pt x="109" y="7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6" name="Google Shape;19306;p35"/>
            <p:cNvSpPr/>
            <p:nvPr/>
          </p:nvSpPr>
          <p:spPr>
            <a:xfrm>
              <a:off x="6448020" y="3694419"/>
              <a:ext cx="4170" cy="367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61" y="0"/>
                  </a:moveTo>
                  <a:cubicBezTo>
                    <a:pt x="41" y="0"/>
                    <a:pt x="22" y="12"/>
                    <a:pt x="12" y="41"/>
                  </a:cubicBezTo>
                  <a:cubicBezTo>
                    <a:pt x="1" y="81"/>
                    <a:pt x="44" y="117"/>
                    <a:pt x="81" y="117"/>
                  </a:cubicBezTo>
                  <a:cubicBezTo>
                    <a:pt x="102" y="117"/>
                    <a:pt x="122" y="106"/>
                    <a:pt x="128" y="77"/>
                  </a:cubicBezTo>
                  <a:cubicBezTo>
                    <a:pt x="134" y="37"/>
                    <a:pt x="9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7" name="Google Shape;19307;p35"/>
            <p:cNvSpPr/>
            <p:nvPr/>
          </p:nvSpPr>
          <p:spPr>
            <a:xfrm>
              <a:off x="6315698" y="3687480"/>
              <a:ext cx="4855" cy="3299"/>
            </a:xfrm>
            <a:custGeom>
              <a:avLst/>
              <a:gdLst/>
              <a:ahLst/>
              <a:cxnLst/>
              <a:rect l="l" t="t" r="r" b="b"/>
              <a:pathLst>
                <a:path w="156" h="106" extrusionOk="0">
                  <a:moveTo>
                    <a:pt x="69" y="1"/>
                  </a:moveTo>
                  <a:cubicBezTo>
                    <a:pt x="1" y="1"/>
                    <a:pt x="7" y="87"/>
                    <a:pt x="62" y="103"/>
                  </a:cubicBezTo>
                  <a:cubicBezTo>
                    <a:pt x="69" y="105"/>
                    <a:pt x="75" y="105"/>
                    <a:pt x="81" y="105"/>
                  </a:cubicBezTo>
                  <a:cubicBezTo>
                    <a:pt x="145" y="105"/>
                    <a:pt x="155" y="22"/>
                    <a:pt x="98" y="5"/>
                  </a:cubicBezTo>
                  <a:cubicBezTo>
                    <a:pt x="87" y="2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8" name="Google Shape;19308;p35"/>
            <p:cNvSpPr/>
            <p:nvPr/>
          </p:nvSpPr>
          <p:spPr>
            <a:xfrm>
              <a:off x="6612738" y="3685581"/>
              <a:ext cx="6411" cy="1525"/>
            </a:xfrm>
            <a:custGeom>
              <a:avLst/>
              <a:gdLst/>
              <a:ahLst/>
              <a:cxnLst/>
              <a:rect l="l" t="t" r="r" b="b"/>
              <a:pathLst>
                <a:path w="206" h="49" extrusionOk="0">
                  <a:moveTo>
                    <a:pt x="108" y="0"/>
                  </a:moveTo>
                  <a:cubicBezTo>
                    <a:pt x="67" y="0"/>
                    <a:pt x="27" y="9"/>
                    <a:pt x="18" y="22"/>
                  </a:cubicBezTo>
                  <a:cubicBezTo>
                    <a:pt x="1" y="39"/>
                    <a:pt x="77" y="49"/>
                    <a:pt x="137" y="49"/>
                  </a:cubicBezTo>
                  <a:cubicBezTo>
                    <a:pt x="171" y="49"/>
                    <a:pt x="199" y="46"/>
                    <a:pt x="206" y="39"/>
                  </a:cubicBezTo>
                  <a:cubicBezTo>
                    <a:pt x="201" y="11"/>
                    <a:pt x="15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9" name="Google Shape;19309;p35"/>
            <p:cNvSpPr/>
            <p:nvPr/>
          </p:nvSpPr>
          <p:spPr>
            <a:xfrm>
              <a:off x="6805402" y="3684088"/>
              <a:ext cx="7687" cy="1649"/>
            </a:xfrm>
            <a:custGeom>
              <a:avLst/>
              <a:gdLst/>
              <a:ahLst/>
              <a:cxnLst/>
              <a:rect l="l" t="t" r="r" b="b"/>
              <a:pathLst>
                <a:path w="247" h="53" extrusionOk="0">
                  <a:moveTo>
                    <a:pt x="134" y="0"/>
                  </a:moveTo>
                  <a:cubicBezTo>
                    <a:pt x="82" y="0"/>
                    <a:pt x="21" y="9"/>
                    <a:pt x="1" y="25"/>
                  </a:cubicBezTo>
                  <a:cubicBezTo>
                    <a:pt x="41" y="42"/>
                    <a:pt x="81" y="52"/>
                    <a:pt x="122" y="52"/>
                  </a:cubicBezTo>
                  <a:cubicBezTo>
                    <a:pt x="144" y="52"/>
                    <a:pt x="166" y="49"/>
                    <a:pt x="188" y="43"/>
                  </a:cubicBezTo>
                  <a:cubicBezTo>
                    <a:pt x="247" y="13"/>
                    <a:pt x="19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0" name="Google Shape;19310;p35"/>
            <p:cNvSpPr/>
            <p:nvPr/>
          </p:nvSpPr>
          <p:spPr>
            <a:xfrm>
              <a:off x="6662592" y="3648735"/>
              <a:ext cx="7251" cy="1774"/>
            </a:xfrm>
            <a:custGeom>
              <a:avLst/>
              <a:gdLst/>
              <a:ahLst/>
              <a:cxnLst/>
              <a:rect l="l" t="t" r="r" b="b"/>
              <a:pathLst>
                <a:path w="233" h="57" extrusionOk="0">
                  <a:moveTo>
                    <a:pt x="108" y="0"/>
                  </a:moveTo>
                  <a:cubicBezTo>
                    <a:pt x="53" y="0"/>
                    <a:pt x="1" y="11"/>
                    <a:pt x="22" y="37"/>
                  </a:cubicBezTo>
                  <a:cubicBezTo>
                    <a:pt x="53" y="50"/>
                    <a:pt x="84" y="57"/>
                    <a:pt x="116" y="57"/>
                  </a:cubicBezTo>
                  <a:cubicBezTo>
                    <a:pt x="147" y="57"/>
                    <a:pt x="178" y="50"/>
                    <a:pt x="209" y="37"/>
                  </a:cubicBezTo>
                  <a:cubicBezTo>
                    <a:pt x="233" y="14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1" name="Google Shape;19311;p35"/>
            <p:cNvSpPr/>
            <p:nvPr/>
          </p:nvSpPr>
          <p:spPr>
            <a:xfrm>
              <a:off x="6833161" y="3712345"/>
              <a:ext cx="5041" cy="1400"/>
            </a:xfrm>
            <a:custGeom>
              <a:avLst/>
              <a:gdLst/>
              <a:ahLst/>
              <a:cxnLst/>
              <a:rect l="l" t="t" r="r" b="b"/>
              <a:pathLst>
                <a:path w="162" h="45" extrusionOk="0">
                  <a:moveTo>
                    <a:pt x="63" y="0"/>
                  </a:moveTo>
                  <a:cubicBezTo>
                    <a:pt x="1" y="27"/>
                    <a:pt x="10" y="36"/>
                    <a:pt x="99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2" name="Google Shape;19312;p35"/>
            <p:cNvSpPr/>
            <p:nvPr/>
          </p:nvSpPr>
          <p:spPr>
            <a:xfrm>
              <a:off x="6825941" y="3758153"/>
              <a:ext cx="5322" cy="1400"/>
            </a:xfrm>
            <a:custGeom>
              <a:avLst/>
              <a:gdLst/>
              <a:ahLst/>
              <a:cxnLst/>
              <a:rect l="l" t="t" r="r" b="b"/>
              <a:pathLst>
                <a:path w="171" h="45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3" name="Google Shape;19313;p35"/>
            <p:cNvSpPr/>
            <p:nvPr/>
          </p:nvSpPr>
          <p:spPr>
            <a:xfrm>
              <a:off x="7259038" y="3958846"/>
              <a:ext cx="5322" cy="1151"/>
            </a:xfrm>
            <a:custGeom>
              <a:avLst/>
              <a:gdLst/>
              <a:ahLst/>
              <a:cxnLst/>
              <a:rect l="l" t="t" r="r" b="b"/>
              <a:pathLst>
                <a:path w="171" h="37" extrusionOk="0">
                  <a:moveTo>
                    <a:pt x="63" y="1"/>
                  </a:moveTo>
                  <a:cubicBezTo>
                    <a:pt x="1" y="19"/>
                    <a:pt x="18" y="37"/>
                    <a:pt x="108" y="37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4" name="Google Shape;19314;p35"/>
            <p:cNvSpPr/>
            <p:nvPr/>
          </p:nvSpPr>
          <p:spPr>
            <a:xfrm>
              <a:off x="7230719" y="3945807"/>
              <a:ext cx="5322" cy="1432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7"/>
                    <a:pt x="19" y="36"/>
                    <a:pt x="108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5" name="Google Shape;19315;p35"/>
            <p:cNvSpPr/>
            <p:nvPr/>
          </p:nvSpPr>
          <p:spPr>
            <a:xfrm>
              <a:off x="5969208" y="4043524"/>
              <a:ext cx="5290" cy="1432"/>
            </a:xfrm>
            <a:custGeom>
              <a:avLst/>
              <a:gdLst/>
              <a:ahLst/>
              <a:cxnLst/>
              <a:rect l="l" t="t" r="r" b="b"/>
              <a:pathLst>
                <a:path w="170" h="46" extrusionOk="0">
                  <a:moveTo>
                    <a:pt x="63" y="1"/>
                  </a:moveTo>
                  <a:cubicBezTo>
                    <a:pt x="0" y="28"/>
                    <a:pt x="18" y="37"/>
                    <a:pt x="107" y="45"/>
                  </a:cubicBezTo>
                  <a:cubicBezTo>
                    <a:pt x="170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6" name="Google Shape;19316;p35"/>
            <p:cNvSpPr/>
            <p:nvPr/>
          </p:nvSpPr>
          <p:spPr>
            <a:xfrm>
              <a:off x="6904519" y="3590728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6"/>
                    <a:pt x="99" y="36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7" name="Google Shape;19317;p35"/>
            <p:cNvSpPr/>
            <p:nvPr/>
          </p:nvSpPr>
          <p:spPr>
            <a:xfrm>
              <a:off x="6877507" y="4053046"/>
              <a:ext cx="13164" cy="17116"/>
            </a:xfrm>
            <a:custGeom>
              <a:avLst/>
              <a:gdLst/>
              <a:ahLst/>
              <a:cxnLst/>
              <a:rect l="l" t="t" r="r" b="b"/>
              <a:pathLst>
                <a:path w="423" h="550" extrusionOk="0">
                  <a:moveTo>
                    <a:pt x="230" y="0"/>
                  </a:moveTo>
                  <a:cubicBezTo>
                    <a:pt x="127" y="0"/>
                    <a:pt x="1" y="549"/>
                    <a:pt x="270" y="549"/>
                  </a:cubicBezTo>
                  <a:cubicBezTo>
                    <a:pt x="311" y="549"/>
                    <a:pt x="361" y="536"/>
                    <a:pt x="422" y="507"/>
                  </a:cubicBezTo>
                  <a:cubicBezTo>
                    <a:pt x="387" y="489"/>
                    <a:pt x="351" y="462"/>
                    <a:pt x="315" y="444"/>
                  </a:cubicBezTo>
                  <a:cubicBezTo>
                    <a:pt x="318" y="114"/>
                    <a:pt x="276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8" name="Google Shape;19318;p35"/>
            <p:cNvSpPr/>
            <p:nvPr/>
          </p:nvSpPr>
          <p:spPr>
            <a:xfrm>
              <a:off x="7062702" y="4236623"/>
              <a:ext cx="15373" cy="10768"/>
            </a:xfrm>
            <a:custGeom>
              <a:avLst/>
              <a:gdLst/>
              <a:ahLst/>
              <a:cxnLst/>
              <a:rect l="l" t="t" r="r" b="b"/>
              <a:pathLst>
                <a:path w="494" h="346" extrusionOk="0">
                  <a:moveTo>
                    <a:pt x="192" y="0"/>
                  </a:moveTo>
                  <a:cubicBezTo>
                    <a:pt x="0" y="0"/>
                    <a:pt x="31" y="345"/>
                    <a:pt x="288" y="345"/>
                  </a:cubicBezTo>
                  <a:cubicBezTo>
                    <a:pt x="334" y="345"/>
                    <a:pt x="388" y="334"/>
                    <a:pt x="448" y="308"/>
                  </a:cubicBezTo>
                  <a:cubicBezTo>
                    <a:pt x="493" y="290"/>
                    <a:pt x="341" y="58"/>
                    <a:pt x="306" y="32"/>
                  </a:cubicBezTo>
                  <a:cubicBezTo>
                    <a:pt x="262" y="10"/>
                    <a:pt x="224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9" name="Google Shape;19319;p35"/>
            <p:cNvSpPr/>
            <p:nvPr/>
          </p:nvSpPr>
          <p:spPr>
            <a:xfrm>
              <a:off x="6854540" y="4102745"/>
              <a:ext cx="12915" cy="3610"/>
            </a:xfrm>
            <a:custGeom>
              <a:avLst/>
              <a:gdLst/>
              <a:ahLst/>
              <a:cxnLst/>
              <a:rect l="l" t="t" r="r" b="b"/>
              <a:pathLst>
                <a:path w="415" h="116" extrusionOk="0">
                  <a:moveTo>
                    <a:pt x="111" y="1"/>
                  </a:moveTo>
                  <a:cubicBezTo>
                    <a:pt x="68" y="1"/>
                    <a:pt x="28" y="8"/>
                    <a:pt x="1" y="25"/>
                  </a:cubicBezTo>
                  <a:cubicBezTo>
                    <a:pt x="79" y="67"/>
                    <a:pt x="157" y="116"/>
                    <a:pt x="244" y="116"/>
                  </a:cubicBezTo>
                  <a:cubicBezTo>
                    <a:pt x="266" y="116"/>
                    <a:pt x="289" y="112"/>
                    <a:pt x="313" y="105"/>
                  </a:cubicBezTo>
                  <a:cubicBezTo>
                    <a:pt x="415" y="71"/>
                    <a:pt x="248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0" name="Google Shape;19320;p35"/>
            <p:cNvSpPr/>
            <p:nvPr/>
          </p:nvSpPr>
          <p:spPr>
            <a:xfrm>
              <a:off x="6836771" y="4089923"/>
              <a:ext cx="7873" cy="3859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105" y="1"/>
                  </a:moveTo>
                  <a:cubicBezTo>
                    <a:pt x="53" y="1"/>
                    <a:pt x="1" y="18"/>
                    <a:pt x="1" y="62"/>
                  </a:cubicBezTo>
                  <a:cubicBezTo>
                    <a:pt x="24" y="103"/>
                    <a:pt x="51" y="124"/>
                    <a:pt x="83" y="124"/>
                  </a:cubicBezTo>
                  <a:cubicBezTo>
                    <a:pt x="112" y="124"/>
                    <a:pt x="144" y="106"/>
                    <a:pt x="179" y="71"/>
                  </a:cubicBezTo>
                  <a:cubicBezTo>
                    <a:pt x="252" y="34"/>
                    <a:pt x="179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1" name="Google Shape;19321;p35"/>
            <p:cNvSpPr/>
            <p:nvPr/>
          </p:nvSpPr>
          <p:spPr>
            <a:xfrm>
              <a:off x="6870100" y="3984831"/>
              <a:ext cx="7531" cy="1898"/>
            </a:xfrm>
            <a:custGeom>
              <a:avLst/>
              <a:gdLst/>
              <a:ahLst/>
              <a:cxnLst/>
              <a:rect l="l" t="t" r="r" b="b"/>
              <a:pathLst>
                <a:path w="242" h="61" extrusionOk="0">
                  <a:moveTo>
                    <a:pt x="121" y="0"/>
                  </a:moveTo>
                  <a:cubicBezTo>
                    <a:pt x="60" y="0"/>
                    <a:pt x="0" y="13"/>
                    <a:pt x="27" y="40"/>
                  </a:cubicBezTo>
                  <a:cubicBezTo>
                    <a:pt x="58" y="54"/>
                    <a:pt x="89" y="60"/>
                    <a:pt x="121" y="60"/>
                  </a:cubicBezTo>
                  <a:cubicBezTo>
                    <a:pt x="152" y="60"/>
                    <a:pt x="183" y="54"/>
                    <a:pt x="214" y="40"/>
                  </a:cubicBezTo>
                  <a:cubicBezTo>
                    <a:pt x="241" y="13"/>
                    <a:pt x="18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2" name="Google Shape;19322;p35"/>
            <p:cNvSpPr/>
            <p:nvPr/>
          </p:nvSpPr>
          <p:spPr>
            <a:xfrm>
              <a:off x="6794852" y="4022922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3" name="Google Shape;19323;p35"/>
            <p:cNvSpPr/>
            <p:nvPr/>
          </p:nvSpPr>
          <p:spPr>
            <a:xfrm>
              <a:off x="6851771" y="3676992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4" name="Google Shape;19324;p35"/>
            <p:cNvSpPr/>
            <p:nvPr/>
          </p:nvSpPr>
          <p:spPr>
            <a:xfrm>
              <a:off x="7260999" y="379341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5" name="Google Shape;19325;p35"/>
            <p:cNvSpPr/>
            <p:nvPr/>
          </p:nvSpPr>
          <p:spPr>
            <a:xfrm>
              <a:off x="6066364" y="4203916"/>
              <a:ext cx="3641" cy="1307"/>
            </a:xfrm>
            <a:custGeom>
              <a:avLst/>
              <a:gdLst/>
              <a:ahLst/>
              <a:cxnLst/>
              <a:rect l="l" t="t" r="r" b="b"/>
              <a:pathLst>
                <a:path w="117" h="42" extrusionOk="0">
                  <a:moveTo>
                    <a:pt x="62" y="1"/>
                  </a:moveTo>
                  <a:cubicBezTo>
                    <a:pt x="43" y="1"/>
                    <a:pt x="23" y="8"/>
                    <a:pt x="1" y="21"/>
                  </a:cubicBezTo>
                  <a:cubicBezTo>
                    <a:pt x="19" y="34"/>
                    <a:pt x="39" y="41"/>
                    <a:pt x="59" y="41"/>
                  </a:cubicBezTo>
                  <a:cubicBezTo>
                    <a:pt x="79" y="41"/>
                    <a:pt x="99" y="34"/>
                    <a:pt x="117" y="21"/>
                  </a:cubicBezTo>
                  <a:cubicBezTo>
                    <a:pt x="99" y="8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6" name="Google Shape;19326;p35"/>
            <p:cNvSpPr/>
            <p:nvPr/>
          </p:nvSpPr>
          <p:spPr>
            <a:xfrm>
              <a:off x="6629667" y="377396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99" y="1"/>
                  </a:moveTo>
                  <a:lnTo>
                    <a:pt x="99" y="1"/>
                  </a:lnTo>
                  <a:cubicBezTo>
                    <a:pt x="10" y="10"/>
                    <a:pt x="1" y="18"/>
                    <a:pt x="63" y="45"/>
                  </a:cubicBezTo>
                  <a:cubicBezTo>
                    <a:pt x="152" y="36"/>
                    <a:pt x="161" y="2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7" name="Google Shape;19327;p35"/>
            <p:cNvSpPr/>
            <p:nvPr/>
          </p:nvSpPr>
          <p:spPr>
            <a:xfrm>
              <a:off x="6759033" y="334581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9" y="0"/>
                    <a:pt x="19" y="7"/>
                    <a:pt x="1" y="20"/>
                  </a:cubicBezTo>
                  <a:cubicBezTo>
                    <a:pt x="19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8" name="Google Shape;19328;p35"/>
            <p:cNvSpPr/>
            <p:nvPr/>
          </p:nvSpPr>
          <p:spPr>
            <a:xfrm>
              <a:off x="6662717" y="4087403"/>
              <a:ext cx="23713" cy="8714"/>
            </a:xfrm>
            <a:custGeom>
              <a:avLst/>
              <a:gdLst/>
              <a:ahLst/>
              <a:cxnLst/>
              <a:rect l="l" t="t" r="r" b="b"/>
              <a:pathLst>
                <a:path w="762" h="280" extrusionOk="0">
                  <a:moveTo>
                    <a:pt x="458" y="0"/>
                  </a:moveTo>
                  <a:cubicBezTo>
                    <a:pt x="454" y="0"/>
                    <a:pt x="450" y="0"/>
                    <a:pt x="446" y="0"/>
                  </a:cubicBezTo>
                  <a:cubicBezTo>
                    <a:pt x="411" y="9"/>
                    <a:pt x="0" y="170"/>
                    <a:pt x="36" y="206"/>
                  </a:cubicBezTo>
                  <a:cubicBezTo>
                    <a:pt x="78" y="259"/>
                    <a:pt x="139" y="280"/>
                    <a:pt x="205" y="280"/>
                  </a:cubicBezTo>
                  <a:cubicBezTo>
                    <a:pt x="448" y="280"/>
                    <a:pt x="76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9" name="Google Shape;19329;p35"/>
            <p:cNvSpPr/>
            <p:nvPr/>
          </p:nvSpPr>
          <p:spPr>
            <a:xfrm>
              <a:off x="6246829" y="3470635"/>
              <a:ext cx="25020" cy="8620"/>
            </a:xfrm>
            <a:custGeom>
              <a:avLst/>
              <a:gdLst/>
              <a:ahLst/>
              <a:cxnLst/>
              <a:rect l="l" t="t" r="r" b="b"/>
              <a:pathLst>
                <a:path w="804" h="277" extrusionOk="0">
                  <a:moveTo>
                    <a:pt x="701" y="1"/>
                  </a:moveTo>
                  <a:cubicBezTo>
                    <a:pt x="500" y="1"/>
                    <a:pt x="27" y="242"/>
                    <a:pt x="0" y="256"/>
                  </a:cubicBezTo>
                  <a:cubicBezTo>
                    <a:pt x="18" y="270"/>
                    <a:pt x="51" y="277"/>
                    <a:pt x="94" y="277"/>
                  </a:cubicBezTo>
                  <a:cubicBezTo>
                    <a:pt x="310" y="277"/>
                    <a:pt x="778" y="117"/>
                    <a:pt x="786" y="95"/>
                  </a:cubicBezTo>
                  <a:cubicBezTo>
                    <a:pt x="803" y="27"/>
                    <a:pt x="766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0" name="Google Shape;19330;p35"/>
            <p:cNvSpPr/>
            <p:nvPr/>
          </p:nvSpPr>
          <p:spPr>
            <a:xfrm>
              <a:off x="7309639" y="3881949"/>
              <a:ext cx="18267" cy="5913"/>
            </a:xfrm>
            <a:custGeom>
              <a:avLst/>
              <a:gdLst/>
              <a:ahLst/>
              <a:cxnLst/>
              <a:rect l="l" t="t" r="r" b="b"/>
              <a:pathLst>
                <a:path w="587" h="190" extrusionOk="0">
                  <a:moveTo>
                    <a:pt x="111" y="1"/>
                  </a:moveTo>
                  <a:cubicBezTo>
                    <a:pt x="102" y="1"/>
                    <a:pt x="96" y="1"/>
                    <a:pt x="96" y="1"/>
                  </a:cubicBezTo>
                  <a:cubicBezTo>
                    <a:pt x="104" y="8"/>
                    <a:pt x="1" y="189"/>
                    <a:pt x="124" y="189"/>
                  </a:cubicBezTo>
                  <a:cubicBezTo>
                    <a:pt x="154" y="189"/>
                    <a:pt x="196" y="179"/>
                    <a:pt x="257" y="153"/>
                  </a:cubicBezTo>
                  <a:cubicBezTo>
                    <a:pt x="586" y="8"/>
                    <a:pt x="193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1" name="Google Shape;19331;p35"/>
            <p:cNvSpPr/>
            <p:nvPr/>
          </p:nvSpPr>
          <p:spPr>
            <a:xfrm>
              <a:off x="6071157" y="3761421"/>
              <a:ext cx="18050" cy="3205"/>
            </a:xfrm>
            <a:custGeom>
              <a:avLst/>
              <a:gdLst/>
              <a:ahLst/>
              <a:cxnLst/>
              <a:rect l="l" t="t" r="r" b="b"/>
              <a:pathLst>
                <a:path w="580" h="103" extrusionOk="0">
                  <a:moveTo>
                    <a:pt x="491" y="1"/>
                  </a:moveTo>
                  <a:cubicBezTo>
                    <a:pt x="485" y="1"/>
                    <a:pt x="479" y="1"/>
                    <a:pt x="471" y="2"/>
                  </a:cubicBezTo>
                  <a:cubicBezTo>
                    <a:pt x="470" y="2"/>
                    <a:pt x="452" y="2"/>
                    <a:pt x="425" y="2"/>
                  </a:cubicBezTo>
                  <a:cubicBezTo>
                    <a:pt x="305" y="2"/>
                    <a:pt x="1" y="8"/>
                    <a:pt x="132" y="74"/>
                  </a:cubicBezTo>
                  <a:cubicBezTo>
                    <a:pt x="175" y="94"/>
                    <a:pt x="222" y="102"/>
                    <a:pt x="268" y="102"/>
                  </a:cubicBezTo>
                  <a:cubicBezTo>
                    <a:pt x="431" y="102"/>
                    <a:pt x="580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2" name="Google Shape;19332;p35"/>
            <p:cNvSpPr/>
            <p:nvPr/>
          </p:nvSpPr>
          <p:spPr>
            <a:xfrm>
              <a:off x="7254121" y="4275741"/>
              <a:ext cx="18641" cy="3983"/>
            </a:xfrm>
            <a:custGeom>
              <a:avLst/>
              <a:gdLst/>
              <a:ahLst/>
              <a:cxnLst/>
              <a:rect l="l" t="t" r="r" b="b"/>
              <a:pathLst>
                <a:path w="599" h="128" extrusionOk="0">
                  <a:moveTo>
                    <a:pt x="355" y="0"/>
                  </a:moveTo>
                  <a:cubicBezTo>
                    <a:pt x="190" y="0"/>
                    <a:pt x="1" y="36"/>
                    <a:pt x="16" y="86"/>
                  </a:cubicBezTo>
                  <a:cubicBezTo>
                    <a:pt x="24" y="117"/>
                    <a:pt x="84" y="127"/>
                    <a:pt x="161" y="127"/>
                  </a:cubicBezTo>
                  <a:cubicBezTo>
                    <a:pt x="331" y="127"/>
                    <a:pt x="587" y="77"/>
                    <a:pt x="587" y="77"/>
                  </a:cubicBezTo>
                  <a:cubicBezTo>
                    <a:pt x="599" y="22"/>
                    <a:pt x="484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3" name="Google Shape;19333;p35"/>
            <p:cNvSpPr/>
            <p:nvPr/>
          </p:nvSpPr>
          <p:spPr>
            <a:xfrm>
              <a:off x="6000732" y="3746825"/>
              <a:ext cx="10425" cy="7718"/>
            </a:xfrm>
            <a:custGeom>
              <a:avLst/>
              <a:gdLst/>
              <a:ahLst/>
              <a:cxnLst/>
              <a:rect l="l" t="t" r="r" b="b"/>
              <a:pathLst>
                <a:path w="335" h="248" extrusionOk="0">
                  <a:moveTo>
                    <a:pt x="176" y="1"/>
                  </a:moveTo>
                  <a:cubicBezTo>
                    <a:pt x="74" y="1"/>
                    <a:pt x="17" y="80"/>
                    <a:pt x="4" y="212"/>
                  </a:cubicBezTo>
                  <a:cubicBezTo>
                    <a:pt x="0" y="238"/>
                    <a:pt x="64" y="247"/>
                    <a:pt x="135" y="247"/>
                  </a:cubicBezTo>
                  <a:cubicBezTo>
                    <a:pt x="214" y="247"/>
                    <a:pt x="303" y="235"/>
                    <a:pt x="317" y="221"/>
                  </a:cubicBezTo>
                  <a:cubicBezTo>
                    <a:pt x="335" y="150"/>
                    <a:pt x="299" y="114"/>
                    <a:pt x="227" y="105"/>
                  </a:cubicBezTo>
                  <a:cubicBezTo>
                    <a:pt x="254" y="88"/>
                    <a:pt x="290" y="61"/>
                    <a:pt x="326" y="43"/>
                  </a:cubicBezTo>
                  <a:cubicBezTo>
                    <a:pt x="268" y="14"/>
                    <a:pt x="21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4" name="Google Shape;19334;p35"/>
            <p:cNvSpPr/>
            <p:nvPr/>
          </p:nvSpPr>
          <p:spPr>
            <a:xfrm>
              <a:off x="7095098" y="3951253"/>
              <a:ext cx="15218" cy="5602"/>
            </a:xfrm>
            <a:custGeom>
              <a:avLst/>
              <a:gdLst/>
              <a:ahLst/>
              <a:cxnLst/>
              <a:rect l="l" t="t" r="r" b="b"/>
              <a:pathLst>
                <a:path w="489" h="180" extrusionOk="0">
                  <a:moveTo>
                    <a:pt x="303" y="0"/>
                  </a:moveTo>
                  <a:cubicBezTo>
                    <a:pt x="166" y="0"/>
                    <a:pt x="1" y="67"/>
                    <a:pt x="59" y="84"/>
                  </a:cubicBezTo>
                  <a:cubicBezTo>
                    <a:pt x="65" y="90"/>
                    <a:pt x="267" y="179"/>
                    <a:pt x="385" y="179"/>
                  </a:cubicBezTo>
                  <a:cubicBezTo>
                    <a:pt x="449" y="179"/>
                    <a:pt x="488" y="153"/>
                    <a:pt x="460" y="75"/>
                  </a:cubicBezTo>
                  <a:cubicBezTo>
                    <a:pt x="441" y="19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5" name="Google Shape;19335;p35"/>
            <p:cNvSpPr/>
            <p:nvPr/>
          </p:nvSpPr>
          <p:spPr>
            <a:xfrm>
              <a:off x="5345220" y="4132309"/>
              <a:ext cx="15684" cy="5197"/>
            </a:xfrm>
            <a:custGeom>
              <a:avLst/>
              <a:gdLst/>
              <a:ahLst/>
              <a:cxnLst/>
              <a:rect l="l" t="t" r="r" b="b"/>
              <a:pathLst>
                <a:path w="504" h="167" extrusionOk="0">
                  <a:moveTo>
                    <a:pt x="311" y="0"/>
                  </a:moveTo>
                  <a:cubicBezTo>
                    <a:pt x="228" y="0"/>
                    <a:pt x="126" y="63"/>
                    <a:pt x="86" y="83"/>
                  </a:cubicBezTo>
                  <a:cubicBezTo>
                    <a:pt x="0" y="128"/>
                    <a:pt x="139" y="167"/>
                    <a:pt x="267" y="167"/>
                  </a:cubicBezTo>
                  <a:cubicBezTo>
                    <a:pt x="391" y="167"/>
                    <a:pt x="504" y="130"/>
                    <a:pt x="389" y="29"/>
                  </a:cubicBezTo>
                  <a:cubicBezTo>
                    <a:pt x="368" y="8"/>
                    <a:pt x="341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6" name="Google Shape;19336;p35"/>
            <p:cNvSpPr/>
            <p:nvPr/>
          </p:nvSpPr>
          <p:spPr>
            <a:xfrm>
              <a:off x="6064808" y="3837167"/>
              <a:ext cx="14595" cy="1836"/>
            </a:xfrm>
            <a:custGeom>
              <a:avLst/>
              <a:gdLst/>
              <a:ahLst/>
              <a:cxnLst/>
              <a:rect l="l" t="t" r="r" b="b"/>
              <a:pathLst>
                <a:path w="469" h="59" extrusionOk="0">
                  <a:moveTo>
                    <a:pt x="281" y="0"/>
                  </a:moveTo>
                  <a:cubicBezTo>
                    <a:pt x="167" y="0"/>
                    <a:pt x="30" y="12"/>
                    <a:pt x="6" y="21"/>
                  </a:cubicBezTo>
                  <a:cubicBezTo>
                    <a:pt x="1" y="43"/>
                    <a:pt x="149" y="59"/>
                    <a:pt x="273" y="59"/>
                  </a:cubicBezTo>
                  <a:cubicBezTo>
                    <a:pt x="350" y="59"/>
                    <a:pt x="417" y="53"/>
                    <a:pt x="434" y="39"/>
                  </a:cubicBezTo>
                  <a:cubicBezTo>
                    <a:pt x="468" y="10"/>
                    <a:pt x="384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7" name="Google Shape;19337;p35"/>
            <p:cNvSpPr/>
            <p:nvPr/>
          </p:nvSpPr>
          <p:spPr>
            <a:xfrm>
              <a:off x="6314391" y="3543799"/>
              <a:ext cx="11048" cy="4917"/>
            </a:xfrm>
            <a:custGeom>
              <a:avLst/>
              <a:gdLst/>
              <a:ahLst/>
              <a:cxnLst/>
              <a:rect l="l" t="t" r="r" b="b"/>
              <a:pathLst>
                <a:path w="355" h="158" extrusionOk="0">
                  <a:moveTo>
                    <a:pt x="257" y="0"/>
                  </a:moveTo>
                  <a:cubicBezTo>
                    <a:pt x="155" y="0"/>
                    <a:pt x="0" y="30"/>
                    <a:pt x="6" y="81"/>
                  </a:cubicBezTo>
                  <a:cubicBezTo>
                    <a:pt x="6" y="137"/>
                    <a:pt x="32" y="158"/>
                    <a:pt x="70" y="158"/>
                  </a:cubicBezTo>
                  <a:cubicBezTo>
                    <a:pt x="165" y="158"/>
                    <a:pt x="336" y="27"/>
                    <a:pt x="345" y="27"/>
                  </a:cubicBezTo>
                  <a:cubicBezTo>
                    <a:pt x="345" y="27"/>
                    <a:pt x="345" y="27"/>
                    <a:pt x="345" y="28"/>
                  </a:cubicBezTo>
                  <a:lnTo>
                    <a:pt x="345" y="28"/>
                  </a:lnTo>
                  <a:cubicBezTo>
                    <a:pt x="355" y="9"/>
                    <a:pt x="31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8" name="Google Shape;19338;p35"/>
            <p:cNvSpPr/>
            <p:nvPr/>
          </p:nvSpPr>
          <p:spPr>
            <a:xfrm>
              <a:off x="6005929" y="4146531"/>
              <a:ext cx="14097" cy="6411"/>
            </a:xfrm>
            <a:custGeom>
              <a:avLst/>
              <a:gdLst/>
              <a:ahLst/>
              <a:cxnLst/>
              <a:rect l="l" t="t" r="r" b="b"/>
              <a:pathLst>
                <a:path w="453" h="206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" y="66"/>
                    <a:pt x="220" y="205"/>
                    <a:pt x="358" y="205"/>
                  </a:cubicBezTo>
                  <a:cubicBezTo>
                    <a:pt x="407" y="205"/>
                    <a:pt x="446" y="188"/>
                    <a:pt x="453" y="143"/>
                  </a:cubicBezTo>
                  <a:cubicBezTo>
                    <a:pt x="373" y="90"/>
                    <a:pt x="283" y="36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9" name="Google Shape;19339;p35"/>
            <p:cNvSpPr/>
            <p:nvPr/>
          </p:nvSpPr>
          <p:spPr>
            <a:xfrm>
              <a:off x="5818462" y="4061044"/>
              <a:ext cx="10985" cy="3672"/>
            </a:xfrm>
            <a:custGeom>
              <a:avLst/>
              <a:gdLst/>
              <a:ahLst/>
              <a:cxnLst/>
              <a:rect l="l" t="t" r="r" b="b"/>
              <a:pathLst>
                <a:path w="353" h="118" extrusionOk="0">
                  <a:moveTo>
                    <a:pt x="265" y="0"/>
                  </a:moveTo>
                  <a:cubicBezTo>
                    <a:pt x="177" y="0"/>
                    <a:pt x="40" y="58"/>
                    <a:pt x="0" y="80"/>
                  </a:cubicBezTo>
                  <a:cubicBezTo>
                    <a:pt x="20" y="100"/>
                    <a:pt x="120" y="118"/>
                    <a:pt x="207" y="118"/>
                  </a:cubicBezTo>
                  <a:cubicBezTo>
                    <a:pt x="273" y="118"/>
                    <a:pt x="332" y="107"/>
                    <a:pt x="339" y="80"/>
                  </a:cubicBezTo>
                  <a:cubicBezTo>
                    <a:pt x="353" y="20"/>
                    <a:pt x="318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0" name="Google Shape;19340;p35"/>
            <p:cNvSpPr/>
            <p:nvPr/>
          </p:nvSpPr>
          <p:spPr>
            <a:xfrm>
              <a:off x="6360822" y="4066428"/>
              <a:ext cx="7687" cy="4979"/>
            </a:xfrm>
            <a:custGeom>
              <a:avLst/>
              <a:gdLst/>
              <a:ahLst/>
              <a:cxnLst/>
              <a:rect l="l" t="t" r="r" b="b"/>
              <a:pathLst>
                <a:path w="247" h="160" extrusionOk="0">
                  <a:moveTo>
                    <a:pt x="45" y="0"/>
                  </a:moveTo>
                  <a:cubicBezTo>
                    <a:pt x="21" y="0"/>
                    <a:pt x="4" y="11"/>
                    <a:pt x="4" y="41"/>
                  </a:cubicBezTo>
                  <a:cubicBezTo>
                    <a:pt x="0" y="130"/>
                    <a:pt x="43" y="160"/>
                    <a:pt x="91" y="160"/>
                  </a:cubicBezTo>
                  <a:cubicBezTo>
                    <a:pt x="162" y="160"/>
                    <a:pt x="247" y="94"/>
                    <a:pt x="209" y="68"/>
                  </a:cubicBezTo>
                  <a:cubicBezTo>
                    <a:pt x="191" y="55"/>
                    <a:pt x="9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1" name="Google Shape;19341;p35"/>
            <p:cNvSpPr/>
            <p:nvPr/>
          </p:nvSpPr>
          <p:spPr>
            <a:xfrm>
              <a:off x="5757094" y="4342556"/>
              <a:ext cx="10861" cy="3828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246" y="0"/>
                  </a:moveTo>
                  <a:cubicBezTo>
                    <a:pt x="168" y="0"/>
                    <a:pt x="66" y="56"/>
                    <a:pt x="1" y="89"/>
                  </a:cubicBezTo>
                  <a:cubicBezTo>
                    <a:pt x="36" y="111"/>
                    <a:pt x="106" y="122"/>
                    <a:pt x="175" y="122"/>
                  </a:cubicBezTo>
                  <a:cubicBezTo>
                    <a:pt x="244" y="122"/>
                    <a:pt x="313" y="111"/>
                    <a:pt x="349" y="89"/>
                  </a:cubicBezTo>
                  <a:cubicBezTo>
                    <a:pt x="335" y="23"/>
                    <a:pt x="295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2" name="Google Shape;19342;p35"/>
            <p:cNvSpPr/>
            <p:nvPr/>
          </p:nvSpPr>
          <p:spPr>
            <a:xfrm>
              <a:off x="6164641" y="4062631"/>
              <a:ext cx="12666" cy="3610"/>
            </a:xfrm>
            <a:custGeom>
              <a:avLst/>
              <a:gdLst/>
              <a:ahLst/>
              <a:cxnLst/>
              <a:rect l="l" t="t" r="r" b="b"/>
              <a:pathLst>
                <a:path w="407" h="116" extrusionOk="0">
                  <a:moveTo>
                    <a:pt x="239" y="1"/>
                  </a:moveTo>
                  <a:cubicBezTo>
                    <a:pt x="157" y="1"/>
                    <a:pt x="79" y="49"/>
                    <a:pt x="1" y="92"/>
                  </a:cubicBezTo>
                  <a:cubicBezTo>
                    <a:pt x="24" y="109"/>
                    <a:pt x="61" y="116"/>
                    <a:pt x="102" y="116"/>
                  </a:cubicBezTo>
                  <a:cubicBezTo>
                    <a:pt x="234" y="116"/>
                    <a:pt x="406" y="45"/>
                    <a:pt x="304" y="11"/>
                  </a:cubicBezTo>
                  <a:cubicBezTo>
                    <a:pt x="282" y="4"/>
                    <a:pt x="26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3" name="Google Shape;19343;p35"/>
            <p:cNvSpPr/>
            <p:nvPr/>
          </p:nvSpPr>
          <p:spPr>
            <a:xfrm>
              <a:off x="5957538" y="4146157"/>
              <a:ext cx="14191" cy="2988"/>
            </a:xfrm>
            <a:custGeom>
              <a:avLst/>
              <a:gdLst/>
              <a:ahLst/>
              <a:cxnLst/>
              <a:rect l="l" t="t" r="r" b="b"/>
              <a:pathLst>
                <a:path w="456" h="96" extrusionOk="0">
                  <a:moveTo>
                    <a:pt x="127" y="0"/>
                  </a:moveTo>
                  <a:cubicBezTo>
                    <a:pt x="55" y="0"/>
                    <a:pt x="1" y="17"/>
                    <a:pt x="1" y="66"/>
                  </a:cubicBezTo>
                  <a:cubicBezTo>
                    <a:pt x="1" y="88"/>
                    <a:pt x="57" y="96"/>
                    <a:pt x="129" y="96"/>
                  </a:cubicBezTo>
                  <a:cubicBezTo>
                    <a:pt x="260" y="96"/>
                    <a:pt x="444" y="72"/>
                    <a:pt x="456" y="66"/>
                  </a:cubicBezTo>
                  <a:cubicBezTo>
                    <a:pt x="422" y="49"/>
                    <a:pt x="249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4" name="Google Shape;19344;p35"/>
            <p:cNvSpPr/>
            <p:nvPr/>
          </p:nvSpPr>
          <p:spPr>
            <a:xfrm>
              <a:off x="5432761" y="4212194"/>
              <a:ext cx="10456" cy="4357"/>
            </a:xfrm>
            <a:custGeom>
              <a:avLst/>
              <a:gdLst/>
              <a:ahLst/>
              <a:cxnLst/>
              <a:rect l="l" t="t" r="r" b="b"/>
              <a:pathLst>
                <a:path w="336" h="140" extrusionOk="0">
                  <a:moveTo>
                    <a:pt x="101" y="0"/>
                  </a:moveTo>
                  <a:cubicBezTo>
                    <a:pt x="50" y="0"/>
                    <a:pt x="10" y="19"/>
                    <a:pt x="3" y="76"/>
                  </a:cubicBezTo>
                  <a:cubicBezTo>
                    <a:pt x="0" y="124"/>
                    <a:pt x="35" y="140"/>
                    <a:pt x="84" y="140"/>
                  </a:cubicBezTo>
                  <a:cubicBezTo>
                    <a:pt x="174" y="140"/>
                    <a:pt x="311" y="84"/>
                    <a:pt x="333" y="76"/>
                  </a:cubicBezTo>
                  <a:lnTo>
                    <a:pt x="333" y="76"/>
                  </a:lnTo>
                  <a:cubicBezTo>
                    <a:pt x="333" y="76"/>
                    <a:pt x="333" y="76"/>
                    <a:pt x="333" y="76"/>
                  </a:cubicBezTo>
                  <a:cubicBezTo>
                    <a:pt x="335" y="75"/>
                    <a:pt x="336" y="75"/>
                    <a:pt x="335" y="75"/>
                  </a:cubicBezTo>
                  <a:lnTo>
                    <a:pt x="335" y="75"/>
                  </a:lnTo>
                  <a:cubicBezTo>
                    <a:pt x="335" y="75"/>
                    <a:pt x="334" y="75"/>
                    <a:pt x="333" y="76"/>
                  </a:cubicBezTo>
                  <a:lnTo>
                    <a:pt x="333" y="76"/>
                  </a:lnTo>
                  <a:cubicBezTo>
                    <a:pt x="298" y="53"/>
                    <a:pt x="185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5" name="Google Shape;19345;p35"/>
            <p:cNvSpPr/>
            <p:nvPr/>
          </p:nvSpPr>
          <p:spPr>
            <a:xfrm>
              <a:off x="5890069" y="4233822"/>
              <a:ext cx="10487" cy="3548"/>
            </a:xfrm>
            <a:custGeom>
              <a:avLst/>
              <a:gdLst/>
              <a:ahLst/>
              <a:cxnLst/>
              <a:rect l="l" t="t" r="r" b="b"/>
              <a:pathLst>
                <a:path w="337" h="114" extrusionOk="0">
                  <a:moveTo>
                    <a:pt x="91" y="0"/>
                  </a:moveTo>
                  <a:cubicBezTo>
                    <a:pt x="40" y="0"/>
                    <a:pt x="1" y="20"/>
                    <a:pt x="1" y="77"/>
                  </a:cubicBezTo>
                  <a:cubicBezTo>
                    <a:pt x="1" y="105"/>
                    <a:pt x="57" y="113"/>
                    <a:pt x="122" y="113"/>
                  </a:cubicBezTo>
                  <a:cubicBezTo>
                    <a:pt x="203" y="113"/>
                    <a:pt x="298" y="100"/>
                    <a:pt x="313" y="95"/>
                  </a:cubicBezTo>
                  <a:cubicBezTo>
                    <a:pt x="337" y="77"/>
                    <a:pt x="19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6" name="Google Shape;19346;p35"/>
            <p:cNvSpPr/>
            <p:nvPr/>
          </p:nvSpPr>
          <p:spPr>
            <a:xfrm>
              <a:off x="5924581" y="4258625"/>
              <a:ext cx="7998" cy="4792"/>
            </a:xfrm>
            <a:custGeom>
              <a:avLst/>
              <a:gdLst/>
              <a:ahLst/>
              <a:cxnLst/>
              <a:rect l="l" t="t" r="r" b="b"/>
              <a:pathLst>
                <a:path w="257" h="154" extrusionOk="0">
                  <a:moveTo>
                    <a:pt x="186" y="1"/>
                  </a:moveTo>
                  <a:cubicBezTo>
                    <a:pt x="108" y="1"/>
                    <a:pt x="0" y="94"/>
                    <a:pt x="43" y="136"/>
                  </a:cubicBezTo>
                  <a:cubicBezTo>
                    <a:pt x="55" y="148"/>
                    <a:pt x="69" y="153"/>
                    <a:pt x="85" y="153"/>
                  </a:cubicBezTo>
                  <a:cubicBezTo>
                    <a:pt x="141" y="153"/>
                    <a:pt x="215" y="95"/>
                    <a:pt x="257" y="74"/>
                  </a:cubicBezTo>
                  <a:cubicBezTo>
                    <a:pt x="251" y="21"/>
                    <a:pt x="222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7" name="Google Shape;19347;p35"/>
            <p:cNvSpPr/>
            <p:nvPr/>
          </p:nvSpPr>
          <p:spPr>
            <a:xfrm>
              <a:off x="5926729" y="4263698"/>
              <a:ext cx="311" cy="311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0"/>
                  </a:moveTo>
                  <a:cubicBezTo>
                    <a:pt x="9" y="0"/>
                    <a:pt x="1" y="9"/>
                    <a:pt x="1" y="9"/>
                  </a:cubicBezTo>
                  <a:cubicBezTo>
                    <a:pt x="9" y="9"/>
                    <a:pt x="9" y="9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8" name="Google Shape;19348;p35"/>
            <p:cNvSpPr/>
            <p:nvPr/>
          </p:nvSpPr>
          <p:spPr>
            <a:xfrm>
              <a:off x="5932548" y="4277639"/>
              <a:ext cx="7251" cy="3672"/>
            </a:xfrm>
            <a:custGeom>
              <a:avLst/>
              <a:gdLst/>
              <a:ahLst/>
              <a:cxnLst/>
              <a:rect l="l" t="t" r="r" b="b"/>
              <a:pathLst>
                <a:path w="233" h="118" extrusionOk="0">
                  <a:moveTo>
                    <a:pt x="110" y="1"/>
                  </a:moveTo>
                  <a:cubicBezTo>
                    <a:pt x="72" y="1"/>
                    <a:pt x="37" y="21"/>
                    <a:pt x="1" y="61"/>
                  </a:cubicBezTo>
                  <a:cubicBezTo>
                    <a:pt x="42" y="97"/>
                    <a:pt x="84" y="118"/>
                    <a:pt x="124" y="118"/>
                  </a:cubicBezTo>
                  <a:cubicBezTo>
                    <a:pt x="161" y="118"/>
                    <a:pt x="198" y="100"/>
                    <a:pt x="233" y="61"/>
                  </a:cubicBezTo>
                  <a:cubicBezTo>
                    <a:pt x="188" y="21"/>
                    <a:pt x="14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9" name="Google Shape;19349;p35"/>
            <p:cNvSpPr/>
            <p:nvPr/>
          </p:nvSpPr>
          <p:spPr>
            <a:xfrm>
              <a:off x="5458373" y="3370242"/>
              <a:ext cx="6131" cy="5446"/>
            </a:xfrm>
            <a:custGeom>
              <a:avLst/>
              <a:gdLst/>
              <a:ahLst/>
              <a:cxnLst/>
              <a:rect l="l" t="t" r="r" b="b"/>
              <a:pathLst>
                <a:path w="197" h="175" extrusionOk="0">
                  <a:moveTo>
                    <a:pt x="165" y="0"/>
                  </a:moveTo>
                  <a:cubicBezTo>
                    <a:pt x="105" y="0"/>
                    <a:pt x="30" y="155"/>
                    <a:pt x="4" y="155"/>
                  </a:cubicBezTo>
                  <a:cubicBezTo>
                    <a:pt x="3" y="155"/>
                    <a:pt x="2" y="155"/>
                    <a:pt x="1" y="154"/>
                  </a:cubicBezTo>
                  <a:lnTo>
                    <a:pt x="1" y="154"/>
                  </a:lnTo>
                  <a:cubicBezTo>
                    <a:pt x="11" y="164"/>
                    <a:pt x="63" y="175"/>
                    <a:pt x="110" y="175"/>
                  </a:cubicBezTo>
                  <a:cubicBezTo>
                    <a:pt x="145" y="175"/>
                    <a:pt x="177" y="169"/>
                    <a:pt x="188" y="154"/>
                  </a:cubicBezTo>
                  <a:cubicBezTo>
                    <a:pt x="188" y="110"/>
                    <a:pt x="197" y="65"/>
                    <a:pt x="197" y="20"/>
                  </a:cubicBezTo>
                  <a:cubicBezTo>
                    <a:pt x="187" y="6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0" name="Google Shape;19350;p35"/>
            <p:cNvSpPr/>
            <p:nvPr/>
          </p:nvSpPr>
          <p:spPr>
            <a:xfrm>
              <a:off x="6059424" y="3512181"/>
              <a:ext cx="7251" cy="4544"/>
            </a:xfrm>
            <a:custGeom>
              <a:avLst/>
              <a:gdLst/>
              <a:ahLst/>
              <a:cxnLst/>
              <a:rect l="l" t="t" r="r" b="b"/>
              <a:pathLst>
                <a:path w="233" h="146" extrusionOk="0">
                  <a:moveTo>
                    <a:pt x="165" y="0"/>
                  </a:moveTo>
                  <a:cubicBezTo>
                    <a:pt x="96" y="0"/>
                    <a:pt x="1" y="65"/>
                    <a:pt x="1" y="134"/>
                  </a:cubicBezTo>
                  <a:cubicBezTo>
                    <a:pt x="19" y="142"/>
                    <a:pt x="37" y="146"/>
                    <a:pt x="55" y="146"/>
                  </a:cubicBezTo>
                  <a:cubicBezTo>
                    <a:pt x="114" y="146"/>
                    <a:pt x="171" y="106"/>
                    <a:pt x="233" y="71"/>
                  </a:cubicBezTo>
                  <a:cubicBezTo>
                    <a:pt x="233" y="2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1" name="Google Shape;19351;p35"/>
            <p:cNvSpPr/>
            <p:nvPr/>
          </p:nvSpPr>
          <p:spPr>
            <a:xfrm>
              <a:off x="5434504" y="3802063"/>
              <a:ext cx="7251" cy="3579"/>
            </a:xfrm>
            <a:custGeom>
              <a:avLst/>
              <a:gdLst/>
              <a:ahLst/>
              <a:cxnLst/>
              <a:rect l="l" t="t" r="r" b="b"/>
              <a:pathLst>
                <a:path w="233" h="115" extrusionOk="0">
                  <a:moveTo>
                    <a:pt x="113" y="1"/>
                  </a:moveTo>
                  <a:cubicBezTo>
                    <a:pt x="74" y="1"/>
                    <a:pt x="36" y="21"/>
                    <a:pt x="1" y="61"/>
                  </a:cubicBezTo>
                  <a:cubicBezTo>
                    <a:pt x="45" y="97"/>
                    <a:pt x="85" y="115"/>
                    <a:pt x="123" y="115"/>
                  </a:cubicBezTo>
                  <a:cubicBezTo>
                    <a:pt x="161" y="115"/>
                    <a:pt x="197" y="97"/>
                    <a:pt x="232" y="61"/>
                  </a:cubicBezTo>
                  <a:cubicBezTo>
                    <a:pt x="192" y="21"/>
                    <a:pt x="15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2" name="Google Shape;19352;p35"/>
            <p:cNvSpPr/>
            <p:nvPr/>
          </p:nvSpPr>
          <p:spPr>
            <a:xfrm>
              <a:off x="6058335" y="3928846"/>
              <a:ext cx="12106" cy="4232"/>
            </a:xfrm>
            <a:custGeom>
              <a:avLst/>
              <a:gdLst/>
              <a:ahLst/>
              <a:cxnLst/>
              <a:rect l="l" t="t" r="r" b="b"/>
              <a:pathLst>
                <a:path w="389" h="136" extrusionOk="0">
                  <a:moveTo>
                    <a:pt x="128" y="0"/>
                  </a:moveTo>
                  <a:cubicBezTo>
                    <a:pt x="77" y="0"/>
                    <a:pt x="29" y="11"/>
                    <a:pt x="0" y="37"/>
                  </a:cubicBezTo>
                  <a:cubicBezTo>
                    <a:pt x="0" y="37"/>
                    <a:pt x="268" y="135"/>
                    <a:pt x="268" y="135"/>
                  </a:cubicBezTo>
                  <a:cubicBezTo>
                    <a:pt x="388" y="66"/>
                    <a:pt x="252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3" name="Google Shape;19353;p35"/>
            <p:cNvSpPr/>
            <p:nvPr/>
          </p:nvSpPr>
          <p:spPr>
            <a:xfrm>
              <a:off x="5502252" y="4097112"/>
              <a:ext cx="8060" cy="5322"/>
            </a:xfrm>
            <a:custGeom>
              <a:avLst/>
              <a:gdLst/>
              <a:ahLst/>
              <a:cxnLst/>
              <a:rect l="l" t="t" r="r" b="b"/>
              <a:pathLst>
                <a:path w="259" h="171" extrusionOk="0">
                  <a:moveTo>
                    <a:pt x="45" y="1"/>
                  </a:moveTo>
                  <a:cubicBezTo>
                    <a:pt x="20" y="1"/>
                    <a:pt x="0" y="14"/>
                    <a:pt x="0" y="54"/>
                  </a:cubicBezTo>
                  <a:cubicBezTo>
                    <a:pt x="0" y="99"/>
                    <a:pt x="143" y="152"/>
                    <a:pt x="179" y="170"/>
                  </a:cubicBezTo>
                  <a:cubicBezTo>
                    <a:pt x="259" y="126"/>
                    <a:pt x="259" y="90"/>
                    <a:pt x="179" y="54"/>
                  </a:cubicBezTo>
                  <a:cubicBezTo>
                    <a:pt x="167" y="48"/>
                    <a:pt x="94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4" name="Google Shape;19354;p35"/>
            <p:cNvSpPr/>
            <p:nvPr/>
          </p:nvSpPr>
          <p:spPr>
            <a:xfrm>
              <a:off x="6310438" y="4050121"/>
              <a:ext cx="12479" cy="3423"/>
            </a:xfrm>
            <a:custGeom>
              <a:avLst/>
              <a:gdLst/>
              <a:ahLst/>
              <a:cxnLst/>
              <a:rect l="l" t="t" r="r" b="b"/>
              <a:pathLst>
                <a:path w="401" h="110" extrusionOk="0">
                  <a:moveTo>
                    <a:pt x="259" y="1"/>
                  </a:moveTo>
                  <a:cubicBezTo>
                    <a:pt x="190" y="1"/>
                    <a:pt x="115" y="47"/>
                    <a:pt x="71" y="65"/>
                  </a:cubicBezTo>
                  <a:cubicBezTo>
                    <a:pt x="0" y="95"/>
                    <a:pt x="54" y="109"/>
                    <a:pt x="132" y="109"/>
                  </a:cubicBezTo>
                  <a:cubicBezTo>
                    <a:pt x="242" y="109"/>
                    <a:pt x="401" y="82"/>
                    <a:pt x="338" y="30"/>
                  </a:cubicBezTo>
                  <a:cubicBezTo>
                    <a:pt x="315" y="9"/>
                    <a:pt x="28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5" name="Google Shape;19355;p35"/>
            <p:cNvSpPr/>
            <p:nvPr/>
          </p:nvSpPr>
          <p:spPr>
            <a:xfrm>
              <a:off x="5556650" y="3980070"/>
              <a:ext cx="6971" cy="3610"/>
            </a:xfrm>
            <a:custGeom>
              <a:avLst/>
              <a:gdLst/>
              <a:ahLst/>
              <a:cxnLst/>
              <a:rect l="l" t="t" r="r" b="b"/>
              <a:pathLst>
                <a:path w="224" h="116" extrusionOk="0">
                  <a:moveTo>
                    <a:pt x="102" y="1"/>
                  </a:moveTo>
                  <a:cubicBezTo>
                    <a:pt x="69" y="1"/>
                    <a:pt x="36" y="14"/>
                    <a:pt x="1" y="42"/>
                  </a:cubicBezTo>
                  <a:cubicBezTo>
                    <a:pt x="35" y="91"/>
                    <a:pt x="76" y="116"/>
                    <a:pt x="118" y="116"/>
                  </a:cubicBezTo>
                  <a:cubicBezTo>
                    <a:pt x="152" y="116"/>
                    <a:pt x="188" y="100"/>
                    <a:pt x="224" y="68"/>
                  </a:cubicBezTo>
                  <a:cubicBezTo>
                    <a:pt x="184" y="23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6" name="Google Shape;19356;p35"/>
            <p:cNvSpPr/>
            <p:nvPr/>
          </p:nvSpPr>
          <p:spPr>
            <a:xfrm>
              <a:off x="6449980" y="4075048"/>
              <a:ext cx="7500" cy="3236"/>
            </a:xfrm>
            <a:custGeom>
              <a:avLst/>
              <a:gdLst/>
              <a:ahLst/>
              <a:cxnLst/>
              <a:rect l="l" t="t" r="r" b="b"/>
              <a:pathLst>
                <a:path w="241" h="104" extrusionOk="0">
                  <a:moveTo>
                    <a:pt x="132" y="1"/>
                  </a:moveTo>
                  <a:cubicBezTo>
                    <a:pt x="90" y="1"/>
                    <a:pt x="48" y="19"/>
                    <a:pt x="3" y="58"/>
                  </a:cubicBezTo>
                  <a:cubicBezTo>
                    <a:pt x="0" y="92"/>
                    <a:pt x="19" y="104"/>
                    <a:pt x="47" y="104"/>
                  </a:cubicBezTo>
                  <a:cubicBezTo>
                    <a:pt x="116" y="104"/>
                    <a:pt x="241" y="32"/>
                    <a:pt x="235" y="32"/>
                  </a:cubicBezTo>
                  <a:cubicBezTo>
                    <a:pt x="199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7" name="Google Shape;19357;p35"/>
            <p:cNvSpPr/>
            <p:nvPr/>
          </p:nvSpPr>
          <p:spPr>
            <a:xfrm>
              <a:off x="7149091" y="4312961"/>
              <a:ext cx="8185" cy="3610"/>
            </a:xfrm>
            <a:custGeom>
              <a:avLst/>
              <a:gdLst/>
              <a:ahLst/>
              <a:cxnLst/>
              <a:rect l="l" t="t" r="r" b="b"/>
              <a:pathLst>
                <a:path w="263" h="116" extrusionOk="0">
                  <a:moveTo>
                    <a:pt x="67" y="0"/>
                  </a:moveTo>
                  <a:cubicBezTo>
                    <a:pt x="30" y="0"/>
                    <a:pt x="1" y="14"/>
                    <a:pt x="1" y="50"/>
                  </a:cubicBezTo>
                  <a:cubicBezTo>
                    <a:pt x="26" y="93"/>
                    <a:pt x="60" y="115"/>
                    <a:pt x="105" y="115"/>
                  </a:cubicBezTo>
                  <a:cubicBezTo>
                    <a:pt x="125" y="115"/>
                    <a:pt x="146" y="111"/>
                    <a:pt x="170" y="103"/>
                  </a:cubicBezTo>
                  <a:cubicBezTo>
                    <a:pt x="262" y="66"/>
                    <a:pt x="14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8" name="Google Shape;19358;p35"/>
            <p:cNvSpPr/>
            <p:nvPr/>
          </p:nvSpPr>
          <p:spPr>
            <a:xfrm>
              <a:off x="6269080" y="3615437"/>
              <a:ext cx="7220" cy="4855"/>
            </a:xfrm>
            <a:custGeom>
              <a:avLst/>
              <a:gdLst/>
              <a:ahLst/>
              <a:cxnLst/>
              <a:rect l="l" t="t" r="r" b="b"/>
              <a:pathLst>
                <a:path w="232" h="156" extrusionOk="0">
                  <a:moveTo>
                    <a:pt x="124" y="1"/>
                  </a:moveTo>
                  <a:cubicBezTo>
                    <a:pt x="1" y="37"/>
                    <a:pt x="119" y="156"/>
                    <a:pt x="173" y="156"/>
                  </a:cubicBezTo>
                  <a:cubicBezTo>
                    <a:pt x="185" y="156"/>
                    <a:pt x="194" y="150"/>
                    <a:pt x="195" y="135"/>
                  </a:cubicBezTo>
                  <a:cubicBezTo>
                    <a:pt x="231" y="45"/>
                    <a:pt x="20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9" name="Google Shape;19359;p35"/>
            <p:cNvSpPr/>
            <p:nvPr/>
          </p:nvSpPr>
          <p:spPr>
            <a:xfrm>
              <a:off x="6095057" y="3731234"/>
              <a:ext cx="8869" cy="3579"/>
            </a:xfrm>
            <a:custGeom>
              <a:avLst/>
              <a:gdLst/>
              <a:ahLst/>
              <a:cxnLst/>
              <a:rect l="l" t="t" r="r" b="b"/>
              <a:pathLst>
                <a:path w="285" h="115" extrusionOk="0">
                  <a:moveTo>
                    <a:pt x="192" y="0"/>
                  </a:moveTo>
                  <a:cubicBezTo>
                    <a:pt x="154" y="0"/>
                    <a:pt x="107" y="13"/>
                    <a:pt x="51" y="35"/>
                  </a:cubicBezTo>
                  <a:cubicBezTo>
                    <a:pt x="28" y="25"/>
                    <a:pt x="17" y="21"/>
                    <a:pt x="14" y="21"/>
                  </a:cubicBezTo>
                  <a:cubicBezTo>
                    <a:pt x="0" y="21"/>
                    <a:pt x="178" y="114"/>
                    <a:pt x="252" y="114"/>
                  </a:cubicBezTo>
                  <a:cubicBezTo>
                    <a:pt x="272" y="114"/>
                    <a:pt x="285" y="107"/>
                    <a:pt x="283" y="89"/>
                  </a:cubicBezTo>
                  <a:cubicBezTo>
                    <a:pt x="278" y="26"/>
                    <a:pt x="24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0" name="Google Shape;19360;p35"/>
            <p:cNvSpPr/>
            <p:nvPr/>
          </p:nvSpPr>
          <p:spPr>
            <a:xfrm>
              <a:off x="5721835" y="4102869"/>
              <a:ext cx="7780" cy="3921"/>
            </a:xfrm>
            <a:custGeom>
              <a:avLst/>
              <a:gdLst/>
              <a:ahLst/>
              <a:cxnLst/>
              <a:rect l="l" t="t" r="r" b="b"/>
              <a:pathLst>
                <a:path w="250" h="126" extrusionOk="0">
                  <a:moveTo>
                    <a:pt x="114" y="1"/>
                  </a:moveTo>
                  <a:cubicBezTo>
                    <a:pt x="59" y="1"/>
                    <a:pt x="1" y="19"/>
                    <a:pt x="1" y="65"/>
                  </a:cubicBezTo>
                  <a:cubicBezTo>
                    <a:pt x="23" y="106"/>
                    <a:pt x="50" y="126"/>
                    <a:pt x="80" y="126"/>
                  </a:cubicBezTo>
                  <a:cubicBezTo>
                    <a:pt x="110" y="126"/>
                    <a:pt x="144" y="106"/>
                    <a:pt x="179" y="65"/>
                  </a:cubicBezTo>
                  <a:cubicBezTo>
                    <a:pt x="249" y="30"/>
                    <a:pt x="184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1" name="Google Shape;19361;p35"/>
            <p:cNvSpPr/>
            <p:nvPr/>
          </p:nvSpPr>
          <p:spPr>
            <a:xfrm>
              <a:off x="6397854" y="4103492"/>
              <a:ext cx="13724" cy="4388"/>
            </a:xfrm>
            <a:custGeom>
              <a:avLst/>
              <a:gdLst/>
              <a:ahLst/>
              <a:cxnLst/>
              <a:rect l="l" t="t" r="r" b="b"/>
              <a:pathLst>
                <a:path w="441" h="141" extrusionOk="0">
                  <a:moveTo>
                    <a:pt x="125" y="1"/>
                  </a:moveTo>
                  <a:cubicBezTo>
                    <a:pt x="1" y="10"/>
                    <a:pt x="215" y="45"/>
                    <a:pt x="117" y="45"/>
                  </a:cubicBezTo>
                  <a:cubicBezTo>
                    <a:pt x="104" y="45"/>
                    <a:pt x="299" y="140"/>
                    <a:pt x="387" y="140"/>
                  </a:cubicBezTo>
                  <a:cubicBezTo>
                    <a:pt x="422" y="140"/>
                    <a:pt x="440" y="125"/>
                    <a:pt x="420" y="81"/>
                  </a:cubicBezTo>
                  <a:cubicBezTo>
                    <a:pt x="402" y="54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2" name="Google Shape;19362;p35"/>
            <p:cNvSpPr/>
            <p:nvPr/>
          </p:nvSpPr>
          <p:spPr>
            <a:xfrm>
              <a:off x="7185875" y="3448758"/>
              <a:ext cx="7407" cy="3236"/>
            </a:xfrm>
            <a:custGeom>
              <a:avLst/>
              <a:gdLst/>
              <a:ahLst/>
              <a:cxnLst/>
              <a:rect l="l" t="t" r="r" b="b"/>
              <a:pathLst>
                <a:path w="238" h="104" extrusionOk="0">
                  <a:moveTo>
                    <a:pt x="44" y="1"/>
                  </a:moveTo>
                  <a:cubicBezTo>
                    <a:pt x="17" y="1"/>
                    <a:pt x="0" y="13"/>
                    <a:pt x="5" y="49"/>
                  </a:cubicBezTo>
                  <a:cubicBezTo>
                    <a:pt x="47" y="85"/>
                    <a:pt x="92" y="103"/>
                    <a:pt x="138" y="103"/>
                  </a:cubicBezTo>
                  <a:cubicBezTo>
                    <a:pt x="170" y="103"/>
                    <a:pt x="204" y="94"/>
                    <a:pt x="237" y="76"/>
                  </a:cubicBezTo>
                  <a:lnTo>
                    <a:pt x="237" y="76"/>
                  </a:lnTo>
                  <a:cubicBezTo>
                    <a:pt x="237" y="76"/>
                    <a:pt x="237" y="76"/>
                    <a:pt x="237" y="76"/>
                  </a:cubicBezTo>
                  <a:cubicBezTo>
                    <a:pt x="238" y="76"/>
                    <a:pt x="238" y="76"/>
                    <a:pt x="237" y="75"/>
                  </a:cubicBezTo>
                  <a:cubicBezTo>
                    <a:pt x="237" y="76"/>
                    <a:pt x="237" y="76"/>
                    <a:pt x="237" y="76"/>
                  </a:cubicBezTo>
                  <a:lnTo>
                    <a:pt x="237" y="76"/>
                  </a:lnTo>
                  <a:cubicBezTo>
                    <a:pt x="227" y="72"/>
                    <a:pt x="108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3" name="Google Shape;19363;p35"/>
            <p:cNvSpPr/>
            <p:nvPr/>
          </p:nvSpPr>
          <p:spPr>
            <a:xfrm>
              <a:off x="6023823" y="4007922"/>
              <a:ext cx="9741" cy="3112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167" y="1"/>
                  </a:moveTo>
                  <a:cubicBezTo>
                    <a:pt x="134" y="1"/>
                    <a:pt x="101" y="7"/>
                    <a:pt x="65" y="21"/>
                  </a:cubicBezTo>
                  <a:cubicBezTo>
                    <a:pt x="0" y="78"/>
                    <a:pt x="43" y="99"/>
                    <a:pt x="107" y="99"/>
                  </a:cubicBezTo>
                  <a:cubicBezTo>
                    <a:pt x="192" y="99"/>
                    <a:pt x="313" y="62"/>
                    <a:pt x="262" y="21"/>
                  </a:cubicBezTo>
                  <a:cubicBezTo>
                    <a:pt x="230" y="7"/>
                    <a:pt x="199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4" name="Google Shape;19364;p35"/>
            <p:cNvSpPr/>
            <p:nvPr/>
          </p:nvSpPr>
          <p:spPr>
            <a:xfrm>
              <a:off x="6007796" y="3824781"/>
              <a:ext cx="7531" cy="3921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161" y="0"/>
                  </a:moveTo>
                  <a:cubicBezTo>
                    <a:pt x="108" y="27"/>
                    <a:pt x="54" y="54"/>
                    <a:pt x="0" y="89"/>
                  </a:cubicBezTo>
                  <a:cubicBezTo>
                    <a:pt x="36" y="113"/>
                    <a:pt x="72" y="125"/>
                    <a:pt x="108" y="125"/>
                  </a:cubicBezTo>
                  <a:cubicBezTo>
                    <a:pt x="125" y="125"/>
                    <a:pt x="143" y="122"/>
                    <a:pt x="161" y="116"/>
                  </a:cubicBezTo>
                  <a:cubicBezTo>
                    <a:pt x="241" y="80"/>
                    <a:pt x="241" y="36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5" name="Google Shape;19365;p35"/>
            <p:cNvSpPr/>
            <p:nvPr/>
          </p:nvSpPr>
          <p:spPr>
            <a:xfrm>
              <a:off x="6302160" y="3572585"/>
              <a:ext cx="8869" cy="3703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190" y="1"/>
                  </a:moveTo>
                  <a:cubicBezTo>
                    <a:pt x="153" y="1"/>
                    <a:pt x="106" y="14"/>
                    <a:pt x="51" y="40"/>
                  </a:cubicBezTo>
                  <a:cubicBezTo>
                    <a:pt x="28" y="29"/>
                    <a:pt x="17" y="25"/>
                    <a:pt x="14" y="25"/>
                  </a:cubicBezTo>
                  <a:cubicBezTo>
                    <a:pt x="0" y="25"/>
                    <a:pt x="178" y="118"/>
                    <a:pt x="252" y="118"/>
                  </a:cubicBezTo>
                  <a:cubicBezTo>
                    <a:pt x="272" y="118"/>
                    <a:pt x="285" y="111"/>
                    <a:pt x="283" y="93"/>
                  </a:cubicBezTo>
                  <a:cubicBezTo>
                    <a:pt x="278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6" name="Google Shape;19366;p35"/>
            <p:cNvSpPr/>
            <p:nvPr/>
          </p:nvSpPr>
          <p:spPr>
            <a:xfrm>
              <a:off x="6330946" y="3940547"/>
              <a:ext cx="24460" cy="3921"/>
            </a:xfrm>
            <a:custGeom>
              <a:avLst/>
              <a:gdLst/>
              <a:ahLst/>
              <a:cxnLst/>
              <a:rect l="l" t="t" r="r" b="b"/>
              <a:pathLst>
                <a:path w="786" h="126" extrusionOk="0">
                  <a:moveTo>
                    <a:pt x="549" y="0"/>
                  </a:moveTo>
                  <a:cubicBezTo>
                    <a:pt x="310" y="0"/>
                    <a:pt x="1" y="38"/>
                    <a:pt x="81" y="63"/>
                  </a:cubicBezTo>
                  <a:cubicBezTo>
                    <a:pt x="222" y="101"/>
                    <a:pt x="328" y="125"/>
                    <a:pt x="430" y="125"/>
                  </a:cubicBezTo>
                  <a:cubicBezTo>
                    <a:pt x="541" y="125"/>
                    <a:pt x="646" y="97"/>
                    <a:pt x="786" y="27"/>
                  </a:cubicBezTo>
                  <a:cubicBezTo>
                    <a:pt x="747" y="8"/>
                    <a:pt x="65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7" name="Google Shape;19367;p35"/>
            <p:cNvSpPr/>
            <p:nvPr/>
          </p:nvSpPr>
          <p:spPr>
            <a:xfrm>
              <a:off x="6258717" y="3937031"/>
              <a:ext cx="13724" cy="5757"/>
            </a:xfrm>
            <a:custGeom>
              <a:avLst/>
              <a:gdLst/>
              <a:ahLst/>
              <a:cxnLst/>
              <a:rect l="l" t="t" r="r" b="b"/>
              <a:pathLst>
                <a:path w="441" h="185" extrusionOk="0">
                  <a:moveTo>
                    <a:pt x="207" y="0"/>
                  </a:moveTo>
                  <a:cubicBezTo>
                    <a:pt x="102" y="0"/>
                    <a:pt x="1" y="33"/>
                    <a:pt x="29" y="113"/>
                  </a:cubicBezTo>
                  <a:cubicBezTo>
                    <a:pt x="42" y="156"/>
                    <a:pt x="144" y="185"/>
                    <a:pt x="240" y="185"/>
                  </a:cubicBezTo>
                  <a:cubicBezTo>
                    <a:pt x="343" y="185"/>
                    <a:pt x="440" y="152"/>
                    <a:pt x="412" y="69"/>
                  </a:cubicBezTo>
                  <a:cubicBezTo>
                    <a:pt x="400" y="26"/>
                    <a:pt x="302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8" name="Google Shape;19368;p35"/>
            <p:cNvSpPr/>
            <p:nvPr/>
          </p:nvSpPr>
          <p:spPr>
            <a:xfrm>
              <a:off x="6289588" y="3854532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101" y="1"/>
                  </a:moveTo>
                  <a:cubicBezTo>
                    <a:pt x="69" y="1"/>
                    <a:pt x="36" y="12"/>
                    <a:pt x="0" y="34"/>
                  </a:cubicBezTo>
                  <a:cubicBezTo>
                    <a:pt x="27" y="57"/>
                    <a:pt x="58" y="68"/>
                    <a:pt x="91" y="68"/>
                  </a:cubicBezTo>
                  <a:cubicBezTo>
                    <a:pt x="123" y="68"/>
                    <a:pt x="156" y="57"/>
                    <a:pt x="188" y="34"/>
                  </a:cubicBezTo>
                  <a:cubicBezTo>
                    <a:pt x="161" y="12"/>
                    <a:pt x="132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9" name="Google Shape;19369;p35"/>
            <p:cNvSpPr/>
            <p:nvPr/>
          </p:nvSpPr>
          <p:spPr>
            <a:xfrm>
              <a:off x="6270729" y="3857208"/>
              <a:ext cx="6100" cy="2925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47" y="1"/>
                  </a:moveTo>
                  <a:cubicBezTo>
                    <a:pt x="87" y="1"/>
                    <a:pt x="1" y="72"/>
                    <a:pt x="26" y="91"/>
                  </a:cubicBezTo>
                  <a:cubicBezTo>
                    <a:pt x="38" y="93"/>
                    <a:pt x="50" y="93"/>
                    <a:pt x="61" y="93"/>
                  </a:cubicBezTo>
                  <a:cubicBezTo>
                    <a:pt x="115" y="93"/>
                    <a:pt x="159" y="75"/>
                    <a:pt x="196" y="38"/>
                  </a:cubicBezTo>
                  <a:cubicBezTo>
                    <a:pt x="189" y="11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0" name="Google Shape;19370;p35"/>
            <p:cNvSpPr/>
            <p:nvPr/>
          </p:nvSpPr>
          <p:spPr>
            <a:xfrm>
              <a:off x="6265812" y="3859978"/>
              <a:ext cx="6629" cy="2770"/>
            </a:xfrm>
            <a:custGeom>
              <a:avLst/>
              <a:gdLst/>
              <a:ahLst/>
              <a:cxnLst/>
              <a:rect l="l" t="t" r="r" b="b"/>
              <a:pathLst>
                <a:path w="213" h="89" extrusionOk="0">
                  <a:moveTo>
                    <a:pt x="129" y="0"/>
                  </a:moveTo>
                  <a:cubicBezTo>
                    <a:pt x="72" y="0"/>
                    <a:pt x="0" y="21"/>
                    <a:pt x="15" y="56"/>
                  </a:cubicBezTo>
                  <a:cubicBezTo>
                    <a:pt x="40" y="77"/>
                    <a:pt x="66" y="88"/>
                    <a:pt x="93" y="88"/>
                  </a:cubicBezTo>
                  <a:cubicBezTo>
                    <a:pt x="122" y="88"/>
                    <a:pt x="152" y="75"/>
                    <a:pt x="184" y="47"/>
                  </a:cubicBezTo>
                  <a:cubicBezTo>
                    <a:pt x="213" y="15"/>
                    <a:pt x="175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1" name="Google Shape;19371;p35"/>
            <p:cNvSpPr/>
            <p:nvPr/>
          </p:nvSpPr>
          <p:spPr>
            <a:xfrm>
              <a:off x="6307638" y="3887021"/>
              <a:ext cx="5851" cy="2116"/>
            </a:xfrm>
            <a:custGeom>
              <a:avLst/>
              <a:gdLst/>
              <a:ahLst/>
              <a:cxnLst/>
              <a:rect l="l" t="t" r="r" b="b"/>
              <a:pathLst>
                <a:path w="188" h="68" extrusionOk="0">
                  <a:moveTo>
                    <a:pt x="97" y="1"/>
                  </a:moveTo>
                  <a:cubicBezTo>
                    <a:pt x="65" y="1"/>
                    <a:pt x="31" y="12"/>
                    <a:pt x="0" y="34"/>
                  </a:cubicBezTo>
                  <a:cubicBezTo>
                    <a:pt x="27" y="56"/>
                    <a:pt x="56" y="68"/>
                    <a:pt x="87" y="68"/>
                  </a:cubicBezTo>
                  <a:cubicBezTo>
                    <a:pt x="118" y="68"/>
                    <a:pt x="152" y="56"/>
                    <a:pt x="188" y="34"/>
                  </a:cubicBezTo>
                  <a:cubicBezTo>
                    <a:pt x="161" y="12"/>
                    <a:pt x="130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2" name="Google Shape;19372;p35"/>
            <p:cNvSpPr/>
            <p:nvPr/>
          </p:nvSpPr>
          <p:spPr>
            <a:xfrm>
              <a:off x="5885713" y="3560386"/>
              <a:ext cx="20010" cy="6317"/>
            </a:xfrm>
            <a:custGeom>
              <a:avLst/>
              <a:gdLst/>
              <a:ahLst/>
              <a:cxnLst/>
              <a:rect l="l" t="t" r="r" b="b"/>
              <a:pathLst>
                <a:path w="643" h="203" extrusionOk="0">
                  <a:moveTo>
                    <a:pt x="400" y="1"/>
                  </a:moveTo>
                  <a:cubicBezTo>
                    <a:pt x="229" y="1"/>
                    <a:pt x="0" y="164"/>
                    <a:pt x="7" y="164"/>
                  </a:cubicBezTo>
                  <a:cubicBezTo>
                    <a:pt x="42" y="190"/>
                    <a:pt x="128" y="203"/>
                    <a:pt x="221" y="203"/>
                  </a:cubicBezTo>
                  <a:cubicBezTo>
                    <a:pt x="415" y="203"/>
                    <a:pt x="642" y="147"/>
                    <a:pt x="516" y="39"/>
                  </a:cubicBezTo>
                  <a:cubicBezTo>
                    <a:pt x="484" y="12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3" name="Google Shape;19373;p35"/>
            <p:cNvSpPr/>
            <p:nvPr/>
          </p:nvSpPr>
          <p:spPr>
            <a:xfrm>
              <a:off x="7318851" y="3389070"/>
              <a:ext cx="18579" cy="7811"/>
            </a:xfrm>
            <a:custGeom>
              <a:avLst/>
              <a:gdLst/>
              <a:ahLst/>
              <a:cxnLst/>
              <a:rect l="l" t="t" r="r" b="b"/>
              <a:pathLst>
                <a:path w="597" h="251" extrusionOk="0">
                  <a:moveTo>
                    <a:pt x="379" y="0"/>
                  </a:moveTo>
                  <a:cubicBezTo>
                    <a:pt x="210" y="0"/>
                    <a:pt x="0" y="38"/>
                    <a:pt x="6" y="138"/>
                  </a:cubicBezTo>
                  <a:cubicBezTo>
                    <a:pt x="8" y="221"/>
                    <a:pt x="54" y="251"/>
                    <a:pt x="120" y="251"/>
                  </a:cubicBezTo>
                  <a:cubicBezTo>
                    <a:pt x="287" y="251"/>
                    <a:pt x="579" y="55"/>
                    <a:pt x="585" y="49"/>
                  </a:cubicBezTo>
                  <a:cubicBezTo>
                    <a:pt x="596" y="19"/>
                    <a:pt x="49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4" name="Google Shape;19374;p35"/>
            <p:cNvSpPr/>
            <p:nvPr/>
          </p:nvSpPr>
          <p:spPr>
            <a:xfrm>
              <a:off x="6151695" y="3952560"/>
              <a:ext cx="7064" cy="8869"/>
            </a:xfrm>
            <a:custGeom>
              <a:avLst/>
              <a:gdLst/>
              <a:ahLst/>
              <a:cxnLst/>
              <a:rect l="l" t="t" r="r" b="b"/>
              <a:pathLst>
                <a:path w="227" h="285" extrusionOk="0">
                  <a:moveTo>
                    <a:pt x="158" y="1"/>
                  </a:moveTo>
                  <a:cubicBezTo>
                    <a:pt x="106" y="1"/>
                    <a:pt x="35" y="78"/>
                    <a:pt x="17" y="78"/>
                  </a:cubicBezTo>
                  <a:cubicBezTo>
                    <a:pt x="16" y="78"/>
                    <a:pt x="16" y="78"/>
                    <a:pt x="15" y="78"/>
                  </a:cubicBezTo>
                  <a:cubicBezTo>
                    <a:pt x="14" y="77"/>
                    <a:pt x="13" y="76"/>
                    <a:pt x="12" y="76"/>
                  </a:cubicBezTo>
                  <a:lnTo>
                    <a:pt x="12" y="76"/>
                  </a:lnTo>
                  <a:cubicBezTo>
                    <a:pt x="1" y="76"/>
                    <a:pt x="108" y="284"/>
                    <a:pt x="171" y="284"/>
                  </a:cubicBezTo>
                  <a:cubicBezTo>
                    <a:pt x="190" y="284"/>
                    <a:pt x="206" y="264"/>
                    <a:pt x="212" y="212"/>
                  </a:cubicBezTo>
                  <a:cubicBezTo>
                    <a:pt x="227" y="47"/>
                    <a:pt x="19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5" name="Google Shape;19375;p35"/>
            <p:cNvSpPr/>
            <p:nvPr/>
          </p:nvSpPr>
          <p:spPr>
            <a:xfrm>
              <a:off x="6203510" y="3880673"/>
              <a:ext cx="14813" cy="5633"/>
            </a:xfrm>
            <a:custGeom>
              <a:avLst/>
              <a:gdLst/>
              <a:ahLst/>
              <a:cxnLst/>
              <a:rect l="l" t="t" r="r" b="b"/>
              <a:pathLst>
                <a:path w="476" h="181" extrusionOk="0">
                  <a:moveTo>
                    <a:pt x="301" y="1"/>
                  </a:moveTo>
                  <a:cubicBezTo>
                    <a:pt x="230" y="1"/>
                    <a:pt x="148" y="23"/>
                    <a:pt x="81" y="51"/>
                  </a:cubicBezTo>
                  <a:cubicBezTo>
                    <a:pt x="42" y="32"/>
                    <a:pt x="23" y="25"/>
                    <a:pt x="19" y="25"/>
                  </a:cubicBezTo>
                  <a:cubicBezTo>
                    <a:pt x="1" y="25"/>
                    <a:pt x="297" y="181"/>
                    <a:pt x="421" y="181"/>
                  </a:cubicBezTo>
                  <a:cubicBezTo>
                    <a:pt x="454" y="181"/>
                    <a:pt x="475" y="169"/>
                    <a:pt x="474" y="140"/>
                  </a:cubicBezTo>
                  <a:cubicBezTo>
                    <a:pt x="464" y="36"/>
                    <a:pt x="39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6" name="Google Shape;19376;p35"/>
            <p:cNvSpPr/>
            <p:nvPr/>
          </p:nvSpPr>
          <p:spPr>
            <a:xfrm>
              <a:off x="6018066" y="3805362"/>
              <a:ext cx="7251" cy="3454"/>
            </a:xfrm>
            <a:custGeom>
              <a:avLst/>
              <a:gdLst/>
              <a:ahLst/>
              <a:cxnLst/>
              <a:rect l="l" t="t" r="r" b="b"/>
              <a:pathLst>
                <a:path w="233" h="111" extrusionOk="0">
                  <a:moveTo>
                    <a:pt x="137" y="1"/>
                  </a:moveTo>
                  <a:cubicBezTo>
                    <a:pt x="92" y="1"/>
                    <a:pt x="46" y="21"/>
                    <a:pt x="1" y="62"/>
                  </a:cubicBezTo>
                  <a:cubicBezTo>
                    <a:pt x="17" y="94"/>
                    <a:pt x="36" y="110"/>
                    <a:pt x="60" y="110"/>
                  </a:cubicBezTo>
                  <a:cubicBezTo>
                    <a:pt x="77" y="110"/>
                    <a:pt x="95" y="103"/>
                    <a:pt x="117" y="89"/>
                  </a:cubicBezTo>
                  <a:cubicBezTo>
                    <a:pt x="161" y="71"/>
                    <a:pt x="197" y="53"/>
                    <a:pt x="232" y="35"/>
                  </a:cubicBezTo>
                  <a:cubicBezTo>
                    <a:pt x="202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7" name="Google Shape;19377;p35"/>
            <p:cNvSpPr/>
            <p:nvPr/>
          </p:nvSpPr>
          <p:spPr>
            <a:xfrm>
              <a:off x="7142432" y="4141334"/>
              <a:ext cx="8527" cy="3672"/>
            </a:xfrm>
            <a:custGeom>
              <a:avLst/>
              <a:gdLst/>
              <a:ahLst/>
              <a:cxnLst/>
              <a:rect l="l" t="t" r="r" b="b"/>
              <a:pathLst>
                <a:path w="274" h="118" extrusionOk="0">
                  <a:moveTo>
                    <a:pt x="57" y="1"/>
                  </a:moveTo>
                  <a:cubicBezTo>
                    <a:pt x="25" y="1"/>
                    <a:pt x="1" y="14"/>
                    <a:pt x="1" y="52"/>
                  </a:cubicBezTo>
                  <a:cubicBezTo>
                    <a:pt x="26" y="95"/>
                    <a:pt x="59" y="117"/>
                    <a:pt x="105" y="117"/>
                  </a:cubicBezTo>
                  <a:cubicBezTo>
                    <a:pt x="125" y="117"/>
                    <a:pt x="146" y="113"/>
                    <a:pt x="170" y="105"/>
                  </a:cubicBezTo>
                  <a:cubicBezTo>
                    <a:pt x="273" y="92"/>
                    <a:pt x="140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8" name="Google Shape;19378;p35"/>
            <p:cNvSpPr/>
            <p:nvPr/>
          </p:nvSpPr>
          <p:spPr>
            <a:xfrm>
              <a:off x="6093843" y="3801815"/>
              <a:ext cx="6442" cy="3983"/>
            </a:xfrm>
            <a:custGeom>
              <a:avLst/>
              <a:gdLst/>
              <a:ahLst/>
              <a:cxnLst/>
              <a:rect l="l" t="t" r="r" b="b"/>
              <a:pathLst>
                <a:path w="207" h="128" extrusionOk="0">
                  <a:moveTo>
                    <a:pt x="3" y="23"/>
                  </a:moveTo>
                  <a:cubicBezTo>
                    <a:pt x="2" y="23"/>
                    <a:pt x="1" y="24"/>
                    <a:pt x="1" y="24"/>
                  </a:cubicBezTo>
                  <a:cubicBezTo>
                    <a:pt x="2" y="24"/>
                    <a:pt x="2" y="24"/>
                    <a:pt x="3" y="23"/>
                  </a:cubicBezTo>
                  <a:lnTo>
                    <a:pt x="3" y="23"/>
                  </a:ln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3" y="1"/>
                  </a:moveTo>
                  <a:cubicBezTo>
                    <a:pt x="58" y="1"/>
                    <a:pt x="31" y="8"/>
                    <a:pt x="3" y="23"/>
                  </a:cubicBezTo>
                  <a:lnTo>
                    <a:pt x="3" y="23"/>
                  </a:lnTo>
                  <a:cubicBezTo>
                    <a:pt x="18" y="24"/>
                    <a:pt x="102" y="127"/>
                    <a:pt x="160" y="127"/>
                  </a:cubicBezTo>
                  <a:cubicBezTo>
                    <a:pt x="180" y="127"/>
                    <a:pt x="197" y="114"/>
                    <a:pt x="206" y="78"/>
                  </a:cubicBezTo>
                  <a:cubicBezTo>
                    <a:pt x="172" y="26"/>
                    <a:pt x="130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9" name="Google Shape;19379;p35"/>
            <p:cNvSpPr/>
            <p:nvPr/>
          </p:nvSpPr>
          <p:spPr>
            <a:xfrm>
              <a:off x="6475032" y="4066459"/>
              <a:ext cx="9025" cy="3579"/>
            </a:xfrm>
            <a:custGeom>
              <a:avLst/>
              <a:gdLst/>
              <a:ahLst/>
              <a:cxnLst/>
              <a:rect l="l" t="t" r="r" b="b"/>
              <a:pathLst>
                <a:path w="290" h="115" extrusionOk="0">
                  <a:moveTo>
                    <a:pt x="33" y="0"/>
                  </a:moveTo>
                  <a:cubicBezTo>
                    <a:pt x="13" y="0"/>
                    <a:pt x="1" y="6"/>
                    <a:pt x="1" y="22"/>
                  </a:cubicBezTo>
                  <a:cubicBezTo>
                    <a:pt x="6" y="86"/>
                    <a:pt x="43" y="115"/>
                    <a:pt x="100" y="115"/>
                  </a:cubicBezTo>
                  <a:cubicBezTo>
                    <a:pt x="139" y="115"/>
                    <a:pt x="187" y="101"/>
                    <a:pt x="241" y="76"/>
                  </a:cubicBezTo>
                  <a:cubicBezTo>
                    <a:pt x="265" y="86"/>
                    <a:pt x="277" y="91"/>
                    <a:pt x="279" y="91"/>
                  </a:cubicBezTo>
                  <a:cubicBezTo>
                    <a:pt x="290" y="91"/>
                    <a:pt x="10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0" name="Google Shape;19380;p35"/>
            <p:cNvSpPr/>
            <p:nvPr/>
          </p:nvSpPr>
          <p:spPr>
            <a:xfrm>
              <a:off x="6150762" y="3393022"/>
              <a:ext cx="6411" cy="2054"/>
            </a:xfrm>
            <a:custGeom>
              <a:avLst/>
              <a:gdLst/>
              <a:ahLst/>
              <a:cxnLst/>
              <a:rect l="l" t="t" r="r" b="b"/>
              <a:pathLst>
                <a:path w="206" h="66" extrusionOk="0">
                  <a:moveTo>
                    <a:pt x="67" y="0"/>
                  </a:moveTo>
                  <a:cubicBezTo>
                    <a:pt x="34" y="0"/>
                    <a:pt x="7" y="10"/>
                    <a:pt x="1" y="38"/>
                  </a:cubicBezTo>
                  <a:cubicBezTo>
                    <a:pt x="34" y="57"/>
                    <a:pt x="68" y="66"/>
                    <a:pt x="101" y="66"/>
                  </a:cubicBezTo>
                  <a:cubicBezTo>
                    <a:pt x="130" y="66"/>
                    <a:pt x="159" y="59"/>
                    <a:pt x="188" y="47"/>
                  </a:cubicBezTo>
                  <a:cubicBezTo>
                    <a:pt x="206" y="35"/>
                    <a:pt x="12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1" name="Google Shape;19381;p35"/>
            <p:cNvSpPr/>
            <p:nvPr/>
          </p:nvSpPr>
          <p:spPr>
            <a:xfrm>
              <a:off x="6060763" y="3828422"/>
              <a:ext cx="4326" cy="3485"/>
            </a:xfrm>
            <a:custGeom>
              <a:avLst/>
              <a:gdLst/>
              <a:ahLst/>
              <a:cxnLst/>
              <a:rect l="l" t="t" r="r" b="b"/>
              <a:pathLst>
                <a:path w="139" h="112" extrusionOk="0">
                  <a:moveTo>
                    <a:pt x="72" y="0"/>
                  </a:moveTo>
                  <a:cubicBezTo>
                    <a:pt x="37" y="0"/>
                    <a:pt x="0" y="32"/>
                    <a:pt x="11" y="70"/>
                  </a:cubicBezTo>
                  <a:cubicBezTo>
                    <a:pt x="18" y="100"/>
                    <a:pt x="38" y="111"/>
                    <a:pt x="59" y="111"/>
                  </a:cubicBezTo>
                  <a:cubicBezTo>
                    <a:pt x="96" y="111"/>
                    <a:pt x="139" y="78"/>
                    <a:pt x="127" y="44"/>
                  </a:cubicBezTo>
                  <a:cubicBezTo>
                    <a:pt x="117" y="13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2" name="Google Shape;19382;p35"/>
            <p:cNvSpPr/>
            <p:nvPr/>
          </p:nvSpPr>
          <p:spPr>
            <a:xfrm>
              <a:off x="6007547" y="4034592"/>
              <a:ext cx="6784" cy="1618"/>
            </a:xfrm>
            <a:custGeom>
              <a:avLst/>
              <a:gdLst/>
              <a:ahLst/>
              <a:cxnLst/>
              <a:rect l="l" t="t" r="r" b="b"/>
              <a:pathLst>
                <a:path w="218" h="52" extrusionOk="0">
                  <a:moveTo>
                    <a:pt x="117" y="1"/>
                  </a:moveTo>
                  <a:cubicBezTo>
                    <a:pt x="59" y="1"/>
                    <a:pt x="1" y="16"/>
                    <a:pt x="17" y="38"/>
                  </a:cubicBezTo>
                  <a:cubicBezTo>
                    <a:pt x="30" y="48"/>
                    <a:pt x="51" y="52"/>
                    <a:pt x="75" y="52"/>
                  </a:cubicBezTo>
                  <a:cubicBezTo>
                    <a:pt x="137" y="52"/>
                    <a:pt x="218" y="27"/>
                    <a:pt x="205" y="20"/>
                  </a:cubicBezTo>
                  <a:cubicBezTo>
                    <a:pt x="188" y="7"/>
                    <a:pt x="152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3" name="Google Shape;19383;p35"/>
            <p:cNvSpPr/>
            <p:nvPr/>
          </p:nvSpPr>
          <p:spPr>
            <a:xfrm>
              <a:off x="5950349" y="4040038"/>
              <a:ext cx="7936" cy="1867"/>
            </a:xfrm>
            <a:custGeom>
              <a:avLst/>
              <a:gdLst/>
              <a:ahLst/>
              <a:cxnLst/>
              <a:rect l="l" t="t" r="r" b="b"/>
              <a:pathLst>
                <a:path w="255" h="60" extrusionOk="0">
                  <a:moveTo>
                    <a:pt x="160" y="0"/>
                  </a:moveTo>
                  <a:cubicBezTo>
                    <a:pt x="90" y="0"/>
                    <a:pt x="1" y="22"/>
                    <a:pt x="27" y="33"/>
                  </a:cubicBezTo>
                  <a:cubicBezTo>
                    <a:pt x="67" y="50"/>
                    <a:pt x="111" y="60"/>
                    <a:pt x="156" y="60"/>
                  </a:cubicBezTo>
                  <a:cubicBezTo>
                    <a:pt x="181" y="60"/>
                    <a:pt x="206" y="57"/>
                    <a:pt x="232" y="50"/>
                  </a:cubicBezTo>
                  <a:cubicBezTo>
                    <a:pt x="255" y="12"/>
                    <a:pt x="21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4" name="Google Shape;19384;p35"/>
            <p:cNvSpPr/>
            <p:nvPr/>
          </p:nvSpPr>
          <p:spPr>
            <a:xfrm>
              <a:off x="5409234" y="4099477"/>
              <a:ext cx="8527" cy="4512"/>
            </a:xfrm>
            <a:custGeom>
              <a:avLst/>
              <a:gdLst/>
              <a:ahLst/>
              <a:cxnLst/>
              <a:rect l="l" t="t" r="r" b="b"/>
              <a:pathLst>
                <a:path w="274" h="145" extrusionOk="0">
                  <a:moveTo>
                    <a:pt x="163" y="0"/>
                  </a:moveTo>
                  <a:cubicBezTo>
                    <a:pt x="97" y="0"/>
                    <a:pt x="24" y="139"/>
                    <a:pt x="5" y="142"/>
                  </a:cubicBezTo>
                  <a:lnTo>
                    <a:pt x="5" y="142"/>
                  </a:lnTo>
                  <a:cubicBezTo>
                    <a:pt x="3" y="142"/>
                    <a:pt x="1" y="140"/>
                    <a:pt x="1" y="139"/>
                  </a:cubicBezTo>
                  <a:lnTo>
                    <a:pt x="1" y="139"/>
                  </a:lnTo>
                  <a:cubicBezTo>
                    <a:pt x="1" y="141"/>
                    <a:pt x="2" y="142"/>
                    <a:pt x="4" y="142"/>
                  </a:cubicBezTo>
                  <a:cubicBezTo>
                    <a:pt x="4" y="142"/>
                    <a:pt x="5" y="142"/>
                    <a:pt x="5" y="142"/>
                  </a:cubicBezTo>
                  <a:lnTo>
                    <a:pt x="5" y="142"/>
                  </a:lnTo>
                  <a:cubicBezTo>
                    <a:pt x="8" y="144"/>
                    <a:pt x="13" y="144"/>
                    <a:pt x="20" y="144"/>
                  </a:cubicBezTo>
                  <a:cubicBezTo>
                    <a:pt x="83" y="144"/>
                    <a:pt x="273" y="82"/>
                    <a:pt x="197" y="14"/>
                  </a:cubicBezTo>
                  <a:cubicBezTo>
                    <a:pt x="186" y="4"/>
                    <a:pt x="17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5" name="Google Shape;19385;p35"/>
            <p:cNvSpPr/>
            <p:nvPr/>
          </p:nvSpPr>
          <p:spPr>
            <a:xfrm>
              <a:off x="5504742" y="3343821"/>
              <a:ext cx="6535" cy="1712"/>
            </a:xfrm>
            <a:custGeom>
              <a:avLst/>
              <a:gdLst/>
              <a:ahLst/>
              <a:cxnLst/>
              <a:rect l="l" t="t" r="r" b="b"/>
              <a:pathLst>
                <a:path w="210" h="55" extrusionOk="0">
                  <a:moveTo>
                    <a:pt x="132" y="0"/>
                  </a:moveTo>
                  <a:cubicBezTo>
                    <a:pt x="72" y="0"/>
                    <a:pt x="1" y="33"/>
                    <a:pt x="1" y="40"/>
                  </a:cubicBezTo>
                  <a:cubicBezTo>
                    <a:pt x="12" y="51"/>
                    <a:pt x="36" y="55"/>
                    <a:pt x="65" y="55"/>
                  </a:cubicBezTo>
                  <a:cubicBezTo>
                    <a:pt x="128" y="55"/>
                    <a:pt x="209" y="34"/>
                    <a:pt x="197" y="22"/>
                  </a:cubicBezTo>
                  <a:cubicBezTo>
                    <a:pt x="181" y="6"/>
                    <a:pt x="158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6" name="Google Shape;19386;p35"/>
            <p:cNvSpPr/>
            <p:nvPr/>
          </p:nvSpPr>
          <p:spPr>
            <a:xfrm>
              <a:off x="5536391" y="4057434"/>
              <a:ext cx="6971" cy="1774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65" y="1"/>
                  </a:moveTo>
                  <a:cubicBezTo>
                    <a:pt x="29" y="1"/>
                    <a:pt x="1" y="7"/>
                    <a:pt x="1" y="27"/>
                  </a:cubicBezTo>
                  <a:cubicBezTo>
                    <a:pt x="1" y="49"/>
                    <a:pt x="28" y="57"/>
                    <a:pt x="64" y="57"/>
                  </a:cubicBezTo>
                  <a:cubicBezTo>
                    <a:pt x="128" y="57"/>
                    <a:pt x="218" y="32"/>
                    <a:pt x="224" y="27"/>
                  </a:cubicBezTo>
                  <a:cubicBezTo>
                    <a:pt x="218" y="21"/>
                    <a:pt x="129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7" name="Google Shape;19387;p35"/>
            <p:cNvSpPr/>
            <p:nvPr/>
          </p:nvSpPr>
          <p:spPr>
            <a:xfrm>
              <a:off x="5829012" y="4106635"/>
              <a:ext cx="8682" cy="2023"/>
            </a:xfrm>
            <a:custGeom>
              <a:avLst/>
              <a:gdLst/>
              <a:ahLst/>
              <a:cxnLst/>
              <a:rect l="l" t="t" r="r" b="b"/>
              <a:pathLst>
                <a:path w="279" h="65" extrusionOk="0">
                  <a:moveTo>
                    <a:pt x="107" y="0"/>
                  </a:moveTo>
                  <a:cubicBezTo>
                    <a:pt x="68" y="0"/>
                    <a:pt x="33" y="12"/>
                    <a:pt x="0" y="34"/>
                  </a:cubicBezTo>
                  <a:cubicBezTo>
                    <a:pt x="0" y="56"/>
                    <a:pt x="44" y="65"/>
                    <a:pt x="92" y="65"/>
                  </a:cubicBezTo>
                  <a:cubicBezTo>
                    <a:pt x="178" y="65"/>
                    <a:pt x="279" y="39"/>
                    <a:pt x="188" y="16"/>
                  </a:cubicBezTo>
                  <a:cubicBezTo>
                    <a:pt x="159" y="5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8" name="Google Shape;19388;p35"/>
            <p:cNvSpPr/>
            <p:nvPr/>
          </p:nvSpPr>
          <p:spPr>
            <a:xfrm>
              <a:off x="7330988" y="3870030"/>
              <a:ext cx="4419" cy="3361"/>
            </a:xfrm>
            <a:custGeom>
              <a:avLst/>
              <a:gdLst/>
              <a:ahLst/>
              <a:cxnLst/>
              <a:rect l="l" t="t" r="r" b="b"/>
              <a:pathLst>
                <a:path w="142" h="108" extrusionOk="0">
                  <a:moveTo>
                    <a:pt x="88" y="0"/>
                  </a:moveTo>
                  <a:cubicBezTo>
                    <a:pt x="1" y="0"/>
                    <a:pt x="27" y="108"/>
                    <a:pt x="83" y="108"/>
                  </a:cubicBezTo>
                  <a:cubicBezTo>
                    <a:pt x="95" y="108"/>
                    <a:pt x="109" y="102"/>
                    <a:pt x="124" y="89"/>
                  </a:cubicBezTo>
                  <a:cubicBezTo>
                    <a:pt x="142" y="36"/>
                    <a:pt x="133" y="9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9" name="Google Shape;19389;p35"/>
            <p:cNvSpPr/>
            <p:nvPr/>
          </p:nvSpPr>
          <p:spPr>
            <a:xfrm>
              <a:off x="7182576" y="3455636"/>
              <a:ext cx="7811" cy="1898"/>
            </a:xfrm>
            <a:custGeom>
              <a:avLst/>
              <a:gdLst/>
              <a:ahLst/>
              <a:cxnLst/>
              <a:rect l="l" t="t" r="r" b="b"/>
              <a:pathLst>
                <a:path w="251" h="61" extrusionOk="0">
                  <a:moveTo>
                    <a:pt x="157" y="1"/>
                  </a:moveTo>
                  <a:cubicBezTo>
                    <a:pt x="87" y="1"/>
                    <a:pt x="0" y="23"/>
                    <a:pt x="31" y="33"/>
                  </a:cubicBezTo>
                  <a:cubicBezTo>
                    <a:pt x="71" y="50"/>
                    <a:pt x="112" y="60"/>
                    <a:pt x="154" y="60"/>
                  </a:cubicBezTo>
                  <a:cubicBezTo>
                    <a:pt x="178" y="60"/>
                    <a:pt x="202" y="57"/>
                    <a:pt x="227" y="51"/>
                  </a:cubicBezTo>
                  <a:cubicBezTo>
                    <a:pt x="250" y="13"/>
                    <a:pt x="208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0" name="Google Shape;19390;p35"/>
            <p:cNvSpPr/>
            <p:nvPr/>
          </p:nvSpPr>
          <p:spPr>
            <a:xfrm>
              <a:off x="6282181" y="4179020"/>
              <a:ext cx="6878" cy="392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73" y="0"/>
                  </a:moveTo>
                  <a:cubicBezTo>
                    <a:pt x="38" y="0"/>
                    <a:pt x="1" y="38"/>
                    <a:pt x="6" y="72"/>
                  </a:cubicBezTo>
                  <a:cubicBezTo>
                    <a:pt x="15" y="116"/>
                    <a:pt x="105" y="107"/>
                    <a:pt x="140" y="125"/>
                  </a:cubicBezTo>
                  <a:cubicBezTo>
                    <a:pt x="220" y="98"/>
                    <a:pt x="122" y="81"/>
                    <a:pt x="122" y="45"/>
                  </a:cubicBezTo>
                  <a:cubicBezTo>
                    <a:pt x="113" y="12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1" name="Google Shape;19391;p35"/>
            <p:cNvSpPr/>
            <p:nvPr/>
          </p:nvSpPr>
          <p:spPr>
            <a:xfrm>
              <a:off x="6179361" y="4182381"/>
              <a:ext cx="6224" cy="2023"/>
            </a:xfrm>
            <a:custGeom>
              <a:avLst/>
              <a:gdLst/>
              <a:ahLst/>
              <a:cxnLst/>
              <a:rect l="l" t="t" r="r" b="b"/>
              <a:pathLst>
                <a:path w="200" h="65" extrusionOk="0">
                  <a:moveTo>
                    <a:pt x="67" y="0"/>
                  </a:moveTo>
                  <a:cubicBezTo>
                    <a:pt x="33" y="0"/>
                    <a:pt x="4" y="11"/>
                    <a:pt x="1" y="44"/>
                  </a:cubicBezTo>
                  <a:cubicBezTo>
                    <a:pt x="32" y="57"/>
                    <a:pt x="63" y="64"/>
                    <a:pt x="94" y="64"/>
                  </a:cubicBezTo>
                  <a:cubicBezTo>
                    <a:pt x="126" y="64"/>
                    <a:pt x="157" y="57"/>
                    <a:pt x="188" y="44"/>
                  </a:cubicBezTo>
                  <a:cubicBezTo>
                    <a:pt x="199" y="33"/>
                    <a:pt x="125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2" name="Google Shape;19392;p35"/>
            <p:cNvSpPr/>
            <p:nvPr/>
          </p:nvSpPr>
          <p:spPr>
            <a:xfrm>
              <a:off x="6078874" y="3895610"/>
              <a:ext cx="3641" cy="2988"/>
            </a:xfrm>
            <a:custGeom>
              <a:avLst/>
              <a:gdLst/>
              <a:ahLst/>
              <a:cxnLst/>
              <a:rect l="l" t="t" r="r" b="b"/>
              <a:pathLst>
                <a:path w="117" h="96" extrusionOk="0">
                  <a:moveTo>
                    <a:pt x="52" y="1"/>
                  </a:moveTo>
                  <a:cubicBezTo>
                    <a:pt x="25" y="1"/>
                    <a:pt x="0" y="15"/>
                    <a:pt x="0" y="44"/>
                  </a:cubicBezTo>
                  <a:cubicBezTo>
                    <a:pt x="0" y="77"/>
                    <a:pt x="34" y="95"/>
                    <a:pt x="64" y="95"/>
                  </a:cubicBezTo>
                  <a:cubicBezTo>
                    <a:pt x="91" y="95"/>
                    <a:pt x="116" y="82"/>
                    <a:pt x="116" y="53"/>
                  </a:cubicBezTo>
                  <a:cubicBezTo>
                    <a:pt x="116" y="19"/>
                    <a:pt x="83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3" name="Google Shape;19393;p35"/>
            <p:cNvSpPr/>
            <p:nvPr/>
          </p:nvSpPr>
          <p:spPr>
            <a:xfrm>
              <a:off x="5946708" y="4290274"/>
              <a:ext cx="3921" cy="3050"/>
            </a:xfrm>
            <a:custGeom>
              <a:avLst/>
              <a:gdLst/>
              <a:ahLst/>
              <a:cxnLst/>
              <a:rect l="l" t="t" r="r" b="b"/>
              <a:pathLst>
                <a:path w="126" h="98" extrusionOk="0">
                  <a:moveTo>
                    <a:pt x="60" y="0"/>
                  </a:moveTo>
                  <a:cubicBezTo>
                    <a:pt x="30" y="0"/>
                    <a:pt x="1" y="16"/>
                    <a:pt x="1" y="47"/>
                  </a:cubicBezTo>
                  <a:cubicBezTo>
                    <a:pt x="1" y="80"/>
                    <a:pt x="34" y="97"/>
                    <a:pt x="66" y="97"/>
                  </a:cubicBezTo>
                  <a:cubicBezTo>
                    <a:pt x="97" y="97"/>
                    <a:pt x="126" y="82"/>
                    <a:pt x="126" y="47"/>
                  </a:cubicBezTo>
                  <a:cubicBezTo>
                    <a:pt x="121" y="16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4" name="Google Shape;19394;p35"/>
            <p:cNvSpPr/>
            <p:nvPr/>
          </p:nvSpPr>
          <p:spPr>
            <a:xfrm>
              <a:off x="6143013" y="3574856"/>
              <a:ext cx="9118" cy="1587"/>
            </a:xfrm>
            <a:custGeom>
              <a:avLst/>
              <a:gdLst/>
              <a:ahLst/>
              <a:cxnLst/>
              <a:rect l="l" t="t" r="r" b="b"/>
              <a:pathLst>
                <a:path w="293" h="51" extrusionOk="0">
                  <a:moveTo>
                    <a:pt x="92" y="0"/>
                  </a:moveTo>
                  <a:cubicBezTo>
                    <a:pt x="57" y="0"/>
                    <a:pt x="22" y="6"/>
                    <a:pt x="0" y="20"/>
                  </a:cubicBezTo>
                  <a:cubicBezTo>
                    <a:pt x="40" y="40"/>
                    <a:pt x="75" y="50"/>
                    <a:pt x="109" y="50"/>
                  </a:cubicBezTo>
                  <a:cubicBezTo>
                    <a:pt x="120" y="50"/>
                    <a:pt x="132" y="49"/>
                    <a:pt x="143" y="47"/>
                  </a:cubicBezTo>
                  <a:cubicBezTo>
                    <a:pt x="293" y="40"/>
                    <a:pt x="190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5" name="Google Shape;19395;p35"/>
            <p:cNvSpPr/>
            <p:nvPr/>
          </p:nvSpPr>
          <p:spPr>
            <a:xfrm>
              <a:off x="6021676" y="3966004"/>
              <a:ext cx="7251" cy="1587"/>
            </a:xfrm>
            <a:custGeom>
              <a:avLst/>
              <a:gdLst/>
              <a:ahLst/>
              <a:cxnLst/>
              <a:rect l="l" t="t" r="r" b="b"/>
              <a:pathLst>
                <a:path w="233" h="51" extrusionOk="0">
                  <a:moveTo>
                    <a:pt x="120" y="1"/>
                  </a:moveTo>
                  <a:cubicBezTo>
                    <a:pt x="79" y="1"/>
                    <a:pt x="36" y="7"/>
                    <a:pt x="1" y="21"/>
                  </a:cubicBezTo>
                  <a:cubicBezTo>
                    <a:pt x="1" y="43"/>
                    <a:pt x="29" y="51"/>
                    <a:pt x="66" y="51"/>
                  </a:cubicBezTo>
                  <a:cubicBezTo>
                    <a:pt x="133" y="51"/>
                    <a:pt x="227" y="26"/>
                    <a:pt x="232" y="21"/>
                  </a:cubicBezTo>
                  <a:cubicBezTo>
                    <a:pt x="201" y="7"/>
                    <a:pt x="16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6" name="Google Shape;19396;p35"/>
            <p:cNvSpPr/>
            <p:nvPr/>
          </p:nvSpPr>
          <p:spPr>
            <a:xfrm>
              <a:off x="6003906" y="380053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1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7" y="21"/>
                  </a:cubicBezTo>
                  <a:cubicBezTo>
                    <a:pt x="99" y="7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7" name="Google Shape;19397;p35"/>
            <p:cNvSpPr/>
            <p:nvPr/>
          </p:nvSpPr>
          <p:spPr>
            <a:xfrm>
              <a:off x="6238769" y="3758153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1" y="18"/>
                    <a:pt x="10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8" name="Google Shape;19398;p35"/>
            <p:cNvSpPr/>
            <p:nvPr/>
          </p:nvSpPr>
          <p:spPr>
            <a:xfrm>
              <a:off x="5839001" y="4099882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0" y="28"/>
                    <a:pt x="9" y="37"/>
                    <a:pt x="99" y="45"/>
                  </a:cubicBezTo>
                  <a:cubicBezTo>
                    <a:pt x="161" y="19"/>
                    <a:pt x="152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9" name="Google Shape;19399;p35"/>
            <p:cNvSpPr/>
            <p:nvPr/>
          </p:nvSpPr>
          <p:spPr>
            <a:xfrm>
              <a:off x="6704915" y="4310533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1"/>
                  </a:moveTo>
                  <a:cubicBezTo>
                    <a:pt x="43" y="1"/>
                    <a:pt x="23" y="7"/>
                    <a:pt x="0" y="21"/>
                  </a:cubicBezTo>
                  <a:cubicBezTo>
                    <a:pt x="18" y="34"/>
                    <a:pt x="38" y="41"/>
                    <a:pt x="58" y="41"/>
                  </a:cubicBezTo>
                  <a:cubicBezTo>
                    <a:pt x="78" y="41"/>
                    <a:pt x="98" y="34"/>
                    <a:pt x="116" y="21"/>
                  </a:cubicBezTo>
                  <a:cubicBezTo>
                    <a:pt x="98" y="7"/>
                    <a:pt x="8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0" name="Google Shape;19400;p35"/>
            <p:cNvSpPr/>
            <p:nvPr/>
          </p:nvSpPr>
          <p:spPr>
            <a:xfrm>
              <a:off x="6082484" y="381637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5" y="0"/>
                  </a:moveTo>
                  <a:cubicBezTo>
                    <a:pt x="36" y="0"/>
                    <a:pt x="18" y="7"/>
                    <a:pt x="0" y="20"/>
                  </a:cubicBezTo>
                  <a:cubicBezTo>
                    <a:pt x="23" y="34"/>
                    <a:pt x="43" y="40"/>
                    <a:pt x="62" y="40"/>
                  </a:cubicBezTo>
                  <a:cubicBezTo>
                    <a:pt x="81" y="40"/>
                    <a:pt x="98" y="34"/>
                    <a:pt x="116" y="20"/>
                  </a:cubicBezTo>
                  <a:cubicBezTo>
                    <a:pt x="94" y="7"/>
                    <a:pt x="7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1" name="Google Shape;19401;p35"/>
            <p:cNvSpPr/>
            <p:nvPr/>
          </p:nvSpPr>
          <p:spPr>
            <a:xfrm>
              <a:off x="5931739" y="4198719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63" y="1"/>
                  </a:moveTo>
                  <a:cubicBezTo>
                    <a:pt x="0" y="19"/>
                    <a:pt x="18" y="36"/>
                    <a:pt x="98" y="36"/>
                  </a:cubicBezTo>
                  <a:cubicBezTo>
                    <a:pt x="170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2" name="Google Shape;19402;p35"/>
            <p:cNvSpPr/>
            <p:nvPr/>
          </p:nvSpPr>
          <p:spPr>
            <a:xfrm>
              <a:off x="6201301" y="4374174"/>
              <a:ext cx="5290" cy="1151"/>
            </a:xfrm>
            <a:custGeom>
              <a:avLst/>
              <a:gdLst/>
              <a:ahLst/>
              <a:cxnLst/>
              <a:rect l="l" t="t" r="r" b="b"/>
              <a:pathLst>
                <a:path w="170" h="3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28"/>
                    <a:pt x="18" y="36"/>
                    <a:pt x="107" y="36"/>
                  </a:cubicBezTo>
                  <a:cubicBezTo>
                    <a:pt x="170" y="19"/>
                    <a:pt x="152" y="1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3" name="Google Shape;19403;p35"/>
            <p:cNvSpPr/>
            <p:nvPr/>
          </p:nvSpPr>
          <p:spPr>
            <a:xfrm>
              <a:off x="6342336" y="3513270"/>
              <a:ext cx="5010" cy="1151"/>
            </a:xfrm>
            <a:custGeom>
              <a:avLst/>
              <a:gdLst/>
              <a:ahLst/>
              <a:cxnLst/>
              <a:rect l="l" t="t" r="r" b="b"/>
              <a:pathLst>
                <a:path w="161" h="37" extrusionOk="0">
                  <a:moveTo>
                    <a:pt x="63" y="1"/>
                  </a:moveTo>
                  <a:cubicBezTo>
                    <a:pt x="0" y="19"/>
                    <a:pt x="9" y="36"/>
                    <a:pt x="98" y="36"/>
                  </a:cubicBezTo>
                  <a:cubicBezTo>
                    <a:pt x="161" y="19"/>
                    <a:pt x="15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4" name="Google Shape;19404;p35"/>
            <p:cNvSpPr/>
            <p:nvPr/>
          </p:nvSpPr>
          <p:spPr>
            <a:xfrm>
              <a:off x="5971697" y="3989064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2" y="0"/>
                  </a:moveTo>
                  <a:cubicBezTo>
                    <a:pt x="43" y="0"/>
                    <a:pt x="23" y="7"/>
                    <a:pt x="1" y="20"/>
                  </a:cubicBezTo>
                  <a:cubicBezTo>
                    <a:pt x="19" y="34"/>
                    <a:pt x="39" y="40"/>
                    <a:pt x="59" y="40"/>
                  </a:cubicBezTo>
                  <a:cubicBezTo>
                    <a:pt x="79" y="40"/>
                    <a:pt x="99" y="34"/>
                    <a:pt x="117" y="20"/>
                  </a:cubicBezTo>
                  <a:cubicBezTo>
                    <a:pt x="99" y="7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5" name="Google Shape;19405;p35"/>
            <p:cNvSpPr/>
            <p:nvPr/>
          </p:nvSpPr>
          <p:spPr>
            <a:xfrm>
              <a:off x="6103864" y="347794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61" y="1"/>
                  </a:moveTo>
                  <a:cubicBezTo>
                    <a:pt x="43" y="1"/>
                    <a:pt x="22" y="7"/>
                    <a:pt x="0" y="21"/>
                  </a:cubicBezTo>
                  <a:cubicBezTo>
                    <a:pt x="18" y="34"/>
                    <a:pt x="36" y="41"/>
                    <a:pt x="55" y="41"/>
                  </a:cubicBezTo>
                  <a:cubicBezTo>
                    <a:pt x="74" y="41"/>
                    <a:pt x="94" y="34"/>
                    <a:pt x="116" y="21"/>
                  </a:cubicBezTo>
                  <a:cubicBezTo>
                    <a:pt x="98" y="7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6" name="Google Shape;19406;p35"/>
            <p:cNvSpPr/>
            <p:nvPr/>
          </p:nvSpPr>
          <p:spPr>
            <a:xfrm>
              <a:off x="6210170" y="3393333"/>
              <a:ext cx="5041" cy="1432"/>
            </a:xfrm>
            <a:custGeom>
              <a:avLst/>
              <a:gdLst/>
              <a:ahLst/>
              <a:cxnLst/>
              <a:rect l="l" t="t" r="r" b="b"/>
              <a:pathLst>
                <a:path w="162" h="4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8"/>
                    <a:pt x="10" y="37"/>
                    <a:pt x="99" y="46"/>
                  </a:cubicBezTo>
                  <a:cubicBezTo>
                    <a:pt x="161" y="19"/>
                    <a:pt x="153" y="10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35"/>
            <p:cNvSpPr/>
            <p:nvPr/>
          </p:nvSpPr>
          <p:spPr>
            <a:xfrm>
              <a:off x="6142453" y="3388074"/>
              <a:ext cx="5010" cy="1432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27"/>
                    <a:pt x="9" y="36"/>
                    <a:pt x="98" y="45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35"/>
            <p:cNvSpPr/>
            <p:nvPr/>
          </p:nvSpPr>
          <p:spPr>
            <a:xfrm>
              <a:off x="6106633" y="3811182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cubicBezTo>
                    <a:pt x="0" y="18"/>
                    <a:pt x="18" y="27"/>
                    <a:pt x="98" y="36"/>
                  </a:cubicBezTo>
                  <a:cubicBezTo>
                    <a:pt x="170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35"/>
            <p:cNvSpPr/>
            <p:nvPr/>
          </p:nvSpPr>
          <p:spPr>
            <a:xfrm>
              <a:off x="5910795" y="3972134"/>
              <a:ext cx="4575" cy="3703"/>
            </a:xfrm>
            <a:custGeom>
              <a:avLst/>
              <a:gdLst/>
              <a:ahLst/>
              <a:cxnLst/>
              <a:rect l="l" t="t" r="r" b="b"/>
              <a:pathLst>
                <a:path w="147" h="119" extrusionOk="0">
                  <a:moveTo>
                    <a:pt x="70" y="1"/>
                  </a:moveTo>
                  <a:cubicBezTo>
                    <a:pt x="3" y="1"/>
                    <a:pt x="1" y="118"/>
                    <a:pt x="84" y="118"/>
                  </a:cubicBezTo>
                  <a:cubicBezTo>
                    <a:pt x="147" y="74"/>
                    <a:pt x="147" y="38"/>
                    <a:pt x="84" y="2"/>
                  </a:cubicBezTo>
                  <a:cubicBezTo>
                    <a:pt x="79" y="1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35"/>
            <p:cNvSpPr/>
            <p:nvPr/>
          </p:nvSpPr>
          <p:spPr>
            <a:xfrm>
              <a:off x="5472563" y="3736400"/>
              <a:ext cx="6660" cy="10238"/>
            </a:xfrm>
            <a:custGeom>
              <a:avLst/>
              <a:gdLst/>
              <a:ahLst/>
              <a:cxnLst/>
              <a:rect l="l" t="t" r="r" b="b"/>
              <a:pathLst>
                <a:path w="214" h="329" extrusionOk="0">
                  <a:moveTo>
                    <a:pt x="148" y="0"/>
                  </a:moveTo>
                  <a:cubicBezTo>
                    <a:pt x="66" y="0"/>
                    <a:pt x="0" y="263"/>
                    <a:pt x="62" y="324"/>
                  </a:cubicBezTo>
                  <a:cubicBezTo>
                    <a:pt x="75" y="327"/>
                    <a:pt x="87" y="328"/>
                    <a:pt x="98" y="328"/>
                  </a:cubicBezTo>
                  <a:cubicBezTo>
                    <a:pt x="166" y="328"/>
                    <a:pt x="206" y="281"/>
                    <a:pt x="214" y="182"/>
                  </a:cubicBezTo>
                  <a:cubicBezTo>
                    <a:pt x="214" y="128"/>
                    <a:pt x="205" y="75"/>
                    <a:pt x="187" y="21"/>
                  </a:cubicBezTo>
                  <a:cubicBezTo>
                    <a:pt x="174" y="7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35"/>
            <p:cNvSpPr/>
            <p:nvPr/>
          </p:nvSpPr>
          <p:spPr>
            <a:xfrm>
              <a:off x="5311237" y="3763412"/>
              <a:ext cx="6971" cy="10705"/>
            </a:xfrm>
            <a:custGeom>
              <a:avLst/>
              <a:gdLst/>
              <a:ahLst/>
              <a:cxnLst/>
              <a:rect l="l" t="t" r="r" b="b"/>
              <a:pathLst>
                <a:path w="224" h="344" extrusionOk="0">
                  <a:moveTo>
                    <a:pt x="161" y="1"/>
                  </a:moveTo>
                  <a:cubicBezTo>
                    <a:pt x="119" y="67"/>
                    <a:pt x="0" y="344"/>
                    <a:pt x="130" y="344"/>
                  </a:cubicBezTo>
                  <a:cubicBezTo>
                    <a:pt x="139" y="344"/>
                    <a:pt x="149" y="343"/>
                    <a:pt x="161" y="340"/>
                  </a:cubicBezTo>
                  <a:cubicBezTo>
                    <a:pt x="224" y="322"/>
                    <a:pt x="188" y="36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35"/>
            <p:cNvSpPr/>
            <p:nvPr/>
          </p:nvSpPr>
          <p:spPr>
            <a:xfrm>
              <a:off x="5796803" y="3765093"/>
              <a:ext cx="5726" cy="10425"/>
            </a:xfrm>
            <a:custGeom>
              <a:avLst/>
              <a:gdLst/>
              <a:ahLst/>
              <a:cxnLst/>
              <a:rect l="l" t="t" r="r" b="b"/>
              <a:pathLst>
                <a:path w="184" h="335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6"/>
                    <a:pt x="45" y="303"/>
                  </a:cubicBezTo>
                  <a:cubicBezTo>
                    <a:pt x="52" y="325"/>
                    <a:pt x="61" y="335"/>
                    <a:pt x="71" y="335"/>
                  </a:cubicBezTo>
                  <a:cubicBezTo>
                    <a:pt x="120" y="335"/>
                    <a:pt x="184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35"/>
            <p:cNvSpPr/>
            <p:nvPr/>
          </p:nvSpPr>
          <p:spPr>
            <a:xfrm>
              <a:off x="5873980" y="3903452"/>
              <a:ext cx="3828" cy="13226"/>
            </a:xfrm>
            <a:custGeom>
              <a:avLst/>
              <a:gdLst/>
              <a:ahLst/>
              <a:cxnLst/>
              <a:rect l="l" t="t" r="r" b="b"/>
              <a:pathLst>
                <a:path w="123" h="425" extrusionOk="0">
                  <a:moveTo>
                    <a:pt x="58" y="0"/>
                  </a:moveTo>
                  <a:cubicBezTo>
                    <a:pt x="57" y="0"/>
                    <a:pt x="55" y="2"/>
                    <a:pt x="54" y="6"/>
                  </a:cubicBezTo>
                  <a:cubicBezTo>
                    <a:pt x="9" y="184"/>
                    <a:pt x="1" y="273"/>
                    <a:pt x="81" y="425"/>
                  </a:cubicBezTo>
                  <a:cubicBezTo>
                    <a:pt x="122" y="333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35"/>
            <p:cNvSpPr/>
            <p:nvPr/>
          </p:nvSpPr>
          <p:spPr>
            <a:xfrm>
              <a:off x="6871501" y="4230741"/>
              <a:ext cx="5010" cy="9647"/>
            </a:xfrm>
            <a:custGeom>
              <a:avLst/>
              <a:gdLst/>
              <a:ahLst/>
              <a:cxnLst/>
              <a:rect l="l" t="t" r="r" b="b"/>
              <a:pathLst>
                <a:path w="161" h="310" extrusionOk="0">
                  <a:moveTo>
                    <a:pt x="52" y="1"/>
                  </a:moveTo>
                  <a:cubicBezTo>
                    <a:pt x="18" y="1"/>
                    <a:pt x="0" y="219"/>
                    <a:pt x="53" y="310"/>
                  </a:cubicBezTo>
                  <a:cubicBezTo>
                    <a:pt x="151" y="212"/>
                    <a:pt x="160" y="123"/>
                    <a:pt x="71" y="24"/>
                  </a:cubicBezTo>
                  <a:cubicBezTo>
                    <a:pt x="64" y="8"/>
                    <a:pt x="5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35"/>
            <p:cNvSpPr/>
            <p:nvPr/>
          </p:nvSpPr>
          <p:spPr>
            <a:xfrm>
              <a:off x="7261621" y="4199839"/>
              <a:ext cx="6504" cy="9025"/>
            </a:xfrm>
            <a:custGeom>
              <a:avLst/>
              <a:gdLst/>
              <a:ahLst/>
              <a:cxnLst/>
              <a:rect l="l" t="t" r="r" b="b"/>
              <a:pathLst>
                <a:path w="209" h="290" extrusionOk="0">
                  <a:moveTo>
                    <a:pt x="117" y="0"/>
                  </a:moveTo>
                  <a:cubicBezTo>
                    <a:pt x="1" y="0"/>
                    <a:pt x="96" y="268"/>
                    <a:pt x="96" y="268"/>
                  </a:cubicBezTo>
                  <a:cubicBezTo>
                    <a:pt x="102" y="283"/>
                    <a:pt x="108" y="290"/>
                    <a:pt x="115" y="290"/>
                  </a:cubicBezTo>
                  <a:cubicBezTo>
                    <a:pt x="159" y="290"/>
                    <a:pt x="208" y="0"/>
                    <a:pt x="123" y="0"/>
                  </a:cubicBezTo>
                  <a:cubicBezTo>
                    <a:pt x="121" y="0"/>
                    <a:pt x="11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35"/>
            <p:cNvSpPr/>
            <p:nvPr/>
          </p:nvSpPr>
          <p:spPr>
            <a:xfrm>
              <a:off x="5986386" y="3869501"/>
              <a:ext cx="7220" cy="6940"/>
            </a:xfrm>
            <a:custGeom>
              <a:avLst/>
              <a:gdLst/>
              <a:ahLst/>
              <a:cxnLst/>
              <a:rect l="l" t="t" r="r" b="b"/>
              <a:pathLst>
                <a:path w="232" h="223" extrusionOk="0">
                  <a:moveTo>
                    <a:pt x="135" y="1"/>
                  </a:moveTo>
                  <a:cubicBezTo>
                    <a:pt x="65" y="1"/>
                    <a:pt x="0" y="177"/>
                    <a:pt x="46" y="222"/>
                  </a:cubicBezTo>
                  <a:cubicBezTo>
                    <a:pt x="48" y="223"/>
                    <a:pt x="50" y="223"/>
                    <a:pt x="53" y="223"/>
                  </a:cubicBezTo>
                  <a:cubicBezTo>
                    <a:pt x="124" y="223"/>
                    <a:pt x="232" y="86"/>
                    <a:pt x="171" y="17"/>
                  </a:cubicBezTo>
                  <a:cubicBezTo>
                    <a:pt x="159" y="6"/>
                    <a:pt x="147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35"/>
            <p:cNvSpPr/>
            <p:nvPr/>
          </p:nvSpPr>
          <p:spPr>
            <a:xfrm>
              <a:off x="5992236" y="3870590"/>
              <a:ext cx="311" cy="56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9"/>
                    <a:pt x="10" y="9"/>
                    <a:pt x="1" y="18"/>
                  </a:cubicBezTo>
                  <a:cubicBezTo>
                    <a:pt x="10" y="18"/>
                    <a:pt x="10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35"/>
            <p:cNvSpPr/>
            <p:nvPr/>
          </p:nvSpPr>
          <p:spPr>
            <a:xfrm>
              <a:off x="5408145" y="3701795"/>
              <a:ext cx="5010" cy="7251"/>
            </a:xfrm>
            <a:custGeom>
              <a:avLst/>
              <a:gdLst/>
              <a:ahLst/>
              <a:cxnLst/>
              <a:rect l="l" t="t" r="r" b="b"/>
              <a:pathLst>
                <a:path w="161" h="233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89"/>
                    <a:pt x="9" y="161"/>
                    <a:pt x="98" y="232"/>
                  </a:cubicBezTo>
                  <a:cubicBezTo>
                    <a:pt x="161" y="152"/>
                    <a:pt x="152" y="72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35"/>
            <p:cNvSpPr/>
            <p:nvPr/>
          </p:nvSpPr>
          <p:spPr>
            <a:xfrm>
              <a:off x="5827892" y="3668745"/>
              <a:ext cx="5508" cy="6629"/>
            </a:xfrm>
            <a:custGeom>
              <a:avLst/>
              <a:gdLst/>
              <a:ahLst/>
              <a:cxnLst/>
              <a:rect l="l" t="t" r="r" b="b"/>
              <a:pathLst>
                <a:path w="177" h="213" extrusionOk="0">
                  <a:moveTo>
                    <a:pt x="81" y="1"/>
                  </a:moveTo>
                  <a:cubicBezTo>
                    <a:pt x="18" y="45"/>
                    <a:pt x="1" y="99"/>
                    <a:pt x="27" y="179"/>
                  </a:cubicBezTo>
                  <a:cubicBezTo>
                    <a:pt x="37" y="203"/>
                    <a:pt x="48" y="212"/>
                    <a:pt x="60" y="212"/>
                  </a:cubicBezTo>
                  <a:cubicBezTo>
                    <a:pt x="115" y="212"/>
                    <a:pt x="17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35"/>
            <p:cNvSpPr/>
            <p:nvPr/>
          </p:nvSpPr>
          <p:spPr>
            <a:xfrm>
              <a:off x="5761886" y="3953773"/>
              <a:ext cx="2956" cy="6006"/>
            </a:xfrm>
            <a:custGeom>
              <a:avLst/>
              <a:gdLst/>
              <a:ahLst/>
              <a:cxnLst/>
              <a:rect l="l" t="t" r="r" b="b"/>
              <a:pathLst>
                <a:path w="95" h="193" extrusionOk="0">
                  <a:moveTo>
                    <a:pt x="46" y="1"/>
                  </a:moveTo>
                  <a:cubicBezTo>
                    <a:pt x="22" y="1"/>
                    <a:pt x="1" y="149"/>
                    <a:pt x="34" y="191"/>
                  </a:cubicBezTo>
                  <a:cubicBezTo>
                    <a:pt x="35" y="192"/>
                    <a:pt x="35" y="192"/>
                    <a:pt x="36" y="192"/>
                  </a:cubicBezTo>
                  <a:cubicBezTo>
                    <a:pt x="48" y="192"/>
                    <a:pt x="94" y="46"/>
                    <a:pt x="52" y="3"/>
                  </a:cubicBezTo>
                  <a:cubicBezTo>
                    <a:pt x="50" y="1"/>
                    <a:pt x="48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35"/>
            <p:cNvSpPr/>
            <p:nvPr/>
          </p:nvSpPr>
          <p:spPr>
            <a:xfrm>
              <a:off x="5765994" y="3897228"/>
              <a:ext cx="2801" cy="6380"/>
            </a:xfrm>
            <a:custGeom>
              <a:avLst/>
              <a:gdLst/>
              <a:ahLst/>
              <a:cxnLst/>
              <a:rect l="l" t="t" r="r" b="b"/>
              <a:pathLst>
                <a:path w="90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9" y="27"/>
                    <a:pt x="0" y="81"/>
                    <a:pt x="45" y="170"/>
                  </a:cubicBezTo>
                  <a:cubicBezTo>
                    <a:pt x="54" y="195"/>
                    <a:pt x="61" y="205"/>
                    <a:pt x="66" y="205"/>
                  </a:cubicBezTo>
                  <a:cubicBezTo>
                    <a:pt x="89" y="205"/>
                    <a:pt x="88" y="36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35"/>
            <p:cNvSpPr/>
            <p:nvPr/>
          </p:nvSpPr>
          <p:spPr>
            <a:xfrm>
              <a:off x="5833182" y="3775363"/>
              <a:ext cx="2801" cy="6971"/>
            </a:xfrm>
            <a:custGeom>
              <a:avLst/>
              <a:gdLst/>
              <a:ahLst/>
              <a:cxnLst/>
              <a:rect l="l" t="t" r="r" b="b"/>
              <a:pathLst>
                <a:path w="90" h="224" extrusionOk="0">
                  <a:moveTo>
                    <a:pt x="27" y="0"/>
                  </a:moveTo>
                  <a:cubicBezTo>
                    <a:pt x="0" y="63"/>
                    <a:pt x="0" y="161"/>
                    <a:pt x="36" y="223"/>
                  </a:cubicBezTo>
                  <a:cubicBezTo>
                    <a:pt x="36" y="214"/>
                    <a:pt x="8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35"/>
            <p:cNvSpPr/>
            <p:nvPr/>
          </p:nvSpPr>
          <p:spPr>
            <a:xfrm>
              <a:off x="5767145" y="3900278"/>
              <a:ext cx="7873" cy="6411"/>
            </a:xfrm>
            <a:custGeom>
              <a:avLst/>
              <a:gdLst/>
              <a:ahLst/>
              <a:cxnLst/>
              <a:rect l="l" t="t" r="r" b="b"/>
              <a:pathLst>
                <a:path w="253" h="20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205" y="1"/>
                    <a:pt x="205" y="1"/>
                    <a:pt x="206" y="1"/>
                  </a:cubicBezTo>
                  <a:lnTo>
                    <a:pt x="206" y="1"/>
                  </a:lnTo>
                  <a:cubicBezTo>
                    <a:pt x="205" y="1"/>
                    <a:pt x="205" y="1"/>
                    <a:pt x="204" y="1"/>
                  </a:cubicBezTo>
                  <a:close/>
                  <a:moveTo>
                    <a:pt x="206" y="1"/>
                  </a:moveTo>
                  <a:cubicBezTo>
                    <a:pt x="230" y="14"/>
                    <a:pt x="1" y="118"/>
                    <a:pt x="79" y="197"/>
                  </a:cubicBezTo>
                  <a:cubicBezTo>
                    <a:pt x="95" y="203"/>
                    <a:pt x="109" y="206"/>
                    <a:pt x="121" y="206"/>
                  </a:cubicBezTo>
                  <a:cubicBezTo>
                    <a:pt x="164" y="206"/>
                    <a:pt x="182" y="170"/>
                    <a:pt x="168" y="108"/>
                  </a:cubicBezTo>
                  <a:lnTo>
                    <a:pt x="168" y="108"/>
                  </a:lnTo>
                  <a:cubicBezTo>
                    <a:pt x="170" y="109"/>
                    <a:pt x="171" y="110"/>
                    <a:pt x="173" y="110"/>
                  </a:cubicBezTo>
                  <a:cubicBezTo>
                    <a:pt x="196" y="110"/>
                    <a:pt x="252" y="19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35"/>
            <p:cNvSpPr/>
            <p:nvPr/>
          </p:nvSpPr>
          <p:spPr>
            <a:xfrm>
              <a:off x="5826242" y="3785912"/>
              <a:ext cx="1680" cy="3641"/>
            </a:xfrm>
            <a:custGeom>
              <a:avLst/>
              <a:gdLst/>
              <a:ahLst/>
              <a:cxnLst/>
              <a:rect l="l" t="t" r="r" b="b"/>
              <a:pathLst>
                <a:path w="54" h="117" extrusionOk="0">
                  <a:moveTo>
                    <a:pt x="27" y="0"/>
                  </a:moveTo>
                  <a:cubicBezTo>
                    <a:pt x="0" y="36"/>
                    <a:pt x="0" y="80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35"/>
            <p:cNvSpPr/>
            <p:nvPr/>
          </p:nvSpPr>
          <p:spPr>
            <a:xfrm>
              <a:off x="5576909" y="4174165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9" y="103"/>
                    <a:pt x="16" y="116"/>
                    <a:pt x="22" y="116"/>
                  </a:cubicBezTo>
                  <a:cubicBezTo>
                    <a:pt x="31" y="116"/>
                    <a:pt x="37" y="92"/>
                    <a:pt x="37" y="40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35"/>
            <p:cNvSpPr/>
            <p:nvPr/>
          </p:nvSpPr>
          <p:spPr>
            <a:xfrm>
              <a:off x="5926729" y="387724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72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35"/>
            <p:cNvSpPr/>
            <p:nvPr/>
          </p:nvSpPr>
          <p:spPr>
            <a:xfrm>
              <a:off x="5907310" y="3888079"/>
              <a:ext cx="1680" cy="3361"/>
            </a:xfrm>
            <a:custGeom>
              <a:avLst/>
              <a:gdLst/>
              <a:ahLst/>
              <a:cxnLst/>
              <a:rect l="l" t="t" r="r" b="b"/>
              <a:pathLst>
                <a:path w="54" h="108" extrusionOk="0">
                  <a:moveTo>
                    <a:pt x="27" y="0"/>
                  </a:moveTo>
                  <a:cubicBezTo>
                    <a:pt x="0" y="36"/>
                    <a:pt x="0" y="71"/>
                    <a:pt x="27" y="107"/>
                  </a:cubicBezTo>
                  <a:cubicBezTo>
                    <a:pt x="54" y="71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35"/>
            <p:cNvSpPr/>
            <p:nvPr/>
          </p:nvSpPr>
          <p:spPr>
            <a:xfrm>
              <a:off x="5716015" y="3918172"/>
              <a:ext cx="1432" cy="3672"/>
            </a:xfrm>
            <a:custGeom>
              <a:avLst/>
              <a:gdLst/>
              <a:ahLst/>
              <a:cxnLst/>
              <a:rect l="l" t="t" r="r" b="b"/>
              <a:pathLst>
                <a:path w="46" h="118" extrusionOk="0">
                  <a:moveTo>
                    <a:pt x="19" y="1"/>
                  </a:moveTo>
                  <a:cubicBezTo>
                    <a:pt x="11" y="1"/>
                    <a:pt x="6" y="26"/>
                    <a:pt x="0" y="77"/>
                  </a:cubicBezTo>
                  <a:cubicBezTo>
                    <a:pt x="12" y="103"/>
                    <a:pt x="20" y="117"/>
                    <a:pt x="26" y="117"/>
                  </a:cubicBezTo>
                  <a:cubicBezTo>
                    <a:pt x="35" y="117"/>
                    <a:pt x="40" y="92"/>
                    <a:pt x="45" y="41"/>
                  </a:cubicBezTo>
                  <a:cubicBezTo>
                    <a:pt x="34" y="15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35"/>
            <p:cNvSpPr/>
            <p:nvPr/>
          </p:nvSpPr>
          <p:spPr>
            <a:xfrm>
              <a:off x="5886211" y="3920008"/>
              <a:ext cx="1680" cy="3610"/>
            </a:xfrm>
            <a:custGeom>
              <a:avLst/>
              <a:gdLst/>
              <a:ahLst/>
              <a:cxnLst/>
              <a:rect l="l" t="t" r="r" b="b"/>
              <a:pathLst>
                <a:path w="54" h="116" extrusionOk="0">
                  <a:moveTo>
                    <a:pt x="27" y="0"/>
                  </a:moveTo>
                  <a:cubicBezTo>
                    <a:pt x="0" y="36"/>
                    <a:pt x="0" y="71"/>
                    <a:pt x="27" y="116"/>
                  </a:cubicBezTo>
                  <a:cubicBezTo>
                    <a:pt x="54" y="80"/>
                    <a:pt x="54" y="45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35"/>
            <p:cNvSpPr/>
            <p:nvPr/>
          </p:nvSpPr>
          <p:spPr>
            <a:xfrm>
              <a:off x="5901615" y="3901679"/>
              <a:ext cx="6504" cy="9709"/>
            </a:xfrm>
            <a:custGeom>
              <a:avLst/>
              <a:gdLst/>
              <a:ahLst/>
              <a:cxnLst/>
              <a:rect l="l" t="t" r="r" b="b"/>
              <a:pathLst>
                <a:path w="209" h="312" extrusionOk="0">
                  <a:moveTo>
                    <a:pt x="31" y="0"/>
                  </a:moveTo>
                  <a:cubicBezTo>
                    <a:pt x="31" y="0"/>
                    <a:pt x="31" y="1"/>
                    <a:pt x="31" y="1"/>
                  </a:cubicBezTo>
                  <a:lnTo>
                    <a:pt x="31" y="1"/>
                  </a:lnTo>
                  <a:cubicBezTo>
                    <a:pt x="31" y="1"/>
                    <a:pt x="31" y="1"/>
                    <a:pt x="31" y="0"/>
                  </a:cubicBezTo>
                  <a:close/>
                  <a:moveTo>
                    <a:pt x="31" y="1"/>
                  </a:moveTo>
                  <a:lnTo>
                    <a:pt x="31" y="1"/>
                  </a:lnTo>
                  <a:cubicBezTo>
                    <a:pt x="0" y="43"/>
                    <a:pt x="24" y="312"/>
                    <a:pt x="84" y="312"/>
                  </a:cubicBezTo>
                  <a:cubicBezTo>
                    <a:pt x="93" y="312"/>
                    <a:pt x="102" y="307"/>
                    <a:pt x="112" y="295"/>
                  </a:cubicBezTo>
                  <a:cubicBezTo>
                    <a:pt x="208" y="180"/>
                    <a:pt x="19" y="22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35"/>
            <p:cNvSpPr/>
            <p:nvPr/>
          </p:nvSpPr>
          <p:spPr>
            <a:xfrm>
              <a:off x="5786160" y="3972975"/>
              <a:ext cx="5851" cy="3703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97" y="0"/>
                  </a:moveTo>
                  <a:cubicBezTo>
                    <a:pt x="41" y="0"/>
                    <a:pt x="1" y="101"/>
                    <a:pt x="84" y="118"/>
                  </a:cubicBezTo>
                  <a:cubicBezTo>
                    <a:pt x="86" y="118"/>
                    <a:pt x="88" y="118"/>
                    <a:pt x="91" y="118"/>
                  </a:cubicBezTo>
                  <a:cubicBezTo>
                    <a:pt x="142" y="118"/>
                    <a:pt x="187" y="28"/>
                    <a:pt x="111" y="2"/>
                  </a:cubicBezTo>
                  <a:cubicBezTo>
                    <a:pt x="106" y="1"/>
                    <a:pt x="10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35"/>
            <p:cNvSpPr/>
            <p:nvPr/>
          </p:nvSpPr>
          <p:spPr>
            <a:xfrm>
              <a:off x="5792975" y="384164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8" y="1"/>
                  </a:moveTo>
                  <a:cubicBezTo>
                    <a:pt x="45" y="1"/>
                    <a:pt x="21" y="18"/>
                    <a:pt x="16" y="47"/>
                  </a:cubicBezTo>
                  <a:cubicBezTo>
                    <a:pt x="1" y="95"/>
                    <a:pt x="29" y="120"/>
                    <a:pt x="58" y="120"/>
                  </a:cubicBezTo>
                  <a:cubicBezTo>
                    <a:pt x="78" y="120"/>
                    <a:pt x="98" y="108"/>
                    <a:pt x="106" y="83"/>
                  </a:cubicBezTo>
                  <a:cubicBezTo>
                    <a:pt x="120" y="25"/>
                    <a:pt x="95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35"/>
            <p:cNvSpPr/>
            <p:nvPr/>
          </p:nvSpPr>
          <p:spPr>
            <a:xfrm>
              <a:off x="5714957" y="3602211"/>
              <a:ext cx="4855" cy="13039"/>
            </a:xfrm>
            <a:custGeom>
              <a:avLst/>
              <a:gdLst/>
              <a:ahLst/>
              <a:cxnLst/>
              <a:rect l="l" t="t" r="r" b="b"/>
              <a:pathLst>
                <a:path w="156" h="419" extrusionOk="0">
                  <a:moveTo>
                    <a:pt x="105" y="1"/>
                  </a:moveTo>
                  <a:cubicBezTo>
                    <a:pt x="98" y="1"/>
                    <a:pt x="89" y="11"/>
                    <a:pt x="79" y="33"/>
                  </a:cubicBezTo>
                  <a:cubicBezTo>
                    <a:pt x="1" y="197"/>
                    <a:pt x="110" y="418"/>
                    <a:pt x="144" y="418"/>
                  </a:cubicBezTo>
                  <a:cubicBezTo>
                    <a:pt x="152" y="418"/>
                    <a:pt x="156" y="404"/>
                    <a:pt x="150" y="372"/>
                  </a:cubicBezTo>
                  <a:cubicBezTo>
                    <a:pt x="150" y="365"/>
                    <a:pt x="15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35"/>
            <p:cNvSpPr/>
            <p:nvPr/>
          </p:nvSpPr>
          <p:spPr>
            <a:xfrm>
              <a:off x="5387793" y="3509847"/>
              <a:ext cx="10487" cy="12977"/>
            </a:xfrm>
            <a:custGeom>
              <a:avLst/>
              <a:gdLst/>
              <a:ahLst/>
              <a:cxnLst/>
              <a:rect l="l" t="t" r="r" b="b"/>
              <a:pathLst>
                <a:path w="337" h="417" extrusionOk="0">
                  <a:moveTo>
                    <a:pt x="185" y="0"/>
                  </a:moveTo>
                  <a:cubicBezTo>
                    <a:pt x="180" y="0"/>
                    <a:pt x="176" y="4"/>
                    <a:pt x="172" y="13"/>
                  </a:cubicBezTo>
                  <a:cubicBezTo>
                    <a:pt x="172" y="21"/>
                    <a:pt x="1" y="416"/>
                    <a:pt x="148" y="416"/>
                  </a:cubicBezTo>
                  <a:cubicBezTo>
                    <a:pt x="162" y="416"/>
                    <a:pt x="179" y="413"/>
                    <a:pt x="199" y="405"/>
                  </a:cubicBezTo>
                  <a:cubicBezTo>
                    <a:pt x="336" y="357"/>
                    <a:pt x="232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35"/>
            <p:cNvSpPr/>
            <p:nvPr/>
          </p:nvSpPr>
          <p:spPr>
            <a:xfrm>
              <a:off x="7233582" y="4203449"/>
              <a:ext cx="9865" cy="10892"/>
            </a:xfrm>
            <a:custGeom>
              <a:avLst/>
              <a:gdLst/>
              <a:ahLst/>
              <a:cxnLst/>
              <a:rect l="l" t="t" r="r" b="b"/>
              <a:pathLst>
                <a:path w="317" h="350" extrusionOk="0">
                  <a:moveTo>
                    <a:pt x="257" y="348"/>
                  </a:move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7" y="348"/>
                    <a:pt x="257" y="348"/>
                    <a:pt x="257" y="348"/>
                  </a:cubicBezTo>
                  <a:close/>
                  <a:moveTo>
                    <a:pt x="194" y="0"/>
                  </a:moveTo>
                  <a:cubicBezTo>
                    <a:pt x="0" y="9"/>
                    <a:pt x="268" y="348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lnTo>
                    <a:pt x="257" y="348"/>
                  </a:lnTo>
                  <a:cubicBezTo>
                    <a:pt x="259" y="349"/>
                    <a:pt x="261" y="350"/>
                    <a:pt x="263" y="350"/>
                  </a:cubicBezTo>
                  <a:cubicBezTo>
                    <a:pt x="317" y="350"/>
                    <a:pt x="28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35"/>
            <p:cNvSpPr/>
            <p:nvPr/>
          </p:nvSpPr>
          <p:spPr>
            <a:xfrm>
              <a:off x="5964477" y="3795622"/>
              <a:ext cx="7531" cy="7251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36" y="0"/>
                  </a:moveTo>
                  <a:cubicBezTo>
                    <a:pt x="1" y="90"/>
                    <a:pt x="54" y="152"/>
                    <a:pt x="99" y="232"/>
                  </a:cubicBezTo>
                  <a:cubicBezTo>
                    <a:pt x="242" y="223"/>
                    <a:pt x="1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35"/>
            <p:cNvSpPr/>
            <p:nvPr/>
          </p:nvSpPr>
          <p:spPr>
            <a:xfrm>
              <a:off x="5666037" y="3642636"/>
              <a:ext cx="5041" cy="7251"/>
            </a:xfrm>
            <a:custGeom>
              <a:avLst/>
              <a:gdLst/>
              <a:ahLst/>
              <a:cxnLst/>
              <a:rect l="l" t="t" r="r" b="b"/>
              <a:pathLst>
                <a:path w="162" h="233" extrusionOk="0">
                  <a:moveTo>
                    <a:pt x="81" y="1"/>
                  </a:moveTo>
                  <a:cubicBezTo>
                    <a:pt x="1" y="90"/>
                    <a:pt x="1" y="162"/>
                    <a:pt x="81" y="233"/>
                  </a:cubicBezTo>
                  <a:cubicBezTo>
                    <a:pt x="161" y="153"/>
                    <a:pt x="161" y="72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35"/>
            <p:cNvSpPr/>
            <p:nvPr/>
          </p:nvSpPr>
          <p:spPr>
            <a:xfrm>
              <a:off x="5862653" y="3796306"/>
              <a:ext cx="6068" cy="4326"/>
            </a:xfrm>
            <a:custGeom>
              <a:avLst/>
              <a:gdLst/>
              <a:ahLst/>
              <a:cxnLst/>
              <a:rect l="l" t="t" r="r" b="b"/>
              <a:pathLst>
                <a:path w="195" h="139" extrusionOk="0">
                  <a:moveTo>
                    <a:pt x="140" y="1"/>
                  </a:moveTo>
                  <a:cubicBezTo>
                    <a:pt x="76" y="1"/>
                    <a:pt x="1" y="121"/>
                    <a:pt x="61" y="121"/>
                  </a:cubicBezTo>
                  <a:cubicBezTo>
                    <a:pt x="89" y="132"/>
                    <a:pt x="113" y="138"/>
                    <a:pt x="133" y="138"/>
                  </a:cubicBezTo>
                  <a:cubicBezTo>
                    <a:pt x="174" y="138"/>
                    <a:pt x="195" y="111"/>
                    <a:pt x="195" y="50"/>
                  </a:cubicBezTo>
                  <a:cubicBezTo>
                    <a:pt x="182" y="14"/>
                    <a:pt x="162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35"/>
            <p:cNvSpPr/>
            <p:nvPr/>
          </p:nvSpPr>
          <p:spPr>
            <a:xfrm>
              <a:off x="5745175" y="3622968"/>
              <a:ext cx="5851" cy="8340"/>
            </a:xfrm>
            <a:custGeom>
              <a:avLst/>
              <a:gdLst/>
              <a:ahLst/>
              <a:cxnLst/>
              <a:rect l="l" t="t" r="r" b="b"/>
              <a:pathLst>
                <a:path w="188" h="268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35" y="0"/>
                    <a:pt x="0" y="267"/>
                    <a:pt x="69" y="267"/>
                  </a:cubicBezTo>
                  <a:cubicBezTo>
                    <a:pt x="70" y="267"/>
                    <a:pt x="71" y="267"/>
                    <a:pt x="72" y="267"/>
                  </a:cubicBezTo>
                  <a:cubicBezTo>
                    <a:pt x="179" y="258"/>
                    <a:pt x="187" y="169"/>
                    <a:pt x="125" y="35"/>
                  </a:cubicBezTo>
                  <a:cubicBezTo>
                    <a:pt x="137" y="11"/>
                    <a:pt x="14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35"/>
            <p:cNvSpPr/>
            <p:nvPr/>
          </p:nvSpPr>
          <p:spPr>
            <a:xfrm>
              <a:off x="7208157" y="4191997"/>
              <a:ext cx="5664" cy="8153"/>
            </a:xfrm>
            <a:custGeom>
              <a:avLst/>
              <a:gdLst/>
              <a:ahLst/>
              <a:cxnLst/>
              <a:rect l="l" t="t" r="r" b="b"/>
              <a:pathLst>
                <a:path w="182" h="262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34" y="0"/>
                    <a:pt x="0" y="262"/>
                    <a:pt x="68" y="262"/>
                  </a:cubicBezTo>
                  <a:cubicBezTo>
                    <a:pt x="70" y="262"/>
                    <a:pt x="72" y="262"/>
                    <a:pt x="74" y="261"/>
                  </a:cubicBezTo>
                  <a:cubicBezTo>
                    <a:pt x="181" y="252"/>
                    <a:pt x="181" y="163"/>
                    <a:pt x="128" y="38"/>
                  </a:cubicBezTo>
                  <a:cubicBezTo>
                    <a:pt x="140" y="11"/>
                    <a:pt x="144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35"/>
            <p:cNvSpPr/>
            <p:nvPr/>
          </p:nvSpPr>
          <p:spPr>
            <a:xfrm>
              <a:off x="5469887" y="3619607"/>
              <a:ext cx="7407" cy="6691"/>
            </a:xfrm>
            <a:custGeom>
              <a:avLst/>
              <a:gdLst/>
              <a:ahLst/>
              <a:cxnLst/>
              <a:rect l="l" t="t" r="r" b="b"/>
              <a:pathLst>
                <a:path w="238" h="215" extrusionOk="0">
                  <a:moveTo>
                    <a:pt x="193" y="1"/>
                  </a:moveTo>
                  <a:cubicBezTo>
                    <a:pt x="193" y="1"/>
                    <a:pt x="193" y="2"/>
                    <a:pt x="194" y="2"/>
                  </a:cubicBezTo>
                  <a:lnTo>
                    <a:pt x="194" y="2"/>
                  </a:lnTo>
                  <a:cubicBezTo>
                    <a:pt x="194" y="2"/>
                    <a:pt x="193" y="1"/>
                    <a:pt x="193" y="1"/>
                  </a:cubicBezTo>
                  <a:close/>
                  <a:moveTo>
                    <a:pt x="194" y="2"/>
                  </a:moveTo>
                  <a:cubicBezTo>
                    <a:pt x="200" y="27"/>
                    <a:pt x="0" y="180"/>
                    <a:pt x="148" y="215"/>
                  </a:cubicBezTo>
                  <a:cubicBezTo>
                    <a:pt x="219" y="153"/>
                    <a:pt x="237" y="82"/>
                    <a:pt x="19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35"/>
            <p:cNvSpPr/>
            <p:nvPr/>
          </p:nvSpPr>
          <p:spPr>
            <a:xfrm>
              <a:off x="5647365" y="3589825"/>
              <a:ext cx="5726" cy="3517"/>
            </a:xfrm>
            <a:custGeom>
              <a:avLst/>
              <a:gdLst/>
              <a:ahLst/>
              <a:cxnLst/>
              <a:rect l="l" t="t" r="r" b="b"/>
              <a:pathLst>
                <a:path w="184" h="113" extrusionOk="0">
                  <a:moveTo>
                    <a:pt x="96" y="1"/>
                  </a:moveTo>
                  <a:cubicBezTo>
                    <a:pt x="92" y="1"/>
                    <a:pt x="88" y="2"/>
                    <a:pt x="83" y="3"/>
                  </a:cubicBezTo>
                  <a:cubicBezTo>
                    <a:pt x="1" y="19"/>
                    <a:pt x="48" y="112"/>
                    <a:pt x="98" y="112"/>
                  </a:cubicBezTo>
                  <a:cubicBezTo>
                    <a:pt x="102" y="112"/>
                    <a:pt x="106" y="111"/>
                    <a:pt x="110" y="110"/>
                  </a:cubicBezTo>
                  <a:cubicBezTo>
                    <a:pt x="184" y="85"/>
                    <a:pt x="14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35"/>
            <p:cNvSpPr/>
            <p:nvPr/>
          </p:nvSpPr>
          <p:spPr>
            <a:xfrm>
              <a:off x="5906470" y="3668745"/>
              <a:ext cx="2365" cy="6660"/>
            </a:xfrm>
            <a:custGeom>
              <a:avLst/>
              <a:gdLst/>
              <a:ahLst/>
              <a:cxnLst/>
              <a:rect l="l" t="t" r="r" b="b"/>
              <a:pathLst>
                <a:path w="76" h="214" extrusionOk="0">
                  <a:moveTo>
                    <a:pt x="36" y="1"/>
                  </a:moveTo>
                  <a:lnTo>
                    <a:pt x="36" y="1"/>
                  </a:lnTo>
                  <a:cubicBezTo>
                    <a:pt x="9" y="45"/>
                    <a:pt x="0" y="90"/>
                    <a:pt x="9" y="143"/>
                  </a:cubicBezTo>
                  <a:cubicBezTo>
                    <a:pt x="14" y="194"/>
                    <a:pt x="21" y="214"/>
                    <a:pt x="29" y="214"/>
                  </a:cubicBezTo>
                  <a:cubicBezTo>
                    <a:pt x="52" y="214"/>
                    <a:pt x="76" y="5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35"/>
            <p:cNvSpPr/>
            <p:nvPr/>
          </p:nvSpPr>
          <p:spPr>
            <a:xfrm>
              <a:off x="5723515" y="3766151"/>
              <a:ext cx="1120" cy="3734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2" y="1"/>
                  </a:moveTo>
                  <a:cubicBezTo>
                    <a:pt x="4" y="1"/>
                    <a:pt x="0" y="28"/>
                    <a:pt x="0" y="82"/>
                  </a:cubicBezTo>
                  <a:cubicBezTo>
                    <a:pt x="7" y="107"/>
                    <a:pt x="13" y="119"/>
                    <a:pt x="18" y="119"/>
                  </a:cubicBezTo>
                  <a:cubicBezTo>
                    <a:pt x="25" y="119"/>
                    <a:pt x="31" y="91"/>
                    <a:pt x="36" y="37"/>
                  </a:cubicBezTo>
                  <a:cubicBezTo>
                    <a:pt x="25" y="13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35"/>
            <p:cNvSpPr/>
            <p:nvPr/>
          </p:nvSpPr>
          <p:spPr>
            <a:xfrm>
              <a:off x="5662987" y="3610987"/>
              <a:ext cx="1712" cy="3392"/>
            </a:xfrm>
            <a:custGeom>
              <a:avLst/>
              <a:gdLst/>
              <a:ahLst/>
              <a:cxnLst/>
              <a:rect l="l" t="t" r="r" b="b"/>
              <a:pathLst>
                <a:path w="55" h="109" extrusionOk="0">
                  <a:moveTo>
                    <a:pt x="27" y="1"/>
                  </a:moveTo>
                  <a:cubicBezTo>
                    <a:pt x="1" y="37"/>
                    <a:pt x="1" y="81"/>
                    <a:pt x="27" y="108"/>
                  </a:cubicBezTo>
                  <a:cubicBezTo>
                    <a:pt x="54" y="72"/>
                    <a:pt x="54" y="3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35"/>
            <p:cNvSpPr/>
            <p:nvPr/>
          </p:nvSpPr>
          <p:spPr>
            <a:xfrm>
              <a:off x="5988097" y="3596547"/>
              <a:ext cx="3112" cy="6878"/>
            </a:xfrm>
            <a:custGeom>
              <a:avLst/>
              <a:gdLst/>
              <a:ahLst/>
              <a:cxnLst/>
              <a:rect l="l" t="t" r="r" b="b"/>
              <a:pathLst>
                <a:path w="100" h="221" extrusionOk="0">
                  <a:moveTo>
                    <a:pt x="14" y="1"/>
                  </a:moveTo>
                  <a:cubicBezTo>
                    <a:pt x="12" y="1"/>
                    <a:pt x="11" y="1"/>
                    <a:pt x="9" y="1"/>
                  </a:cubicBezTo>
                  <a:cubicBezTo>
                    <a:pt x="0" y="55"/>
                    <a:pt x="0" y="99"/>
                    <a:pt x="27" y="144"/>
                  </a:cubicBezTo>
                  <a:cubicBezTo>
                    <a:pt x="48" y="200"/>
                    <a:pt x="62" y="221"/>
                    <a:pt x="71" y="221"/>
                  </a:cubicBezTo>
                  <a:cubicBezTo>
                    <a:pt x="100" y="221"/>
                    <a:pt x="7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35"/>
            <p:cNvSpPr/>
            <p:nvPr/>
          </p:nvSpPr>
          <p:spPr>
            <a:xfrm>
              <a:off x="5972880" y="3466434"/>
              <a:ext cx="7998" cy="3579"/>
            </a:xfrm>
            <a:custGeom>
              <a:avLst/>
              <a:gdLst/>
              <a:ahLst/>
              <a:cxnLst/>
              <a:rect l="l" t="t" r="r" b="b"/>
              <a:pathLst>
                <a:path w="257" h="115" extrusionOk="0">
                  <a:moveTo>
                    <a:pt x="153" y="0"/>
                  </a:moveTo>
                  <a:cubicBezTo>
                    <a:pt x="123" y="0"/>
                    <a:pt x="92" y="12"/>
                    <a:pt x="61" y="34"/>
                  </a:cubicBezTo>
                  <a:cubicBezTo>
                    <a:pt x="0" y="85"/>
                    <a:pt x="61" y="114"/>
                    <a:pt x="128" y="114"/>
                  </a:cubicBezTo>
                  <a:cubicBezTo>
                    <a:pt x="189" y="114"/>
                    <a:pt x="256" y="89"/>
                    <a:pt x="239" y="34"/>
                  </a:cubicBezTo>
                  <a:cubicBezTo>
                    <a:pt x="213" y="12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35"/>
            <p:cNvSpPr/>
            <p:nvPr/>
          </p:nvSpPr>
          <p:spPr>
            <a:xfrm>
              <a:off x="5996064" y="3540593"/>
              <a:ext cx="7033" cy="2178"/>
            </a:xfrm>
            <a:custGeom>
              <a:avLst/>
              <a:gdLst/>
              <a:ahLst/>
              <a:cxnLst/>
              <a:rect l="l" t="t" r="r" b="b"/>
              <a:pathLst>
                <a:path w="226" h="70" extrusionOk="0">
                  <a:moveTo>
                    <a:pt x="170" y="1"/>
                  </a:moveTo>
                  <a:cubicBezTo>
                    <a:pt x="140" y="1"/>
                    <a:pt x="111" y="7"/>
                    <a:pt x="83" y="24"/>
                  </a:cubicBezTo>
                  <a:cubicBezTo>
                    <a:pt x="1" y="55"/>
                    <a:pt x="8" y="69"/>
                    <a:pt x="46" y="69"/>
                  </a:cubicBezTo>
                  <a:cubicBezTo>
                    <a:pt x="95" y="69"/>
                    <a:pt x="196" y="46"/>
                    <a:pt x="226" y="6"/>
                  </a:cubicBezTo>
                  <a:cubicBezTo>
                    <a:pt x="206" y="3"/>
                    <a:pt x="18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35"/>
            <p:cNvSpPr/>
            <p:nvPr/>
          </p:nvSpPr>
          <p:spPr>
            <a:xfrm>
              <a:off x="5971137" y="3866420"/>
              <a:ext cx="1151" cy="3703"/>
            </a:xfrm>
            <a:custGeom>
              <a:avLst/>
              <a:gdLst/>
              <a:ahLst/>
              <a:cxnLst/>
              <a:rect l="l" t="t" r="r" b="b"/>
              <a:pathLst>
                <a:path w="37" h="119" extrusionOk="0">
                  <a:moveTo>
                    <a:pt x="16" y="1"/>
                  </a:moveTo>
                  <a:cubicBezTo>
                    <a:pt x="7" y="1"/>
                    <a:pt x="1" y="29"/>
                    <a:pt x="1" y="81"/>
                  </a:cubicBezTo>
                  <a:cubicBezTo>
                    <a:pt x="8" y="106"/>
                    <a:pt x="15" y="118"/>
                    <a:pt x="21" y="118"/>
                  </a:cubicBezTo>
                  <a:cubicBezTo>
                    <a:pt x="30" y="118"/>
                    <a:pt x="37" y="92"/>
                    <a:pt x="37" y="45"/>
                  </a:cubicBezTo>
                  <a:cubicBezTo>
                    <a:pt x="29" y="15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35"/>
            <p:cNvSpPr/>
            <p:nvPr/>
          </p:nvSpPr>
          <p:spPr>
            <a:xfrm>
              <a:off x="5668806" y="3635571"/>
              <a:ext cx="1151" cy="3641"/>
            </a:xfrm>
            <a:custGeom>
              <a:avLst/>
              <a:gdLst/>
              <a:ahLst/>
              <a:cxnLst/>
              <a:rect l="l" t="t" r="r" b="b"/>
              <a:pathLst>
                <a:path w="37" h="117" extrusionOk="0">
                  <a:moveTo>
                    <a:pt x="15" y="0"/>
                  </a:moveTo>
                  <a:cubicBezTo>
                    <a:pt x="7" y="0"/>
                    <a:pt x="1" y="25"/>
                    <a:pt x="1" y="76"/>
                  </a:cubicBezTo>
                  <a:cubicBezTo>
                    <a:pt x="8" y="103"/>
                    <a:pt x="16" y="117"/>
                    <a:pt x="22" y="117"/>
                  </a:cubicBezTo>
                  <a:cubicBezTo>
                    <a:pt x="31" y="117"/>
                    <a:pt x="37" y="92"/>
                    <a:pt x="37" y="41"/>
                  </a:cubicBezTo>
                  <a:cubicBezTo>
                    <a:pt x="29" y="14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35"/>
            <p:cNvSpPr/>
            <p:nvPr/>
          </p:nvSpPr>
          <p:spPr>
            <a:xfrm>
              <a:off x="5471972" y="3916398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1" y="18"/>
                    <a:pt x="10" y="27"/>
                    <a:pt x="99" y="36"/>
                  </a:cubicBezTo>
                  <a:cubicBezTo>
                    <a:pt x="161" y="9"/>
                    <a:pt x="152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35"/>
            <p:cNvSpPr/>
            <p:nvPr/>
          </p:nvSpPr>
          <p:spPr>
            <a:xfrm>
              <a:off x="5505022" y="4011065"/>
              <a:ext cx="5041" cy="1120"/>
            </a:xfrm>
            <a:custGeom>
              <a:avLst/>
              <a:gdLst/>
              <a:ahLst/>
              <a:cxnLst/>
              <a:rect l="l" t="t" r="r" b="b"/>
              <a:pathLst>
                <a:path w="162" h="36" extrusionOk="0">
                  <a:moveTo>
                    <a:pt x="63" y="0"/>
                  </a:moveTo>
                  <a:cubicBezTo>
                    <a:pt x="0" y="18"/>
                    <a:pt x="9" y="36"/>
                    <a:pt x="99" y="36"/>
                  </a:cubicBezTo>
                  <a:cubicBezTo>
                    <a:pt x="161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35"/>
            <p:cNvSpPr/>
            <p:nvPr/>
          </p:nvSpPr>
          <p:spPr>
            <a:xfrm>
              <a:off x="5625581" y="3740882"/>
              <a:ext cx="11670" cy="3890"/>
            </a:xfrm>
            <a:custGeom>
              <a:avLst/>
              <a:gdLst/>
              <a:ahLst/>
              <a:cxnLst/>
              <a:rect l="l" t="t" r="r" b="b"/>
              <a:pathLst>
                <a:path w="375" h="125" extrusionOk="0">
                  <a:moveTo>
                    <a:pt x="173" y="0"/>
                  </a:moveTo>
                  <a:cubicBezTo>
                    <a:pt x="108" y="0"/>
                    <a:pt x="43" y="14"/>
                    <a:pt x="7" y="38"/>
                  </a:cubicBezTo>
                  <a:cubicBezTo>
                    <a:pt x="3" y="36"/>
                    <a:pt x="2" y="35"/>
                    <a:pt x="1" y="35"/>
                  </a:cubicBezTo>
                  <a:lnTo>
                    <a:pt x="1" y="35"/>
                  </a:lnTo>
                  <a:cubicBezTo>
                    <a:pt x="1" y="35"/>
                    <a:pt x="210" y="125"/>
                    <a:pt x="310" y="125"/>
                  </a:cubicBezTo>
                  <a:cubicBezTo>
                    <a:pt x="352" y="125"/>
                    <a:pt x="375" y="109"/>
                    <a:pt x="355" y="64"/>
                  </a:cubicBezTo>
                  <a:cubicBezTo>
                    <a:pt x="330" y="20"/>
                    <a:pt x="25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35"/>
            <p:cNvSpPr/>
            <p:nvPr/>
          </p:nvSpPr>
          <p:spPr>
            <a:xfrm>
              <a:off x="5325366" y="4244528"/>
              <a:ext cx="7002" cy="10736"/>
            </a:xfrm>
            <a:custGeom>
              <a:avLst/>
              <a:gdLst/>
              <a:ahLst/>
              <a:cxnLst/>
              <a:rect l="l" t="t" r="r" b="b"/>
              <a:pathLst>
                <a:path w="225" h="345" extrusionOk="0">
                  <a:moveTo>
                    <a:pt x="153" y="1"/>
                  </a:moveTo>
                  <a:cubicBezTo>
                    <a:pt x="120" y="67"/>
                    <a:pt x="1" y="344"/>
                    <a:pt x="123" y="344"/>
                  </a:cubicBezTo>
                  <a:cubicBezTo>
                    <a:pt x="132" y="344"/>
                    <a:pt x="142" y="343"/>
                    <a:pt x="153" y="340"/>
                  </a:cubicBezTo>
                  <a:cubicBezTo>
                    <a:pt x="225" y="322"/>
                    <a:pt x="180" y="36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35"/>
            <p:cNvSpPr/>
            <p:nvPr/>
          </p:nvSpPr>
          <p:spPr>
            <a:xfrm>
              <a:off x="5645217" y="4005495"/>
              <a:ext cx="5726" cy="10736"/>
            </a:xfrm>
            <a:custGeom>
              <a:avLst/>
              <a:gdLst/>
              <a:ahLst/>
              <a:cxnLst/>
              <a:rect l="l" t="t" r="r" b="b"/>
              <a:pathLst>
                <a:path w="184" h="345" extrusionOk="0">
                  <a:moveTo>
                    <a:pt x="117" y="1"/>
                  </a:moveTo>
                  <a:lnTo>
                    <a:pt x="117" y="1"/>
                  </a:lnTo>
                  <a:cubicBezTo>
                    <a:pt x="63" y="99"/>
                    <a:pt x="1" y="197"/>
                    <a:pt x="45" y="313"/>
                  </a:cubicBezTo>
                  <a:cubicBezTo>
                    <a:pt x="52" y="335"/>
                    <a:pt x="61" y="344"/>
                    <a:pt x="71" y="344"/>
                  </a:cubicBezTo>
                  <a:cubicBezTo>
                    <a:pt x="120" y="344"/>
                    <a:pt x="184" y="98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35"/>
            <p:cNvSpPr/>
            <p:nvPr/>
          </p:nvSpPr>
          <p:spPr>
            <a:xfrm>
              <a:off x="5676306" y="3909459"/>
              <a:ext cx="5477" cy="6442"/>
            </a:xfrm>
            <a:custGeom>
              <a:avLst/>
              <a:gdLst/>
              <a:ahLst/>
              <a:cxnLst/>
              <a:rect l="l" t="t" r="r" b="b"/>
              <a:pathLst>
                <a:path w="176" h="207" extrusionOk="0">
                  <a:moveTo>
                    <a:pt x="81" y="0"/>
                  </a:moveTo>
                  <a:cubicBezTo>
                    <a:pt x="19" y="45"/>
                    <a:pt x="1" y="98"/>
                    <a:pt x="27" y="170"/>
                  </a:cubicBezTo>
                  <a:cubicBezTo>
                    <a:pt x="39" y="196"/>
                    <a:pt x="52" y="207"/>
                    <a:pt x="65" y="207"/>
                  </a:cubicBezTo>
                  <a:cubicBezTo>
                    <a:pt x="122" y="207"/>
                    <a:pt x="175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35"/>
            <p:cNvSpPr/>
            <p:nvPr/>
          </p:nvSpPr>
          <p:spPr>
            <a:xfrm>
              <a:off x="5563403" y="3842924"/>
              <a:ext cx="4886" cy="12884"/>
            </a:xfrm>
            <a:custGeom>
              <a:avLst/>
              <a:gdLst/>
              <a:ahLst/>
              <a:cxnLst/>
              <a:rect l="l" t="t" r="r" b="b"/>
              <a:pathLst>
                <a:path w="157" h="414" extrusionOk="0">
                  <a:moveTo>
                    <a:pt x="107" y="0"/>
                  </a:moveTo>
                  <a:cubicBezTo>
                    <a:pt x="99" y="0"/>
                    <a:pt x="89" y="10"/>
                    <a:pt x="78" y="33"/>
                  </a:cubicBezTo>
                  <a:cubicBezTo>
                    <a:pt x="0" y="195"/>
                    <a:pt x="107" y="413"/>
                    <a:pt x="142" y="413"/>
                  </a:cubicBezTo>
                  <a:cubicBezTo>
                    <a:pt x="151" y="413"/>
                    <a:pt x="155" y="398"/>
                    <a:pt x="150" y="363"/>
                  </a:cubicBezTo>
                  <a:cubicBezTo>
                    <a:pt x="150" y="363"/>
                    <a:pt x="156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35"/>
            <p:cNvSpPr/>
            <p:nvPr/>
          </p:nvSpPr>
          <p:spPr>
            <a:xfrm>
              <a:off x="5336476" y="3864086"/>
              <a:ext cx="10705" cy="12977"/>
            </a:xfrm>
            <a:custGeom>
              <a:avLst/>
              <a:gdLst/>
              <a:ahLst/>
              <a:cxnLst/>
              <a:rect l="l" t="t" r="r" b="b"/>
              <a:pathLst>
                <a:path w="344" h="417" extrusionOk="0">
                  <a:moveTo>
                    <a:pt x="190" y="1"/>
                  </a:moveTo>
                  <a:cubicBezTo>
                    <a:pt x="186" y="1"/>
                    <a:pt x="182" y="4"/>
                    <a:pt x="180" y="13"/>
                  </a:cubicBezTo>
                  <a:cubicBezTo>
                    <a:pt x="180" y="21"/>
                    <a:pt x="1" y="417"/>
                    <a:pt x="147" y="417"/>
                  </a:cubicBezTo>
                  <a:cubicBezTo>
                    <a:pt x="161" y="417"/>
                    <a:pt x="178" y="413"/>
                    <a:pt x="198" y="405"/>
                  </a:cubicBezTo>
                  <a:cubicBezTo>
                    <a:pt x="343" y="357"/>
                    <a:pt x="23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35"/>
            <p:cNvSpPr/>
            <p:nvPr/>
          </p:nvSpPr>
          <p:spPr>
            <a:xfrm>
              <a:off x="5329007" y="3978576"/>
              <a:ext cx="4761" cy="6971"/>
            </a:xfrm>
            <a:custGeom>
              <a:avLst/>
              <a:gdLst/>
              <a:ahLst/>
              <a:cxnLst/>
              <a:rect l="l" t="t" r="r" b="b"/>
              <a:pathLst>
                <a:path w="153" h="224" extrusionOk="0">
                  <a:moveTo>
                    <a:pt x="72" y="0"/>
                  </a:moveTo>
                  <a:cubicBezTo>
                    <a:pt x="1" y="81"/>
                    <a:pt x="1" y="161"/>
                    <a:pt x="72" y="223"/>
                  </a:cubicBezTo>
                  <a:cubicBezTo>
                    <a:pt x="152" y="143"/>
                    <a:pt x="152" y="63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35"/>
            <p:cNvSpPr/>
            <p:nvPr/>
          </p:nvSpPr>
          <p:spPr>
            <a:xfrm>
              <a:off x="5593589" y="3863557"/>
              <a:ext cx="5851" cy="8434"/>
            </a:xfrm>
            <a:custGeom>
              <a:avLst/>
              <a:gdLst/>
              <a:ahLst/>
              <a:cxnLst/>
              <a:rect l="l" t="t" r="r" b="b"/>
              <a:pathLst>
                <a:path w="188" h="27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34" y="1"/>
                    <a:pt x="1" y="271"/>
                    <a:pt x="69" y="271"/>
                  </a:cubicBezTo>
                  <a:cubicBezTo>
                    <a:pt x="70" y="271"/>
                    <a:pt x="71" y="271"/>
                    <a:pt x="72" y="271"/>
                  </a:cubicBezTo>
                  <a:cubicBezTo>
                    <a:pt x="179" y="262"/>
                    <a:pt x="188" y="173"/>
                    <a:pt x="125" y="39"/>
                  </a:cubicBezTo>
                  <a:cubicBezTo>
                    <a:pt x="137" y="12"/>
                    <a:pt x="141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35"/>
            <p:cNvSpPr/>
            <p:nvPr/>
          </p:nvSpPr>
          <p:spPr>
            <a:xfrm>
              <a:off x="5529202" y="3897228"/>
              <a:ext cx="7500" cy="6411"/>
            </a:xfrm>
            <a:custGeom>
              <a:avLst/>
              <a:gdLst/>
              <a:ahLst/>
              <a:cxnLst/>
              <a:rect l="l" t="t" r="r" b="b"/>
              <a:pathLst>
                <a:path w="241" h="206" extrusionOk="0">
                  <a:moveTo>
                    <a:pt x="205" y="1"/>
                  </a:moveTo>
                  <a:cubicBezTo>
                    <a:pt x="205" y="1"/>
                    <a:pt x="205" y="1"/>
                    <a:pt x="205" y="1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lose/>
                  <a:moveTo>
                    <a:pt x="205" y="1"/>
                  </a:moveTo>
                  <a:cubicBezTo>
                    <a:pt x="212" y="19"/>
                    <a:pt x="0" y="170"/>
                    <a:pt x="151" y="206"/>
                  </a:cubicBezTo>
                  <a:cubicBezTo>
                    <a:pt x="223" y="152"/>
                    <a:pt x="240" y="8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35"/>
            <p:cNvSpPr/>
            <p:nvPr/>
          </p:nvSpPr>
          <p:spPr>
            <a:xfrm>
              <a:off x="5330314" y="3862747"/>
              <a:ext cx="5726" cy="3485"/>
            </a:xfrm>
            <a:custGeom>
              <a:avLst/>
              <a:gdLst/>
              <a:ahLst/>
              <a:cxnLst/>
              <a:rect l="l" t="t" r="r" b="b"/>
              <a:pathLst>
                <a:path w="184" h="112" extrusionOk="0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cubicBezTo>
                    <a:pt x="0" y="19"/>
                    <a:pt x="48" y="111"/>
                    <a:pt x="98" y="111"/>
                  </a:cubicBezTo>
                  <a:cubicBezTo>
                    <a:pt x="102" y="111"/>
                    <a:pt x="106" y="111"/>
                    <a:pt x="110" y="109"/>
                  </a:cubicBezTo>
                  <a:cubicBezTo>
                    <a:pt x="184" y="85"/>
                    <a:pt x="14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35"/>
            <p:cNvSpPr/>
            <p:nvPr/>
          </p:nvSpPr>
          <p:spPr>
            <a:xfrm>
              <a:off x="5571930" y="4006833"/>
              <a:ext cx="1151" cy="3548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12" y="0"/>
                  </a:moveTo>
                  <a:cubicBezTo>
                    <a:pt x="4" y="0"/>
                    <a:pt x="0" y="26"/>
                    <a:pt x="0" y="74"/>
                  </a:cubicBezTo>
                  <a:cubicBezTo>
                    <a:pt x="8" y="100"/>
                    <a:pt x="14" y="114"/>
                    <a:pt x="19" y="114"/>
                  </a:cubicBezTo>
                  <a:cubicBezTo>
                    <a:pt x="26" y="114"/>
                    <a:pt x="31" y="89"/>
                    <a:pt x="36" y="38"/>
                  </a:cubicBezTo>
                  <a:cubicBezTo>
                    <a:pt x="25" y="13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35"/>
            <p:cNvSpPr/>
            <p:nvPr/>
          </p:nvSpPr>
          <p:spPr>
            <a:xfrm>
              <a:off x="5673505" y="4122662"/>
              <a:ext cx="7002" cy="10705"/>
            </a:xfrm>
            <a:custGeom>
              <a:avLst/>
              <a:gdLst/>
              <a:ahLst/>
              <a:cxnLst/>
              <a:rect l="l" t="t" r="r" b="b"/>
              <a:pathLst>
                <a:path w="225" h="344" extrusionOk="0">
                  <a:moveTo>
                    <a:pt x="162" y="0"/>
                  </a:moveTo>
                  <a:cubicBezTo>
                    <a:pt x="120" y="67"/>
                    <a:pt x="1" y="344"/>
                    <a:pt x="131" y="344"/>
                  </a:cubicBezTo>
                  <a:cubicBezTo>
                    <a:pt x="140" y="344"/>
                    <a:pt x="150" y="342"/>
                    <a:pt x="162" y="339"/>
                  </a:cubicBezTo>
                  <a:cubicBezTo>
                    <a:pt x="225" y="322"/>
                    <a:pt x="189" y="36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35"/>
            <p:cNvSpPr/>
            <p:nvPr/>
          </p:nvSpPr>
          <p:spPr>
            <a:xfrm>
              <a:off x="5685487" y="4122662"/>
              <a:ext cx="5726" cy="10456"/>
            </a:xfrm>
            <a:custGeom>
              <a:avLst/>
              <a:gdLst/>
              <a:ahLst/>
              <a:cxnLst/>
              <a:rect l="l" t="t" r="r" b="b"/>
              <a:pathLst>
                <a:path w="184" h="33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63" y="98"/>
                    <a:pt x="0" y="197"/>
                    <a:pt x="45" y="304"/>
                  </a:cubicBezTo>
                  <a:cubicBezTo>
                    <a:pt x="52" y="326"/>
                    <a:pt x="61" y="335"/>
                    <a:pt x="71" y="335"/>
                  </a:cubicBezTo>
                  <a:cubicBezTo>
                    <a:pt x="119" y="335"/>
                    <a:pt x="183" y="9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35"/>
            <p:cNvSpPr/>
            <p:nvPr/>
          </p:nvSpPr>
          <p:spPr>
            <a:xfrm>
              <a:off x="5654647" y="4254797"/>
              <a:ext cx="2988" cy="6380"/>
            </a:xfrm>
            <a:custGeom>
              <a:avLst/>
              <a:gdLst/>
              <a:ahLst/>
              <a:cxnLst/>
              <a:rect l="l" t="t" r="r" b="b"/>
              <a:pathLst>
                <a:path w="96" h="205" extrusionOk="0">
                  <a:moveTo>
                    <a:pt x="81" y="1"/>
                  </a:moveTo>
                  <a:lnTo>
                    <a:pt x="81" y="1"/>
                  </a:lnTo>
                  <a:cubicBezTo>
                    <a:pt x="10" y="28"/>
                    <a:pt x="1" y="81"/>
                    <a:pt x="54" y="170"/>
                  </a:cubicBezTo>
                  <a:cubicBezTo>
                    <a:pt x="61" y="195"/>
                    <a:pt x="67" y="205"/>
                    <a:pt x="72" y="205"/>
                  </a:cubicBezTo>
                  <a:cubicBezTo>
                    <a:pt x="93" y="205"/>
                    <a:pt x="96" y="37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35"/>
            <p:cNvSpPr/>
            <p:nvPr/>
          </p:nvSpPr>
          <p:spPr>
            <a:xfrm>
              <a:off x="5721835" y="4132931"/>
              <a:ext cx="3081" cy="6971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36" y="0"/>
                  </a:moveTo>
                  <a:cubicBezTo>
                    <a:pt x="1" y="63"/>
                    <a:pt x="1" y="161"/>
                    <a:pt x="36" y="223"/>
                  </a:cubicBezTo>
                  <a:cubicBezTo>
                    <a:pt x="45" y="215"/>
                    <a:pt x="99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35"/>
            <p:cNvSpPr/>
            <p:nvPr/>
          </p:nvSpPr>
          <p:spPr>
            <a:xfrm>
              <a:off x="5656078" y="4257847"/>
              <a:ext cx="7593" cy="6411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96" y="1"/>
                    <a:pt x="197" y="1"/>
                    <a:pt x="198" y="2"/>
                  </a:cubicBezTo>
                  <a:lnTo>
                    <a:pt x="198" y="2"/>
                  </a:lnTo>
                  <a:cubicBezTo>
                    <a:pt x="197" y="1"/>
                    <a:pt x="197" y="1"/>
                    <a:pt x="196" y="1"/>
                  </a:cubicBezTo>
                  <a:close/>
                  <a:moveTo>
                    <a:pt x="198" y="2"/>
                  </a:moveTo>
                  <a:cubicBezTo>
                    <a:pt x="222" y="14"/>
                    <a:pt x="1" y="119"/>
                    <a:pt x="71" y="197"/>
                  </a:cubicBezTo>
                  <a:cubicBezTo>
                    <a:pt x="89" y="203"/>
                    <a:pt x="104" y="206"/>
                    <a:pt x="116" y="206"/>
                  </a:cubicBezTo>
                  <a:cubicBezTo>
                    <a:pt x="161" y="206"/>
                    <a:pt x="176" y="170"/>
                    <a:pt x="169" y="108"/>
                  </a:cubicBezTo>
                  <a:lnTo>
                    <a:pt x="169" y="108"/>
                  </a:lnTo>
                  <a:cubicBezTo>
                    <a:pt x="170" y="109"/>
                    <a:pt x="171" y="110"/>
                    <a:pt x="172" y="110"/>
                  </a:cubicBezTo>
                  <a:cubicBezTo>
                    <a:pt x="188" y="110"/>
                    <a:pt x="244" y="20"/>
                    <a:pt x="19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35"/>
            <p:cNvSpPr/>
            <p:nvPr/>
          </p:nvSpPr>
          <p:spPr>
            <a:xfrm>
              <a:off x="5714895" y="4143481"/>
              <a:ext cx="1992" cy="3641"/>
            </a:xfrm>
            <a:custGeom>
              <a:avLst/>
              <a:gdLst/>
              <a:ahLst/>
              <a:cxnLst/>
              <a:rect l="l" t="t" r="r" b="b"/>
              <a:pathLst>
                <a:path w="64" h="117" extrusionOk="0">
                  <a:moveTo>
                    <a:pt x="36" y="0"/>
                  </a:moveTo>
                  <a:cubicBezTo>
                    <a:pt x="1" y="36"/>
                    <a:pt x="1" y="72"/>
                    <a:pt x="36" y="116"/>
                  </a:cubicBezTo>
                  <a:cubicBezTo>
                    <a:pt x="63" y="81"/>
                    <a:pt x="63" y="45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35"/>
            <p:cNvSpPr/>
            <p:nvPr/>
          </p:nvSpPr>
          <p:spPr>
            <a:xfrm>
              <a:off x="5681814" y="4199217"/>
              <a:ext cx="3579" cy="3610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65" y="0"/>
                  </a:moveTo>
                  <a:cubicBezTo>
                    <a:pt x="41" y="0"/>
                    <a:pt x="15" y="18"/>
                    <a:pt x="11" y="47"/>
                  </a:cubicBezTo>
                  <a:cubicBezTo>
                    <a:pt x="1" y="89"/>
                    <a:pt x="30" y="116"/>
                    <a:pt x="59" y="116"/>
                  </a:cubicBezTo>
                  <a:cubicBezTo>
                    <a:pt x="78" y="116"/>
                    <a:pt x="97" y="103"/>
                    <a:pt x="100" y="74"/>
                  </a:cubicBezTo>
                  <a:cubicBezTo>
                    <a:pt x="114" y="22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35"/>
            <p:cNvSpPr/>
            <p:nvPr/>
          </p:nvSpPr>
          <p:spPr>
            <a:xfrm>
              <a:off x="5564990" y="4267027"/>
              <a:ext cx="5695" cy="6348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81" y="0"/>
                  </a:moveTo>
                  <a:cubicBezTo>
                    <a:pt x="18" y="45"/>
                    <a:pt x="0" y="98"/>
                    <a:pt x="27" y="170"/>
                  </a:cubicBezTo>
                  <a:cubicBezTo>
                    <a:pt x="38" y="194"/>
                    <a:pt x="51" y="204"/>
                    <a:pt x="65" y="204"/>
                  </a:cubicBezTo>
                  <a:cubicBezTo>
                    <a:pt x="124" y="204"/>
                    <a:pt x="18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35"/>
            <p:cNvSpPr/>
            <p:nvPr/>
          </p:nvSpPr>
          <p:spPr>
            <a:xfrm>
              <a:off x="5345936" y="3883909"/>
              <a:ext cx="1712" cy="336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27" y="0"/>
                  </a:moveTo>
                  <a:cubicBezTo>
                    <a:pt x="1" y="36"/>
                    <a:pt x="1" y="81"/>
                    <a:pt x="27" y="107"/>
                  </a:cubicBezTo>
                  <a:cubicBezTo>
                    <a:pt x="54" y="72"/>
                    <a:pt x="54" y="3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35"/>
            <p:cNvSpPr/>
            <p:nvPr/>
          </p:nvSpPr>
          <p:spPr>
            <a:xfrm>
              <a:off x="5351787" y="3908556"/>
              <a:ext cx="1120" cy="3548"/>
            </a:xfrm>
            <a:custGeom>
              <a:avLst/>
              <a:gdLst/>
              <a:ahLst/>
              <a:cxnLst/>
              <a:rect l="l" t="t" r="r" b="b"/>
              <a:pathLst>
                <a:path w="36" h="114" extrusionOk="0">
                  <a:moveTo>
                    <a:pt x="15" y="0"/>
                  </a:moveTo>
                  <a:cubicBezTo>
                    <a:pt x="6" y="0"/>
                    <a:pt x="0" y="26"/>
                    <a:pt x="0" y="74"/>
                  </a:cubicBezTo>
                  <a:cubicBezTo>
                    <a:pt x="8" y="100"/>
                    <a:pt x="15" y="114"/>
                    <a:pt x="21" y="114"/>
                  </a:cubicBezTo>
                  <a:cubicBezTo>
                    <a:pt x="30" y="114"/>
                    <a:pt x="36" y="89"/>
                    <a:pt x="36" y="38"/>
                  </a:cubicBezTo>
                  <a:cubicBezTo>
                    <a:pt x="28" y="13"/>
                    <a:pt x="2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35"/>
            <p:cNvSpPr/>
            <p:nvPr/>
          </p:nvSpPr>
          <p:spPr>
            <a:xfrm>
              <a:off x="5974467" y="4158201"/>
              <a:ext cx="5322" cy="112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72" y="0"/>
                  </a:moveTo>
                  <a:cubicBezTo>
                    <a:pt x="1" y="18"/>
                    <a:pt x="19" y="36"/>
                    <a:pt x="108" y="36"/>
                  </a:cubicBezTo>
                  <a:cubicBezTo>
                    <a:pt x="170" y="18"/>
                    <a:pt x="153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35"/>
            <p:cNvSpPr/>
            <p:nvPr/>
          </p:nvSpPr>
          <p:spPr>
            <a:xfrm>
              <a:off x="6103024" y="414404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8"/>
                    <a:pt x="18" y="36"/>
                    <a:pt x="107" y="36"/>
                  </a:cubicBezTo>
                  <a:cubicBezTo>
                    <a:pt x="170" y="18"/>
                    <a:pt x="152" y="9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35"/>
            <p:cNvSpPr/>
            <p:nvPr/>
          </p:nvSpPr>
          <p:spPr>
            <a:xfrm>
              <a:off x="6464482" y="4133429"/>
              <a:ext cx="3641" cy="1276"/>
            </a:xfrm>
            <a:custGeom>
              <a:avLst/>
              <a:gdLst/>
              <a:ahLst/>
              <a:cxnLst/>
              <a:rect l="l" t="t" r="r" b="b"/>
              <a:pathLst>
                <a:path w="117" h="41" extrusionOk="0">
                  <a:moveTo>
                    <a:pt x="59" y="0"/>
                  </a:moveTo>
                  <a:cubicBezTo>
                    <a:pt x="38" y="0"/>
                    <a:pt x="18" y="7"/>
                    <a:pt x="1" y="20"/>
                  </a:cubicBezTo>
                  <a:cubicBezTo>
                    <a:pt x="18" y="34"/>
                    <a:pt x="36" y="40"/>
                    <a:pt x="55" y="40"/>
                  </a:cubicBezTo>
                  <a:cubicBezTo>
                    <a:pt x="74" y="40"/>
                    <a:pt x="94" y="34"/>
                    <a:pt x="117" y="20"/>
                  </a:cubicBezTo>
                  <a:cubicBezTo>
                    <a:pt x="99" y="7"/>
                    <a:pt x="7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35"/>
            <p:cNvSpPr/>
            <p:nvPr/>
          </p:nvSpPr>
          <p:spPr>
            <a:xfrm>
              <a:off x="7353363" y="4133336"/>
              <a:ext cx="6691" cy="7967"/>
            </a:xfrm>
            <a:custGeom>
              <a:avLst/>
              <a:gdLst/>
              <a:ahLst/>
              <a:cxnLst/>
              <a:rect l="l" t="t" r="r" b="b"/>
              <a:pathLst>
                <a:path w="215" h="256" extrusionOk="0">
                  <a:moveTo>
                    <a:pt x="22" y="1"/>
                  </a:moveTo>
                  <a:cubicBezTo>
                    <a:pt x="14" y="1"/>
                    <a:pt x="11" y="48"/>
                    <a:pt x="3" y="202"/>
                  </a:cubicBezTo>
                  <a:cubicBezTo>
                    <a:pt x="1" y="240"/>
                    <a:pt x="11" y="255"/>
                    <a:pt x="28" y="255"/>
                  </a:cubicBezTo>
                  <a:cubicBezTo>
                    <a:pt x="84" y="255"/>
                    <a:pt x="215" y="86"/>
                    <a:pt x="208" y="86"/>
                  </a:cubicBezTo>
                  <a:lnTo>
                    <a:pt x="208" y="86"/>
                  </a:lnTo>
                  <a:cubicBezTo>
                    <a:pt x="176" y="113"/>
                    <a:pt x="150" y="124"/>
                    <a:pt x="129" y="124"/>
                  </a:cubicBezTo>
                  <a:cubicBezTo>
                    <a:pt x="55" y="124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35"/>
            <p:cNvSpPr/>
            <p:nvPr/>
          </p:nvSpPr>
          <p:spPr>
            <a:xfrm>
              <a:off x="7339079" y="4160130"/>
              <a:ext cx="6597" cy="1525"/>
            </a:xfrm>
            <a:custGeom>
              <a:avLst/>
              <a:gdLst/>
              <a:ahLst/>
              <a:cxnLst/>
              <a:rect l="l" t="t" r="r" b="b"/>
              <a:pathLst>
                <a:path w="212" h="49" extrusionOk="0">
                  <a:moveTo>
                    <a:pt x="104" y="0"/>
                  </a:moveTo>
                  <a:cubicBezTo>
                    <a:pt x="65" y="0"/>
                    <a:pt x="27" y="7"/>
                    <a:pt x="16" y="19"/>
                  </a:cubicBezTo>
                  <a:cubicBezTo>
                    <a:pt x="0" y="39"/>
                    <a:pt x="58" y="48"/>
                    <a:pt x="116" y="48"/>
                  </a:cubicBezTo>
                  <a:cubicBezTo>
                    <a:pt x="156" y="48"/>
                    <a:pt x="197" y="44"/>
                    <a:pt x="212" y="36"/>
                  </a:cubicBezTo>
                  <a:cubicBezTo>
                    <a:pt x="207" y="11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35"/>
            <p:cNvSpPr/>
            <p:nvPr/>
          </p:nvSpPr>
          <p:spPr>
            <a:xfrm>
              <a:off x="7320407" y="4148211"/>
              <a:ext cx="5290" cy="1120"/>
            </a:xfrm>
            <a:custGeom>
              <a:avLst/>
              <a:gdLst/>
              <a:ahLst/>
              <a:cxnLst/>
              <a:rect l="l" t="t" r="r" b="b"/>
              <a:pathLst>
                <a:path w="170" h="36" extrusionOk="0">
                  <a:moveTo>
                    <a:pt x="107" y="0"/>
                  </a:moveTo>
                  <a:cubicBezTo>
                    <a:pt x="18" y="0"/>
                    <a:pt x="0" y="18"/>
                    <a:pt x="63" y="36"/>
                  </a:cubicBezTo>
                  <a:cubicBezTo>
                    <a:pt x="152" y="36"/>
                    <a:pt x="170" y="18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35"/>
            <p:cNvSpPr/>
            <p:nvPr/>
          </p:nvSpPr>
          <p:spPr>
            <a:xfrm>
              <a:off x="7313747" y="4133678"/>
              <a:ext cx="3361" cy="1307"/>
            </a:xfrm>
            <a:custGeom>
              <a:avLst/>
              <a:gdLst/>
              <a:ahLst/>
              <a:cxnLst/>
              <a:rect l="l" t="t" r="r" b="b"/>
              <a:pathLst>
                <a:path w="108" h="42" extrusionOk="0">
                  <a:moveTo>
                    <a:pt x="57" y="1"/>
                  </a:moveTo>
                  <a:cubicBezTo>
                    <a:pt x="38" y="1"/>
                    <a:pt x="18" y="8"/>
                    <a:pt x="0" y="21"/>
                  </a:cubicBezTo>
                  <a:cubicBezTo>
                    <a:pt x="18" y="34"/>
                    <a:pt x="36" y="41"/>
                    <a:pt x="54" y="41"/>
                  </a:cubicBezTo>
                  <a:cubicBezTo>
                    <a:pt x="71" y="41"/>
                    <a:pt x="89" y="34"/>
                    <a:pt x="107" y="21"/>
                  </a:cubicBezTo>
                  <a:cubicBezTo>
                    <a:pt x="94" y="8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1" name="Google Shape;19481;p35"/>
          <p:cNvGrpSpPr/>
          <p:nvPr/>
        </p:nvGrpSpPr>
        <p:grpSpPr>
          <a:xfrm>
            <a:off x="25" y="-25"/>
            <a:ext cx="9144047" cy="5143470"/>
            <a:chOff x="25" y="-25"/>
            <a:chExt cx="9144047" cy="5143470"/>
          </a:xfrm>
        </p:grpSpPr>
        <p:sp>
          <p:nvSpPr>
            <p:cNvPr id="19482" name="Google Shape;19482;p35"/>
            <p:cNvSpPr/>
            <p:nvPr/>
          </p:nvSpPr>
          <p:spPr>
            <a:xfrm>
              <a:off x="25" y="-25"/>
              <a:ext cx="9144047" cy="5143470"/>
            </a:xfrm>
            <a:custGeom>
              <a:avLst/>
              <a:gdLst/>
              <a:ahLst/>
              <a:cxnLst/>
              <a:rect l="l" t="t" r="r" b="b"/>
              <a:pathLst>
                <a:path w="66633" h="37452" extrusionOk="0">
                  <a:moveTo>
                    <a:pt x="2499" y="563"/>
                  </a:moveTo>
                  <a:cubicBezTo>
                    <a:pt x="2516" y="563"/>
                    <a:pt x="2516" y="563"/>
                    <a:pt x="2508" y="572"/>
                  </a:cubicBezTo>
                  <a:cubicBezTo>
                    <a:pt x="2508" y="572"/>
                    <a:pt x="2499" y="572"/>
                    <a:pt x="2499" y="563"/>
                  </a:cubicBezTo>
                  <a:close/>
                  <a:moveTo>
                    <a:pt x="14801" y="563"/>
                  </a:moveTo>
                  <a:cubicBezTo>
                    <a:pt x="14810" y="563"/>
                    <a:pt x="14810" y="563"/>
                    <a:pt x="14801" y="572"/>
                  </a:cubicBezTo>
                  <a:cubicBezTo>
                    <a:pt x="14801" y="572"/>
                    <a:pt x="14801" y="572"/>
                    <a:pt x="14801" y="563"/>
                  </a:cubicBezTo>
                  <a:close/>
                  <a:moveTo>
                    <a:pt x="51225" y="625"/>
                  </a:moveTo>
                  <a:lnTo>
                    <a:pt x="51225" y="625"/>
                  </a:lnTo>
                  <a:cubicBezTo>
                    <a:pt x="51406" y="653"/>
                    <a:pt x="51361" y="669"/>
                    <a:pt x="51295" y="669"/>
                  </a:cubicBezTo>
                  <a:cubicBezTo>
                    <a:pt x="51235" y="669"/>
                    <a:pt x="51157" y="655"/>
                    <a:pt x="51225" y="625"/>
                  </a:cubicBezTo>
                  <a:close/>
                  <a:moveTo>
                    <a:pt x="63519" y="625"/>
                  </a:moveTo>
                  <a:lnTo>
                    <a:pt x="63519" y="625"/>
                  </a:lnTo>
                  <a:cubicBezTo>
                    <a:pt x="63699" y="653"/>
                    <a:pt x="63654" y="669"/>
                    <a:pt x="63588" y="669"/>
                  </a:cubicBezTo>
                  <a:cubicBezTo>
                    <a:pt x="63528" y="669"/>
                    <a:pt x="63450" y="655"/>
                    <a:pt x="63519" y="625"/>
                  </a:cubicBezTo>
                  <a:close/>
                  <a:moveTo>
                    <a:pt x="51707" y="679"/>
                  </a:moveTo>
                  <a:cubicBezTo>
                    <a:pt x="51752" y="679"/>
                    <a:pt x="51796" y="688"/>
                    <a:pt x="51841" y="697"/>
                  </a:cubicBezTo>
                  <a:cubicBezTo>
                    <a:pt x="51827" y="697"/>
                    <a:pt x="51812" y="698"/>
                    <a:pt x="51796" y="698"/>
                  </a:cubicBezTo>
                  <a:cubicBezTo>
                    <a:pt x="51772" y="698"/>
                    <a:pt x="51745" y="695"/>
                    <a:pt x="51707" y="679"/>
                  </a:cubicBezTo>
                  <a:close/>
                  <a:moveTo>
                    <a:pt x="64009" y="679"/>
                  </a:moveTo>
                  <a:cubicBezTo>
                    <a:pt x="64054" y="679"/>
                    <a:pt x="64098" y="688"/>
                    <a:pt x="64143" y="697"/>
                  </a:cubicBezTo>
                  <a:cubicBezTo>
                    <a:pt x="64129" y="697"/>
                    <a:pt x="64113" y="698"/>
                    <a:pt x="64096" y="698"/>
                  </a:cubicBezTo>
                  <a:cubicBezTo>
                    <a:pt x="64070" y="698"/>
                    <a:pt x="64041" y="695"/>
                    <a:pt x="64009" y="679"/>
                  </a:cubicBezTo>
                  <a:close/>
                  <a:moveTo>
                    <a:pt x="42483" y="697"/>
                  </a:moveTo>
                  <a:cubicBezTo>
                    <a:pt x="42530" y="697"/>
                    <a:pt x="42515" y="701"/>
                    <a:pt x="42499" y="701"/>
                  </a:cubicBezTo>
                  <a:cubicBezTo>
                    <a:pt x="42491" y="701"/>
                    <a:pt x="42483" y="700"/>
                    <a:pt x="42483" y="697"/>
                  </a:cubicBezTo>
                  <a:close/>
                  <a:moveTo>
                    <a:pt x="54785" y="697"/>
                  </a:moveTo>
                  <a:cubicBezTo>
                    <a:pt x="54827" y="697"/>
                    <a:pt x="54813" y="701"/>
                    <a:pt x="54799" y="701"/>
                  </a:cubicBezTo>
                  <a:cubicBezTo>
                    <a:pt x="54792" y="701"/>
                    <a:pt x="54785" y="700"/>
                    <a:pt x="54785" y="697"/>
                  </a:cubicBezTo>
                  <a:close/>
                  <a:moveTo>
                    <a:pt x="19458" y="715"/>
                  </a:moveTo>
                  <a:cubicBezTo>
                    <a:pt x="19453" y="719"/>
                    <a:pt x="19451" y="721"/>
                    <a:pt x="19449" y="721"/>
                  </a:cubicBezTo>
                  <a:cubicBezTo>
                    <a:pt x="19446" y="721"/>
                    <a:pt x="19444" y="719"/>
                    <a:pt x="19440" y="715"/>
                  </a:cubicBezTo>
                  <a:close/>
                  <a:moveTo>
                    <a:pt x="31760" y="715"/>
                  </a:moveTo>
                  <a:cubicBezTo>
                    <a:pt x="31755" y="719"/>
                    <a:pt x="31751" y="721"/>
                    <a:pt x="31747" y="721"/>
                  </a:cubicBezTo>
                  <a:cubicBezTo>
                    <a:pt x="31744" y="721"/>
                    <a:pt x="31742" y="719"/>
                    <a:pt x="31742" y="715"/>
                  </a:cubicBezTo>
                  <a:close/>
                  <a:moveTo>
                    <a:pt x="51538" y="706"/>
                  </a:moveTo>
                  <a:cubicBezTo>
                    <a:pt x="51640" y="711"/>
                    <a:pt x="51594" y="732"/>
                    <a:pt x="51558" y="732"/>
                  </a:cubicBezTo>
                  <a:cubicBezTo>
                    <a:pt x="51538" y="732"/>
                    <a:pt x="51521" y="725"/>
                    <a:pt x="51538" y="706"/>
                  </a:cubicBezTo>
                  <a:close/>
                  <a:moveTo>
                    <a:pt x="63840" y="706"/>
                  </a:moveTo>
                  <a:lnTo>
                    <a:pt x="63840" y="706"/>
                  </a:lnTo>
                  <a:cubicBezTo>
                    <a:pt x="63936" y="711"/>
                    <a:pt x="63892" y="732"/>
                    <a:pt x="63858" y="732"/>
                  </a:cubicBezTo>
                  <a:cubicBezTo>
                    <a:pt x="63839" y="732"/>
                    <a:pt x="63824" y="725"/>
                    <a:pt x="63840" y="706"/>
                  </a:cubicBezTo>
                  <a:close/>
                  <a:moveTo>
                    <a:pt x="34118" y="691"/>
                  </a:moveTo>
                  <a:cubicBezTo>
                    <a:pt x="34137" y="691"/>
                    <a:pt x="34157" y="707"/>
                    <a:pt x="34177" y="732"/>
                  </a:cubicBezTo>
                  <a:cubicBezTo>
                    <a:pt x="34151" y="724"/>
                    <a:pt x="34115" y="724"/>
                    <a:pt x="34079" y="724"/>
                  </a:cubicBezTo>
                  <a:cubicBezTo>
                    <a:pt x="34091" y="700"/>
                    <a:pt x="34104" y="691"/>
                    <a:pt x="34118" y="691"/>
                  </a:cubicBezTo>
                  <a:close/>
                  <a:moveTo>
                    <a:pt x="22901" y="724"/>
                  </a:moveTo>
                  <a:cubicBezTo>
                    <a:pt x="22895" y="747"/>
                    <a:pt x="22875" y="755"/>
                    <a:pt x="22857" y="755"/>
                  </a:cubicBezTo>
                  <a:cubicBezTo>
                    <a:pt x="22822" y="755"/>
                    <a:pt x="22794" y="724"/>
                    <a:pt x="22901" y="724"/>
                  </a:cubicBezTo>
                  <a:close/>
                  <a:moveTo>
                    <a:pt x="9859" y="724"/>
                  </a:moveTo>
                  <a:cubicBezTo>
                    <a:pt x="9818" y="759"/>
                    <a:pt x="9765" y="777"/>
                    <a:pt x="9722" y="777"/>
                  </a:cubicBezTo>
                  <a:cubicBezTo>
                    <a:pt x="9680" y="777"/>
                    <a:pt x="9649" y="759"/>
                    <a:pt x="9653" y="724"/>
                  </a:cubicBezTo>
                  <a:close/>
                  <a:moveTo>
                    <a:pt x="22161" y="724"/>
                  </a:moveTo>
                  <a:cubicBezTo>
                    <a:pt x="22116" y="759"/>
                    <a:pt x="22060" y="777"/>
                    <a:pt x="22018" y="777"/>
                  </a:cubicBezTo>
                  <a:cubicBezTo>
                    <a:pt x="21976" y="777"/>
                    <a:pt x="21947" y="759"/>
                    <a:pt x="21955" y="724"/>
                  </a:cubicBezTo>
                  <a:close/>
                  <a:moveTo>
                    <a:pt x="38845" y="775"/>
                  </a:moveTo>
                  <a:cubicBezTo>
                    <a:pt x="38851" y="775"/>
                    <a:pt x="38857" y="776"/>
                    <a:pt x="38861" y="777"/>
                  </a:cubicBezTo>
                  <a:cubicBezTo>
                    <a:pt x="38831" y="782"/>
                    <a:pt x="38814" y="783"/>
                    <a:pt x="38807" y="783"/>
                  </a:cubicBezTo>
                  <a:cubicBezTo>
                    <a:pt x="38791" y="783"/>
                    <a:pt x="38822" y="775"/>
                    <a:pt x="38845" y="775"/>
                  </a:cubicBezTo>
                  <a:close/>
                  <a:moveTo>
                    <a:pt x="51142" y="775"/>
                  </a:moveTo>
                  <a:cubicBezTo>
                    <a:pt x="51147" y="775"/>
                    <a:pt x="51151" y="776"/>
                    <a:pt x="51154" y="777"/>
                  </a:cubicBezTo>
                  <a:cubicBezTo>
                    <a:pt x="51124" y="782"/>
                    <a:pt x="51108" y="783"/>
                    <a:pt x="51102" y="783"/>
                  </a:cubicBezTo>
                  <a:cubicBezTo>
                    <a:pt x="51088" y="783"/>
                    <a:pt x="51121" y="775"/>
                    <a:pt x="51142" y="775"/>
                  </a:cubicBezTo>
                  <a:close/>
                  <a:moveTo>
                    <a:pt x="19591" y="732"/>
                  </a:moveTo>
                  <a:lnTo>
                    <a:pt x="19779" y="741"/>
                  </a:lnTo>
                  <a:cubicBezTo>
                    <a:pt x="19745" y="779"/>
                    <a:pt x="19713" y="797"/>
                    <a:pt x="19684" y="797"/>
                  </a:cubicBezTo>
                  <a:cubicBezTo>
                    <a:pt x="19650" y="797"/>
                    <a:pt x="19620" y="775"/>
                    <a:pt x="19591" y="732"/>
                  </a:cubicBezTo>
                  <a:close/>
                  <a:moveTo>
                    <a:pt x="31894" y="732"/>
                  </a:moveTo>
                  <a:lnTo>
                    <a:pt x="32072" y="741"/>
                  </a:lnTo>
                  <a:cubicBezTo>
                    <a:pt x="32038" y="779"/>
                    <a:pt x="32008" y="797"/>
                    <a:pt x="31981" y="797"/>
                  </a:cubicBezTo>
                  <a:cubicBezTo>
                    <a:pt x="31950" y="797"/>
                    <a:pt x="31922" y="775"/>
                    <a:pt x="31894" y="732"/>
                  </a:cubicBezTo>
                  <a:close/>
                  <a:moveTo>
                    <a:pt x="39520" y="772"/>
                  </a:moveTo>
                  <a:cubicBezTo>
                    <a:pt x="39575" y="772"/>
                    <a:pt x="39742" y="809"/>
                    <a:pt x="39681" y="809"/>
                  </a:cubicBezTo>
                  <a:cubicBezTo>
                    <a:pt x="39668" y="809"/>
                    <a:pt x="39645" y="808"/>
                    <a:pt x="39610" y="804"/>
                  </a:cubicBezTo>
                  <a:cubicBezTo>
                    <a:pt x="39592" y="795"/>
                    <a:pt x="39566" y="786"/>
                    <a:pt x="39503" y="777"/>
                  </a:cubicBezTo>
                  <a:cubicBezTo>
                    <a:pt x="39502" y="773"/>
                    <a:pt x="39508" y="772"/>
                    <a:pt x="39520" y="772"/>
                  </a:cubicBezTo>
                  <a:close/>
                  <a:moveTo>
                    <a:pt x="51822" y="772"/>
                  </a:moveTo>
                  <a:cubicBezTo>
                    <a:pt x="51877" y="772"/>
                    <a:pt x="52043" y="809"/>
                    <a:pt x="51977" y="809"/>
                  </a:cubicBezTo>
                  <a:cubicBezTo>
                    <a:pt x="51964" y="809"/>
                    <a:pt x="51940" y="808"/>
                    <a:pt x="51903" y="804"/>
                  </a:cubicBezTo>
                  <a:cubicBezTo>
                    <a:pt x="51894" y="795"/>
                    <a:pt x="51859" y="786"/>
                    <a:pt x="51805" y="777"/>
                  </a:cubicBezTo>
                  <a:cubicBezTo>
                    <a:pt x="51804" y="773"/>
                    <a:pt x="51811" y="772"/>
                    <a:pt x="51822" y="772"/>
                  </a:cubicBezTo>
                  <a:close/>
                  <a:moveTo>
                    <a:pt x="20003" y="722"/>
                  </a:moveTo>
                  <a:cubicBezTo>
                    <a:pt x="20020" y="722"/>
                    <a:pt x="20033" y="724"/>
                    <a:pt x="20037" y="724"/>
                  </a:cubicBezTo>
                  <a:cubicBezTo>
                    <a:pt x="20029" y="777"/>
                    <a:pt x="20002" y="804"/>
                    <a:pt x="19948" y="813"/>
                  </a:cubicBezTo>
                  <a:cubicBezTo>
                    <a:pt x="19881" y="732"/>
                    <a:pt x="19955" y="722"/>
                    <a:pt x="20003" y="722"/>
                  </a:cubicBezTo>
                  <a:close/>
                  <a:moveTo>
                    <a:pt x="32301" y="722"/>
                  </a:moveTo>
                  <a:cubicBezTo>
                    <a:pt x="32318" y="722"/>
                    <a:pt x="32333" y="724"/>
                    <a:pt x="32340" y="724"/>
                  </a:cubicBezTo>
                  <a:cubicBezTo>
                    <a:pt x="32331" y="777"/>
                    <a:pt x="32295" y="804"/>
                    <a:pt x="32250" y="813"/>
                  </a:cubicBezTo>
                  <a:cubicBezTo>
                    <a:pt x="32177" y="732"/>
                    <a:pt x="32249" y="722"/>
                    <a:pt x="32301" y="722"/>
                  </a:cubicBezTo>
                  <a:close/>
                  <a:moveTo>
                    <a:pt x="37023" y="747"/>
                  </a:moveTo>
                  <a:cubicBezTo>
                    <a:pt x="37065" y="747"/>
                    <a:pt x="37069" y="763"/>
                    <a:pt x="37032" y="795"/>
                  </a:cubicBezTo>
                  <a:cubicBezTo>
                    <a:pt x="37005" y="830"/>
                    <a:pt x="36981" y="846"/>
                    <a:pt x="36960" y="846"/>
                  </a:cubicBezTo>
                  <a:cubicBezTo>
                    <a:pt x="36932" y="846"/>
                    <a:pt x="36909" y="819"/>
                    <a:pt x="36889" y="768"/>
                  </a:cubicBezTo>
                  <a:cubicBezTo>
                    <a:pt x="36950" y="754"/>
                    <a:pt x="36995" y="747"/>
                    <a:pt x="37023" y="747"/>
                  </a:cubicBezTo>
                  <a:close/>
                  <a:moveTo>
                    <a:pt x="63884" y="732"/>
                  </a:moveTo>
                  <a:cubicBezTo>
                    <a:pt x="63938" y="759"/>
                    <a:pt x="63991" y="795"/>
                    <a:pt x="64045" y="831"/>
                  </a:cubicBezTo>
                  <a:cubicBezTo>
                    <a:pt x="64018" y="868"/>
                    <a:pt x="63997" y="882"/>
                    <a:pt x="63980" y="882"/>
                  </a:cubicBezTo>
                  <a:cubicBezTo>
                    <a:pt x="63935" y="882"/>
                    <a:pt x="63917" y="784"/>
                    <a:pt x="63884" y="732"/>
                  </a:cubicBezTo>
                  <a:close/>
                  <a:moveTo>
                    <a:pt x="47220" y="724"/>
                  </a:moveTo>
                  <a:cubicBezTo>
                    <a:pt x="47586" y="724"/>
                    <a:pt x="47550" y="795"/>
                    <a:pt x="47568" y="884"/>
                  </a:cubicBezTo>
                  <a:cubicBezTo>
                    <a:pt x="47543" y="835"/>
                    <a:pt x="47510" y="786"/>
                    <a:pt x="47481" y="786"/>
                  </a:cubicBezTo>
                  <a:cubicBezTo>
                    <a:pt x="47467" y="786"/>
                    <a:pt x="47454" y="796"/>
                    <a:pt x="47443" y="822"/>
                  </a:cubicBezTo>
                  <a:cubicBezTo>
                    <a:pt x="47430" y="857"/>
                    <a:pt x="47412" y="870"/>
                    <a:pt x="47391" y="870"/>
                  </a:cubicBezTo>
                  <a:cubicBezTo>
                    <a:pt x="47329" y="870"/>
                    <a:pt x="47247" y="744"/>
                    <a:pt x="47220" y="724"/>
                  </a:cubicBezTo>
                  <a:close/>
                  <a:moveTo>
                    <a:pt x="33922" y="743"/>
                  </a:moveTo>
                  <a:cubicBezTo>
                    <a:pt x="33964" y="743"/>
                    <a:pt x="33907" y="773"/>
                    <a:pt x="34043" y="875"/>
                  </a:cubicBezTo>
                  <a:cubicBezTo>
                    <a:pt x="34090" y="910"/>
                    <a:pt x="34087" y="926"/>
                    <a:pt x="34062" y="926"/>
                  </a:cubicBezTo>
                  <a:cubicBezTo>
                    <a:pt x="34009" y="926"/>
                    <a:pt x="33859" y="858"/>
                    <a:pt x="33847" y="750"/>
                  </a:cubicBezTo>
                  <a:cubicBezTo>
                    <a:pt x="33887" y="746"/>
                    <a:pt x="33909" y="743"/>
                    <a:pt x="33922" y="743"/>
                  </a:cubicBezTo>
                  <a:close/>
                  <a:moveTo>
                    <a:pt x="13605" y="911"/>
                  </a:moveTo>
                  <a:cubicBezTo>
                    <a:pt x="13605" y="920"/>
                    <a:pt x="13596" y="929"/>
                    <a:pt x="13596" y="929"/>
                  </a:cubicBezTo>
                  <a:cubicBezTo>
                    <a:pt x="13596" y="920"/>
                    <a:pt x="13596" y="911"/>
                    <a:pt x="13605" y="911"/>
                  </a:cubicBezTo>
                  <a:close/>
                  <a:moveTo>
                    <a:pt x="25907" y="911"/>
                  </a:moveTo>
                  <a:cubicBezTo>
                    <a:pt x="25899" y="920"/>
                    <a:pt x="25899" y="929"/>
                    <a:pt x="25899" y="929"/>
                  </a:cubicBezTo>
                  <a:cubicBezTo>
                    <a:pt x="25890" y="920"/>
                    <a:pt x="25890" y="911"/>
                    <a:pt x="25907" y="911"/>
                  </a:cubicBezTo>
                  <a:close/>
                  <a:moveTo>
                    <a:pt x="51582" y="732"/>
                  </a:moveTo>
                  <a:cubicBezTo>
                    <a:pt x="51636" y="759"/>
                    <a:pt x="51689" y="786"/>
                    <a:pt x="51734" y="822"/>
                  </a:cubicBezTo>
                  <a:cubicBezTo>
                    <a:pt x="51782" y="817"/>
                    <a:pt x="51831" y="815"/>
                    <a:pt x="51880" y="815"/>
                  </a:cubicBezTo>
                  <a:cubicBezTo>
                    <a:pt x="52029" y="815"/>
                    <a:pt x="52166" y="841"/>
                    <a:pt x="52207" y="929"/>
                  </a:cubicBezTo>
                  <a:cubicBezTo>
                    <a:pt x="52127" y="929"/>
                    <a:pt x="51948" y="941"/>
                    <a:pt x="51785" y="941"/>
                  </a:cubicBezTo>
                  <a:cubicBezTo>
                    <a:pt x="51638" y="941"/>
                    <a:pt x="51504" y="931"/>
                    <a:pt x="51466" y="893"/>
                  </a:cubicBezTo>
                  <a:cubicBezTo>
                    <a:pt x="51493" y="875"/>
                    <a:pt x="51555" y="857"/>
                    <a:pt x="51636" y="840"/>
                  </a:cubicBezTo>
                  <a:cubicBezTo>
                    <a:pt x="51618" y="813"/>
                    <a:pt x="51600" y="768"/>
                    <a:pt x="51582" y="732"/>
                  </a:cubicBezTo>
                  <a:close/>
                  <a:moveTo>
                    <a:pt x="27570" y="946"/>
                  </a:moveTo>
                  <a:cubicBezTo>
                    <a:pt x="27569" y="946"/>
                    <a:pt x="27568" y="946"/>
                    <a:pt x="27567" y="947"/>
                  </a:cubicBezTo>
                  <a:cubicBezTo>
                    <a:pt x="27568" y="947"/>
                    <a:pt x="27569" y="946"/>
                    <a:pt x="27570" y="946"/>
                  </a:cubicBezTo>
                  <a:close/>
                  <a:moveTo>
                    <a:pt x="33233" y="786"/>
                  </a:moveTo>
                  <a:cubicBezTo>
                    <a:pt x="33335" y="786"/>
                    <a:pt x="33464" y="857"/>
                    <a:pt x="33499" y="929"/>
                  </a:cubicBezTo>
                  <a:cubicBezTo>
                    <a:pt x="33494" y="940"/>
                    <a:pt x="33328" y="959"/>
                    <a:pt x="33211" y="959"/>
                  </a:cubicBezTo>
                  <a:cubicBezTo>
                    <a:pt x="33147" y="959"/>
                    <a:pt x="33098" y="953"/>
                    <a:pt x="33098" y="938"/>
                  </a:cubicBezTo>
                  <a:cubicBezTo>
                    <a:pt x="33094" y="827"/>
                    <a:pt x="33156" y="786"/>
                    <a:pt x="33233" y="786"/>
                  </a:cubicBezTo>
                  <a:close/>
                  <a:moveTo>
                    <a:pt x="35266" y="884"/>
                  </a:moveTo>
                  <a:lnTo>
                    <a:pt x="35266" y="884"/>
                  </a:lnTo>
                  <a:cubicBezTo>
                    <a:pt x="35292" y="929"/>
                    <a:pt x="35319" y="964"/>
                    <a:pt x="35319" y="973"/>
                  </a:cubicBezTo>
                  <a:cubicBezTo>
                    <a:pt x="35283" y="947"/>
                    <a:pt x="35275" y="911"/>
                    <a:pt x="35266" y="884"/>
                  </a:cubicBezTo>
                  <a:close/>
                  <a:moveTo>
                    <a:pt x="47568" y="884"/>
                  </a:moveTo>
                  <a:cubicBezTo>
                    <a:pt x="47595" y="929"/>
                    <a:pt x="47612" y="964"/>
                    <a:pt x="47621" y="973"/>
                  </a:cubicBezTo>
                  <a:cubicBezTo>
                    <a:pt x="47586" y="947"/>
                    <a:pt x="47577" y="911"/>
                    <a:pt x="47568" y="884"/>
                  </a:cubicBezTo>
                  <a:close/>
                  <a:moveTo>
                    <a:pt x="52465" y="1000"/>
                  </a:moveTo>
                  <a:cubicBezTo>
                    <a:pt x="52474" y="1000"/>
                    <a:pt x="52492" y="1009"/>
                    <a:pt x="52501" y="1018"/>
                  </a:cubicBezTo>
                  <a:cubicBezTo>
                    <a:pt x="52412" y="1018"/>
                    <a:pt x="52367" y="1018"/>
                    <a:pt x="52465" y="1000"/>
                  </a:cubicBezTo>
                  <a:close/>
                  <a:moveTo>
                    <a:pt x="63621" y="1071"/>
                  </a:moveTo>
                  <a:cubicBezTo>
                    <a:pt x="63619" y="1074"/>
                    <a:pt x="63618" y="1077"/>
                    <a:pt x="63617" y="1080"/>
                  </a:cubicBezTo>
                  <a:cubicBezTo>
                    <a:pt x="63618" y="1077"/>
                    <a:pt x="63619" y="1074"/>
                    <a:pt x="63621" y="1071"/>
                  </a:cubicBezTo>
                  <a:close/>
                  <a:moveTo>
                    <a:pt x="55622" y="1268"/>
                  </a:moveTo>
                  <a:cubicBezTo>
                    <a:pt x="55645" y="1268"/>
                    <a:pt x="55679" y="1281"/>
                    <a:pt x="55650" y="1281"/>
                  </a:cubicBezTo>
                  <a:cubicBezTo>
                    <a:pt x="55642" y="1281"/>
                    <a:pt x="55628" y="1280"/>
                    <a:pt x="55606" y="1277"/>
                  </a:cubicBezTo>
                  <a:cubicBezTo>
                    <a:pt x="55606" y="1270"/>
                    <a:pt x="55613" y="1268"/>
                    <a:pt x="55622" y="1268"/>
                  </a:cubicBezTo>
                  <a:close/>
                  <a:moveTo>
                    <a:pt x="1250" y="1286"/>
                  </a:moveTo>
                  <a:cubicBezTo>
                    <a:pt x="1250" y="1312"/>
                    <a:pt x="1241" y="1339"/>
                    <a:pt x="1241" y="1375"/>
                  </a:cubicBezTo>
                  <a:cubicBezTo>
                    <a:pt x="1178" y="1348"/>
                    <a:pt x="1187" y="1330"/>
                    <a:pt x="1250" y="1286"/>
                  </a:cubicBezTo>
                  <a:close/>
                  <a:moveTo>
                    <a:pt x="875" y="1089"/>
                  </a:moveTo>
                  <a:lnTo>
                    <a:pt x="875" y="1089"/>
                  </a:lnTo>
                  <a:cubicBezTo>
                    <a:pt x="1071" y="1286"/>
                    <a:pt x="848" y="1125"/>
                    <a:pt x="848" y="1303"/>
                  </a:cubicBezTo>
                  <a:cubicBezTo>
                    <a:pt x="848" y="1328"/>
                    <a:pt x="935" y="1692"/>
                    <a:pt x="828" y="1692"/>
                  </a:cubicBezTo>
                  <a:cubicBezTo>
                    <a:pt x="817" y="1692"/>
                    <a:pt x="803" y="1688"/>
                    <a:pt x="786" y="1678"/>
                  </a:cubicBezTo>
                  <a:cubicBezTo>
                    <a:pt x="625" y="1580"/>
                    <a:pt x="813" y="1196"/>
                    <a:pt x="875" y="1089"/>
                  </a:cubicBezTo>
                  <a:close/>
                  <a:moveTo>
                    <a:pt x="64643" y="1955"/>
                  </a:moveTo>
                  <a:cubicBezTo>
                    <a:pt x="64643" y="1955"/>
                    <a:pt x="64643" y="1955"/>
                    <a:pt x="64643" y="1955"/>
                  </a:cubicBezTo>
                  <a:cubicBezTo>
                    <a:pt x="64643" y="1955"/>
                    <a:pt x="64643" y="1955"/>
                    <a:pt x="64643" y="1955"/>
                  </a:cubicBezTo>
                  <a:lnTo>
                    <a:pt x="64643" y="1955"/>
                  </a:lnTo>
                  <a:cubicBezTo>
                    <a:pt x="64643" y="1955"/>
                    <a:pt x="64643" y="1955"/>
                    <a:pt x="64643" y="1955"/>
                  </a:cubicBezTo>
                  <a:close/>
                  <a:moveTo>
                    <a:pt x="518" y="2436"/>
                  </a:moveTo>
                  <a:lnTo>
                    <a:pt x="518" y="2436"/>
                  </a:lnTo>
                  <a:cubicBezTo>
                    <a:pt x="518" y="2463"/>
                    <a:pt x="527" y="2481"/>
                    <a:pt x="536" y="2508"/>
                  </a:cubicBezTo>
                  <a:cubicBezTo>
                    <a:pt x="527" y="2499"/>
                    <a:pt x="518" y="2481"/>
                    <a:pt x="518" y="2436"/>
                  </a:cubicBezTo>
                  <a:close/>
                  <a:moveTo>
                    <a:pt x="663" y="1982"/>
                  </a:moveTo>
                  <a:cubicBezTo>
                    <a:pt x="667" y="1982"/>
                    <a:pt x="663" y="2009"/>
                    <a:pt x="652" y="2053"/>
                  </a:cubicBezTo>
                  <a:cubicBezTo>
                    <a:pt x="652" y="2080"/>
                    <a:pt x="759" y="2499"/>
                    <a:pt x="804" y="2499"/>
                  </a:cubicBezTo>
                  <a:cubicBezTo>
                    <a:pt x="723" y="2526"/>
                    <a:pt x="634" y="2552"/>
                    <a:pt x="554" y="2588"/>
                  </a:cubicBezTo>
                  <a:cubicBezTo>
                    <a:pt x="545" y="2561"/>
                    <a:pt x="536" y="2535"/>
                    <a:pt x="536" y="2508"/>
                  </a:cubicBezTo>
                  <a:lnTo>
                    <a:pt x="536" y="2508"/>
                  </a:lnTo>
                  <a:cubicBezTo>
                    <a:pt x="537" y="2509"/>
                    <a:pt x="539" y="2510"/>
                    <a:pt x="541" y="2510"/>
                  </a:cubicBezTo>
                  <a:cubicBezTo>
                    <a:pt x="577" y="2510"/>
                    <a:pt x="635" y="2121"/>
                    <a:pt x="652" y="2053"/>
                  </a:cubicBezTo>
                  <a:cubicBezTo>
                    <a:pt x="643" y="2035"/>
                    <a:pt x="643" y="2017"/>
                    <a:pt x="643" y="2017"/>
                  </a:cubicBezTo>
                  <a:cubicBezTo>
                    <a:pt x="653" y="1993"/>
                    <a:pt x="660" y="1982"/>
                    <a:pt x="663" y="1982"/>
                  </a:cubicBezTo>
                  <a:close/>
                  <a:moveTo>
                    <a:pt x="65430" y="2981"/>
                  </a:moveTo>
                  <a:cubicBezTo>
                    <a:pt x="65460" y="2981"/>
                    <a:pt x="65472" y="3007"/>
                    <a:pt x="65472" y="3061"/>
                  </a:cubicBezTo>
                  <a:cubicBezTo>
                    <a:pt x="65446" y="3061"/>
                    <a:pt x="65312" y="3007"/>
                    <a:pt x="65374" y="2998"/>
                  </a:cubicBezTo>
                  <a:cubicBezTo>
                    <a:pt x="65397" y="2987"/>
                    <a:pt x="65416" y="2981"/>
                    <a:pt x="65430" y="2981"/>
                  </a:cubicBezTo>
                  <a:close/>
                  <a:moveTo>
                    <a:pt x="676" y="3059"/>
                  </a:moveTo>
                  <a:cubicBezTo>
                    <a:pt x="678" y="3059"/>
                    <a:pt x="679" y="3059"/>
                    <a:pt x="679" y="3061"/>
                  </a:cubicBezTo>
                  <a:cubicBezTo>
                    <a:pt x="643" y="3132"/>
                    <a:pt x="598" y="3212"/>
                    <a:pt x="563" y="3284"/>
                  </a:cubicBezTo>
                  <a:cubicBezTo>
                    <a:pt x="546" y="3145"/>
                    <a:pt x="657" y="3059"/>
                    <a:pt x="676" y="3059"/>
                  </a:cubicBezTo>
                  <a:close/>
                  <a:moveTo>
                    <a:pt x="65146" y="3278"/>
                  </a:moveTo>
                  <a:cubicBezTo>
                    <a:pt x="65160" y="3350"/>
                    <a:pt x="65167" y="3411"/>
                    <a:pt x="65162" y="3411"/>
                  </a:cubicBezTo>
                  <a:cubicBezTo>
                    <a:pt x="65162" y="3411"/>
                    <a:pt x="65161" y="3410"/>
                    <a:pt x="65160" y="3409"/>
                  </a:cubicBezTo>
                  <a:cubicBezTo>
                    <a:pt x="65153" y="3357"/>
                    <a:pt x="65151" y="3312"/>
                    <a:pt x="65146" y="3278"/>
                  </a:cubicBezTo>
                  <a:close/>
                  <a:moveTo>
                    <a:pt x="65596" y="3500"/>
                  </a:moveTo>
                  <a:cubicBezTo>
                    <a:pt x="65684" y="3500"/>
                    <a:pt x="65757" y="3731"/>
                    <a:pt x="65749" y="3828"/>
                  </a:cubicBezTo>
                  <a:cubicBezTo>
                    <a:pt x="65677" y="3694"/>
                    <a:pt x="65633" y="3685"/>
                    <a:pt x="65570" y="3507"/>
                  </a:cubicBezTo>
                  <a:cubicBezTo>
                    <a:pt x="65579" y="3502"/>
                    <a:pt x="65588" y="3500"/>
                    <a:pt x="65596" y="3500"/>
                  </a:cubicBezTo>
                  <a:close/>
                  <a:moveTo>
                    <a:pt x="65667" y="4219"/>
                  </a:moveTo>
                  <a:cubicBezTo>
                    <a:pt x="65682" y="4219"/>
                    <a:pt x="65706" y="4372"/>
                    <a:pt x="65722" y="4515"/>
                  </a:cubicBezTo>
                  <a:cubicBezTo>
                    <a:pt x="65715" y="4519"/>
                    <a:pt x="65709" y="4520"/>
                    <a:pt x="65703" y="4520"/>
                  </a:cubicBezTo>
                  <a:cubicBezTo>
                    <a:pt x="65679" y="4520"/>
                    <a:pt x="65665" y="4492"/>
                    <a:pt x="65651" y="4435"/>
                  </a:cubicBezTo>
                  <a:cubicBezTo>
                    <a:pt x="65651" y="4278"/>
                    <a:pt x="65657" y="4219"/>
                    <a:pt x="65667" y="4219"/>
                  </a:cubicBezTo>
                  <a:close/>
                  <a:moveTo>
                    <a:pt x="65740" y="4506"/>
                  </a:moveTo>
                  <a:cubicBezTo>
                    <a:pt x="65749" y="4577"/>
                    <a:pt x="65758" y="4649"/>
                    <a:pt x="65749" y="4720"/>
                  </a:cubicBezTo>
                  <a:cubicBezTo>
                    <a:pt x="65738" y="4642"/>
                    <a:pt x="65722" y="4614"/>
                    <a:pt x="65703" y="4614"/>
                  </a:cubicBezTo>
                  <a:cubicBezTo>
                    <a:pt x="65661" y="4614"/>
                    <a:pt x="65602" y="4753"/>
                    <a:pt x="65545" y="4753"/>
                  </a:cubicBezTo>
                  <a:cubicBezTo>
                    <a:pt x="65526" y="4753"/>
                    <a:pt x="65508" y="4739"/>
                    <a:pt x="65490" y="4702"/>
                  </a:cubicBezTo>
                  <a:cubicBezTo>
                    <a:pt x="65532" y="4603"/>
                    <a:pt x="65555" y="4574"/>
                    <a:pt x="65599" y="4574"/>
                  </a:cubicBezTo>
                  <a:cubicBezTo>
                    <a:pt x="65631" y="4574"/>
                    <a:pt x="65673" y="4589"/>
                    <a:pt x="65740" y="4604"/>
                  </a:cubicBezTo>
                  <a:cubicBezTo>
                    <a:pt x="65704" y="4560"/>
                    <a:pt x="65704" y="4524"/>
                    <a:pt x="65740" y="4506"/>
                  </a:cubicBezTo>
                  <a:close/>
                  <a:moveTo>
                    <a:pt x="65445" y="4806"/>
                  </a:moveTo>
                  <a:cubicBezTo>
                    <a:pt x="65453" y="4806"/>
                    <a:pt x="65462" y="4810"/>
                    <a:pt x="65472" y="4818"/>
                  </a:cubicBezTo>
                  <a:cubicBezTo>
                    <a:pt x="65463" y="4818"/>
                    <a:pt x="65446" y="4836"/>
                    <a:pt x="65401" y="4872"/>
                  </a:cubicBezTo>
                  <a:cubicBezTo>
                    <a:pt x="65413" y="4828"/>
                    <a:pt x="65426" y="4806"/>
                    <a:pt x="65445" y="4806"/>
                  </a:cubicBezTo>
                  <a:close/>
                  <a:moveTo>
                    <a:pt x="65124" y="4854"/>
                  </a:moveTo>
                  <a:cubicBezTo>
                    <a:pt x="65124" y="4872"/>
                    <a:pt x="65124" y="4890"/>
                    <a:pt x="65124" y="4907"/>
                  </a:cubicBezTo>
                  <a:cubicBezTo>
                    <a:pt x="65107" y="4907"/>
                    <a:pt x="65107" y="4890"/>
                    <a:pt x="65124" y="4854"/>
                  </a:cubicBezTo>
                  <a:close/>
                  <a:moveTo>
                    <a:pt x="65588" y="4783"/>
                  </a:moveTo>
                  <a:lnTo>
                    <a:pt x="65588" y="4783"/>
                  </a:lnTo>
                  <a:cubicBezTo>
                    <a:pt x="65570" y="4979"/>
                    <a:pt x="65704" y="5229"/>
                    <a:pt x="65579" y="5407"/>
                  </a:cubicBezTo>
                  <a:cubicBezTo>
                    <a:pt x="65579" y="5408"/>
                    <a:pt x="65579" y="5408"/>
                    <a:pt x="65578" y="5408"/>
                  </a:cubicBezTo>
                  <a:cubicBezTo>
                    <a:pt x="65564" y="5408"/>
                    <a:pt x="65464" y="5147"/>
                    <a:pt x="65490" y="5095"/>
                  </a:cubicBezTo>
                  <a:cubicBezTo>
                    <a:pt x="65526" y="4997"/>
                    <a:pt x="65553" y="4890"/>
                    <a:pt x="65588" y="4783"/>
                  </a:cubicBezTo>
                  <a:close/>
                  <a:moveTo>
                    <a:pt x="65607" y="5722"/>
                  </a:moveTo>
                  <a:cubicBezTo>
                    <a:pt x="65631" y="5722"/>
                    <a:pt x="65659" y="5725"/>
                    <a:pt x="65686" y="5728"/>
                  </a:cubicBezTo>
                  <a:cubicBezTo>
                    <a:pt x="65669" y="5820"/>
                    <a:pt x="65596" y="5857"/>
                    <a:pt x="65549" y="5857"/>
                  </a:cubicBezTo>
                  <a:cubicBezTo>
                    <a:pt x="65523" y="5857"/>
                    <a:pt x="65505" y="5845"/>
                    <a:pt x="65508" y="5826"/>
                  </a:cubicBezTo>
                  <a:cubicBezTo>
                    <a:pt x="65508" y="5740"/>
                    <a:pt x="65551" y="5722"/>
                    <a:pt x="65607" y="5722"/>
                  </a:cubicBezTo>
                  <a:close/>
                  <a:moveTo>
                    <a:pt x="65432" y="6119"/>
                  </a:moveTo>
                  <a:cubicBezTo>
                    <a:pt x="65470" y="6119"/>
                    <a:pt x="65508" y="6134"/>
                    <a:pt x="65544" y="6165"/>
                  </a:cubicBezTo>
                  <a:cubicBezTo>
                    <a:pt x="65508" y="6192"/>
                    <a:pt x="65470" y="6205"/>
                    <a:pt x="65432" y="6205"/>
                  </a:cubicBezTo>
                  <a:cubicBezTo>
                    <a:pt x="65394" y="6205"/>
                    <a:pt x="65356" y="6192"/>
                    <a:pt x="65321" y="6165"/>
                  </a:cubicBezTo>
                  <a:cubicBezTo>
                    <a:pt x="65356" y="6134"/>
                    <a:pt x="65394" y="6119"/>
                    <a:pt x="65432" y="6119"/>
                  </a:cubicBezTo>
                  <a:close/>
                  <a:moveTo>
                    <a:pt x="1009" y="6424"/>
                  </a:moveTo>
                  <a:cubicBezTo>
                    <a:pt x="1008" y="6425"/>
                    <a:pt x="1008" y="6425"/>
                    <a:pt x="1007" y="6426"/>
                  </a:cubicBezTo>
                  <a:lnTo>
                    <a:pt x="1007" y="6426"/>
                  </a:lnTo>
                  <a:cubicBezTo>
                    <a:pt x="1008" y="6426"/>
                    <a:pt x="1009" y="6425"/>
                    <a:pt x="1009" y="6424"/>
                  </a:cubicBezTo>
                  <a:close/>
                  <a:moveTo>
                    <a:pt x="581" y="6710"/>
                  </a:moveTo>
                  <a:cubicBezTo>
                    <a:pt x="581" y="6843"/>
                    <a:pt x="572" y="6977"/>
                    <a:pt x="572" y="7102"/>
                  </a:cubicBezTo>
                  <a:cubicBezTo>
                    <a:pt x="456" y="7040"/>
                    <a:pt x="456" y="6906"/>
                    <a:pt x="581" y="6710"/>
                  </a:cubicBezTo>
                  <a:close/>
                  <a:moveTo>
                    <a:pt x="654" y="7172"/>
                  </a:moveTo>
                  <a:cubicBezTo>
                    <a:pt x="658" y="7172"/>
                    <a:pt x="661" y="7177"/>
                    <a:pt x="661" y="7182"/>
                  </a:cubicBezTo>
                  <a:lnTo>
                    <a:pt x="643" y="7182"/>
                  </a:lnTo>
                  <a:cubicBezTo>
                    <a:pt x="647" y="7175"/>
                    <a:pt x="651" y="7172"/>
                    <a:pt x="654" y="7172"/>
                  </a:cubicBezTo>
                  <a:close/>
                  <a:moveTo>
                    <a:pt x="64812" y="7905"/>
                  </a:moveTo>
                  <a:cubicBezTo>
                    <a:pt x="64812" y="7905"/>
                    <a:pt x="64812" y="7905"/>
                    <a:pt x="64812" y="7905"/>
                  </a:cubicBezTo>
                  <a:lnTo>
                    <a:pt x="64812" y="7905"/>
                  </a:lnTo>
                  <a:cubicBezTo>
                    <a:pt x="64812" y="7905"/>
                    <a:pt x="64812" y="7905"/>
                    <a:pt x="64812" y="7905"/>
                  </a:cubicBezTo>
                  <a:close/>
                  <a:moveTo>
                    <a:pt x="64957" y="7915"/>
                  </a:moveTo>
                  <a:cubicBezTo>
                    <a:pt x="64969" y="7915"/>
                    <a:pt x="64993" y="7930"/>
                    <a:pt x="65035" y="7967"/>
                  </a:cubicBezTo>
                  <a:cubicBezTo>
                    <a:pt x="65160" y="8012"/>
                    <a:pt x="65160" y="8057"/>
                    <a:pt x="65026" y="8092"/>
                  </a:cubicBezTo>
                  <a:cubicBezTo>
                    <a:pt x="65006" y="8072"/>
                    <a:pt x="64917" y="7915"/>
                    <a:pt x="64957" y="7915"/>
                  </a:cubicBezTo>
                  <a:close/>
                  <a:moveTo>
                    <a:pt x="64723" y="8186"/>
                  </a:moveTo>
                  <a:cubicBezTo>
                    <a:pt x="64724" y="8186"/>
                    <a:pt x="64726" y="8190"/>
                    <a:pt x="64732" y="8190"/>
                  </a:cubicBezTo>
                  <a:lnTo>
                    <a:pt x="64723" y="8190"/>
                  </a:lnTo>
                  <a:cubicBezTo>
                    <a:pt x="64723" y="8187"/>
                    <a:pt x="64723" y="8186"/>
                    <a:pt x="64723" y="8186"/>
                  </a:cubicBezTo>
                  <a:close/>
                  <a:moveTo>
                    <a:pt x="1669" y="8993"/>
                  </a:moveTo>
                  <a:lnTo>
                    <a:pt x="1669" y="8993"/>
                  </a:lnTo>
                  <a:cubicBezTo>
                    <a:pt x="1669" y="8993"/>
                    <a:pt x="1669" y="8993"/>
                    <a:pt x="1669" y="8993"/>
                  </a:cubicBezTo>
                  <a:cubicBezTo>
                    <a:pt x="1669" y="8993"/>
                    <a:pt x="1669" y="8993"/>
                    <a:pt x="1669" y="8993"/>
                  </a:cubicBezTo>
                  <a:close/>
                  <a:moveTo>
                    <a:pt x="848" y="9243"/>
                  </a:moveTo>
                  <a:cubicBezTo>
                    <a:pt x="869" y="9243"/>
                    <a:pt x="887" y="9272"/>
                    <a:pt x="902" y="9332"/>
                  </a:cubicBezTo>
                  <a:cubicBezTo>
                    <a:pt x="882" y="9368"/>
                    <a:pt x="863" y="9386"/>
                    <a:pt x="845" y="9386"/>
                  </a:cubicBezTo>
                  <a:cubicBezTo>
                    <a:pt x="823" y="9386"/>
                    <a:pt x="805" y="9357"/>
                    <a:pt x="795" y="9297"/>
                  </a:cubicBezTo>
                  <a:cubicBezTo>
                    <a:pt x="814" y="9261"/>
                    <a:pt x="832" y="9243"/>
                    <a:pt x="848" y="9243"/>
                  </a:cubicBezTo>
                  <a:close/>
                  <a:moveTo>
                    <a:pt x="661" y="9885"/>
                  </a:moveTo>
                  <a:cubicBezTo>
                    <a:pt x="661" y="9903"/>
                    <a:pt x="661" y="9921"/>
                    <a:pt x="661" y="9948"/>
                  </a:cubicBezTo>
                  <a:cubicBezTo>
                    <a:pt x="634" y="9930"/>
                    <a:pt x="625" y="9912"/>
                    <a:pt x="661" y="9885"/>
                  </a:cubicBezTo>
                  <a:close/>
                  <a:moveTo>
                    <a:pt x="1362" y="10195"/>
                  </a:moveTo>
                  <a:cubicBezTo>
                    <a:pt x="1359" y="10201"/>
                    <a:pt x="1358" y="10208"/>
                    <a:pt x="1357" y="10215"/>
                  </a:cubicBezTo>
                  <a:cubicBezTo>
                    <a:pt x="1359" y="10208"/>
                    <a:pt x="1360" y="10201"/>
                    <a:pt x="1362" y="10195"/>
                  </a:cubicBezTo>
                  <a:close/>
                  <a:moveTo>
                    <a:pt x="981" y="9939"/>
                  </a:moveTo>
                  <a:cubicBezTo>
                    <a:pt x="1029" y="9939"/>
                    <a:pt x="1060" y="9971"/>
                    <a:pt x="1071" y="10037"/>
                  </a:cubicBezTo>
                  <a:cubicBezTo>
                    <a:pt x="1018" y="10100"/>
                    <a:pt x="946" y="10135"/>
                    <a:pt x="857" y="10162"/>
                  </a:cubicBezTo>
                  <a:cubicBezTo>
                    <a:pt x="1125" y="10269"/>
                    <a:pt x="813" y="10447"/>
                    <a:pt x="688" y="10528"/>
                  </a:cubicBezTo>
                  <a:cubicBezTo>
                    <a:pt x="679" y="10340"/>
                    <a:pt x="670" y="10144"/>
                    <a:pt x="661" y="9948"/>
                  </a:cubicBezTo>
                  <a:lnTo>
                    <a:pt x="661" y="9948"/>
                  </a:lnTo>
                  <a:cubicBezTo>
                    <a:pt x="732" y="9957"/>
                    <a:pt x="804" y="9966"/>
                    <a:pt x="875" y="9975"/>
                  </a:cubicBezTo>
                  <a:cubicBezTo>
                    <a:pt x="916" y="9951"/>
                    <a:pt x="951" y="9939"/>
                    <a:pt x="981" y="9939"/>
                  </a:cubicBezTo>
                  <a:close/>
                  <a:moveTo>
                    <a:pt x="65495" y="10597"/>
                  </a:moveTo>
                  <a:cubicBezTo>
                    <a:pt x="65512" y="10597"/>
                    <a:pt x="65638" y="10721"/>
                    <a:pt x="65651" y="10760"/>
                  </a:cubicBezTo>
                  <a:cubicBezTo>
                    <a:pt x="65639" y="10765"/>
                    <a:pt x="65628" y="10768"/>
                    <a:pt x="65618" y="10768"/>
                  </a:cubicBezTo>
                  <a:cubicBezTo>
                    <a:pt x="65582" y="10768"/>
                    <a:pt x="65556" y="10731"/>
                    <a:pt x="65535" y="10662"/>
                  </a:cubicBezTo>
                  <a:cubicBezTo>
                    <a:pt x="65498" y="10615"/>
                    <a:pt x="65489" y="10597"/>
                    <a:pt x="65495" y="10597"/>
                  </a:cubicBezTo>
                  <a:close/>
                  <a:moveTo>
                    <a:pt x="777" y="10893"/>
                  </a:moveTo>
                  <a:lnTo>
                    <a:pt x="777" y="10893"/>
                  </a:lnTo>
                  <a:cubicBezTo>
                    <a:pt x="741" y="10929"/>
                    <a:pt x="714" y="10974"/>
                    <a:pt x="706" y="11018"/>
                  </a:cubicBezTo>
                  <a:cubicBezTo>
                    <a:pt x="706" y="10938"/>
                    <a:pt x="732" y="10911"/>
                    <a:pt x="777" y="10893"/>
                  </a:cubicBezTo>
                  <a:close/>
                  <a:moveTo>
                    <a:pt x="65514" y="10822"/>
                  </a:moveTo>
                  <a:cubicBezTo>
                    <a:pt x="65732" y="10822"/>
                    <a:pt x="65530" y="11187"/>
                    <a:pt x="65427" y="11187"/>
                  </a:cubicBezTo>
                  <a:cubicBezTo>
                    <a:pt x="65396" y="11187"/>
                    <a:pt x="65374" y="11155"/>
                    <a:pt x="65374" y="11072"/>
                  </a:cubicBezTo>
                  <a:cubicBezTo>
                    <a:pt x="65374" y="11063"/>
                    <a:pt x="65633" y="10822"/>
                    <a:pt x="65508" y="10822"/>
                  </a:cubicBezTo>
                  <a:cubicBezTo>
                    <a:pt x="65510" y="10822"/>
                    <a:pt x="65512" y="10822"/>
                    <a:pt x="65514" y="10822"/>
                  </a:cubicBezTo>
                  <a:close/>
                  <a:moveTo>
                    <a:pt x="65385" y="11353"/>
                  </a:moveTo>
                  <a:cubicBezTo>
                    <a:pt x="65400" y="11353"/>
                    <a:pt x="65420" y="11354"/>
                    <a:pt x="65446" y="11357"/>
                  </a:cubicBezTo>
                  <a:cubicBezTo>
                    <a:pt x="65499" y="11375"/>
                    <a:pt x="65553" y="11384"/>
                    <a:pt x="65606" y="11393"/>
                  </a:cubicBezTo>
                  <a:cubicBezTo>
                    <a:pt x="65629" y="11427"/>
                    <a:pt x="65610" y="11439"/>
                    <a:pt x="65574" y="11439"/>
                  </a:cubicBezTo>
                  <a:cubicBezTo>
                    <a:pt x="65480" y="11439"/>
                    <a:pt x="65266" y="11353"/>
                    <a:pt x="65385" y="11353"/>
                  </a:cubicBezTo>
                  <a:close/>
                  <a:moveTo>
                    <a:pt x="988" y="11309"/>
                  </a:moveTo>
                  <a:cubicBezTo>
                    <a:pt x="1020" y="11309"/>
                    <a:pt x="1038" y="11334"/>
                    <a:pt x="1028" y="11397"/>
                  </a:cubicBezTo>
                  <a:lnTo>
                    <a:pt x="1028" y="11397"/>
                  </a:lnTo>
                  <a:cubicBezTo>
                    <a:pt x="1028" y="11394"/>
                    <a:pt x="1027" y="11393"/>
                    <a:pt x="1025" y="11393"/>
                  </a:cubicBezTo>
                  <a:cubicBezTo>
                    <a:pt x="1001" y="11393"/>
                    <a:pt x="790" y="11688"/>
                    <a:pt x="769" y="11688"/>
                  </a:cubicBezTo>
                  <a:cubicBezTo>
                    <a:pt x="768" y="11688"/>
                    <a:pt x="768" y="11688"/>
                    <a:pt x="768" y="11687"/>
                  </a:cubicBezTo>
                  <a:cubicBezTo>
                    <a:pt x="595" y="11618"/>
                    <a:pt x="877" y="11309"/>
                    <a:pt x="988" y="11309"/>
                  </a:cubicBezTo>
                  <a:close/>
                  <a:moveTo>
                    <a:pt x="64812" y="11973"/>
                  </a:moveTo>
                  <a:lnTo>
                    <a:pt x="64812" y="11973"/>
                  </a:lnTo>
                  <a:cubicBezTo>
                    <a:pt x="64866" y="12009"/>
                    <a:pt x="64875" y="12151"/>
                    <a:pt x="64955" y="12151"/>
                  </a:cubicBezTo>
                  <a:cubicBezTo>
                    <a:pt x="64839" y="12151"/>
                    <a:pt x="64803" y="12080"/>
                    <a:pt x="64812" y="11973"/>
                  </a:cubicBezTo>
                  <a:close/>
                  <a:moveTo>
                    <a:pt x="65231" y="12249"/>
                  </a:moveTo>
                  <a:lnTo>
                    <a:pt x="65231" y="12249"/>
                  </a:lnTo>
                  <a:cubicBezTo>
                    <a:pt x="65401" y="12365"/>
                    <a:pt x="65410" y="12508"/>
                    <a:pt x="65249" y="12669"/>
                  </a:cubicBezTo>
                  <a:cubicBezTo>
                    <a:pt x="65249" y="12624"/>
                    <a:pt x="65169" y="12258"/>
                    <a:pt x="65231" y="12249"/>
                  </a:cubicBezTo>
                  <a:close/>
                  <a:moveTo>
                    <a:pt x="65214" y="13561"/>
                  </a:moveTo>
                  <a:cubicBezTo>
                    <a:pt x="65224" y="13592"/>
                    <a:pt x="65228" y="13605"/>
                    <a:pt x="65227" y="13605"/>
                  </a:cubicBezTo>
                  <a:cubicBezTo>
                    <a:pt x="65225" y="13605"/>
                    <a:pt x="65221" y="13599"/>
                    <a:pt x="65214" y="13588"/>
                  </a:cubicBezTo>
                  <a:cubicBezTo>
                    <a:pt x="65214" y="13579"/>
                    <a:pt x="65214" y="13570"/>
                    <a:pt x="65214" y="13561"/>
                  </a:cubicBezTo>
                  <a:close/>
                  <a:moveTo>
                    <a:pt x="64661" y="13481"/>
                  </a:moveTo>
                  <a:lnTo>
                    <a:pt x="64661" y="13481"/>
                  </a:lnTo>
                  <a:cubicBezTo>
                    <a:pt x="64776" y="13543"/>
                    <a:pt x="64785" y="13605"/>
                    <a:pt x="64669" y="13677"/>
                  </a:cubicBezTo>
                  <a:cubicBezTo>
                    <a:pt x="64545" y="13614"/>
                    <a:pt x="64545" y="13552"/>
                    <a:pt x="64661" y="13481"/>
                  </a:cubicBezTo>
                  <a:close/>
                  <a:moveTo>
                    <a:pt x="65401" y="13686"/>
                  </a:moveTo>
                  <a:cubicBezTo>
                    <a:pt x="65392" y="13686"/>
                    <a:pt x="65291" y="13972"/>
                    <a:pt x="65179" y="13972"/>
                  </a:cubicBezTo>
                  <a:cubicBezTo>
                    <a:pt x="65176" y="13972"/>
                    <a:pt x="65172" y="13972"/>
                    <a:pt x="65169" y="13971"/>
                  </a:cubicBezTo>
                  <a:cubicBezTo>
                    <a:pt x="65071" y="13944"/>
                    <a:pt x="65294" y="13730"/>
                    <a:pt x="65303" y="13721"/>
                  </a:cubicBezTo>
                  <a:cubicBezTo>
                    <a:pt x="65315" y="13748"/>
                    <a:pt x="65324" y="13757"/>
                    <a:pt x="65331" y="13757"/>
                  </a:cubicBezTo>
                  <a:cubicBezTo>
                    <a:pt x="65351" y="13757"/>
                    <a:pt x="65362" y="13686"/>
                    <a:pt x="65401" y="13686"/>
                  </a:cubicBezTo>
                  <a:close/>
                  <a:moveTo>
                    <a:pt x="65214" y="14078"/>
                  </a:moveTo>
                  <a:cubicBezTo>
                    <a:pt x="65276" y="14078"/>
                    <a:pt x="65312" y="14114"/>
                    <a:pt x="65312" y="14185"/>
                  </a:cubicBezTo>
                  <a:cubicBezTo>
                    <a:pt x="65276" y="14150"/>
                    <a:pt x="65249" y="14114"/>
                    <a:pt x="65214" y="14078"/>
                  </a:cubicBezTo>
                  <a:close/>
                  <a:moveTo>
                    <a:pt x="65508" y="14364"/>
                  </a:moveTo>
                  <a:cubicBezTo>
                    <a:pt x="65502" y="14382"/>
                    <a:pt x="65498" y="14388"/>
                    <a:pt x="65496" y="14388"/>
                  </a:cubicBezTo>
                  <a:cubicBezTo>
                    <a:pt x="65492" y="14388"/>
                    <a:pt x="65496" y="14364"/>
                    <a:pt x="65508" y="14364"/>
                  </a:cubicBezTo>
                  <a:close/>
                  <a:moveTo>
                    <a:pt x="65276" y="15399"/>
                  </a:moveTo>
                  <a:lnTo>
                    <a:pt x="65276" y="15399"/>
                  </a:lnTo>
                  <a:cubicBezTo>
                    <a:pt x="65312" y="15425"/>
                    <a:pt x="65330" y="15461"/>
                    <a:pt x="65330" y="15515"/>
                  </a:cubicBezTo>
                  <a:cubicBezTo>
                    <a:pt x="65312" y="15479"/>
                    <a:pt x="65294" y="15443"/>
                    <a:pt x="65276" y="15399"/>
                  </a:cubicBezTo>
                  <a:close/>
                  <a:moveTo>
                    <a:pt x="65588" y="15515"/>
                  </a:moveTo>
                  <a:lnTo>
                    <a:pt x="65588" y="15515"/>
                  </a:lnTo>
                  <a:cubicBezTo>
                    <a:pt x="65713" y="15764"/>
                    <a:pt x="65811" y="15943"/>
                    <a:pt x="65606" y="16041"/>
                  </a:cubicBezTo>
                  <a:cubicBezTo>
                    <a:pt x="65606" y="15934"/>
                    <a:pt x="65597" y="15827"/>
                    <a:pt x="65597" y="15711"/>
                  </a:cubicBezTo>
                  <a:cubicBezTo>
                    <a:pt x="65597" y="15648"/>
                    <a:pt x="65588" y="15586"/>
                    <a:pt x="65588" y="15515"/>
                  </a:cubicBezTo>
                  <a:close/>
                  <a:moveTo>
                    <a:pt x="65829" y="16139"/>
                  </a:moveTo>
                  <a:cubicBezTo>
                    <a:pt x="65865" y="16460"/>
                    <a:pt x="65749" y="16380"/>
                    <a:pt x="65740" y="16630"/>
                  </a:cubicBezTo>
                  <a:cubicBezTo>
                    <a:pt x="65740" y="16585"/>
                    <a:pt x="65651" y="16246"/>
                    <a:pt x="65633" y="16193"/>
                  </a:cubicBezTo>
                  <a:cubicBezTo>
                    <a:pt x="65695" y="16175"/>
                    <a:pt x="65767" y="16157"/>
                    <a:pt x="65829" y="16139"/>
                  </a:cubicBezTo>
                  <a:close/>
                  <a:moveTo>
                    <a:pt x="911" y="17004"/>
                  </a:moveTo>
                  <a:lnTo>
                    <a:pt x="911" y="17004"/>
                  </a:lnTo>
                  <a:cubicBezTo>
                    <a:pt x="915" y="17143"/>
                    <a:pt x="898" y="17195"/>
                    <a:pt x="872" y="17195"/>
                  </a:cubicBezTo>
                  <a:cubicBezTo>
                    <a:pt x="844" y="17195"/>
                    <a:pt x="805" y="17136"/>
                    <a:pt x="768" y="17058"/>
                  </a:cubicBezTo>
                  <a:lnTo>
                    <a:pt x="768" y="17058"/>
                  </a:lnTo>
                  <a:cubicBezTo>
                    <a:pt x="777" y="17059"/>
                    <a:pt x="786" y="17060"/>
                    <a:pt x="794" y="17060"/>
                  </a:cubicBezTo>
                  <a:cubicBezTo>
                    <a:pt x="836" y="17060"/>
                    <a:pt x="874" y="17042"/>
                    <a:pt x="911" y="17004"/>
                  </a:cubicBezTo>
                  <a:close/>
                  <a:moveTo>
                    <a:pt x="65515" y="17779"/>
                  </a:moveTo>
                  <a:cubicBezTo>
                    <a:pt x="65591" y="17779"/>
                    <a:pt x="65624" y="17926"/>
                    <a:pt x="65618" y="17926"/>
                  </a:cubicBezTo>
                  <a:cubicBezTo>
                    <a:pt x="65617" y="17926"/>
                    <a:pt x="65616" y="17925"/>
                    <a:pt x="65615" y="17923"/>
                  </a:cubicBezTo>
                  <a:cubicBezTo>
                    <a:pt x="65606" y="17914"/>
                    <a:pt x="65446" y="17816"/>
                    <a:pt x="65446" y="17816"/>
                  </a:cubicBezTo>
                  <a:cubicBezTo>
                    <a:pt x="65472" y="17790"/>
                    <a:pt x="65495" y="17779"/>
                    <a:pt x="65515" y="17779"/>
                  </a:cubicBezTo>
                  <a:close/>
                  <a:moveTo>
                    <a:pt x="65825" y="18048"/>
                  </a:moveTo>
                  <a:cubicBezTo>
                    <a:pt x="65873" y="18048"/>
                    <a:pt x="65918" y="18064"/>
                    <a:pt x="65918" y="18111"/>
                  </a:cubicBezTo>
                  <a:cubicBezTo>
                    <a:pt x="65889" y="18125"/>
                    <a:pt x="65859" y="18133"/>
                    <a:pt x="65830" y="18133"/>
                  </a:cubicBezTo>
                  <a:cubicBezTo>
                    <a:pt x="65789" y="18133"/>
                    <a:pt x="65750" y="18119"/>
                    <a:pt x="65713" y="18093"/>
                  </a:cubicBezTo>
                  <a:cubicBezTo>
                    <a:pt x="65713" y="18069"/>
                    <a:pt x="65771" y="18048"/>
                    <a:pt x="65825" y="18048"/>
                  </a:cubicBezTo>
                  <a:close/>
                  <a:moveTo>
                    <a:pt x="65758" y="18289"/>
                  </a:moveTo>
                  <a:cubicBezTo>
                    <a:pt x="65758" y="18298"/>
                    <a:pt x="65758" y="18298"/>
                    <a:pt x="65749" y="18298"/>
                  </a:cubicBezTo>
                  <a:cubicBezTo>
                    <a:pt x="65758" y="18298"/>
                    <a:pt x="65758" y="18289"/>
                    <a:pt x="65758" y="18289"/>
                  </a:cubicBezTo>
                  <a:close/>
                  <a:moveTo>
                    <a:pt x="714" y="18271"/>
                  </a:moveTo>
                  <a:cubicBezTo>
                    <a:pt x="786" y="18289"/>
                    <a:pt x="839" y="18334"/>
                    <a:pt x="884" y="18396"/>
                  </a:cubicBezTo>
                  <a:cubicBezTo>
                    <a:pt x="852" y="18430"/>
                    <a:pt x="826" y="18443"/>
                    <a:pt x="804" y="18443"/>
                  </a:cubicBezTo>
                  <a:cubicBezTo>
                    <a:pt x="731" y="18443"/>
                    <a:pt x="714" y="18285"/>
                    <a:pt x="714" y="18271"/>
                  </a:cubicBezTo>
                  <a:close/>
                  <a:moveTo>
                    <a:pt x="1455" y="18601"/>
                  </a:moveTo>
                  <a:lnTo>
                    <a:pt x="1455" y="18601"/>
                  </a:lnTo>
                  <a:cubicBezTo>
                    <a:pt x="1455" y="18601"/>
                    <a:pt x="1455" y="18601"/>
                    <a:pt x="1455" y="18601"/>
                  </a:cubicBezTo>
                  <a:cubicBezTo>
                    <a:pt x="1455" y="18601"/>
                    <a:pt x="1455" y="18601"/>
                    <a:pt x="1455" y="18601"/>
                  </a:cubicBezTo>
                  <a:close/>
                  <a:moveTo>
                    <a:pt x="65463" y="18111"/>
                  </a:moveTo>
                  <a:cubicBezTo>
                    <a:pt x="65463" y="18111"/>
                    <a:pt x="65463" y="18119"/>
                    <a:pt x="65454" y="18128"/>
                  </a:cubicBezTo>
                  <a:cubicBezTo>
                    <a:pt x="65512" y="18276"/>
                    <a:pt x="65546" y="18301"/>
                    <a:pt x="65572" y="18301"/>
                  </a:cubicBezTo>
                  <a:cubicBezTo>
                    <a:pt x="65585" y="18301"/>
                    <a:pt x="65596" y="18295"/>
                    <a:pt x="65607" y="18295"/>
                  </a:cubicBezTo>
                  <a:cubicBezTo>
                    <a:pt x="65631" y="18295"/>
                    <a:pt x="65653" y="18327"/>
                    <a:pt x="65695" y="18539"/>
                  </a:cubicBezTo>
                  <a:cubicBezTo>
                    <a:pt x="65826" y="18525"/>
                    <a:pt x="65881" y="18502"/>
                    <a:pt x="65901" y="18502"/>
                  </a:cubicBezTo>
                  <a:cubicBezTo>
                    <a:pt x="65931" y="18502"/>
                    <a:pt x="65883" y="18553"/>
                    <a:pt x="65891" y="18759"/>
                  </a:cubicBezTo>
                  <a:lnTo>
                    <a:pt x="65891" y="18759"/>
                  </a:lnTo>
                  <a:cubicBezTo>
                    <a:pt x="65886" y="18700"/>
                    <a:pt x="65837" y="18672"/>
                    <a:pt x="65785" y="18672"/>
                  </a:cubicBezTo>
                  <a:cubicBezTo>
                    <a:pt x="65767" y="18672"/>
                    <a:pt x="65749" y="18675"/>
                    <a:pt x="65731" y="18682"/>
                  </a:cubicBezTo>
                  <a:cubicBezTo>
                    <a:pt x="65713" y="18682"/>
                    <a:pt x="65267" y="18432"/>
                    <a:pt x="65267" y="18423"/>
                  </a:cubicBezTo>
                  <a:cubicBezTo>
                    <a:pt x="65267" y="18369"/>
                    <a:pt x="65428" y="18173"/>
                    <a:pt x="65454" y="18128"/>
                  </a:cubicBezTo>
                  <a:cubicBezTo>
                    <a:pt x="65454" y="18119"/>
                    <a:pt x="65454" y="18119"/>
                    <a:pt x="65463" y="18111"/>
                  </a:cubicBezTo>
                  <a:close/>
                  <a:moveTo>
                    <a:pt x="723" y="18610"/>
                  </a:moveTo>
                  <a:cubicBezTo>
                    <a:pt x="732" y="18635"/>
                    <a:pt x="807" y="18793"/>
                    <a:pt x="745" y="18793"/>
                  </a:cubicBezTo>
                  <a:cubicBezTo>
                    <a:pt x="739" y="18793"/>
                    <a:pt x="732" y="18792"/>
                    <a:pt x="723" y="18789"/>
                  </a:cubicBezTo>
                  <a:cubicBezTo>
                    <a:pt x="723" y="18726"/>
                    <a:pt x="723" y="18673"/>
                    <a:pt x="723" y="18610"/>
                  </a:cubicBezTo>
                  <a:close/>
                  <a:moveTo>
                    <a:pt x="65498" y="19051"/>
                  </a:moveTo>
                  <a:cubicBezTo>
                    <a:pt x="65589" y="19051"/>
                    <a:pt x="65705" y="19086"/>
                    <a:pt x="65669" y="19181"/>
                  </a:cubicBezTo>
                  <a:cubicBezTo>
                    <a:pt x="65641" y="19205"/>
                    <a:pt x="65614" y="19218"/>
                    <a:pt x="65588" y="19218"/>
                  </a:cubicBezTo>
                  <a:cubicBezTo>
                    <a:pt x="65547" y="19218"/>
                    <a:pt x="65507" y="19188"/>
                    <a:pt x="65463" y="19128"/>
                  </a:cubicBezTo>
                  <a:cubicBezTo>
                    <a:pt x="65345" y="19084"/>
                    <a:pt x="65410" y="19051"/>
                    <a:pt x="65498" y="19051"/>
                  </a:cubicBezTo>
                  <a:close/>
                  <a:moveTo>
                    <a:pt x="729" y="18849"/>
                  </a:moveTo>
                  <a:cubicBezTo>
                    <a:pt x="730" y="18849"/>
                    <a:pt x="731" y="18855"/>
                    <a:pt x="732" y="18869"/>
                  </a:cubicBezTo>
                  <a:cubicBezTo>
                    <a:pt x="813" y="18931"/>
                    <a:pt x="911" y="18994"/>
                    <a:pt x="1009" y="19029"/>
                  </a:cubicBezTo>
                  <a:cubicBezTo>
                    <a:pt x="1009" y="19047"/>
                    <a:pt x="830" y="19333"/>
                    <a:pt x="813" y="19342"/>
                  </a:cubicBezTo>
                  <a:cubicBezTo>
                    <a:pt x="808" y="19343"/>
                    <a:pt x="805" y="19344"/>
                    <a:pt x="801" y="19344"/>
                  </a:cubicBezTo>
                  <a:cubicBezTo>
                    <a:pt x="701" y="19344"/>
                    <a:pt x="718" y="18849"/>
                    <a:pt x="729" y="18849"/>
                  </a:cubicBezTo>
                  <a:close/>
                  <a:moveTo>
                    <a:pt x="786" y="19672"/>
                  </a:moveTo>
                  <a:cubicBezTo>
                    <a:pt x="786" y="19676"/>
                    <a:pt x="784" y="19678"/>
                    <a:pt x="782" y="19678"/>
                  </a:cubicBezTo>
                  <a:cubicBezTo>
                    <a:pt x="781" y="19678"/>
                    <a:pt x="781" y="19676"/>
                    <a:pt x="786" y="19672"/>
                  </a:cubicBezTo>
                  <a:close/>
                  <a:moveTo>
                    <a:pt x="1098" y="22027"/>
                  </a:moveTo>
                  <a:cubicBezTo>
                    <a:pt x="1098" y="22027"/>
                    <a:pt x="1098" y="22027"/>
                    <a:pt x="1098" y="22027"/>
                  </a:cubicBezTo>
                  <a:lnTo>
                    <a:pt x="1098" y="22027"/>
                  </a:lnTo>
                  <a:cubicBezTo>
                    <a:pt x="1098" y="22027"/>
                    <a:pt x="1098" y="22027"/>
                    <a:pt x="1098" y="22027"/>
                  </a:cubicBezTo>
                  <a:close/>
                  <a:moveTo>
                    <a:pt x="65072" y="22159"/>
                  </a:moveTo>
                  <a:cubicBezTo>
                    <a:pt x="65071" y="22160"/>
                    <a:pt x="65071" y="22160"/>
                    <a:pt x="65071" y="22161"/>
                  </a:cubicBezTo>
                  <a:cubicBezTo>
                    <a:pt x="65071" y="22160"/>
                    <a:pt x="65072" y="22160"/>
                    <a:pt x="65072" y="22159"/>
                  </a:cubicBezTo>
                  <a:close/>
                  <a:moveTo>
                    <a:pt x="1705" y="22660"/>
                  </a:moveTo>
                  <a:lnTo>
                    <a:pt x="1705" y="22660"/>
                  </a:lnTo>
                  <a:cubicBezTo>
                    <a:pt x="1705" y="22660"/>
                    <a:pt x="1705" y="22669"/>
                    <a:pt x="1714" y="22669"/>
                  </a:cubicBezTo>
                  <a:cubicBezTo>
                    <a:pt x="1705" y="22669"/>
                    <a:pt x="1705" y="22669"/>
                    <a:pt x="1705" y="22660"/>
                  </a:cubicBezTo>
                  <a:close/>
                  <a:moveTo>
                    <a:pt x="1027" y="22607"/>
                  </a:moveTo>
                  <a:lnTo>
                    <a:pt x="1027" y="22607"/>
                  </a:lnTo>
                  <a:cubicBezTo>
                    <a:pt x="1119" y="22803"/>
                    <a:pt x="1099" y="22955"/>
                    <a:pt x="1001" y="22955"/>
                  </a:cubicBezTo>
                  <a:cubicBezTo>
                    <a:pt x="948" y="22955"/>
                    <a:pt x="871" y="22910"/>
                    <a:pt x="777" y="22803"/>
                  </a:cubicBezTo>
                  <a:lnTo>
                    <a:pt x="777" y="22803"/>
                  </a:lnTo>
                  <a:cubicBezTo>
                    <a:pt x="781" y="22803"/>
                    <a:pt x="785" y="22804"/>
                    <a:pt x="789" y="22804"/>
                  </a:cubicBezTo>
                  <a:cubicBezTo>
                    <a:pt x="882" y="22804"/>
                    <a:pt x="1081" y="22722"/>
                    <a:pt x="973" y="22722"/>
                  </a:cubicBezTo>
                  <a:cubicBezTo>
                    <a:pt x="968" y="22722"/>
                    <a:pt x="962" y="22722"/>
                    <a:pt x="955" y="22723"/>
                  </a:cubicBezTo>
                  <a:cubicBezTo>
                    <a:pt x="982" y="22687"/>
                    <a:pt x="1009" y="22642"/>
                    <a:pt x="1027" y="22607"/>
                  </a:cubicBezTo>
                  <a:close/>
                  <a:moveTo>
                    <a:pt x="759" y="23008"/>
                  </a:moveTo>
                  <a:cubicBezTo>
                    <a:pt x="902" y="23008"/>
                    <a:pt x="911" y="23035"/>
                    <a:pt x="795" y="23088"/>
                  </a:cubicBezTo>
                  <a:cubicBezTo>
                    <a:pt x="661" y="23088"/>
                    <a:pt x="652" y="23062"/>
                    <a:pt x="759" y="23008"/>
                  </a:cubicBezTo>
                  <a:close/>
                  <a:moveTo>
                    <a:pt x="1009" y="23088"/>
                  </a:moveTo>
                  <a:cubicBezTo>
                    <a:pt x="1098" y="23142"/>
                    <a:pt x="1125" y="23222"/>
                    <a:pt x="1080" y="23329"/>
                  </a:cubicBezTo>
                  <a:cubicBezTo>
                    <a:pt x="1070" y="23373"/>
                    <a:pt x="1056" y="23390"/>
                    <a:pt x="1042" y="23390"/>
                  </a:cubicBezTo>
                  <a:cubicBezTo>
                    <a:pt x="981" y="23390"/>
                    <a:pt x="908" y="23088"/>
                    <a:pt x="1009" y="23088"/>
                  </a:cubicBezTo>
                  <a:close/>
                  <a:moveTo>
                    <a:pt x="1112" y="23481"/>
                  </a:moveTo>
                  <a:cubicBezTo>
                    <a:pt x="1114" y="23481"/>
                    <a:pt x="1115" y="23481"/>
                    <a:pt x="1116" y="23481"/>
                  </a:cubicBezTo>
                  <a:cubicBezTo>
                    <a:pt x="1223" y="23508"/>
                    <a:pt x="911" y="23758"/>
                    <a:pt x="875" y="23758"/>
                  </a:cubicBezTo>
                  <a:cubicBezTo>
                    <a:pt x="796" y="23758"/>
                    <a:pt x="1037" y="23481"/>
                    <a:pt x="1112" y="23481"/>
                  </a:cubicBezTo>
                  <a:close/>
                  <a:moveTo>
                    <a:pt x="1615" y="23775"/>
                  </a:moveTo>
                  <a:lnTo>
                    <a:pt x="1615" y="23775"/>
                  </a:lnTo>
                  <a:cubicBezTo>
                    <a:pt x="1731" y="23838"/>
                    <a:pt x="1731" y="23900"/>
                    <a:pt x="1624" y="23972"/>
                  </a:cubicBezTo>
                  <a:cubicBezTo>
                    <a:pt x="1500" y="23909"/>
                    <a:pt x="1500" y="23838"/>
                    <a:pt x="1615" y="23775"/>
                  </a:cubicBezTo>
                  <a:close/>
                  <a:moveTo>
                    <a:pt x="65365" y="24837"/>
                  </a:moveTo>
                  <a:lnTo>
                    <a:pt x="65365" y="24837"/>
                  </a:lnTo>
                  <a:cubicBezTo>
                    <a:pt x="65356" y="24846"/>
                    <a:pt x="65356" y="24846"/>
                    <a:pt x="65356" y="24855"/>
                  </a:cubicBezTo>
                  <a:cubicBezTo>
                    <a:pt x="65347" y="24846"/>
                    <a:pt x="65356" y="24837"/>
                    <a:pt x="65365" y="24837"/>
                  </a:cubicBezTo>
                  <a:close/>
                  <a:moveTo>
                    <a:pt x="65793" y="24899"/>
                  </a:moveTo>
                  <a:cubicBezTo>
                    <a:pt x="65909" y="25006"/>
                    <a:pt x="65918" y="25096"/>
                    <a:pt x="65811" y="25167"/>
                  </a:cubicBezTo>
                  <a:cubicBezTo>
                    <a:pt x="65785" y="25131"/>
                    <a:pt x="65758" y="25087"/>
                    <a:pt x="65731" y="25051"/>
                  </a:cubicBezTo>
                  <a:cubicBezTo>
                    <a:pt x="65758" y="24998"/>
                    <a:pt x="65776" y="24953"/>
                    <a:pt x="65793" y="24899"/>
                  </a:cubicBezTo>
                  <a:close/>
                  <a:moveTo>
                    <a:pt x="1016" y="24771"/>
                  </a:moveTo>
                  <a:cubicBezTo>
                    <a:pt x="1023" y="24771"/>
                    <a:pt x="1029" y="24772"/>
                    <a:pt x="1036" y="24775"/>
                  </a:cubicBezTo>
                  <a:lnTo>
                    <a:pt x="1036" y="24917"/>
                  </a:lnTo>
                  <a:cubicBezTo>
                    <a:pt x="1027" y="24935"/>
                    <a:pt x="1122" y="25194"/>
                    <a:pt x="1048" y="25194"/>
                  </a:cubicBezTo>
                  <a:cubicBezTo>
                    <a:pt x="1047" y="25194"/>
                    <a:pt x="1046" y="25194"/>
                    <a:pt x="1045" y="25194"/>
                  </a:cubicBezTo>
                  <a:cubicBezTo>
                    <a:pt x="773" y="25177"/>
                    <a:pt x="889" y="24771"/>
                    <a:pt x="1016" y="24771"/>
                  </a:cubicBezTo>
                  <a:close/>
                  <a:moveTo>
                    <a:pt x="65789" y="25261"/>
                  </a:moveTo>
                  <a:cubicBezTo>
                    <a:pt x="65802" y="25261"/>
                    <a:pt x="65815" y="25263"/>
                    <a:pt x="65829" y="25265"/>
                  </a:cubicBezTo>
                  <a:cubicBezTo>
                    <a:pt x="65843" y="25421"/>
                    <a:pt x="65798" y="25468"/>
                    <a:pt x="65750" y="25468"/>
                  </a:cubicBezTo>
                  <a:cubicBezTo>
                    <a:pt x="65702" y="25468"/>
                    <a:pt x="65651" y="25421"/>
                    <a:pt x="65651" y="25390"/>
                  </a:cubicBezTo>
                  <a:cubicBezTo>
                    <a:pt x="65666" y="25306"/>
                    <a:pt x="65714" y="25261"/>
                    <a:pt x="65789" y="25261"/>
                  </a:cubicBezTo>
                  <a:close/>
                  <a:moveTo>
                    <a:pt x="65792" y="25801"/>
                  </a:moveTo>
                  <a:cubicBezTo>
                    <a:pt x="65852" y="25801"/>
                    <a:pt x="65780" y="26028"/>
                    <a:pt x="65738" y="26028"/>
                  </a:cubicBezTo>
                  <a:cubicBezTo>
                    <a:pt x="65724" y="26028"/>
                    <a:pt x="65713" y="26000"/>
                    <a:pt x="65713" y="25925"/>
                  </a:cubicBezTo>
                  <a:cubicBezTo>
                    <a:pt x="65731" y="25890"/>
                    <a:pt x="65749" y="25854"/>
                    <a:pt x="65767" y="25809"/>
                  </a:cubicBezTo>
                  <a:cubicBezTo>
                    <a:pt x="65777" y="25803"/>
                    <a:pt x="65785" y="25801"/>
                    <a:pt x="65792" y="25801"/>
                  </a:cubicBezTo>
                  <a:close/>
                  <a:moveTo>
                    <a:pt x="707" y="26004"/>
                  </a:moveTo>
                  <a:cubicBezTo>
                    <a:pt x="800" y="26004"/>
                    <a:pt x="1016" y="26090"/>
                    <a:pt x="892" y="26090"/>
                  </a:cubicBezTo>
                  <a:cubicBezTo>
                    <a:pt x="877" y="26090"/>
                    <a:pt x="857" y="26089"/>
                    <a:pt x="830" y="26086"/>
                  </a:cubicBezTo>
                  <a:cubicBezTo>
                    <a:pt x="777" y="26077"/>
                    <a:pt x="732" y="26068"/>
                    <a:pt x="679" y="26050"/>
                  </a:cubicBezTo>
                  <a:cubicBezTo>
                    <a:pt x="654" y="26017"/>
                    <a:pt x="672" y="26004"/>
                    <a:pt x="707" y="26004"/>
                  </a:cubicBezTo>
                  <a:close/>
                  <a:moveTo>
                    <a:pt x="65507" y="25765"/>
                  </a:moveTo>
                  <a:cubicBezTo>
                    <a:pt x="65508" y="25765"/>
                    <a:pt x="65508" y="25765"/>
                    <a:pt x="65508" y="25765"/>
                  </a:cubicBezTo>
                  <a:cubicBezTo>
                    <a:pt x="65675" y="25827"/>
                    <a:pt x="65391" y="26135"/>
                    <a:pt x="65284" y="26135"/>
                  </a:cubicBezTo>
                  <a:cubicBezTo>
                    <a:pt x="65254" y="26135"/>
                    <a:pt x="65238" y="26111"/>
                    <a:pt x="65249" y="26050"/>
                  </a:cubicBezTo>
                  <a:lnTo>
                    <a:pt x="65249" y="26050"/>
                  </a:lnTo>
                  <a:cubicBezTo>
                    <a:pt x="65248" y="26057"/>
                    <a:pt x="65250" y="26059"/>
                    <a:pt x="65253" y="26059"/>
                  </a:cubicBezTo>
                  <a:cubicBezTo>
                    <a:pt x="65283" y="26059"/>
                    <a:pt x="65486" y="25765"/>
                    <a:pt x="65507" y="25765"/>
                  </a:cubicBezTo>
                  <a:close/>
                  <a:moveTo>
                    <a:pt x="65909" y="26211"/>
                  </a:moveTo>
                  <a:cubicBezTo>
                    <a:pt x="65930" y="26238"/>
                    <a:pt x="65893" y="26415"/>
                    <a:pt x="65938" y="26415"/>
                  </a:cubicBezTo>
                  <a:cubicBezTo>
                    <a:pt x="65952" y="26415"/>
                    <a:pt x="65974" y="26398"/>
                    <a:pt x="66008" y="26354"/>
                  </a:cubicBezTo>
                  <a:lnTo>
                    <a:pt x="66008" y="26354"/>
                  </a:lnTo>
                  <a:cubicBezTo>
                    <a:pt x="66016" y="26448"/>
                    <a:pt x="65946" y="26491"/>
                    <a:pt x="65876" y="26491"/>
                  </a:cubicBezTo>
                  <a:cubicBezTo>
                    <a:pt x="65801" y="26491"/>
                    <a:pt x="65726" y="26441"/>
                    <a:pt x="65749" y="26354"/>
                  </a:cubicBezTo>
                  <a:cubicBezTo>
                    <a:pt x="65802" y="26300"/>
                    <a:pt x="65856" y="26255"/>
                    <a:pt x="65909" y="26211"/>
                  </a:cubicBezTo>
                  <a:close/>
                  <a:moveTo>
                    <a:pt x="849" y="26265"/>
                  </a:moveTo>
                  <a:cubicBezTo>
                    <a:pt x="880" y="26265"/>
                    <a:pt x="902" y="26297"/>
                    <a:pt x="902" y="26380"/>
                  </a:cubicBezTo>
                  <a:cubicBezTo>
                    <a:pt x="902" y="26380"/>
                    <a:pt x="661" y="26621"/>
                    <a:pt x="771" y="26621"/>
                  </a:cubicBezTo>
                  <a:cubicBezTo>
                    <a:pt x="771" y="26621"/>
                    <a:pt x="772" y="26621"/>
                    <a:pt x="773" y="26621"/>
                  </a:cubicBezTo>
                  <a:lnTo>
                    <a:pt x="773" y="26621"/>
                  </a:lnTo>
                  <a:cubicBezTo>
                    <a:pt x="770" y="26622"/>
                    <a:pt x="767" y="26622"/>
                    <a:pt x="764" y="26622"/>
                  </a:cubicBezTo>
                  <a:cubicBezTo>
                    <a:pt x="550" y="26622"/>
                    <a:pt x="747" y="26265"/>
                    <a:pt x="849" y="26265"/>
                  </a:cubicBezTo>
                  <a:close/>
                  <a:moveTo>
                    <a:pt x="643" y="26684"/>
                  </a:moveTo>
                  <a:cubicBezTo>
                    <a:pt x="679" y="26719"/>
                    <a:pt x="714" y="26755"/>
                    <a:pt x="741" y="26782"/>
                  </a:cubicBezTo>
                  <a:cubicBezTo>
                    <a:pt x="782" y="26836"/>
                    <a:pt x="791" y="26857"/>
                    <a:pt x="783" y="26857"/>
                  </a:cubicBezTo>
                  <a:cubicBezTo>
                    <a:pt x="759" y="26857"/>
                    <a:pt x="590" y="26684"/>
                    <a:pt x="643" y="26684"/>
                  </a:cubicBezTo>
                  <a:close/>
                  <a:moveTo>
                    <a:pt x="65517" y="26745"/>
                  </a:moveTo>
                  <a:cubicBezTo>
                    <a:pt x="65545" y="26745"/>
                    <a:pt x="65567" y="26751"/>
                    <a:pt x="65579" y="26764"/>
                  </a:cubicBezTo>
                  <a:cubicBezTo>
                    <a:pt x="65633" y="26809"/>
                    <a:pt x="65107" y="27094"/>
                    <a:pt x="65107" y="27094"/>
                  </a:cubicBezTo>
                  <a:cubicBezTo>
                    <a:pt x="64898" y="26986"/>
                    <a:pt x="65337" y="26745"/>
                    <a:pt x="65517" y="26745"/>
                  </a:cubicBezTo>
                  <a:close/>
                  <a:moveTo>
                    <a:pt x="65726" y="26973"/>
                  </a:moveTo>
                  <a:cubicBezTo>
                    <a:pt x="65751" y="26973"/>
                    <a:pt x="65807" y="27141"/>
                    <a:pt x="65820" y="27148"/>
                  </a:cubicBezTo>
                  <a:cubicBezTo>
                    <a:pt x="65800" y="27156"/>
                    <a:pt x="65783" y="27161"/>
                    <a:pt x="65769" y="27161"/>
                  </a:cubicBezTo>
                  <a:cubicBezTo>
                    <a:pt x="65725" y="27161"/>
                    <a:pt x="65706" y="27119"/>
                    <a:pt x="65713" y="27032"/>
                  </a:cubicBezTo>
                  <a:cubicBezTo>
                    <a:pt x="65713" y="26989"/>
                    <a:pt x="65718" y="26973"/>
                    <a:pt x="65726" y="26973"/>
                  </a:cubicBezTo>
                  <a:close/>
                  <a:moveTo>
                    <a:pt x="66052" y="27058"/>
                  </a:moveTo>
                  <a:lnTo>
                    <a:pt x="66052" y="27058"/>
                  </a:lnTo>
                  <a:cubicBezTo>
                    <a:pt x="66066" y="27143"/>
                    <a:pt x="66061" y="27170"/>
                    <a:pt x="66051" y="27170"/>
                  </a:cubicBezTo>
                  <a:cubicBezTo>
                    <a:pt x="66041" y="27170"/>
                    <a:pt x="66025" y="27143"/>
                    <a:pt x="66016" y="27121"/>
                  </a:cubicBezTo>
                  <a:cubicBezTo>
                    <a:pt x="66010" y="27131"/>
                    <a:pt x="66006" y="27136"/>
                    <a:pt x="66004" y="27136"/>
                  </a:cubicBezTo>
                  <a:cubicBezTo>
                    <a:pt x="66001" y="27136"/>
                    <a:pt x="66005" y="27122"/>
                    <a:pt x="66016" y="27094"/>
                  </a:cubicBezTo>
                  <a:cubicBezTo>
                    <a:pt x="66016" y="27103"/>
                    <a:pt x="66016" y="27112"/>
                    <a:pt x="66016" y="27121"/>
                  </a:cubicBezTo>
                  <a:cubicBezTo>
                    <a:pt x="66025" y="27103"/>
                    <a:pt x="66043" y="27085"/>
                    <a:pt x="66052" y="27058"/>
                  </a:cubicBezTo>
                  <a:close/>
                  <a:moveTo>
                    <a:pt x="65360" y="26999"/>
                  </a:moveTo>
                  <a:cubicBezTo>
                    <a:pt x="65370" y="26999"/>
                    <a:pt x="65369" y="27039"/>
                    <a:pt x="65365" y="27094"/>
                  </a:cubicBezTo>
                  <a:cubicBezTo>
                    <a:pt x="65330" y="27139"/>
                    <a:pt x="65294" y="27183"/>
                    <a:pt x="65285" y="27192"/>
                  </a:cubicBezTo>
                  <a:cubicBezTo>
                    <a:pt x="65328" y="27050"/>
                    <a:pt x="65350" y="26999"/>
                    <a:pt x="65360" y="26999"/>
                  </a:cubicBezTo>
                  <a:close/>
                  <a:moveTo>
                    <a:pt x="65696" y="27328"/>
                  </a:moveTo>
                  <a:cubicBezTo>
                    <a:pt x="65698" y="27328"/>
                    <a:pt x="65700" y="27330"/>
                    <a:pt x="65704" y="27335"/>
                  </a:cubicBezTo>
                  <a:lnTo>
                    <a:pt x="65695" y="27335"/>
                  </a:lnTo>
                  <a:cubicBezTo>
                    <a:pt x="65695" y="27330"/>
                    <a:pt x="65695" y="27328"/>
                    <a:pt x="65696" y="27328"/>
                  </a:cubicBezTo>
                  <a:close/>
                  <a:moveTo>
                    <a:pt x="65825" y="27248"/>
                  </a:moveTo>
                  <a:cubicBezTo>
                    <a:pt x="65836" y="27248"/>
                    <a:pt x="65851" y="27277"/>
                    <a:pt x="65874" y="27335"/>
                  </a:cubicBezTo>
                  <a:cubicBezTo>
                    <a:pt x="65869" y="27388"/>
                    <a:pt x="65863" y="27415"/>
                    <a:pt x="65851" y="27415"/>
                  </a:cubicBezTo>
                  <a:cubicBezTo>
                    <a:pt x="65840" y="27415"/>
                    <a:pt x="65825" y="27388"/>
                    <a:pt x="65802" y="27335"/>
                  </a:cubicBezTo>
                  <a:cubicBezTo>
                    <a:pt x="65807" y="27277"/>
                    <a:pt x="65814" y="27248"/>
                    <a:pt x="65825" y="27248"/>
                  </a:cubicBezTo>
                  <a:close/>
                  <a:moveTo>
                    <a:pt x="65615" y="26907"/>
                  </a:moveTo>
                  <a:cubicBezTo>
                    <a:pt x="65740" y="26907"/>
                    <a:pt x="65544" y="27255"/>
                    <a:pt x="65544" y="27281"/>
                  </a:cubicBezTo>
                  <a:cubicBezTo>
                    <a:pt x="65767" y="27460"/>
                    <a:pt x="65597" y="27388"/>
                    <a:pt x="65606" y="27522"/>
                  </a:cubicBezTo>
                  <a:cubicBezTo>
                    <a:pt x="65603" y="27473"/>
                    <a:pt x="65559" y="27457"/>
                    <a:pt x="65502" y="27457"/>
                  </a:cubicBezTo>
                  <a:cubicBezTo>
                    <a:pt x="65412" y="27457"/>
                    <a:pt x="65290" y="27496"/>
                    <a:pt x="65247" y="27496"/>
                  </a:cubicBezTo>
                  <a:cubicBezTo>
                    <a:pt x="65245" y="27496"/>
                    <a:pt x="65243" y="27496"/>
                    <a:pt x="65241" y="27496"/>
                  </a:cubicBezTo>
                  <a:lnTo>
                    <a:pt x="65241" y="27496"/>
                  </a:lnTo>
                  <a:cubicBezTo>
                    <a:pt x="65241" y="27496"/>
                    <a:pt x="65241" y="27496"/>
                    <a:pt x="65241" y="27496"/>
                  </a:cubicBezTo>
                  <a:cubicBezTo>
                    <a:pt x="65278" y="27496"/>
                    <a:pt x="65394" y="26907"/>
                    <a:pt x="65615" y="26907"/>
                  </a:cubicBezTo>
                  <a:close/>
                  <a:moveTo>
                    <a:pt x="803" y="27480"/>
                  </a:moveTo>
                  <a:cubicBezTo>
                    <a:pt x="836" y="27480"/>
                    <a:pt x="823" y="27512"/>
                    <a:pt x="759" y="27576"/>
                  </a:cubicBezTo>
                  <a:cubicBezTo>
                    <a:pt x="726" y="27587"/>
                    <a:pt x="703" y="27593"/>
                    <a:pt x="690" y="27593"/>
                  </a:cubicBezTo>
                  <a:cubicBezTo>
                    <a:pt x="661" y="27593"/>
                    <a:pt x="680" y="27563"/>
                    <a:pt x="741" y="27495"/>
                  </a:cubicBezTo>
                  <a:cubicBezTo>
                    <a:pt x="769" y="27485"/>
                    <a:pt x="790" y="27480"/>
                    <a:pt x="803" y="27480"/>
                  </a:cubicBezTo>
                  <a:close/>
                  <a:moveTo>
                    <a:pt x="875" y="27640"/>
                  </a:moveTo>
                  <a:cubicBezTo>
                    <a:pt x="888" y="27640"/>
                    <a:pt x="906" y="27660"/>
                    <a:pt x="929" y="27701"/>
                  </a:cubicBezTo>
                  <a:cubicBezTo>
                    <a:pt x="924" y="27736"/>
                    <a:pt x="915" y="27754"/>
                    <a:pt x="902" y="27754"/>
                  </a:cubicBezTo>
                  <a:cubicBezTo>
                    <a:pt x="888" y="27754"/>
                    <a:pt x="871" y="27736"/>
                    <a:pt x="848" y="27701"/>
                  </a:cubicBezTo>
                  <a:cubicBezTo>
                    <a:pt x="853" y="27660"/>
                    <a:pt x="862" y="27640"/>
                    <a:pt x="875" y="27640"/>
                  </a:cubicBezTo>
                  <a:close/>
                  <a:moveTo>
                    <a:pt x="66061" y="28004"/>
                  </a:moveTo>
                  <a:cubicBezTo>
                    <a:pt x="66076" y="28062"/>
                    <a:pt x="66078" y="28143"/>
                    <a:pt x="66007" y="28143"/>
                  </a:cubicBezTo>
                  <a:cubicBezTo>
                    <a:pt x="65991" y="28143"/>
                    <a:pt x="65970" y="28139"/>
                    <a:pt x="65945" y="28129"/>
                  </a:cubicBezTo>
                  <a:cubicBezTo>
                    <a:pt x="65901" y="28066"/>
                    <a:pt x="65945" y="28022"/>
                    <a:pt x="66061" y="28004"/>
                  </a:cubicBezTo>
                  <a:close/>
                  <a:moveTo>
                    <a:pt x="65435" y="28067"/>
                  </a:moveTo>
                  <a:cubicBezTo>
                    <a:pt x="65457" y="28067"/>
                    <a:pt x="65475" y="28096"/>
                    <a:pt x="65490" y="28156"/>
                  </a:cubicBezTo>
                  <a:cubicBezTo>
                    <a:pt x="65467" y="28190"/>
                    <a:pt x="65448" y="28206"/>
                    <a:pt x="65431" y="28206"/>
                  </a:cubicBezTo>
                  <a:cubicBezTo>
                    <a:pt x="65408" y="28206"/>
                    <a:pt x="65390" y="28176"/>
                    <a:pt x="65374" y="28120"/>
                  </a:cubicBezTo>
                  <a:cubicBezTo>
                    <a:pt x="65398" y="28085"/>
                    <a:pt x="65418" y="28067"/>
                    <a:pt x="65435" y="28067"/>
                  </a:cubicBezTo>
                  <a:close/>
                  <a:moveTo>
                    <a:pt x="65758" y="28575"/>
                  </a:moveTo>
                  <a:lnTo>
                    <a:pt x="65758" y="28575"/>
                  </a:lnTo>
                  <a:cubicBezTo>
                    <a:pt x="65767" y="28575"/>
                    <a:pt x="65776" y="28584"/>
                    <a:pt x="65793" y="28602"/>
                  </a:cubicBezTo>
                  <a:cubicBezTo>
                    <a:pt x="65802" y="28602"/>
                    <a:pt x="65802" y="28611"/>
                    <a:pt x="65802" y="28611"/>
                  </a:cubicBezTo>
                  <a:cubicBezTo>
                    <a:pt x="65793" y="28602"/>
                    <a:pt x="65767" y="28575"/>
                    <a:pt x="65758" y="28575"/>
                  </a:cubicBezTo>
                  <a:close/>
                  <a:moveTo>
                    <a:pt x="65758" y="28834"/>
                  </a:moveTo>
                  <a:cubicBezTo>
                    <a:pt x="65820" y="28932"/>
                    <a:pt x="65758" y="28923"/>
                    <a:pt x="65677" y="28967"/>
                  </a:cubicBezTo>
                  <a:cubicBezTo>
                    <a:pt x="65695" y="28914"/>
                    <a:pt x="65731" y="28869"/>
                    <a:pt x="65758" y="28834"/>
                  </a:cubicBezTo>
                  <a:close/>
                  <a:moveTo>
                    <a:pt x="66110" y="28801"/>
                  </a:moveTo>
                  <a:cubicBezTo>
                    <a:pt x="66120" y="28801"/>
                    <a:pt x="66130" y="28803"/>
                    <a:pt x="66141" y="28807"/>
                  </a:cubicBezTo>
                  <a:cubicBezTo>
                    <a:pt x="66141" y="28878"/>
                    <a:pt x="66043" y="28878"/>
                    <a:pt x="66043" y="28941"/>
                  </a:cubicBezTo>
                  <a:lnTo>
                    <a:pt x="66043" y="28941"/>
                  </a:lnTo>
                  <a:cubicBezTo>
                    <a:pt x="66043" y="28940"/>
                    <a:pt x="66043" y="28940"/>
                    <a:pt x="66044" y="28940"/>
                  </a:cubicBezTo>
                  <a:cubicBezTo>
                    <a:pt x="66051" y="28940"/>
                    <a:pt x="66167" y="29074"/>
                    <a:pt x="66132" y="29074"/>
                  </a:cubicBezTo>
                  <a:cubicBezTo>
                    <a:pt x="66128" y="29075"/>
                    <a:pt x="66123" y="29075"/>
                    <a:pt x="66119" y="29075"/>
                  </a:cubicBezTo>
                  <a:cubicBezTo>
                    <a:pt x="65968" y="29075"/>
                    <a:pt x="65989" y="28801"/>
                    <a:pt x="66110" y="28801"/>
                  </a:cubicBezTo>
                  <a:close/>
                  <a:moveTo>
                    <a:pt x="65865" y="29057"/>
                  </a:moveTo>
                  <a:lnTo>
                    <a:pt x="65865" y="29057"/>
                  </a:lnTo>
                  <a:cubicBezTo>
                    <a:pt x="65820" y="29083"/>
                    <a:pt x="65793" y="29119"/>
                    <a:pt x="65767" y="29164"/>
                  </a:cubicBezTo>
                  <a:cubicBezTo>
                    <a:pt x="65820" y="29190"/>
                    <a:pt x="65865" y="29226"/>
                    <a:pt x="65901" y="29271"/>
                  </a:cubicBezTo>
                  <a:cubicBezTo>
                    <a:pt x="65894" y="29268"/>
                    <a:pt x="65886" y="29267"/>
                    <a:pt x="65877" y="29267"/>
                  </a:cubicBezTo>
                  <a:cubicBezTo>
                    <a:pt x="65833" y="29267"/>
                    <a:pt x="65766" y="29297"/>
                    <a:pt x="65710" y="29297"/>
                  </a:cubicBezTo>
                  <a:cubicBezTo>
                    <a:pt x="65674" y="29297"/>
                    <a:pt x="65643" y="29284"/>
                    <a:pt x="65624" y="29244"/>
                  </a:cubicBezTo>
                  <a:cubicBezTo>
                    <a:pt x="65642" y="29199"/>
                    <a:pt x="65669" y="29155"/>
                    <a:pt x="65686" y="29119"/>
                  </a:cubicBezTo>
                  <a:lnTo>
                    <a:pt x="65865" y="29057"/>
                  </a:lnTo>
                  <a:close/>
                  <a:moveTo>
                    <a:pt x="1223" y="29253"/>
                  </a:moveTo>
                  <a:cubicBezTo>
                    <a:pt x="1259" y="29333"/>
                    <a:pt x="1303" y="29422"/>
                    <a:pt x="1339" y="29503"/>
                  </a:cubicBezTo>
                  <a:cubicBezTo>
                    <a:pt x="1303" y="29467"/>
                    <a:pt x="991" y="29413"/>
                    <a:pt x="973" y="29369"/>
                  </a:cubicBezTo>
                  <a:cubicBezTo>
                    <a:pt x="920" y="29226"/>
                    <a:pt x="1187" y="29280"/>
                    <a:pt x="1223" y="29253"/>
                  </a:cubicBezTo>
                  <a:close/>
                  <a:moveTo>
                    <a:pt x="65651" y="29387"/>
                  </a:moveTo>
                  <a:lnTo>
                    <a:pt x="65651" y="29387"/>
                  </a:lnTo>
                  <a:cubicBezTo>
                    <a:pt x="65713" y="29413"/>
                    <a:pt x="65722" y="29449"/>
                    <a:pt x="65686" y="29503"/>
                  </a:cubicBezTo>
                  <a:cubicBezTo>
                    <a:pt x="65624" y="29476"/>
                    <a:pt x="65606" y="29431"/>
                    <a:pt x="65651" y="29387"/>
                  </a:cubicBezTo>
                  <a:close/>
                  <a:moveTo>
                    <a:pt x="1339" y="29503"/>
                  </a:moveTo>
                  <a:cubicBezTo>
                    <a:pt x="1339" y="29503"/>
                    <a:pt x="1348" y="29503"/>
                    <a:pt x="1348" y="29512"/>
                  </a:cubicBezTo>
                  <a:cubicBezTo>
                    <a:pt x="1339" y="29503"/>
                    <a:pt x="1339" y="29503"/>
                    <a:pt x="1339" y="29503"/>
                  </a:cubicBezTo>
                  <a:close/>
                  <a:moveTo>
                    <a:pt x="65896" y="29469"/>
                  </a:moveTo>
                  <a:cubicBezTo>
                    <a:pt x="65988" y="29469"/>
                    <a:pt x="65914" y="29700"/>
                    <a:pt x="65892" y="29708"/>
                  </a:cubicBezTo>
                  <a:cubicBezTo>
                    <a:pt x="65785" y="29663"/>
                    <a:pt x="65767" y="29592"/>
                    <a:pt x="65829" y="29494"/>
                  </a:cubicBezTo>
                  <a:cubicBezTo>
                    <a:pt x="65858" y="29476"/>
                    <a:pt x="65880" y="29469"/>
                    <a:pt x="65896" y="29469"/>
                  </a:cubicBezTo>
                  <a:close/>
                  <a:moveTo>
                    <a:pt x="65633" y="30270"/>
                  </a:moveTo>
                  <a:cubicBezTo>
                    <a:pt x="65628" y="30274"/>
                    <a:pt x="65626" y="30277"/>
                    <a:pt x="65624" y="30277"/>
                  </a:cubicBezTo>
                  <a:cubicBezTo>
                    <a:pt x="65622" y="30277"/>
                    <a:pt x="65620" y="30274"/>
                    <a:pt x="65615" y="30270"/>
                  </a:cubicBezTo>
                  <a:close/>
                  <a:moveTo>
                    <a:pt x="65945" y="30181"/>
                  </a:moveTo>
                  <a:cubicBezTo>
                    <a:pt x="65954" y="30261"/>
                    <a:pt x="65954" y="30341"/>
                    <a:pt x="65963" y="30422"/>
                  </a:cubicBezTo>
                  <a:cubicBezTo>
                    <a:pt x="65909" y="30350"/>
                    <a:pt x="65901" y="30270"/>
                    <a:pt x="65945" y="30181"/>
                  </a:cubicBezTo>
                  <a:close/>
                  <a:moveTo>
                    <a:pt x="65704" y="30341"/>
                  </a:moveTo>
                  <a:cubicBezTo>
                    <a:pt x="65704" y="30359"/>
                    <a:pt x="66266" y="30904"/>
                    <a:pt x="65697" y="30904"/>
                  </a:cubicBezTo>
                  <a:cubicBezTo>
                    <a:pt x="65688" y="30904"/>
                    <a:pt x="65678" y="30904"/>
                    <a:pt x="65669" y="30903"/>
                  </a:cubicBezTo>
                  <a:cubicBezTo>
                    <a:pt x="65704" y="30903"/>
                    <a:pt x="65677" y="30502"/>
                    <a:pt x="65704" y="30341"/>
                  </a:cubicBezTo>
                  <a:close/>
                  <a:moveTo>
                    <a:pt x="66008" y="30823"/>
                  </a:moveTo>
                  <a:cubicBezTo>
                    <a:pt x="66034" y="30966"/>
                    <a:pt x="66034" y="31117"/>
                    <a:pt x="66025" y="31260"/>
                  </a:cubicBezTo>
                  <a:cubicBezTo>
                    <a:pt x="65981" y="31233"/>
                    <a:pt x="65936" y="31207"/>
                    <a:pt x="65883" y="31180"/>
                  </a:cubicBezTo>
                  <a:cubicBezTo>
                    <a:pt x="65874" y="31046"/>
                    <a:pt x="65909" y="30930"/>
                    <a:pt x="66008" y="30823"/>
                  </a:cubicBezTo>
                  <a:close/>
                  <a:moveTo>
                    <a:pt x="810" y="31233"/>
                  </a:moveTo>
                  <a:lnTo>
                    <a:pt x="810" y="31233"/>
                  </a:lnTo>
                  <a:cubicBezTo>
                    <a:pt x="815" y="31233"/>
                    <a:pt x="807" y="31323"/>
                    <a:pt x="796" y="31323"/>
                  </a:cubicBezTo>
                  <a:cubicBezTo>
                    <a:pt x="795" y="31323"/>
                    <a:pt x="795" y="31323"/>
                    <a:pt x="795" y="31323"/>
                  </a:cubicBezTo>
                  <a:cubicBezTo>
                    <a:pt x="803" y="31256"/>
                    <a:pt x="808" y="31233"/>
                    <a:pt x="810" y="31233"/>
                  </a:cubicBezTo>
                  <a:close/>
                  <a:moveTo>
                    <a:pt x="65829" y="31305"/>
                  </a:moveTo>
                  <a:cubicBezTo>
                    <a:pt x="65829" y="31311"/>
                    <a:pt x="65886" y="31620"/>
                    <a:pt x="65833" y="31620"/>
                  </a:cubicBezTo>
                  <a:cubicBezTo>
                    <a:pt x="65807" y="31620"/>
                    <a:pt x="65756" y="31547"/>
                    <a:pt x="65660" y="31331"/>
                  </a:cubicBezTo>
                  <a:lnTo>
                    <a:pt x="65660" y="31331"/>
                  </a:lnTo>
                  <a:cubicBezTo>
                    <a:pt x="65704" y="31376"/>
                    <a:pt x="65758" y="31421"/>
                    <a:pt x="65802" y="31465"/>
                  </a:cubicBezTo>
                  <a:cubicBezTo>
                    <a:pt x="65811" y="31412"/>
                    <a:pt x="65820" y="31358"/>
                    <a:pt x="65829" y="31305"/>
                  </a:cubicBezTo>
                  <a:close/>
                  <a:moveTo>
                    <a:pt x="709" y="31673"/>
                  </a:moveTo>
                  <a:lnTo>
                    <a:pt x="709" y="31673"/>
                  </a:lnTo>
                  <a:cubicBezTo>
                    <a:pt x="715" y="31673"/>
                    <a:pt x="706" y="31733"/>
                    <a:pt x="688" y="31733"/>
                  </a:cubicBezTo>
                  <a:cubicBezTo>
                    <a:pt x="700" y="31688"/>
                    <a:pt x="707" y="31673"/>
                    <a:pt x="709" y="31673"/>
                  </a:cubicBezTo>
                  <a:close/>
                  <a:moveTo>
                    <a:pt x="1133" y="31840"/>
                  </a:moveTo>
                  <a:cubicBezTo>
                    <a:pt x="1133" y="31840"/>
                    <a:pt x="1133" y="31840"/>
                    <a:pt x="1134" y="31840"/>
                  </a:cubicBezTo>
                  <a:cubicBezTo>
                    <a:pt x="1133" y="31840"/>
                    <a:pt x="1133" y="31840"/>
                    <a:pt x="1133" y="31840"/>
                  </a:cubicBezTo>
                  <a:close/>
                  <a:moveTo>
                    <a:pt x="65214" y="32054"/>
                  </a:moveTo>
                  <a:cubicBezTo>
                    <a:pt x="65214" y="32054"/>
                    <a:pt x="65214" y="32054"/>
                    <a:pt x="65214" y="32054"/>
                  </a:cubicBezTo>
                  <a:cubicBezTo>
                    <a:pt x="65214" y="32054"/>
                    <a:pt x="65214" y="32054"/>
                    <a:pt x="65214" y="32054"/>
                  </a:cubicBezTo>
                  <a:close/>
                  <a:moveTo>
                    <a:pt x="714" y="32045"/>
                  </a:moveTo>
                  <a:cubicBezTo>
                    <a:pt x="839" y="32117"/>
                    <a:pt x="848" y="32232"/>
                    <a:pt x="795" y="32348"/>
                  </a:cubicBezTo>
                  <a:cubicBezTo>
                    <a:pt x="773" y="32398"/>
                    <a:pt x="755" y="32423"/>
                    <a:pt x="741" y="32423"/>
                  </a:cubicBezTo>
                  <a:cubicBezTo>
                    <a:pt x="711" y="32423"/>
                    <a:pt x="702" y="32298"/>
                    <a:pt x="714" y="32045"/>
                  </a:cubicBezTo>
                  <a:close/>
                  <a:moveTo>
                    <a:pt x="65992" y="32486"/>
                  </a:moveTo>
                  <a:cubicBezTo>
                    <a:pt x="66004" y="32486"/>
                    <a:pt x="66018" y="32487"/>
                    <a:pt x="66034" y="32491"/>
                  </a:cubicBezTo>
                  <a:cubicBezTo>
                    <a:pt x="66087" y="32498"/>
                    <a:pt x="66101" y="32598"/>
                    <a:pt x="66053" y="32598"/>
                  </a:cubicBezTo>
                  <a:cubicBezTo>
                    <a:pt x="66037" y="32598"/>
                    <a:pt x="66013" y="32586"/>
                    <a:pt x="65981" y="32554"/>
                  </a:cubicBezTo>
                  <a:cubicBezTo>
                    <a:pt x="65946" y="32511"/>
                    <a:pt x="65949" y="32486"/>
                    <a:pt x="65992" y="32486"/>
                  </a:cubicBezTo>
                  <a:close/>
                  <a:moveTo>
                    <a:pt x="66073" y="33232"/>
                  </a:moveTo>
                  <a:cubicBezTo>
                    <a:pt x="66078" y="33232"/>
                    <a:pt x="66075" y="33248"/>
                    <a:pt x="66052" y="33294"/>
                  </a:cubicBezTo>
                  <a:cubicBezTo>
                    <a:pt x="66035" y="33277"/>
                    <a:pt x="66064" y="33232"/>
                    <a:pt x="66073" y="33232"/>
                  </a:cubicBezTo>
                  <a:close/>
                  <a:moveTo>
                    <a:pt x="65874" y="33713"/>
                  </a:moveTo>
                  <a:cubicBezTo>
                    <a:pt x="65895" y="33713"/>
                    <a:pt x="66015" y="33993"/>
                    <a:pt x="65975" y="33993"/>
                  </a:cubicBezTo>
                  <a:cubicBezTo>
                    <a:pt x="65964" y="33993"/>
                    <a:pt x="65941" y="33972"/>
                    <a:pt x="65901" y="33919"/>
                  </a:cubicBezTo>
                  <a:cubicBezTo>
                    <a:pt x="65892" y="33892"/>
                    <a:pt x="65749" y="33713"/>
                    <a:pt x="65874" y="33713"/>
                  </a:cubicBezTo>
                  <a:close/>
                  <a:moveTo>
                    <a:pt x="65868" y="34141"/>
                  </a:moveTo>
                  <a:cubicBezTo>
                    <a:pt x="65869" y="34141"/>
                    <a:pt x="65868" y="34144"/>
                    <a:pt x="65865" y="34151"/>
                  </a:cubicBezTo>
                  <a:cubicBezTo>
                    <a:pt x="65865" y="34159"/>
                    <a:pt x="65856" y="34159"/>
                    <a:pt x="65847" y="34159"/>
                  </a:cubicBezTo>
                  <a:cubicBezTo>
                    <a:pt x="65858" y="34148"/>
                    <a:pt x="65866" y="34141"/>
                    <a:pt x="65868" y="34141"/>
                  </a:cubicBezTo>
                  <a:close/>
                  <a:moveTo>
                    <a:pt x="65847" y="34159"/>
                  </a:moveTo>
                  <a:cubicBezTo>
                    <a:pt x="65795" y="34219"/>
                    <a:pt x="65655" y="34416"/>
                    <a:pt x="65611" y="34416"/>
                  </a:cubicBezTo>
                  <a:cubicBezTo>
                    <a:pt x="65602" y="34416"/>
                    <a:pt x="65597" y="34409"/>
                    <a:pt x="65597" y="34391"/>
                  </a:cubicBezTo>
                  <a:cubicBezTo>
                    <a:pt x="65606" y="34195"/>
                    <a:pt x="65785" y="34168"/>
                    <a:pt x="65847" y="34159"/>
                  </a:cubicBezTo>
                  <a:close/>
                  <a:moveTo>
                    <a:pt x="679" y="34207"/>
                  </a:moveTo>
                  <a:cubicBezTo>
                    <a:pt x="705" y="34207"/>
                    <a:pt x="723" y="34235"/>
                    <a:pt x="706" y="34284"/>
                  </a:cubicBezTo>
                  <a:cubicBezTo>
                    <a:pt x="750" y="34365"/>
                    <a:pt x="714" y="34418"/>
                    <a:pt x="616" y="34436"/>
                  </a:cubicBezTo>
                  <a:cubicBezTo>
                    <a:pt x="584" y="34274"/>
                    <a:pt x="640" y="34207"/>
                    <a:pt x="679" y="34207"/>
                  </a:cubicBezTo>
                  <a:close/>
                  <a:moveTo>
                    <a:pt x="1348" y="34480"/>
                  </a:moveTo>
                  <a:cubicBezTo>
                    <a:pt x="1348" y="34480"/>
                    <a:pt x="1348" y="34481"/>
                    <a:pt x="1348" y="34481"/>
                  </a:cubicBezTo>
                  <a:lnTo>
                    <a:pt x="1348" y="34481"/>
                  </a:lnTo>
                  <a:cubicBezTo>
                    <a:pt x="1348" y="34481"/>
                    <a:pt x="1348" y="34481"/>
                    <a:pt x="1348" y="34481"/>
                  </a:cubicBezTo>
                  <a:cubicBezTo>
                    <a:pt x="1348" y="34481"/>
                    <a:pt x="1348" y="34480"/>
                    <a:pt x="1348" y="34480"/>
                  </a:cubicBezTo>
                  <a:close/>
                  <a:moveTo>
                    <a:pt x="759" y="34659"/>
                  </a:moveTo>
                  <a:cubicBezTo>
                    <a:pt x="759" y="34659"/>
                    <a:pt x="759" y="34668"/>
                    <a:pt x="750" y="34668"/>
                  </a:cubicBezTo>
                  <a:cubicBezTo>
                    <a:pt x="750" y="34668"/>
                    <a:pt x="759" y="34659"/>
                    <a:pt x="759" y="34659"/>
                  </a:cubicBezTo>
                  <a:close/>
                  <a:moveTo>
                    <a:pt x="908" y="34865"/>
                  </a:moveTo>
                  <a:cubicBezTo>
                    <a:pt x="942" y="34865"/>
                    <a:pt x="927" y="34931"/>
                    <a:pt x="964" y="34962"/>
                  </a:cubicBezTo>
                  <a:cubicBezTo>
                    <a:pt x="929" y="34944"/>
                    <a:pt x="884" y="34927"/>
                    <a:pt x="830" y="34909"/>
                  </a:cubicBezTo>
                  <a:cubicBezTo>
                    <a:pt x="870" y="34877"/>
                    <a:pt x="894" y="34865"/>
                    <a:pt x="908" y="34865"/>
                  </a:cubicBezTo>
                  <a:close/>
                  <a:moveTo>
                    <a:pt x="65127" y="34900"/>
                  </a:moveTo>
                  <a:cubicBezTo>
                    <a:pt x="65201" y="34900"/>
                    <a:pt x="65267" y="34919"/>
                    <a:pt x="65267" y="34962"/>
                  </a:cubicBezTo>
                  <a:cubicBezTo>
                    <a:pt x="65267" y="34991"/>
                    <a:pt x="65130" y="35033"/>
                    <a:pt x="65031" y="35033"/>
                  </a:cubicBezTo>
                  <a:cubicBezTo>
                    <a:pt x="64973" y="35033"/>
                    <a:pt x="64928" y="35019"/>
                    <a:pt x="64928" y="34980"/>
                  </a:cubicBezTo>
                  <a:cubicBezTo>
                    <a:pt x="64928" y="34930"/>
                    <a:pt x="65034" y="34900"/>
                    <a:pt x="65127" y="34900"/>
                  </a:cubicBezTo>
                  <a:close/>
                  <a:moveTo>
                    <a:pt x="65650" y="34851"/>
                  </a:moveTo>
                  <a:cubicBezTo>
                    <a:pt x="65704" y="34851"/>
                    <a:pt x="65782" y="34866"/>
                    <a:pt x="65892" y="34900"/>
                  </a:cubicBezTo>
                  <a:cubicBezTo>
                    <a:pt x="65873" y="35045"/>
                    <a:pt x="65853" y="35118"/>
                    <a:pt x="65829" y="35118"/>
                  </a:cubicBezTo>
                  <a:cubicBezTo>
                    <a:pt x="65806" y="35118"/>
                    <a:pt x="65780" y="35049"/>
                    <a:pt x="65749" y="34909"/>
                  </a:cubicBezTo>
                  <a:cubicBezTo>
                    <a:pt x="65713" y="35052"/>
                    <a:pt x="65677" y="35194"/>
                    <a:pt x="65642" y="35337"/>
                  </a:cubicBezTo>
                  <a:cubicBezTo>
                    <a:pt x="65606" y="35094"/>
                    <a:pt x="65433" y="34851"/>
                    <a:pt x="65650" y="34851"/>
                  </a:cubicBezTo>
                  <a:close/>
                  <a:moveTo>
                    <a:pt x="65642" y="35337"/>
                  </a:moveTo>
                  <a:cubicBezTo>
                    <a:pt x="65642" y="35373"/>
                    <a:pt x="65642" y="35408"/>
                    <a:pt x="65633" y="35435"/>
                  </a:cubicBezTo>
                  <a:cubicBezTo>
                    <a:pt x="65625" y="35459"/>
                    <a:pt x="65620" y="35470"/>
                    <a:pt x="65618" y="35470"/>
                  </a:cubicBezTo>
                  <a:cubicBezTo>
                    <a:pt x="65613" y="35470"/>
                    <a:pt x="65623" y="35412"/>
                    <a:pt x="65642" y="35337"/>
                  </a:cubicBezTo>
                  <a:close/>
                  <a:moveTo>
                    <a:pt x="581" y="35239"/>
                  </a:moveTo>
                  <a:lnTo>
                    <a:pt x="581" y="35239"/>
                  </a:lnTo>
                  <a:cubicBezTo>
                    <a:pt x="634" y="35310"/>
                    <a:pt x="625" y="35382"/>
                    <a:pt x="563" y="35462"/>
                  </a:cubicBezTo>
                  <a:cubicBezTo>
                    <a:pt x="532" y="35517"/>
                    <a:pt x="513" y="35545"/>
                    <a:pt x="505" y="35545"/>
                  </a:cubicBezTo>
                  <a:cubicBezTo>
                    <a:pt x="490" y="35545"/>
                    <a:pt x="516" y="35444"/>
                    <a:pt x="581" y="35239"/>
                  </a:cubicBezTo>
                  <a:close/>
                  <a:moveTo>
                    <a:pt x="65489" y="35774"/>
                  </a:moveTo>
                  <a:cubicBezTo>
                    <a:pt x="65490" y="35774"/>
                    <a:pt x="65490" y="35774"/>
                    <a:pt x="65490" y="35774"/>
                  </a:cubicBezTo>
                  <a:cubicBezTo>
                    <a:pt x="65636" y="35863"/>
                    <a:pt x="65488" y="36011"/>
                    <a:pt x="65392" y="36011"/>
                  </a:cubicBezTo>
                  <a:cubicBezTo>
                    <a:pt x="65383" y="36011"/>
                    <a:pt x="65374" y="36009"/>
                    <a:pt x="65365" y="36006"/>
                  </a:cubicBezTo>
                  <a:cubicBezTo>
                    <a:pt x="65330" y="35989"/>
                    <a:pt x="65475" y="35774"/>
                    <a:pt x="65489" y="35774"/>
                  </a:cubicBezTo>
                  <a:close/>
                  <a:moveTo>
                    <a:pt x="759" y="35917"/>
                  </a:moveTo>
                  <a:cubicBezTo>
                    <a:pt x="786" y="35944"/>
                    <a:pt x="768" y="36015"/>
                    <a:pt x="741" y="36042"/>
                  </a:cubicBezTo>
                  <a:cubicBezTo>
                    <a:pt x="627" y="35948"/>
                    <a:pt x="610" y="35929"/>
                    <a:pt x="630" y="35929"/>
                  </a:cubicBezTo>
                  <a:cubicBezTo>
                    <a:pt x="644" y="35929"/>
                    <a:pt x="675" y="35938"/>
                    <a:pt x="705" y="35938"/>
                  </a:cubicBezTo>
                  <a:cubicBezTo>
                    <a:pt x="726" y="35938"/>
                    <a:pt x="747" y="35933"/>
                    <a:pt x="759" y="35917"/>
                  </a:cubicBezTo>
                  <a:close/>
                  <a:moveTo>
                    <a:pt x="1803" y="36147"/>
                  </a:moveTo>
                  <a:cubicBezTo>
                    <a:pt x="1803" y="36148"/>
                    <a:pt x="1803" y="36148"/>
                    <a:pt x="1803" y="36149"/>
                  </a:cubicBezTo>
                  <a:cubicBezTo>
                    <a:pt x="1806" y="36150"/>
                    <a:pt x="1809" y="36150"/>
                    <a:pt x="1812" y="36151"/>
                  </a:cubicBezTo>
                  <a:lnTo>
                    <a:pt x="1812" y="36151"/>
                  </a:lnTo>
                  <a:cubicBezTo>
                    <a:pt x="1809" y="36150"/>
                    <a:pt x="1806" y="36148"/>
                    <a:pt x="1803" y="36147"/>
                  </a:cubicBezTo>
                  <a:close/>
                  <a:moveTo>
                    <a:pt x="6326" y="36202"/>
                  </a:moveTo>
                  <a:lnTo>
                    <a:pt x="6326" y="36202"/>
                  </a:lnTo>
                  <a:cubicBezTo>
                    <a:pt x="6326" y="36203"/>
                    <a:pt x="6327" y="36204"/>
                    <a:pt x="6328" y="36205"/>
                  </a:cubicBezTo>
                  <a:lnTo>
                    <a:pt x="6328" y="36205"/>
                  </a:lnTo>
                  <a:cubicBezTo>
                    <a:pt x="6327" y="36204"/>
                    <a:pt x="6326" y="36203"/>
                    <a:pt x="6326" y="36202"/>
                  </a:cubicBezTo>
                  <a:close/>
                  <a:moveTo>
                    <a:pt x="54445" y="36272"/>
                  </a:moveTo>
                  <a:cubicBezTo>
                    <a:pt x="54482" y="36272"/>
                    <a:pt x="54479" y="36284"/>
                    <a:pt x="54458" y="36284"/>
                  </a:cubicBezTo>
                  <a:cubicBezTo>
                    <a:pt x="54448" y="36284"/>
                    <a:pt x="54434" y="36281"/>
                    <a:pt x="54419" y="36274"/>
                  </a:cubicBezTo>
                  <a:cubicBezTo>
                    <a:pt x="54430" y="36273"/>
                    <a:pt x="54438" y="36272"/>
                    <a:pt x="54445" y="36272"/>
                  </a:cubicBezTo>
                  <a:close/>
                  <a:moveTo>
                    <a:pt x="806" y="36222"/>
                  </a:moveTo>
                  <a:cubicBezTo>
                    <a:pt x="822" y="36222"/>
                    <a:pt x="809" y="36276"/>
                    <a:pt x="822" y="36300"/>
                  </a:cubicBezTo>
                  <a:cubicBezTo>
                    <a:pt x="830" y="36300"/>
                    <a:pt x="839" y="36309"/>
                    <a:pt x="839" y="36309"/>
                  </a:cubicBezTo>
                  <a:cubicBezTo>
                    <a:pt x="941" y="36294"/>
                    <a:pt x="1039" y="36287"/>
                    <a:pt x="1137" y="36287"/>
                  </a:cubicBezTo>
                  <a:cubicBezTo>
                    <a:pt x="1262" y="36287"/>
                    <a:pt x="1387" y="36298"/>
                    <a:pt x="1517" y="36318"/>
                  </a:cubicBezTo>
                  <a:cubicBezTo>
                    <a:pt x="1414" y="36380"/>
                    <a:pt x="1308" y="36408"/>
                    <a:pt x="1202" y="36408"/>
                  </a:cubicBezTo>
                  <a:cubicBezTo>
                    <a:pt x="1081" y="36408"/>
                    <a:pt x="959" y="36371"/>
                    <a:pt x="839" y="36309"/>
                  </a:cubicBezTo>
                  <a:cubicBezTo>
                    <a:pt x="830" y="36309"/>
                    <a:pt x="822" y="36309"/>
                    <a:pt x="822" y="36300"/>
                  </a:cubicBezTo>
                  <a:cubicBezTo>
                    <a:pt x="804" y="36292"/>
                    <a:pt x="777" y="36283"/>
                    <a:pt x="759" y="36265"/>
                  </a:cubicBezTo>
                  <a:cubicBezTo>
                    <a:pt x="784" y="36234"/>
                    <a:pt x="798" y="36222"/>
                    <a:pt x="806" y="36222"/>
                  </a:cubicBezTo>
                  <a:close/>
                  <a:moveTo>
                    <a:pt x="42450" y="36460"/>
                  </a:moveTo>
                  <a:cubicBezTo>
                    <a:pt x="42449" y="36460"/>
                    <a:pt x="42448" y="36460"/>
                    <a:pt x="42447" y="36461"/>
                  </a:cubicBezTo>
                  <a:lnTo>
                    <a:pt x="42454" y="36461"/>
                  </a:lnTo>
                  <a:cubicBezTo>
                    <a:pt x="42452" y="36460"/>
                    <a:pt x="42451" y="36460"/>
                    <a:pt x="42450" y="36460"/>
                  </a:cubicBezTo>
                  <a:close/>
                  <a:moveTo>
                    <a:pt x="54746" y="36344"/>
                  </a:moveTo>
                  <a:cubicBezTo>
                    <a:pt x="54865" y="36344"/>
                    <a:pt x="55041" y="36371"/>
                    <a:pt x="54945" y="36479"/>
                  </a:cubicBezTo>
                  <a:cubicBezTo>
                    <a:pt x="54821" y="36479"/>
                    <a:pt x="54696" y="36452"/>
                    <a:pt x="54571" y="36408"/>
                  </a:cubicBezTo>
                  <a:cubicBezTo>
                    <a:pt x="54670" y="36399"/>
                    <a:pt x="54632" y="36353"/>
                    <a:pt x="54646" y="36353"/>
                  </a:cubicBezTo>
                  <a:cubicBezTo>
                    <a:pt x="54647" y="36353"/>
                    <a:pt x="54649" y="36353"/>
                    <a:pt x="54651" y="36354"/>
                  </a:cubicBezTo>
                  <a:cubicBezTo>
                    <a:pt x="54659" y="36349"/>
                    <a:pt x="54698" y="36344"/>
                    <a:pt x="54746" y="36344"/>
                  </a:cubicBezTo>
                  <a:close/>
                  <a:moveTo>
                    <a:pt x="11446" y="36220"/>
                  </a:moveTo>
                  <a:cubicBezTo>
                    <a:pt x="11720" y="36220"/>
                    <a:pt x="11424" y="36520"/>
                    <a:pt x="11423" y="36520"/>
                  </a:cubicBezTo>
                  <a:cubicBezTo>
                    <a:pt x="11423" y="36520"/>
                    <a:pt x="11425" y="36518"/>
                    <a:pt x="11429" y="36515"/>
                  </a:cubicBezTo>
                  <a:cubicBezTo>
                    <a:pt x="11473" y="36470"/>
                    <a:pt x="11322" y="36220"/>
                    <a:pt x="11446" y="36220"/>
                  </a:cubicBezTo>
                  <a:close/>
                  <a:moveTo>
                    <a:pt x="27286" y="36553"/>
                  </a:moveTo>
                  <a:cubicBezTo>
                    <a:pt x="27301" y="36553"/>
                    <a:pt x="27317" y="36555"/>
                    <a:pt x="27326" y="36559"/>
                  </a:cubicBezTo>
                  <a:cubicBezTo>
                    <a:pt x="27302" y="36561"/>
                    <a:pt x="27284" y="36561"/>
                    <a:pt x="27272" y="36561"/>
                  </a:cubicBezTo>
                  <a:cubicBezTo>
                    <a:pt x="27223" y="36561"/>
                    <a:pt x="27253" y="36553"/>
                    <a:pt x="27286" y="36553"/>
                  </a:cubicBezTo>
                  <a:close/>
                  <a:moveTo>
                    <a:pt x="31607" y="36560"/>
                  </a:moveTo>
                  <a:cubicBezTo>
                    <a:pt x="31608" y="36560"/>
                    <a:pt x="31619" y="36578"/>
                    <a:pt x="31644" y="36631"/>
                  </a:cubicBezTo>
                  <a:cubicBezTo>
                    <a:pt x="31622" y="36603"/>
                    <a:pt x="31604" y="36560"/>
                    <a:pt x="31607" y="36560"/>
                  </a:cubicBezTo>
                  <a:close/>
                  <a:moveTo>
                    <a:pt x="44089" y="36613"/>
                  </a:moveTo>
                  <a:lnTo>
                    <a:pt x="44089" y="36613"/>
                  </a:lnTo>
                  <a:cubicBezTo>
                    <a:pt x="44117" y="36674"/>
                    <a:pt x="44098" y="36698"/>
                    <a:pt x="44065" y="36698"/>
                  </a:cubicBezTo>
                  <a:cubicBezTo>
                    <a:pt x="44035" y="36698"/>
                    <a:pt x="43993" y="36678"/>
                    <a:pt x="43964" y="36648"/>
                  </a:cubicBezTo>
                  <a:cubicBezTo>
                    <a:pt x="43999" y="36631"/>
                    <a:pt x="44044" y="36622"/>
                    <a:pt x="44089" y="36613"/>
                  </a:cubicBezTo>
                  <a:close/>
                  <a:moveTo>
                    <a:pt x="52537" y="36675"/>
                  </a:moveTo>
                  <a:lnTo>
                    <a:pt x="52537" y="36675"/>
                  </a:lnTo>
                  <a:cubicBezTo>
                    <a:pt x="52589" y="36693"/>
                    <a:pt x="52616" y="36710"/>
                    <a:pt x="52584" y="36744"/>
                  </a:cubicBezTo>
                  <a:lnTo>
                    <a:pt x="52584" y="36744"/>
                  </a:lnTo>
                  <a:cubicBezTo>
                    <a:pt x="52584" y="36737"/>
                    <a:pt x="52566" y="36712"/>
                    <a:pt x="52537" y="36675"/>
                  </a:cubicBezTo>
                  <a:close/>
                  <a:moveTo>
                    <a:pt x="39004" y="36597"/>
                  </a:moveTo>
                  <a:cubicBezTo>
                    <a:pt x="39019" y="36597"/>
                    <a:pt x="39035" y="36635"/>
                    <a:pt x="39048" y="36711"/>
                  </a:cubicBezTo>
                  <a:cubicBezTo>
                    <a:pt x="39048" y="36733"/>
                    <a:pt x="39026" y="36744"/>
                    <a:pt x="39004" y="36744"/>
                  </a:cubicBezTo>
                  <a:cubicBezTo>
                    <a:pt x="38981" y="36744"/>
                    <a:pt x="38959" y="36733"/>
                    <a:pt x="38959" y="36711"/>
                  </a:cubicBezTo>
                  <a:cubicBezTo>
                    <a:pt x="38972" y="36635"/>
                    <a:pt x="38988" y="36597"/>
                    <a:pt x="39004" y="36597"/>
                  </a:cubicBezTo>
                  <a:close/>
                  <a:moveTo>
                    <a:pt x="40244" y="36675"/>
                  </a:moveTo>
                  <a:lnTo>
                    <a:pt x="40244" y="36675"/>
                  </a:lnTo>
                  <a:cubicBezTo>
                    <a:pt x="40297" y="36693"/>
                    <a:pt x="40315" y="36711"/>
                    <a:pt x="40288" y="36747"/>
                  </a:cubicBezTo>
                  <a:cubicBezTo>
                    <a:pt x="40288" y="36747"/>
                    <a:pt x="40270" y="36720"/>
                    <a:pt x="40244" y="36675"/>
                  </a:cubicBezTo>
                  <a:close/>
                  <a:moveTo>
                    <a:pt x="54160" y="36506"/>
                  </a:moveTo>
                  <a:cubicBezTo>
                    <a:pt x="54244" y="36506"/>
                    <a:pt x="54400" y="36756"/>
                    <a:pt x="54377" y="36756"/>
                  </a:cubicBezTo>
                  <a:cubicBezTo>
                    <a:pt x="54376" y="36756"/>
                    <a:pt x="54375" y="36756"/>
                    <a:pt x="54375" y="36755"/>
                  </a:cubicBezTo>
                  <a:cubicBezTo>
                    <a:pt x="54312" y="36755"/>
                    <a:pt x="54107" y="36720"/>
                    <a:pt x="54107" y="36631"/>
                  </a:cubicBezTo>
                  <a:cubicBezTo>
                    <a:pt x="54107" y="36539"/>
                    <a:pt x="54129" y="36506"/>
                    <a:pt x="54160" y="36506"/>
                  </a:cubicBezTo>
                  <a:close/>
                  <a:moveTo>
                    <a:pt x="39890" y="36716"/>
                  </a:moveTo>
                  <a:cubicBezTo>
                    <a:pt x="39922" y="36716"/>
                    <a:pt x="39960" y="36732"/>
                    <a:pt x="40021" y="36764"/>
                  </a:cubicBezTo>
                  <a:cubicBezTo>
                    <a:pt x="39949" y="36764"/>
                    <a:pt x="39878" y="36755"/>
                    <a:pt x="39806" y="36755"/>
                  </a:cubicBezTo>
                  <a:cubicBezTo>
                    <a:pt x="39836" y="36730"/>
                    <a:pt x="39860" y="36716"/>
                    <a:pt x="39890" y="36716"/>
                  </a:cubicBezTo>
                  <a:close/>
                  <a:moveTo>
                    <a:pt x="34529" y="36759"/>
                  </a:moveTo>
                  <a:cubicBezTo>
                    <a:pt x="34543" y="36759"/>
                    <a:pt x="34547" y="36768"/>
                    <a:pt x="34498" y="36773"/>
                  </a:cubicBezTo>
                  <a:cubicBezTo>
                    <a:pt x="34505" y="36763"/>
                    <a:pt x="34519" y="36759"/>
                    <a:pt x="34529" y="36759"/>
                  </a:cubicBezTo>
                  <a:close/>
                  <a:moveTo>
                    <a:pt x="40419" y="36769"/>
                  </a:moveTo>
                  <a:lnTo>
                    <a:pt x="40419" y="36769"/>
                  </a:lnTo>
                  <a:cubicBezTo>
                    <a:pt x="40421" y="36769"/>
                    <a:pt x="40419" y="36773"/>
                    <a:pt x="40413" y="36773"/>
                  </a:cubicBezTo>
                  <a:cubicBezTo>
                    <a:pt x="40416" y="36770"/>
                    <a:pt x="40418" y="36769"/>
                    <a:pt x="40419" y="36769"/>
                  </a:cubicBezTo>
                  <a:close/>
                  <a:moveTo>
                    <a:pt x="46828" y="36759"/>
                  </a:moveTo>
                  <a:cubicBezTo>
                    <a:pt x="46841" y="36759"/>
                    <a:pt x="46844" y="36768"/>
                    <a:pt x="46801" y="36773"/>
                  </a:cubicBezTo>
                  <a:cubicBezTo>
                    <a:pt x="46808" y="36763"/>
                    <a:pt x="46820" y="36759"/>
                    <a:pt x="46828" y="36759"/>
                  </a:cubicBezTo>
                  <a:close/>
                  <a:moveTo>
                    <a:pt x="52717" y="36769"/>
                  </a:moveTo>
                  <a:lnTo>
                    <a:pt x="52717" y="36769"/>
                  </a:lnTo>
                  <a:cubicBezTo>
                    <a:pt x="52719" y="36769"/>
                    <a:pt x="52721" y="36773"/>
                    <a:pt x="52715" y="36773"/>
                  </a:cubicBezTo>
                  <a:cubicBezTo>
                    <a:pt x="52715" y="36770"/>
                    <a:pt x="52716" y="36769"/>
                    <a:pt x="52717" y="36769"/>
                  </a:cubicBezTo>
                  <a:close/>
                  <a:moveTo>
                    <a:pt x="14794" y="36635"/>
                  </a:moveTo>
                  <a:cubicBezTo>
                    <a:pt x="14829" y="36635"/>
                    <a:pt x="14854" y="36646"/>
                    <a:pt x="14854" y="36675"/>
                  </a:cubicBezTo>
                  <a:cubicBezTo>
                    <a:pt x="14879" y="36740"/>
                    <a:pt x="14859" y="36775"/>
                    <a:pt x="14799" y="36775"/>
                  </a:cubicBezTo>
                  <a:cubicBezTo>
                    <a:pt x="14752" y="36775"/>
                    <a:pt x="14680" y="36754"/>
                    <a:pt x="14587" y="36711"/>
                  </a:cubicBezTo>
                  <a:cubicBezTo>
                    <a:pt x="14611" y="36681"/>
                    <a:pt x="14723" y="36635"/>
                    <a:pt x="14794" y="36635"/>
                  </a:cubicBezTo>
                  <a:close/>
                  <a:moveTo>
                    <a:pt x="27094" y="36635"/>
                  </a:moveTo>
                  <a:cubicBezTo>
                    <a:pt x="27130" y="36635"/>
                    <a:pt x="27156" y="36646"/>
                    <a:pt x="27156" y="36675"/>
                  </a:cubicBezTo>
                  <a:cubicBezTo>
                    <a:pt x="27176" y="36740"/>
                    <a:pt x="27157" y="36775"/>
                    <a:pt x="27097" y="36775"/>
                  </a:cubicBezTo>
                  <a:cubicBezTo>
                    <a:pt x="27050" y="36775"/>
                    <a:pt x="26978" y="36754"/>
                    <a:pt x="26880" y="36711"/>
                  </a:cubicBezTo>
                  <a:cubicBezTo>
                    <a:pt x="26904" y="36681"/>
                    <a:pt x="27020" y="36635"/>
                    <a:pt x="27094" y="36635"/>
                  </a:cubicBezTo>
                  <a:close/>
                  <a:moveTo>
                    <a:pt x="19779" y="36738"/>
                  </a:moveTo>
                  <a:lnTo>
                    <a:pt x="19779" y="36738"/>
                  </a:lnTo>
                  <a:cubicBezTo>
                    <a:pt x="19822" y="36767"/>
                    <a:pt x="19860" y="36790"/>
                    <a:pt x="19882" y="36793"/>
                  </a:cubicBezTo>
                  <a:lnTo>
                    <a:pt x="19882" y="36793"/>
                  </a:lnTo>
                  <a:cubicBezTo>
                    <a:pt x="19880" y="36793"/>
                    <a:pt x="19877" y="36793"/>
                    <a:pt x="19874" y="36793"/>
                  </a:cubicBezTo>
                  <a:cubicBezTo>
                    <a:pt x="19832" y="36793"/>
                    <a:pt x="19802" y="36769"/>
                    <a:pt x="19779" y="36738"/>
                  </a:cubicBezTo>
                  <a:close/>
                  <a:moveTo>
                    <a:pt x="32081" y="36738"/>
                  </a:moveTo>
                  <a:cubicBezTo>
                    <a:pt x="32125" y="36767"/>
                    <a:pt x="32162" y="36790"/>
                    <a:pt x="32184" y="36793"/>
                  </a:cubicBezTo>
                  <a:lnTo>
                    <a:pt x="32184" y="36793"/>
                  </a:lnTo>
                  <a:cubicBezTo>
                    <a:pt x="32182" y="36793"/>
                    <a:pt x="32179" y="36793"/>
                    <a:pt x="32177" y="36793"/>
                  </a:cubicBezTo>
                  <a:cubicBezTo>
                    <a:pt x="32134" y="36793"/>
                    <a:pt x="32104" y="36769"/>
                    <a:pt x="32081" y="36738"/>
                  </a:cubicBezTo>
                  <a:close/>
                  <a:moveTo>
                    <a:pt x="54748" y="36706"/>
                  </a:moveTo>
                  <a:cubicBezTo>
                    <a:pt x="54795" y="36706"/>
                    <a:pt x="54792" y="36742"/>
                    <a:pt x="54740" y="36809"/>
                  </a:cubicBezTo>
                  <a:cubicBezTo>
                    <a:pt x="54633" y="36791"/>
                    <a:pt x="54606" y="36755"/>
                    <a:pt x="54714" y="36711"/>
                  </a:cubicBezTo>
                  <a:cubicBezTo>
                    <a:pt x="54727" y="36708"/>
                    <a:pt x="54739" y="36706"/>
                    <a:pt x="54748" y="36706"/>
                  </a:cubicBezTo>
                  <a:close/>
                  <a:moveTo>
                    <a:pt x="46597" y="36655"/>
                  </a:moveTo>
                  <a:cubicBezTo>
                    <a:pt x="46631" y="36655"/>
                    <a:pt x="46659" y="36682"/>
                    <a:pt x="46685" y="36738"/>
                  </a:cubicBezTo>
                  <a:cubicBezTo>
                    <a:pt x="46685" y="36792"/>
                    <a:pt x="46644" y="36814"/>
                    <a:pt x="46600" y="36814"/>
                  </a:cubicBezTo>
                  <a:cubicBezTo>
                    <a:pt x="46535" y="36814"/>
                    <a:pt x="46464" y="36766"/>
                    <a:pt x="46506" y="36702"/>
                  </a:cubicBezTo>
                  <a:cubicBezTo>
                    <a:pt x="46541" y="36671"/>
                    <a:pt x="46571" y="36655"/>
                    <a:pt x="46597" y="36655"/>
                  </a:cubicBezTo>
                  <a:close/>
                  <a:moveTo>
                    <a:pt x="19502" y="36773"/>
                  </a:moveTo>
                  <a:lnTo>
                    <a:pt x="19502" y="36773"/>
                  </a:lnTo>
                  <a:cubicBezTo>
                    <a:pt x="19502" y="36791"/>
                    <a:pt x="19520" y="36818"/>
                    <a:pt x="19556" y="36827"/>
                  </a:cubicBezTo>
                  <a:cubicBezTo>
                    <a:pt x="19520" y="36827"/>
                    <a:pt x="19502" y="36809"/>
                    <a:pt x="19502" y="36773"/>
                  </a:cubicBezTo>
                  <a:close/>
                  <a:moveTo>
                    <a:pt x="31795" y="36773"/>
                  </a:moveTo>
                  <a:cubicBezTo>
                    <a:pt x="31804" y="36791"/>
                    <a:pt x="31822" y="36818"/>
                    <a:pt x="31849" y="36827"/>
                  </a:cubicBezTo>
                  <a:cubicBezTo>
                    <a:pt x="31822" y="36827"/>
                    <a:pt x="31804" y="36809"/>
                    <a:pt x="31795" y="36773"/>
                  </a:cubicBezTo>
                  <a:close/>
                  <a:moveTo>
                    <a:pt x="43411" y="36684"/>
                  </a:moveTo>
                  <a:lnTo>
                    <a:pt x="43411" y="36684"/>
                  </a:lnTo>
                  <a:cubicBezTo>
                    <a:pt x="43455" y="36720"/>
                    <a:pt x="43473" y="36773"/>
                    <a:pt x="43455" y="36827"/>
                  </a:cubicBezTo>
                  <a:cubicBezTo>
                    <a:pt x="43419" y="36827"/>
                    <a:pt x="43277" y="36764"/>
                    <a:pt x="43411" y="36684"/>
                  </a:cubicBezTo>
                  <a:close/>
                  <a:moveTo>
                    <a:pt x="43527" y="36791"/>
                  </a:moveTo>
                  <a:lnTo>
                    <a:pt x="43527" y="36791"/>
                  </a:lnTo>
                  <a:cubicBezTo>
                    <a:pt x="43561" y="36818"/>
                    <a:pt x="43564" y="36829"/>
                    <a:pt x="43557" y="36829"/>
                  </a:cubicBezTo>
                  <a:cubicBezTo>
                    <a:pt x="43548" y="36829"/>
                    <a:pt x="43522" y="36811"/>
                    <a:pt x="43527" y="36791"/>
                  </a:cubicBezTo>
                  <a:close/>
                  <a:moveTo>
                    <a:pt x="55829" y="36791"/>
                  </a:moveTo>
                  <a:lnTo>
                    <a:pt x="55829" y="36791"/>
                  </a:lnTo>
                  <a:cubicBezTo>
                    <a:pt x="55864" y="36818"/>
                    <a:pt x="55865" y="36829"/>
                    <a:pt x="55856" y="36829"/>
                  </a:cubicBezTo>
                  <a:cubicBezTo>
                    <a:pt x="55846" y="36829"/>
                    <a:pt x="55819" y="36811"/>
                    <a:pt x="55829" y="36791"/>
                  </a:cubicBezTo>
                  <a:close/>
                  <a:moveTo>
                    <a:pt x="19904" y="36506"/>
                  </a:moveTo>
                  <a:cubicBezTo>
                    <a:pt x="20011" y="36506"/>
                    <a:pt x="20269" y="36766"/>
                    <a:pt x="20260" y="36782"/>
                  </a:cubicBezTo>
                  <a:cubicBezTo>
                    <a:pt x="20241" y="36836"/>
                    <a:pt x="20214" y="36857"/>
                    <a:pt x="20183" y="36857"/>
                  </a:cubicBezTo>
                  <a:cubicBezTo>
                    <a:pt x="20060" y="36857"/>
                    <a:pt x="19877" y="36515"/>
                    <a:pt x="19877" y="36515"/>
                  </a:cubicBezTo>
                  <a:cubicBezTo>
                    <a:pt x="19884" y="36509"/>
                    <a:pt x="19893" y="36506"/>
                    <a:pt x="19904" y="36506"/>
                  </a:cubicBezTo>
                  <a:close/>
                  <a:moveTo>
                    <a:pt x="32204" y="36506"/>
                  </a:moveTo>
                  <a:cubicBezTo>
                    <a:pt x="32304" y="36506"/>
                    <a:pt x="32563" y="36766"/>
                    <a:pt x="32563" y="36782"/>
                  </a:cubicBezTo>
                  <a:cubicBezTo>
                    <a:pt x="32541" y="36836"/>
                    <a:pt x="32513" y="36857"/>
                    <a:pt x="32482" y="36857"/>
                  </a:cubicBezTo>
                  <a:cubicBezTo>
                    <a:pt x="32356" y="36857"/>
                    <a:pt x="32179" y="36515"/>
                    <a:pt x="32179" y="36515"/>
                  </a:cubicBezTo>
                  <a:cubicBezTo>
                    <a:pt x="32185" y="36509"/>
                    <a:pt x="32194" y="36506"/>
                    <a:pt x="32204" y="36506"/>
                  </a:cubicBezTo>
                  <a:close/>
                  <a:moveTo>
                    <a:pt x="53598" y="36675"/>
                  </a:moveTo>
                  <a:lnTo>
                    <a:pt x="53598" y="36675"/>
                  </a:lnTo>
                  <a:cubicBezTo>
                    <a:pt x="53848" y="36684"/>
                    <a:pt x="53759" y="36827"/>
                    <a:pt x="53911" y="36862"/>
                  </a:cubicBezTo>
                  <a:cubicBezTo>
                    <a:pt x="53745" y="36897"/>
                    <a:pt x="53649" y="36911"/>
                    <a:pt x="53597" y="36911"/>
                  </a:cubicBezTo>
                  <a:cubicBezTo>
                    <a:pt x="53421" y="36911"/>
                    <a:pt x="53743" y="36751"/>
                    <a:pt x="53598" y="36675"/>
                  </a:cubicBezTo>
                  <a:close/>
                  <a:moveTo>
                    <a:pt x="15494" y="523"/>
                  </a:moveTo>
                  <a:cubicBezTo>
                    <a:pt x="15517" y="523"/>
                    <a:pt x="15547" y="531"/>
                    <a:pt x="15586" y="545"/>
                  </a:cubicBezTo>
                  <a:cubicBezTo>
                    <a:pt x="15729" y="554"/>
                    <a:pt x="15862" y="581"/>
                    <a:pt x="16005" y="616"/>
                  </a:cubicBezTo>
                  <a:cubicBezTo>
                    <a:pt x="16148" y="652"/>
                    <a:pt x="16362" y="786"/>
                    <a:pt x="16505" y="795"/>
                  </a:cubicBezTo>
                  <a:cubicBezTo>
                    <a:pt x="16558" y="795"/>
                    <a:pt x="16353" y="608"/>
                    <a:pt x="16335" y="599"/>
                  </a:cubicBezTo>
                  <a:lnTo>
                    <a:pt x="16335" y="599"/>
                  </a:lnTo>
                  <a:cubicBezTo>
                    <a:pt x="16612" y="625"/>
                    <a:pt x="16862" y="688"/>
                    <a:pt x="17120" y="741"/>
                  </a:cubicBezTo>
                  <a:cubicBezTo>
                    <a:pt x="17045" y="678"/>
                    <a:pt x="17142" y="658"/>
                    <a:pt x="17291" y="658"/>
                  </a:cubicBezTo>
                  <a:cubicBezTo>
                    <a:pt x="17496" y="658"/>
                    <a:pt x="17800" y="695"/>
                    <a:pt x="17887" y="706"/>
                  </a:cubicBezTo>
                  <a:cubicBezTo>
                    <a:pt x="17879" y="706"/>
                    <a:pt x="17879" y="715"/>
                    <a:pt x="17870" y="724"/>
                  </a:cubicBezTo>
                  <a:cubicBezTo>
                    <a:pt x="17995" y="732"/>
                    <a:pt x="18128" y="750"/>
                    <a:pt x="18253" y="768"/>
                  </a:cubicBezTo>
                  <a:cubicBezTo>
                    <a:pt x="18316" y="759"/>
                    <a:pt x="18369" y="750"/>
                    <a:pt x="18387" y="750"/>
                  </a:cubicBezTo>
                  <a:cubicBezTo>
                    <a:pt x="18400" y="746"/>
                    <a:pt x="18414" y="744"/>
                    <a:pt x="18426" y="744"/>
                  </a:cubicBezTo>
                  <a:cubicBezTo>
                    <a:pt x="18438" y="744"/>
                    <a:pt x="18449" y="746"/>
                    <a:pt x="18458" y="750"/>
                  </a:cubicBezTo>
                  <a:cubicBezTo>
                    <a:pt x="18753" y="768"/>
                    <a:pt x="18994" y="866"/>
                    <a:pt x="19217" y="1009"/>
                  </a:cubicBezTo>
                  <a:cubicBezTo>
                    <a:pt x="19191" y="838"/>
                    <a:pt x="19222" y="772"/>
                    <a:pt x="19281" y="772"/>
                  </a:cubicBezTo>
                  <a:cubicBezTo>
                    <a:pt x="19389" y="772"/>
                    <a:pt x="19590" y="992"/>
                    <a:pt x="19716" y="1205"/>
                  </a:cubicBezTo>
                  <a:cubicBezTo>
                    <a:pt x="19987" y="883"/>
                    <a:pt x="20516" y="722"/>
                    <a:pt x="20913" y="722"/>
                  </a:cubicBezTo>
                  <a:cubicBezTo>
                    <a:pt x="20934" y="722"/>
                    <a:pt x="20954" y="723"/>
                    <a:pt x="20974" y="724"/>
                  </a:cubicBezTo>
                  <a:cubicBezTo>
                    <a:pt x="21238" y="730"/>
                    <a:pt x="21545" y="921"/>
                    <a:pt x="21761" y="921"/>
                  </a:cubicBezTo>
                  <a:cubicBezTo>
                    <a:pt x="21822" y="921"/>
                    <a:pt x="21876" y="906"/>
                    <a:pt x="21920" y="866"/>
                  </a:cubicBezTo>
                  <a:cubicBezTo>
                    <a:pt x="21928" y="863"/>
                    <a:pt x="21935" y="862"/>
                    <a:pt x="21942" y="862"/>
                  </a:cubicBezTo>
                  <a:cubicBezTo>
                    <a:pt x="21973" y="862"/>
                    <a:pt x="21993" y="894"/>
                    <a:pt x="22000" y="938"/>
                  </a:cubicBezTo>
                  <a:lnTo>
                    <a:pt x="22054" y="938"/>
                  </a:lnTo>
                  <a:cubicBezTo>
                    <a:pt x="22089" y="947"/>
                    <a:pt x="22134" y="973"/>
                    <a:pt x="22187" y="1009"/>
                  </a:cubicBezTo>
                  <a:cubicBezTo>
                    <a:pt x="22214" y="991"/>
                    <a:pt x="22241" y="964"/>
                    <a:pt x="22268" y="938"/>
                  </a:cubicBezTo>
                  <a:cubicBezTo>
                    <a:pt x="22205" y="875"/>
                    <a:pt x="22143" y="786"/>
                    <a:pt x="22187" y="750"/>
                  </a:cubicBezTo>
                  <a:cubicBezTo>
                    <a:pt x="22232" y="750"/>
                    <a:pt x="22294" y="795"/>
                    <a:pt x="22339" y="848"/>
                  </a:cubicBezTo>
                  <a:cubicBezTo>
                    <a:pt x="22357" y="813"/>
                    <a:pt x="22366" y="768"/>
                    <a:pt x="22348" y="724"/>
                  </a:cubicBezTo>
                  <a:cubicBezTo>
                    <a:pt x="22455" y="724"/>
                    <a:pt x="22544" y="786"/>
                    <a:pt x="22633" y="857"/>
                  </a:cubicBezTo>
                  <a:cubicBezTo>
                    <a:pt x="22655" y="852"/>
                    <a:pt x="22675" y="849"/>
                    <a:pt x="22694" y="849"/>
                  </a:cubicBezTo>
                  <a:cubicBezTo>
                    <a:pt x="22738" y="849"/>
                    <a:pt x="22777" y="865"/>
                    <a:pt x="22821" y="902"/>
                  </a:cubicBezTo>
                  <a:cubicBezTo>
                    <a:pt x="22821" y="929"/>
                    <a:pt x="22803" y="947"/>
                    <a:pt x="22785" y="964"/>
                  </a:cubicBezTo>
                  <a:cubicBezTo>
                    <a:pt x="22839" y="995"/>
                    <a:pt x="22894" y="1020"/>
                    <a:pt x="22954" y="1020"/>
                  </a:cubicBezTo>
                  <a:cubicBezTo>
                    <a:pt x="22963" y="1020"/>
                    <a:pt x="22972" y="1019"/>
                    <a:pt x="22981" y="1018"/>
                  </a:cubicBezTo>
                  <a:cubicBezTo>
                    <a:pt x="23035" y="1018"/>
                    <a:pt x="23062" y="982"/>
                    <a:pt x="23080" y="947"/>
                  </a:cubicBezTo>
                  <a:cubicBezTo>
                    <a:pt x="22910" y="848"/>
                    <a:pt x="22803" y="724"/>
                    <a:pt x="23088" y="724"/>
                  </a:cubicBezTo>
                  <a:cubicBezTo>
                    <a:pt x="23071" y="777"/>
                    <a:pt x="23080" y="831"/>
                    <a:pt x="23097" y="875"/>
                  </a:cubicBezTo>
                  <a:cubicBezTo>
                    <a:pt x="23106" y="848"/>
                    <a:pt x="23115" y="831"/>
                    <a:pt x="23124" y="831"/>
                  </a:cubicBezTo>
                  <a:cubicBezTo>
                    <a:pt x="23142" y="822"/>
                    <a:pt x="23169" y="813"/>
                    <a:pt x="23204" y="804"/>
                  </a:cubicBezTo>
                  <a:cubicBezTo>
                    <a:pt x="23204" y="764"/>
                    <a:pt x="23197" y="731"/>
                    <a:pt x="23183" y="731"/>
                  </a:cubicBezTo>
                  <a:cubicBezTo>
                    <a:pt x="23181" y="731"/>
                    <a:pt x="23180" y="732"/>
                    <a:pt x="23178" y="732"/>
                  </a:cubicBezTo>
                  <a:lnTo>
                    <a:pt x="23178" y="732"/>
                  </a:lnTo>
                  <a:cubicBezTo>
                    <a:pt x="23196" y="723"/>
                    <a:pt x="23218" y="719"/>
                    <a:pt x="23242" y="719"/>
                  </a:cubicBezTo>
                  <a:cubicBezTo>
                    <a:pt x="23286" y="719"/>
                    <a:pt x="23336" y="733"/>
                    <a:pt x="23383" y="750"/>
                  </a:cubicBezTo>
                  <a:cubicBezTo>
                    <a:pt x="23445" y="732"/>
                    <a:pt x="23526" y="724"/>
                    <a:pt x="23606" y="715"/>
                  </a:cubicBezTo>
                  <a:lnTo>
                    <a:pt x="23606" y="715"/>
                  </a:lnTo>
                  <a:cubicBezTo>
                    <a:pt x="23588" y="750"/>
                    <a:pt x="23561" y="786"/>
                    <a:pt x="23526" y="831"/>
                  </a:cubicBezTo>
                  <a:cubicBezTo>
                    <a:pt x="23579" y="866"/>
                    <a:pt x="23633" y="902"/>
                    <a:pt x="23677" y="938"/>
                  </a:cubicBezTo>
                  <a:cubicBezTo>
                    <a:pt x="23704" y="920"/>
                    <a:pt x="23731" y="884"/>
                    <a:pt x="23766" y="840"/>
                  </a:cubicBezTo>
                  <a:cubicBezTo>
                    <a:pt x="23740" y="786"/>
                    <a:pt x="23722" y="724"/>
                    <a:pt x="23722" y="724"/>
                  </a:cubicBezTo>
                  <a:lnTo>
                    <a:pt x="23865" y="724"/>
                  </a:lnTo>
                  <a:cubicBezTo>
                    <a:pt x="23873" y="715"/>
                    <a:pt x="23882" y="706"/>
                    <a:pt x="23891" y="706"/>
                  </a:cubicBezTo>
                  <a:cubicBezTo>
                    <a:pt x="23891" y="706"/>
                    <a:pt x="23891" y="715"/>
                    <a:pt x="23891" y="724"/>
                  </a:cubicBezTo>
                  <a:cubicBezTo>
                    <a:pt x="23909" y="724"/>
                    <a:pt x="23927" y="732"/>
                    <a:pt x="23945" y="732"/>
                  </a:cubicBezTo>
                  <a:cubicBezTo>
                    <a:pt x="23952" y="712"/>
                    <a:pt x="23968" y="702"/>
                    <a:pt x="23988" y="702"/>
                  </a:cubicBezTo>
                  <a:cubicBezTo>
                    <a:pt x="23994" y="702"/>
                    <a:pt x="24001" y="703"/>
                    <a:pt x="24007" y="706"/>
                  </a:cubicBezTo>
                  <a:cubicBezTo>
                    <a:pt x="24034" y="715"/>
                    <a:pt x="24052" y="732"/>
                    <a:pt x="24070" y="741"/>
                  </a:cubicBezTo>
                  <a:cubicBezTo>
                    <a:pt x="24132" y="750"/>
                    <a:pt x="24186" y="759"/>
                    <a:pt x="24248" y="768"/>
                  </a:cubicBezTo>
                  <a:cubicBezTo>
                    <a:pt x="24239" y="732"/>
                    <a:pt x="24239" y="715"/>
                    <a:pt x="24221" y="706"/>
                  </a:cubicBezTo>
                  <a:cubicBezTo>
                    <a:pt x="24248" y="706"/>
                    <a:pt x="24311" y="741"/>
                    <a:pt x="24382" y="777"/>
                  </a:cubicBezTo>
                  <a:cubicBezTo>
                    <a:pt x="24409" y="786"/>
                    <a:pt x="24436" y="786"/>
                    <a:pt x="24471" y="786"/>
                  </a:cubicBezTo>
                  <a:cubicBezTo>
                    <a:pt x="24498" y="795"/>
                    <a:pt x="24525" y="848"/>
                    <a:pt x="24551" y="893"/>
                  </a:cubicBezTo>
                  <a:cubicBezTo>
                    <a:pt x="24596" y="920"/>
                    <a:pt x="24623" y="947"/>
                    <a:pt x="24641" y="973"/>
                  </a:cubicBezTo>
                  <a:cubicBezTo>
                    <a:pt x="24676" y="973"/>
                    <a:pt x="24712" y="964"/>
                    <a:pt x="24748" y="955"/>
                  </a:cubicBezTo>
                  <a:cubicBezTo>
                    <a:pt x="24739" y="911"/>
                    <a:pt x="24730" y="866"/>
                    <a:pt x="24712" y="822"/>
                  </a:cubicBezTo>
                  <a:cubicBezTo>
                    <a:pt x="24696" y="838"/>
                    <a:pt x="24680" y="846"/>
                    <a:pt x="24665" y="846"/>
                  </a:cubicBezTo>
                  <a:cubicBezTo>
                    <a:pt x="24637" y="846"/>
                    <a:pt x="24610" y="820"/>
                    <a:pt x="24587" y="768"/>
                  </a:cubicBezTo>
                  <a:cubicBezTo>
                    <a:pt x="24623" y="759"/>
                    <a:pt x="24650" y="750"/>
                    <a:pt x="24676" y="750"/>
                  </a:cubicBezTo>
                  <a:cubicBezTo>
                    <a:pt x="24667" y="741"/>
                    <a:pt x="24667" y="724"/>
                    <a:pt x="24659" y="715"/>
                  </a:cubicBezTo>
                  <a:lnTo>
                    <a:pt x="24659" y="715"/>
                  </a:lnTo>
                  <a:cubicBezTo>
                    <a:pt x="25042" y="732"/>
                    <a:pt x="25533" y="724"/>
                    <a:pt x="25792" y="920"/>
                  </a:cubicBezTo>
                  <a:cubicBezTo>
                    <a:pt x="25881" y="938"/>
                    <a:pt x="25979" y="964"/>
                    <a:pt x="26068" y="982"/>
                  </a:cubicBezTo>
                  <a:cubicBezTo>
                    <a:pt x="26086" y="982"/>
                    <a:pt x="26122" y="991"/>
                    <a:pt x="26157" y="991"/>
                  </a:cubicBezTo>
                  <a:cubicBezTo>
                    <a:pt x="26086" y="929"/>
                    <a:pt x="26023" y="866"/>
                    <a:pt x="25997" y="795"/>
                  </a:cubicBezTo>
                  <a:lnTo>
                    <a:pt x="25997" y="795"/>
                  </a:lnTo>
                  <a:cubicBezTo>
                    <a:pt x="26300" y="813"/>
                    <a:pt x="26612" y="822"/>
                    <a:pt x="26916" y="831"/>
                  </a:cubicBezTo>
                  <a:cubicBezTo>
                    <a:pt x="26907" y="857"/>
                    <a:pt x="26889" y="893"/>
                    <a:pt x="26880" y="929"/>
                  </a:cubicBezTo>
                  <a:cubicBezTo>
                    <a:pt x="26986" y="872"/>
                    <a:pt x="27137" y="829"/>
                    <a:pt x="27203" y="829"/>
                  </a:cubicBezTo>
                  <a:cubicBezTo>
                    <a:pt x="27209" y="829"/>
                    <a:pt x="27214" y="830"/>
                    <a:pt x="27219" y="831"/>
                  </a:cubicBezTo>
                  <a:cubicBezTo>
                    <a:pt x="27183" y="929"/>
                    <a:pt x="27272" y="955"/>
                    <a:pt x="27406" y="955"/>
                  </a:cubicBezTo>
                  <a:cubicBezTo>
                    <a:pt x="27469" y="947"/>
                    <a:pt x="27531" y="938"/>
                    <a:pt x="27602" y="938"/>
                  </a:cubicBezTo>
                  <a:cubicBezTo>
                    <a:pt x="27587" y="938"/>
                    <a:pt x="27578" y="945"/>
                    <a:pt x="27570" y="946"/>
                  </a:cubicBezTo>
                  <a:lnTo>
                    <a:pt x="27570" y="946"/>
                  </a:lnTo>
                  <a:cubicBezTo>
                    <a:pt x="27730" y="928"/>
                    <a:pt x="27907" y="893"/>
                    <a:pt x="28013" y="884"/>
                  </a:cubicBezTo>
                  <a:cubicBezTo>
                    <a:pt x="28388" y="866"/>
                    <a:pt x="28762" y="857"/>
                    <a:pt x="29137" y="857"/>
                  </a:cubicBezTo>
                  <a:cubicBezTo>
                    <a:pt x="29169" y="845"/>
                    <a:pt x="29194" y="840"/>
                    <a:pt x="29213" y="840"/>
                  </a:cubicBezTo>
                  <a:cubicBezTo>
                    <a:pt x="29235" y="840"/>
                    <a:pt x="29248" y="848"/>
                    <a:pt x="29253" y="857"/>
                  </a:cubicBezTo>
                  <a:cubicBezTo>
                    <a:pt x="29342" y="857"/>
                    <a:pt x="29431" y="857"/>
                    <a:pt x="29512" y="848"/>
                  </a:cubicBezTo>
                  <a:lnTo>
                    <a:pt x="29512" y="848"/>
                  </a:lnTo>
                  <a:cubicBezTo>
                    <a:pt x="29422" y="991"/>
                    <a:pt x="29449" y="1098"/>
                    <a:pt x="29592" y="1170"/>
                  </a:cubicBezTo>
                  <a:cubicBezTo>
                    <a:pt x="29663" y="1107"/>
                    <a:pt x="29726" y="1063"/>
                    <a:pt x="29726" y="982"/>
                  </a:cubicBezTo>
                  <a:lnTo>
                    <a:pt x="29726" y="982"/>
                  </a:lnTo>
                  <a:cubicBezTo>
                    <a:pt x="29717" y="1000"/>
                    <a:pt x="29699" y="1027"/>
                    <a:pt x="29690" y="1054"/>
                  </a:cubicBezTo>
                  <a:cubicBezTo>
                    <a:pt x="29690" y="1054"/>
                    <a:pt x="29690" y="1054"/>
                    <a:pt x="29689" y="1054"/>
                  </a:cubicBezTo>
                  <a:cubicBezTo>
                    <a:pt x="29675" y="1054"/>
                    <a:pt x="29476" y="759"/>
                    <a:pt x="29467" y="741"/>
                  </a:cubicBezTo>
                  <a:cubicBezTo>
                    <a:pt x="29520" y="712"/>
                    <a:pt x="29633" y="699"/>
                    <a:pt x="29777" y="699"/>
                  </a:cubicBezTo>
                  <a:cubicBezTo>
                    <a:pt x="30023" y="699"/>
                    <a:pt x="30361" y="735"/>
                    <a:pt x="30653" y="786"/>
                  </a:cubicBezTo>
                  <a:cubicBezTo>
                    <a:pt x="30663" y="757"/>
                    <a:pt x="30695" y="743"/>
                    <a:pt x="30721" y="743"/>
                  </a:cubicBezTo>
                  <a:cubicBezTo>
                    <a:pt x="30743" y="743"/>
                    <a:pt x="30761" y="752"/>
                    <a:pt x="30761" y="768"/>
                  </a:cubicBezTo>
                  <a:cubicBezTo>
                    <a:pt x="30752" y="777"/>
                    <a:pt x="30752" y="786"/>
                    <a:pt x="30743" y="795"/>
                  </a:cubicBezTo>
                  <a:cubicBezTo>
                    <a:pt x="30778" y="804"/>
                    <a:pt x="30814" y="813"/>
                    <a:pt x="30850" y="822"/>
                  </a:cubicBezTo>
                  <a:cubicBezTo>
                    <a:pt x="31019" y="804"/>
                    <a:pt x="31180" y="795"/>
                    <a:pt x="31323" y="786"/>
                  </a:cubicBezTo>
                  <a:lnTo>
                    <a:pt x="31323" y="786"/>
                  </a:lnTo>
                  <a:cubicBezTo>
                    <a:pt x="31323" y="813"/>
                    <a:pt x="31153" y="848"/>
                    <a:pt x="31126" y="893"/>
                  </a:cubicBezTo>
                  <a:cubicBezTo>
                    <a:pt x="31171" y="902"/>
                    <a:pt x="31198" y="920"/>
                    <a:pt x="31224" y="929"/>
                  </a:cubicBezTo>
                  <a:cubicBezTo>
                    <a:pt x="31232" y="925"/>
                    <a:pt x="31236" y="923"/>
                    <a:pt x="31239" y="923"/>
                  </a:cubicBezTo>
                  <a:cubicBezTo>
                    <a:pt x="31242" y="923"/>
                    <a:pt x="31242" y="927"/>
                    <a:pt x="31242" y="938"/>
                  </a:cubicBezTo>
                  <a:cubicBezTo>
                    <a:pt x="31242" y="938"/>
                    <a:pt x="31233" y="929"/>
                    <a:pt x="31224" y="929"/>
                  </a:cubicBezTo>
                  <a:cubicBezTo>
                    <a:pt x="31224" y="929"/>
                    <a:pt x="31224" y="938"/>
                    <a:pt x="31216" y="938"/>
                  </a:cubicBezTo>
                  <a:cubicBezTo>
                    <a:pt x="31260" y="947"/>
                    <a:pt x="31323" y="955"/>
                    <a:pt x="31403" y="955"/>
                  </a:cubicBezTo>
                  <a:cubicBezTo>
                    <a:pt x="31439" y="893"/>
                    <a:pt x="31474" y="848"/>
                    <a:pt x="31519" y="822"/>
                  </a:cubicBezTo>
                  <a:cubicBezTo>
                    <a:pt x="31530" y="787"/>
                    <a:pt x="31549" y="771"/>
                    <a:pt x="31575" y="771"/>
                  </a:cubicBezTo>
                  <a:cubicBezTo>
                    <a:pt x="31590" y="771"/>
                    <a:pt x="31607" y="776"/>
                    <a:pt x="31626" y="786"/>
                  </a:cubicBezTo>
                  <a:cubicBezTo>
                    <a:pt x="31634" y="785"/>
                    <a:pt x="31642" y="784"/>
                    <a:pt x="31650" y="784"/>
                  </a:cubicBezTo>
                  <a:cubicBezTo>
                    <a:pt x="31704" y="784"/>
                    <a:pt x="31758" y="810"/>
                    <a:pt x="31804" y="848"/>
                  </a:cubicBezTo>
                  <a:cubicBezTo>
                    <a:pt x="31862" y="848"/>
                    <a:pt x="32005" y="799"/>
                    <a:pt x="32131" y="799"/>
                  </a:cubicBezTo>
                  <a:cubicBezTo>
                    <a:pt x="32257" y="799"/>
                    <a:pt x="32366" y="848"/>
                    <a:pt x="32357" y="1045"/>
                  </a:cubicBezTo>
                  <a:cubicBezTo>
                    <a:pt x="32470" y="944"/>
                    <a:pt x="32595" y="914"/>
                    <a:pt x="32735" y="914"/>
                  </a:cubicBezTo>
                  <a:cubicBezTo>
                    <a:pt x="32905" y="914"/>
                    <a:pt x="33096" y="959"/>
                    <a:pt x="33312" y="973"/>
                  </a:cubicBezTo>
                  <a:cubicBezTo>
                    <a:pt x="33481" y="982"/>
                    <a:pt x="33999" y="982"/>
                    <a:pt x="33999" y="982"/>
                  </a:cubicBezTo>
                  <a:cubicBezTo>
                    <a:pt x="34006" y="1151"/>
                    <a:pt x="34057" y="1231"/>
                    <a:pt x="34149" y="1231"/>
                  </a:cubicBezTo>
                  <a:cubicBezTo>
                    <a:pt x="34173" y="1231"/>
                    <a:pt x="34201" y="1225"/>
                    <a:pt x="34231" y="1214"/>
                  </a:cubicBezTo>
                  <a:cubicBezTo>
                    <a:pt x="34151" y="1161"/>
                    <a:pt x="34097" y="1116"/>
                    <a:pt x="34097" y="1071"/>
                  </a:cubicBezTo>
                  <a:lnTo>
                    <a:pt x="34097" y="1071"/>
                  </a:lnTo>
                  <a:cubicBezTo>
                    <a:pt x="34151" y="1087"/>
                    <a:pt x="34184" y="1094"/>
                    <a:pt x="34204" y="1094"/>
                  </a:cubicBezTo>
                  <a:cubicBezTo>
                    <a:pt x="34297" y="1094"/>
                    <a:pt x="34096" y="952"/>
                    <a:pt x="34258" y="938"/>
                  </a:cubicBezTo>
                  <a:cubicBezTo>
                    <a:pt x="34240" y="848"/>
                    <a:pt x="34204" y="777"/>
                    <a:pt x="34177" y="732"/>
                  </a:cubicBezTo>
                  <a:lnTo>
                    <a:pt x="34177" y="732"/>
                  </a:lnTo>
                  <a:cubicBezTo>
                    <a:pt x="34251" y="754"/>
                    <a:pt x="34293" y="762"/>
                    <a:pt x="34323" y="762"/>
                  </a:cubicBezTo>
                  <a:cubicBezTo>
                    <a:pt x="34388" y="762"/>
                    <a:pt x="34389" y="724"/>
                    <a:pt x="34543" y="724"/>
                  </a:cubicBezTo>
                  <a:cubicBezTo>
                    <a:pt x="34534" y="732"/>
                    <a:pt x="34534" y="750"/>
                    <a:pt x="34525" y="759"/>
                  </a:cubicBezTo>
                  <a:cubicBezTo>
                    <a:pt x="34641" y="804"/>
                    <a:pt x="34757" y="1009"/>
                    <a:pt x="34677" y="1009"/>
                  </a:cubicBezTo>
                  <a:cubicBezTo>
                    <a:pt x="34650" y="1009"/>
                    <a:pt x="34552" y="938"/>
                    <a:pt x="34498" y="857"/>
                  </a:cubicBezTo>
                  <a:lnTo>
                    <a:pt x="34498" y="857"/>
                  </a:lnTo>
                  <a:cubicBezTo>
                    <a:pt x="34490" y="920"/>
                    <a:pt x="34490" y="982"/>
                    <a:pt x="34507" y="1027"/>
                  </a:cubicBezTo>
                  <a:cubicBezTo>
                    <a:pt x="34543" y="1063"/>
                    <a:pt x="34579" y="1107"/>
                    <a:pt x="34597" y="1134"/>
                  </a:cubicBezTo>
                  <a:cubicBezTo>
                    <a:pt x="34623" y="1152"/>
                    <a:pt x="34659" y="1161"/>
                    <a:pt x="34704" y="1170"/>
                  </a:cubicBezTo>
                  <a:lnTo>
                    <a:pt x="34793" y="1170"/>
                  </a:lnTo>
                  <a:cubicBezTo>
                    <a:pt x="34829" y="1170"/>
                    <a:pt x="34739" y="759"/>
                    <a:pt x="34713" y="724"/>
                  </a:cubicBezTo>
                  <a:lnTo>
                    <a:pt x="34713" y="724"/>
                  </a:lnTo>
                  <a:cubicBezTo>
                    <a:pt x="34730" y="724"/>
                    <a:pt x="34811" y="786"/>
                    <a:pt x="34909" y="866"/>
                  </a:cubicBezTo>
                  <a:cubicBezTo>
                    <a:pt x="34934" y="854"/>
                    <a:pt x="34959" y="848"/>
                    <a:pt x="34985" y="848"/>
                  </a:cubicBezTo>
                  <a:cubicBezTo>
                    <a:pt x="35031" y="848"/>
                    <a:pt x="35077" y="867"/>
                    <a:pt x="35123" y="902"/>
                  </a:cubicBezTo>
                  <a:cubicBezTo>
                    <a:pt x="35123" y="947"/>
                    <a:pt x="35078" y="973"/>
                    <a:pt x="35034" y="982"/>
                  </a:cubicBezTo>
                  <a:cubicBezTo>
                    <a:pt x="35060" y="1009"/>
                    <a:pt x="35087" y="1045"/>
                    <a:pt x="35114" y="1071"/>
                  </a:cubicBezTo>
                  <a:cubicBezTo>
                    <a:pt x="35123" y="1071"/>
                    <a:pt x="35123" y="1063"/>
                    <a:pt x="35132" y="1054"/>
                  </a:cubicBezTo>
                  <a:lnTo>
                    <a:pt x="35132" y="1054"/>
                  </a:lnTo>
                  <a:cubicBezTo>
                    <a:pt x="35123" y="1063"/>
                    <a:pt x="35132" y="1080"/>
                    <a:pt x="35141" y="1098"/>
                  </a:cubicBezTo>
                  <a:cubicBezTo>
                    <a:pt x="35168" y="1143"/>
                    <a:pt x="35185" y="1179"/>
                    <a:pt x="35185" y="1196"/>
                  </a:cubicBezTo>
                  <a:cubicBezTo>
                    <a:pt x="35203" y="1223"/>
                    <a:pt x="35212" y="1250"/>
                    <a:pt x="35230" y="1277"/>
                  </a:cubicBezTo>
                  <a:cubicBezTo>
                    <a:pt x="35301" y="1294"/>
                    <a:pt x="35355" y="1321"/>
                    <a:pt x="35408" y="1339"/>
                  </a:cubicBezTo>
                  <a:cubicBezTo>
                    <a:pt x="35382" y="1312"/>
                    <a:pt x="35355" y="1286"/>
                    <a:pt x="35364" y="1250"/>
                  </a:cubicBezTo>
                  <a:cubicBezTo>
                    <a:pt x="35373" y="1179"/>
                    <a:pt x="35435" y="1161"/>
                    <a:pt x="35507" y="1134"/>
                  </a:cubicBezTo>
                  <a:cubicBezTo>
                    <a:pt x="35498" y="1089"/>
                    <a:pt x="35498" y="1045"/>
                    <a:pt x="35489" y="1000"/>
                  </a:cubicBezTo>
                  <a:cubicBezTo>
                    <a:pt x="35408" y="964"/>
                    <a:pt x="35319" y="911"/>
                    <a:pt x="35266" y="866"/>
                  </a:cubicBezTo>
                  <a:cubicBezTo>
                    <a:pt x="35266" y="875"/>
                    <a:pt x="35266" y="875"/>
                    <a:pt x="35266" y="884"/>
                  </a:cubicBezTo>
                  <a:cubicBezTo>
                    <a:pt x="35266" y="866"/>
                    <a:pt x="35257" y="857"/>
                    <a:pt x="35248" y="848"/>
                  </a:cubicBezTo>
                  <a:cubicBezTo>
                    <a:pt x="35239" y="840"/>
                    <a:pt x="35230" y="822"/>
                    <a:pt x="35221" y="813"/>
                  </a:cubicBezTo>
                  <a:cubicBezTo>
                    <a:pt x="35208" y="795"/>
                    <a:pt x="35194" y="784"/>
                    <a:pt x="35182" y="784"/>
                  </a:cubicBezTo>
                  <a:cubicBezTo>
                    <a:pt x="35170" y="784"/>
                    <a:pt x="35159" y="795"/>
                    <a:pt x="35150" y="822"/>
                  </a:cubicBezTo>
                  <a:cubicBezTo>
                    <a:pt x="35134" y="857"/>
                    <a:pt x="35115" y="870"/>
                    <a:pt x="35093" y="870"/>
                  </a:cubicBezTo>
                  <a:cubicBezTo>
                    <a:pt x="35028" y="870"/>
                    <a:pt x="34947" y="744"/>
                    <a:pt x="34927" y="724"/>
                  </a:cubicBezTo>
                  <a:lnTo>
                    <a:pt x="34927" y="724"/>
                  </a:lnTo>
                  <a:cubicBezTo>
                    <a:pt x="35016" y="724"/>
                    <a:pt x="35078" y="724"/>
                    <a:pt x="35132" y="732"/>
                  </a:cubicBezTo>
                  <a:cubicBezTo>
                    <a:pt x="35132" y="724"/>
                    <a:pt x="35150" y="724"/>
                    <a:pt x="35194" y="724"/>
                  </a:cubicBezTo>
                  <a:lnTo>
                    <a:pt x="35194" y="724"/>
                  </a:lnTo>
                  <a:cubicBezTo>
                    <a:pt x="35194" y="732"/>
                    <a:pt x="35185" y="741"/>
                    <a:pt x="35185" y="750"/>
                  </a:cubicBezTo>
                  <a:cubicBezTo>
                    <a:pt x="35194" y="750"/>
                    <a:pt x="35212" y="759"/>
                    <a:pt x="35221" y="759"/>
                  </a:cubicBezTo>
                  <a:cubicBezTo>
                    <a:pt x="35230" y="732"/>
                    <a:pt x="35283" y="724"/>
                    <a:pt x="35391" y="724"/>
                  </a:cubicBezTo>
                  <a:lnTo>
                    <a:pt x="35391" y="724"/>
                  </a:lnTo>
                  <a:cubicBezTo>
                    <a:pt x="35364" y="804"/>
                    <a:pt x="35382" y="875"/>
                    <a:pt x="35444" y="929"/>
                  </a:cubicBezTo>
                  <a:cubicBezTo>
                    <a:pt x="35453" y="920"/>
                    <a:pt x="35462" y="911"/>
                    <a:pt x="35471" y="902"/>
                  </a:cubicBezTo>
                  <a:cubicBezTo>
                    <a:pt x="35462" y="840"/>
                    <a:pt x="35444" y="786"/>
                    <a:pt x="35426" y="741"/>
                  </a:cubicBezTo>
                  <a:cubicBezTo>
                    <a:pt x="35492" y="711"/>
                    <a:pt x="35561" y="695"/>
                    <a:pt x="35631" y="695"/>
                  </a:cubicBezTo>
                  <a:cubicBezTo>
                    <a:pt x="35684" y="695"/>
                    <a:pt x="35738" y="704"/>
                    <a:pt x="35792" y="724"/>
                  </a:cubicBezTo>
                  <a:cubicBezTo>
                    <a:pt x="35774" y="741"/>
                    <a:pt x="35765" y="768"/>
                    <a:pt x="35756" y="795"/>
                  </a:cubicBezTo>
                  <a:cubicBezTo>
                    <a:pt x="35905" y="873"/>
                    <a:pt x="36047" y="999"/>
                    <a:pt x="36109" y="999"/>
                  </a:cubicBezTo>
                  <a:cubicBezTo>
                    <a:pt x="36118" y="999"/>
                    <a:pt x="36125" y="997"/>
                    <a:pt x="36131" y="991"/>
                  </a:cubicBezTo>
                  <a:lnTo>
                    <a:pt x="36131" y="991"/>
                  </a:lnTo>
                  <a:cubicBezTo>
                    <a:pt x="36130" y="992"/>
                    <a:pt x="36130" y="992"/>
                    <a:pt x="36129" y="992"/>
                  </a:cubicBezTo>
                  <a:cubicBezTo>
                    <a:pt x="36108" y="992"/>
                    <a:pt x="36024" y="732"/>
                    <a:pt x="36024" y="724"/>
                  </a:cubicBezTo>
                  <a:lnTo>
                    <a:pt x="36024" y="724"/>
                  </a:lnTo>
                  <a:cubicBezTo>
                    <a:pt x="36131" y="724"/>
                    <a:pt x="36238" y="724"/>
                    <a:pt x="36345" y="741"/>
                  </a:cubicBezTo>
                  <a:cubicBezTo>
                    <a:pt x="36345" y="732"/>
                    <a:pt x="36345" y="724"/>
                    <a:pt x="36336" y="724"/>
                  </a:cubicBezTo>
                  <a:lnTo>
                    <a:pt x="36854" y="724"/>
                  </a:lnTo>
                  <a:cubicBezTo>
                    <a:pt x="36845" y="724"/>
                    <a:pt x="36818" y="750"/>
                    <a:pt x="36773" y="795"/>
                  </a:cubicBezTo>
                  <a:cubicBezTo>
                    <a:pt x="36809" y="804"/>
                    <a:pt x="36836" y="866"/>
                    <a:pt x="36863" y="920"/>
                  </a:cubicBezTo>
                  <a:cubicBezTo>
                    <a:pt x="36934" y="848"/>
                    <a:pt x="37264" y="795"/>
                    <a:pt x="37317" y="795"/>
                  </a:cubicBezTo>
                  <a:cubicBezTo>
                    <a:pt x="37326" y="795"/>
                    <a:pt x="37398" y="813"/>
                    <a:pt x="37469" y="831"/>
                  </a:cubicBezTo>
                  <a:cubicBezTo>
                    <a:pt x="37478" y="831"/>
                    <a:pt x="37487" y="822"/>
                    <a:pt x="37496" y="822"/>
                  </a:cubicBezTo>
                  <a:cubicBezTo>
                    <a:pt x="37648" y="822"/>
                    <a:pt x="37808" y="848"/>
                    <a:pt x="37960" y="884"/>
                  </a:cubicBezTo>
                  <a:cubicBezTo>
                    <a:pt x="38059" y="749"/>
                    <a:pt x="38257" y="653"/>
                    <a:pt x="38423" y="653"/>
                  </a:cubicBezTo>
                  <a:cubicBezTo>
                    <a:pt x="38543" y="653"/>
                    <a:pt x="38645" y="702"/>
                    <a:pt x="38682" y="822"/>
                  </a:cubicBezTo>
                  <a:cubicBezTo>
                    <a:pt x="38659" y="817"/>
                    <a:pt x="38636" y="814"/>
                    <a:pt x="38614" y="814"/>
                  </a:cubicBezTo>
                  <a:cubicBezTo>
                    <a:pt x="38521" y="814"/>
                    <a:pt x="38446" y="860"/>
                    <a:pt x="38388" y="947"/>
                  </a:cubicBezTo>
                  <a:cubicBezTo>
                    <a:pt x="38522" y="964"/>
                    <a:pt x="38656" y="991"/>
                    <a:pt x="38789" y="1036"/>
                  </a:cubicBezTo>
                  <a:cubicBezTo>
                    <a:pt x="38834" y="1036"/>
                    <a:pt x="38843" y="1036"/>
                    <a:pt x="38798" y="1027"/>
                  </a:cubicBezTo>
                  <a:cubicBezTo>
                    <a:pt x="38800" y="1026"/>
                    <a:pt x="38803" y="1026"/>
                    <a:pt x="38805" y="1026"/>
                  </a:cubicBezTo>
                  <a:cubicBezTo>
                    <a:pt x="38848" y="1026"/>
                    <a:pt x="38967" y="1093"/>
                    <a:pt x="39093" y="1152"/>
                  </a:cubicBezTo>
                  <a:cubicBezTo>
                    <a:pt x="39075" y="1134"/>
                    <a:pt x="39048" y="1116"/>
                    <a:pt x="38995" y="1089"/>
                  </a:cubicBezTo>
                  <a:cubicBezTo>
                    <a:pt x="39000" y="1088"/>
                    <a:pt x="39005" y="1088"/>
                    <a:pt x="39011" y="1088"/>
                  </a:cubicBezTo>
                  <a:cubicBezTo>
                    <a:pt x="39102" y="1088"/>
                    <a:pt x="39299" y="1209"/>
                    <a:pt x="39316" y="1259"/>
                  </a:cubicBezTo>
                  <a:cubicBezTo>
                    <a:pt x="39316" y="1250"/>
                    <a:pt x="39316" y="1241"/>
                    <a:pt x="39325" y="1232"/>
                  </a:cubicBezTo>
                  <a:cubicBezTo>
                    <a:pt x="39230" y="1153"/>
                    <a:pt x="39099" y="1081"/>
                    <a:pt x="39071" y="1059"/>
                  </a:cubicBezTo>
                  <a:lnTo>
                    <a:pt x="39071" y="1059"/>
                  </a:lnTo>
                  <a:cubicBezTo>
                    <a:pt x="39075" y="1063"/>
                    <a:pt x="39075" y="1065"/>
                    <a:pt x="39075" y="1071"/>
                  </a:cubicBezTo>
                  <a:cubicBezTo>
                    <a:pt x="39066" y="1063"/>
                    <a:pt x="39066" y="1054"/>
                    <a:pt x="39066" y="1054"/>
                  </a:cubicBezTo>
                  <a:lnTo>
                    <a:pt x="39066" y="1054"/>
                  </a:lnTo>
                  <a:cubicBezTo>
                    <a:pt x="39066" y="1055"/>
                    <a:pt x="39068" y="1057"/>
                    <a:pt x="39071" y="1059"/>
                  </a:cubicBezTo>
                  <a:lnTo>
                    <a:pt x="39071" y="1059"/>
                  </a:lnTo>
                  <a:cubicBezTo>
                    <a:pt x="39070" y="1058"/>
                    <a:pt x="39068" y="1056"/>
                    <a:pt x="39066" y="1054"/>
                  </a:cubicBezTo>
                  <a:lnTo>
                    <a:pt x="39066" y="1054"/>
                  </a:lnTo>
                  <a:cubicBezTo>
                    <a:pt x="39066" y="1054"/>
                    <a:pt x="39066" y="1054"/>
                    <a:pt x="39066" y="1054"/>
                  </a:cubicBezTo>
                  <a:cubicBezTo>
                    <a:pt x="39057" y="1009"/>
                    <a:pt x="39120" y="955"/>
                    <a:pt x="39200" y="920"/>
                  </a:cubicBezTo>
                  <a:cubicBezTo>
                    <a:pt x="39182" y="911"/>
                    <a:pt x="39173" y="902"/>
                    <a:pt x="39164" y="893"/>
                  </a:cubicBezTo>
                  <a:cubicBezTo>
                    <a:pt x="39232" y="854"/>
                    <a:pt x="39417" y="813"/>
                    <a:pt x="39588" y="813"/>
                  </a:cubicBezTo>
                  <a:cubicBezTo>
                    <a:pt x="39733" y="813"/>
                    <a:pt x="39869" y="843"/>
                    <a:pt x="39914" y="929"/>
                  </a:cubicBezTo>
                  <a:cubicBezTo>
                    <a:pt x="39842" y="929"/>
                    <a:pt x="39699" y="938"/>
                    <a:pt x="39557" y="938"/>
                  </a:cubicBezTo>
                  <a:cubicBezTo>
                    <a:pt x="39591" y="952"/>
                    <a:pt x="39637" y="957"/>
                    <a:pt x="39692" y="957"/>
                  </a:cubicBezTo>
                  <a:cubicBezTo>
                    <a:pt x="39881" y="957"/>
                    <a:pt x="40163" y="891"/>
                    <a:pt x="40315" y="884"/>
                  </a:cubicBezTo>
                  <a:cubicBezTo>
                    <a:pt x="40592" y="866"/>
                    <a:pt x="40868" y="866"/>
                    <a:pt x="41154" y="857"/>
                  </a:cubicBezTo>
                  <a:cubicBezTo>
                    <a:pt x="41252" y="831"/>
                    <a:pt x="41341" y="813"/>
                    <a:pt x="41385" y="804"/>
                  </a:cubicBezTo>
                  <a:cubicBezTo>
                    <a:pt x="41532" y="790"/>
                    <a:pt x="41644" y="781"/>
                    <a:pt x="41735" y="781"/>
                  </a:cubicBezTo>
                  <a:cubicBezTo>
                    <a:pt x="41873" y="781"/>
                    <a:pt x="41964" y="800"/>
                    <a:pt x="42055" y="848"/>
                  </a:cubicBezTo>
                  <a:cubicBezTo>
                    <a:pt x="42260" y="866"/>
                    <a:pt x="42304" y="991"/>
                    <a:pt x="42456" y="1063"/>
                  </a:cubicBezTo>
                  <a:cubicBezTo>
                    <a:pt x="42483" y="1018"/>
                    <a:pt x="42510" y="982"/>
                    <a:pt x="42536" y="955"/>
                  </a:cubicBezTo>
                  <a:cubicBezTo>
                    <a:pt x="42501" y="893"/>
                    <a:pt x="42465" y="840"/>
                    <a:pt x="42465" y="840"/>
                  </a:cubicBezTo>
                  <a:cubicBezTo>
                    <a:pt x="42501" y="826"/>
                    <a:pt x="42594" y="799"/>
                    <a:pt x="42659" y="799"/>
                  </a:cubicBezTo>
                  <a:cubicBezTo>
                    <a:pt x="42724" y="799"/>
                    <a:pt x="42759" y="826"/>
                    <a:pt x="42679" y="920"/>
                  </a:cubicBezTo>
                  <a:cubicBezTo>
                    <a:pt x="42956" y="813"/>
                    <a:pt x="43321" y="804"/>
                    <a:pt x="43616" y="786"/>
                  </a:cubicBezTo>
                  <a:cubicBezTo>
                    <a:pt x="43533" y="703"/>
                    <a:pt x="43438" y="646"/>
                    <a:pt x="43367" y="646"/>
                  </a:cubicBezTo>
                  <a:cubicBezTo>
                    <a:pt x="43354" y="646"/>
                    <a:pt x="43342" y="648"/>
                    <a:pt x="43330" y="652"/>
                  </a:cubicBezTo>
                  <a:cubicBezTo>
                    <a:pt x="43347" y="643"/>
                    <a:pt x="43378" y="639"/>
                    <a:pt x="43419" y="639"/>
                  </a:cubicBezTo>
                  <a:cubicBezTo>
                    <a:pt x="43614" y="639"/>
                    <a:pt x="44031" y="728"/>
                    <a:pt x="44169" y="728"/>
                  </a:cubicBezTo>
                  <a:cubicBezTo>
                    <a:pt x="44197" y="728"/>
                    <a:pt x="44213" y="724"/>
                    <a:pt x="44213" y="715"/>
                  </a:cubicBezTo>
                  <a:cubicBezTo>
                    <a:pt x="44213" y="661"/>
                    <a:pt x="44089" y="643"/>
                    <a:pt x="44053" y="634"/>
                  </a:cubicBezTo>
                  <a:lnTo>
                    <a:pt x="44053" y="634"/>
                  </a:lnTo>
                  <a:cubicBezTo>
                    <a:pt x="44106" y="643"/>
                    <a:pt x="44187" y="645"/>
                    <a:pt x="44263" y="645"/>
                  </a:cubicBezTo>
                  <a:cubicBezTo>
                    <a:pt x="44338" y="645"/>
                    <a:pt x="44410" y="643"/>
                    <a:pt x="44445" y="643"/>
                  </a:cubicBezTo>
                  <a:cubicBezTo>
                    <a:pt x="44258" y="741"/>
                    <a:pt x="44285" y="732"/>
                    <a:pt x="44338" y="804"/>
                  </a:cubicBezTo>
                  <a:cubicBezTo>
                    <a:pt x="44374" y="804"/>
                    <a:pt x="44406" y="800"/>
                    <a:pt x="44436" y="800"/>
                  </a:cubicBezTo>
                  <a:cubicBezTo>
                    <a:pt x="44451" y="800"/>
                    <a:pt x="44466" y="801"/>
                    <a:pt x="44481" y="804"/>
                  </a:cubicBezTo>
                  <a:cubicBezTo>
                    <a:pt x="44677" y="652"/>
                    <a:pt x="44909" y="612"/>
                    <a:pt x="45149" y="612"/>
                  </a:cubicBezTo>
                  <a:cubicBezTo>
                    <a:pt x="45389" y="612"/>
                    <a:pt x="45636" y="652"/>
                    <a:pt x="45864" y="661"/>
                  </a:cubicBezTo>
                  <a:cubicBezTo>
                    <a:pt x="45846" y="670"/>
                    <a:pt x="45504" y="867"/>
                    <a:pt x="45791" y="867"/>
                  </a:cubicBezTo>
                  <a:cubicBezTo>
                    <a:pt x="45797" y="867"/>
                    <a:pt x="45804" y="866"/>
                    <a:pt x="45810" y="866"/>
                  </a:cubicBezTo>
                  <a:cubicBezTo>
                    <a:pt x="45953" y="857"/>
                    <a:pt x="46060" y="884"/>
                    <a:pt x="45944" y="661"/>
                  </a:cubicBezTo>
                  <a:cubicBezTo>
                    <a:pt x="46176" y="661"/>
                    <a:pt x="46462" y="670"/>
                    <a:pt x="46747" y="724"/>
                  </a:cubicBezTo>
                  <a:lnTo>
                    <a:pt x="46836" y="724"/>
                  </a:lnTo>
                  <a:cubicBezTo>
                    <a:pt x="46836" y="724"/>
                    <a:pt x="46836" y="732"/>
                    <a:pt x="46827" y="741"/>
                  </a:cubicBezTo>
                  <a:cubicBezTo>
                    <a:pt x="46899" y="759"/>
                    <a:pt x="46970" y="777"/>
                    <a:pt x="47041" y="804"/>
                  </a:cubicBezTo>
                  <a:cubicBezTo>
                    <a:pt x="47033" y="759"/>
                    <a:pt x="47024" y="732"/>
                    <a:pt x="47015" y="724"/>
                  </a:cubicBezTo>
                  <a:lnTo>
                    <a:pt x="47015" y="724"/>
                  </a:lnTo>
                  <a:cubicBezTo>
                    <a:pt x="47024" y="724"/>
                    <a:pt x="47113" y="786"/>
                    <a:pt x="47211" y="866"/>
                  </a:cubicBezTo>
                  <a:cubicBezTo>
                    <a:pt x="47407" y="964"/>
                    <a:pt x="47568" y="1107"/>
                    <a:pt x="47648" y="1312"/>
                  </a:cubicBezTo>
                  <a:cubicBezTo>
                    <a:pt x="47666" y="1321"/>
                    <a:pt x="47693" y="1330"/>
                    <a:pt x="47711" y="1339"/>
                  </a:cubicBezTo>
                  <a:cubicBezTo>
                    <a:pt x="47728" y="1268"/>
                    <a:pt x="47764" y="1187"/>
                    <a:pt x="47800" y="1116"/>
                  </a:cubicBezTo>
                  <a:cubicBezTo>
                    <a:pt x="47782" y="982"/>
                    <a:pt x="47773" y="840"/>
                    <a:pt x="47719" y="741"/>
                  </a:cubicBezTo>
                  <a:cubicBezTo>
                    <a:pt x="47790" y="711"/>
                    <a:pt x="47861" y="695"/>
                    <a:pt x="47932" y="695"/>
                  </a:cubicBezTo>
                  <a:cubicBezTo>
                    <a:pt x="47986" y="695"/>
                    <a:pt x="48040" y="704"/>
                    <a:pt x="48094" y="724"/>
                  </a:cubicBezTo>
                  <a:cubicBezTo>
                    <a:pt x="48067" y="759"/>
                    <a:pt x="48050" y="795"/>
                    <a:pt x="48041" y="831"/>
                  </a:cubicBezTo>
                  <a:cubicBezTo>
                    <a:pt x="48103" y="777"/>
                    <a:pt x="48174" y="750"/>
                    <a:pt x="48246" y="732"/>
                  </a:cubicBezTo>
                  <a:lnTo>
                    <a:pt x="48246" y="732"/>
                  </a:lnTo>
                  <a:cubicBezTo>
                    <a:pt x="48219" y="795"/>
                    <a:pt x="48299" y="929"/>
                    <a:pt x="48397" y="1018"/>
                  </a:cubicBezTo>
                  <a:cubicBezTo>
                    <a:pt x="48451" y="1009"/>
                    <a:pt x="48513" y="991"/>
                    <a:pt x="48558" y="955"/>
                  </a:cubicBezTo>
                  <a:cubicBezTo>
                    <a:pt x="48478" y="866"/>
                    <a:pt x="48326" y="768"/>
                    <a:pt x="48317" y="715"/>
                  </a:cubicBezTo>
                  <a:lnTo>
                    <a:pt x="48736" y="715"/>
                  </a:lnTo>
                  <a:lnTo>
                    <a:pt x="48736" y="724"/>
                  </a:lnTo>
                  <a:lnTo>
                    <a:pt x="49156" y="724"/>
                  </a:lnTo>
                  <a:cubicBezTo>
                    <a:pt x="49147" y="724"/>
                    <a:pt x="49102" y="759"/>
                    <a:pt x="49040" y="822"/>
                  </a:cubicBezTo>
                  <a:cubicBezTo>
                    <a:pt x="49200" y="786"/>
                    <a:pt x="49361" y="750"/>
                    <a:pt x="49432" y="741"/>
                  </a:cubicBezTo>
                  <a:lnTo>
                    <a:pt x="49432" y="741"/>
                  </a:lnTo>
                  <a:cubicBezTo>
                    <a:pt x="49406" y="750"/>
                    <a:pt x="49406" y="786"/>
                    <a:pt x="49441" y="822"/>
                  </a:cubicBezTo>
                  <a:cubicBezTo>
                    <a:pt x="49521" y="804"/>
                    <a:pt x="49593" y="795"/>
                    <a:pt x="49611" y="795"/>
                  </a:cubicBezTo>
                  <a:cubicBezTo>
                    <a:pt x="49629" y="795"/>
                    <a:pt x="49673" y="804"/>
                    <a:pt x="49736" y="822"/>
                  </a:cubicBezTo>
                  <a:cubicBezTo>
                    <a:pt x="49869" y="786"/>
                    <a:pt x="50003" y="732"/>
                    <a:pt x="50137" y="715"/>
                  </a:cubicBezTo>
                  <a:lnTo>
                    <a:pt x="50137" y="715"/>
                  </a:lnTo>
                  <a:cubicBezTo>
                    <a:pt x="50075" y="768"/>
                    <a:pt x="50003" y="804"/>
                    <a:pt x="49932" y="831"/>
                  </a:cubicBezTo>
                  <a:cubicBezTo>
                    <a:pt x="50024" y="873"/>
                    <a:pt x="50121" y="899"/>
                    <a:pt x="50193" y="899"/>
                  </a:cubicBezTo>
                  <a:cubicBezTo>
                    <a:pt x="50212" y="899"/>
                    <a:pt x="50229" y="897"/>
                    <a:pt x="50244" y="893"/>
                  </a:cubicBezTo>
                  <a:cubicBezTo>
                    <a:pt x="50271" y="866"/>
                    <a:pt x="50289" y="840"/>
                    <a:pt x="50324" y="813"/>
                  </a:cubicBezTo>
                  <a:cubicBezTo>
                    <a:pt x="50324" y="786"/>
                    <a:pt x="50307" y="741"/>
                    <a:pt x="50280" y="688"/>
                  </a:cubicBezTo>
                  <a:cubicBezTo>
                    <a:pt x="50342" y="677"/>
                    <a:pt x="50402" y="673"/>
                    <a:pt x="50457" y="673"/>
                  </a:cubicBezTo>
                  <a:cubicBezTo>
                    <a:pt x="50496" y="673"/>
                    <a:pt x="50532" y="675"/>
                    <a:pt x="50565" y="679"/>
                  </a:cubicBezTo>
                  <a:cubicBezTo>
                    <a:pt x="50617" y="663"/>
                    <a:pt x="50670" y="654"/>
                    <a:pt x="50719" y="654"/>
                  </a:cubicBezTo>
                  <a:cubicBezTo>
                    <a:pt x="50780" y="654"/>
                    <a:pt x="50837" y="667"/>
                    <a:pt x="50886" y="697"/>
                  </a:cubicBezTo>
                  <a:cubicBezTo>
                    <a:pt x="50877" y="652"/>
                    <a:pt x="50877" y="616"/>
                    <a:pt x="50940" y="616"/>
                  </a:cubicBezTo>
                  <a:cubicBezTo>
                    <a:pt x="50949" y="652"/>
                    <a:pt x="50958" y="697"/>
                    <a:pt x="50949" y="750"/>
                  </a:cubicBezTo>
                  <a:cubicBezTo>
                    <a:pt x="50958" y="759"/>
                    <a:pt x="50967" y="768"/>
                    <a:pt x="50967" y="786"/>
                  </a:cubicBezTo>
                  <a:cubicBezTo>
                    <a:pt x="51022" y="801"/>
                    <a:pt x="51081" y="809"/>
                    <a:pt x="51145" y="809"/>
                  </a:cubicBezTo>
                  <a:cubicBezTo>
                    <a:pt x="51237" y="809"/>
                    <a:pt x="51341" y="792"/>
                    <a:pt x="51466" y="750"/>
                  </a:cubicBezTo>
                  <a:lnTo>
                    <a:pt x="51466" y="750"/>
                  </a:lnTo>
                  <a:cubicBezTo>
                    <a:pt x="51225" y="1009"/>
                    <a:pt x="51404" y="866"/>
                    <a:pt x="51315" y="1080"/>
                  </a:cubicBezTo>
                  <a:cubicBezTo>
                    <a:pt x="51365" y="960"/>
                    <a:pt x="51437" y="925"/>
                    <a:pt x="51504" y="925"/>
                  </a:cubicBezTo>
                  <a:cubicBezTo>
                    <a:pt x="51600" y="925"/>
                    <a:pt x="51686" y="1000"/>
                    <a:pt x="51680" y="1000"/>
                  </a:cubicBezTo>
                  <a:cubicBezTo>
                    <a:pt x="51698" y="1000"/>
                    <a:pt x="51752" y="1009"/>
                    <a:pt x="51814" y="1027"/>
                  </a:cubicBezTo>
                  <a:cubicBezTo>
                    <a:pt x="51841" y="1018"/>
                    <a:pt x="51886" y="1009"/>
                    <a:pt x="51930" y="991"/>
                  </a:cubicBezTo>
                  <a:cubicBezTo>
                    <a:pt x="51966" y="983"/>
                    <a:pt x="52006" y="979"/>
                    <a:pt x="52049" y="979"/>
                  </a:cubicBezTo>
                  <a:cubicBezTo>
                    <a:pt x="52227" y="979"/>
                    <a:pt x="52446" y="1043"/>
                    <a:pt x="52590" y="1071"/>
                  </a:cubicBezTo>
                  <a:cubicBezTo>
                    <a:pt x="52528" y="1002"/>
                    <a:pt x="52557" y="982"/>
                    <a:pt x="52625" y="982"/>
                  </a:cubicBezTo>
                  <a:cubicBezTo>
                    <a:pt x="52716" y="982"/>
                    <a:pt x="52876" y="1018"/>
                    <a:pt x="52974" y="1018"/>
                  </a:cubicBezTo>
                  <a:cubicBezTo>
                    <a:pt x="52980" y="1018"/>
                    <a:pt x="52986" y="1018"/>
                    <a:pt x="52992" y="1018"/>
                  </a:cubicBezTo>
                  <a:cubicBezTo>
                    <a:pt x="52938" y="1009"/>
                    <a:pt x="53527" y="822"/>
                    <a:pt x="53688" y="804"/>
                  </a:cubicBezTo>
                  <a:cubicBezTo>
                    <a:pt x="53834" y="789"/>
                    <a:pt x="53944" y="780"/>
                    <a:pt x="54034" y="780"/>
                  </a:cubicBezTo>
                  <a:cubicBezTo>
                    <a:pt x="54316" y="780"/>
                    <a:pt x="54391" y="868"/>
                    <a:pt x="54722" y="1125"/>
                  </a:cubicBezTo>
                  <a:cubicBezTo>
                    <a:pt x="54741" y="1087"/>
                    <a:pt x="54765" y="1049"/>
                    <a:pt x="54790" y="1011"/>
                  </a:cubicBezTo>
                  <a:lnTo>
                    <a:pt x="54790" y="1011"/>
                  </a:lnTo>
                  <a:cubicBezTo>
                    <a:pt x="54630" y="1325"/>
                    <a:pt x="55713" y="1269"/>
                    <a:pt x="55713" y="1303"/>
                  </a:cubicBezTo>
                  <a:cubicBezTo>
                    <a:pt x="55659" y="1348"/>
                    <a:pt x="55659" y="1410"/>
                    <a:pt x="55731" y="1473"/>
                  </a:cubicBezTo>
                  <a:cubicBezTo>
                    <a:pt x="55735" y="1478"/>
                    <a:pt x="55740" y="1481"/>
                    <a:pt x="55745" y="1481"/>
                  </a:cubicBezTo>
                  <a:cubicBezTo>
                    <a:pt x="55807" y="1481"/>
                    <a:pt x="55892" y="1106"/>
                    <a:pt x="55900" y="1098"/>
                  </a:cubicBezTo>
                  <a:cubicBezTo>
                    <a:pt x="55938" y="1169"/>
                    <a:pt x="55977" y="1207"/>
                    <a:pt x="56019" y="1207"/>
                  </a:cubicBezTo>
                  <a:cubicBezTo>
                    <a:pt x="56046" y="1207"/>
                    <a:pt x="56074" y="1192"/>
                    <a:pt x="56105" y="1161"/>
                  </a:cubicBezTo>
                  <a:cubicBezTo>
                    <a:pt x="56146" y="1029"/>
                    <a:pt x="55852" y="644"/>
                    <a:pt x="55673" y="644"/>
                  </a:cubicBezTo>
                  <a:cubicBezTo>
                    <a:pt x="55659" y="644"/>
                    <a:pt x="55645" y="647"/>
                    <a:pt x="55632" y="652"/>
                  </a:cubicBezTo>
                  <a:cubicBezTo>
                    <a:pt x="55649" y="643"/>
                    <a:pt x="55680" y="639"/>
                    <a:pt x="55721" y="639"/>
                  </a:cubicBezTo>
                  <a:cubicBezTo>
                    <a:pt x="55916" y="639"/>
                    <a:pt x="56333" y="728"/>
                    <a:pt x="56471" y="728"/>
                  </a:cubicBezTo>
                  <a:cubicBezTo>
                    <a:pt x="56499" y="728"/>
                    <a:pt x="56516" y="724"/>
                    <a:pt x="56516" y="715"/>
                  </a:cubicBezTo>
                  <a:cubicBezTo>
                    <a:pt x="56516" y="661"/>
                    <a:pt x="56391" y="643"/>
                    <a:pt x="56355" y="634"/>
                  </a:cubicBezTo>
                  <a:lnTo>
                    <a:pt x="56355" y="634"/>
                  </a:lnTo>
                  <a:cubicBezTo>
                    <a:pt x="56409" y="643"/>
                    <a:pt x="56489" y="645"/>
                    <a:pt x="56565" y="645"/>
                  </a:cubicBezTo>
                  <a:cubicBezTo>
                    <a:pt x="56640" y="645"/>
                    <a:pt x="56712" y="643"/>
                    <a:pt x="56748" y="643"/>
                  </a:cubicBezTo>
                  <a:cubicBezTo>
                    <a:pt x="56516" y="768"/>
                    <a:pt x="56614" y="715"/>
                    <a:pt x="56685" y="884"/>
                  </a:cubicBezTo>
                  <a:cubicBezTo>
                    <a:pt x="56899" y="665"/>
                    <a:pt x="57164" y="611"/>
                    <a:pt x="57440" y="611"/>
                  </a:cubicBezTo>
                  <a:cubicBezTo>
                    <a:pt x="57682" y="611"/>
                    <a:pt x="57933" y="653"/>
                    <a:pt x="58166" y="661"/>
                  </a:cubicBezTo>
                  <a:cubicBezTo>
                    <a:pt x="58140" y="670"/>
                    <a:pt x="57806" y="867"/>
                    <a:pt x="58093" y="867"/>
                  </a:cubicBezTo>
                  <a:cubicBezTo>
                    <a:pt x="58099" y="867"/>
                    <a:pt x="58106" y="866"/>
                    <a:pt x="58112" y="866"/>
                  </a:cubicBezTo>
                  <a:cubicBezTo>
                    <a:pt x="58255" y="857"/>
                    <a:pt x="58353" y="884"/>
                    <a:pt x="58237" y="661"/>
                  </a:cubicBezTo>
                  <a:lnTo>
                    <a:pt x="58237" y="661"/>
                  </a:lnTo>
                  <a:cubicBezTo>
                    <a:pt x="58835" y="670"/>
                    <a:pt x="59834" y="706"/>
                    <a:pt x="59977" y="1446"/>
                  </a:cubicBezTo>
                  <a:cubicBezTo>
                    <a:pt x="60039" y="1161"/>
                    <a:pt x="60236" y="795"/>
                    <a:pt x="60548" y="732"/>
                  </a:cubicBezTo>
                  <a:lnTo>
                    <a:pt x="60548" y="732"/>
                  </a:lnTo>
                  <a:cubicBezTo>
                    <a:pt x="60499" y="829"/>
                    <a:pt x="60744" y="1117"/>
                    <a:pt x="60850" y="1117"/>
                  </a:cubicBezTo>
                  <a:cubicBezTo>
                    <a:pt x="60861" y="1117"/>
                    <a:pt x="60870" y="1114"/>
                    <a:pt x="60878" y="1107"/>
                  </a:cubicBezTo>
                  <a:cubicBezTo>
                    <a:pt x="60994" y="982"/>
                    <a:pt x="60637" y="804"/>
                    <a:pt x="60619" y="715"/>
                  </a:cubicBezTo>
                  <a:lnTo>
                    <a:pt x="61039" y="715"/>
                  </a:lnTo>
                  <a:cubicBezTo>
                    <a:pt x="61101" y="768"/>
                    <a:pt x="60905" y="786"/>
                    <a:pt x="60994" y="848"/>
                  </a:cubicBezTo>
                  <a:cubicBezTo>
                    <a:pt x="61007" y="856"/>
                    <a:pt x="61030" y="860"/>
                    <a:pt x="61060" y="860"/>
                  </a:cubicBezTo>
                  <a:cubicBezTo>
                    <a:pt x="61229" y="860"/>
                    <a:pt x="61621" y="749"/>
                    <a:pt x="61734" y="741"/>
                  </a:cubicBezTo>
                  <a:lnTo>
                    <a:pt x="61734" y="741"/>
                  </a:lnTo>
                  <a:cubicBezTo>
                    <a:pt x="61681" y="750"/>
                    <a:pt x="61725" y="857"/>
                    <a:pt x="61841" y="857"/>
                  </a:cubicBezTo>
                  <a:cubicBezTo>
                    <a:pt x="62038" y="848"/>
                    <a:pt x="62234" y="741"/>
                    <a:pt x="62430" y="715"/>
                  </a:cubicBezTo>
                  <a:lnTo>
                    <a:pt x="62430" y="715"/>
                  </a:lnTo>
                  <a:cubicBezTo>
                    <a:pt x="62368" y="768"/>
                    <a:pt x="62305" y="804"/>
                    <a:pt x="62225" y="831"/>
                  </a:cubicBezTo>
                  <a:cubicBezTo>
                    <a:pt x="62320" y="876"/>
                    <a:pt x="62417" y="902"/>
                    <a:pt x="62491" y="902"/>
                  </a:cubicBezTo>
                  <a:cubicBezTo>
                    <a:pt x="62606" y="902"/>
                    <a:pt x="62665" y="840"/>
                    <a:pt x="62573" y="688"/>
                  </a:cubicBezTo>
                  <a:cubicBezTo>
                    <a:pt x="62639" y="676"/>
                    <a:pt x="62698" y="671"/>
                    <a:pt x="62753" y="671"/>
                  </a:cubicBezTo>
                  <a:cubicBezTo>
                    <a:pt x="62951" y="671"/>
                    <a:pt x="63086" y="735"/>
                    <a:pt x="63233" y="777"/>
                  </a:cubicBezTo>
                  <a:cubicBezTo>
                    <a:pt x="63206" y="750"/>
                    <a:pt x="63126" y="616"/>
                    <a:pt x="63242" y="616"/>
                  </a:cubicBezTo>
                  <a:cubicBezTo>
                    <a:pt x="63251" y="670"/>
                    <a:pt x="63251" y="724"/>
                    <a:pt x="63233" y="777"/>
                  </a:cubicBezTo>
                  <a:cubicBezTo>
                    <a:pt x="63302" y="794"/>
                    <a:pt x="63372" y="807"/>
                    <a:pt x="63454" y="807"/>
                  </a:cubicBezTo>
                  <a:cubicBezTo>
                    <a:pt x="63542" y="807"/>
                    <a:pt x="63643" y="792"/>
                    <a:pt x="63768" y="750"/>
                  </a:cubicBezTo>
                  <a:lnTo>
                    <a:pt x="63768" y="750"/>
                  </a:lnTo>
                  <a:cubicBezTo>
                    <a:pt x="63523" y="1005"/>
                    <a:pt x="63700" y="871"/>
                    <a:pt x="63621" y="1071"/>
                  </a:cubicBezTo>
                  <a:lnTo>
                    <a:pt x="63621" y="1071"/>
                  </a:lnTo>
                  <a:cubicBezTo>
                    <a:pt x="63668" y="959"/>
                    <a:pt x="63737" y="925"/>
                    <a:pt x="63802" y="925"/>
                  </a:cubicBezTo>
                  <a:cubicBezTo>
                    <a:pt x="63899" y="925"/>
                    <a:pt x="63988" y="1000"/>
                    <a:pt x="63983" y="1000"/>
                  </a:cubicBezTo>
                  <a:cubicBezTo>
                    <a:pt x="64045" y="1000"/>
                    <a:pt x="64366" y="1089"/>
                    <a:pt x="64420" y="1116"/>
                  </a:cubicBezTo>
                  <a:cubicBezTo>
                    <a:pt x="64768" y="1268"/>
                    <a:pt x="65205" y="1625"/>
                    <a:pt x="65160" y="2080"/>
                  </a:cubicBezTo>
                  <a:cubicBezTo>
                    <a:pt x="64983" y="2062"/>
                    <a:pt x="64986" y="2025"/>
                    <a:pt x="64959" y="2025"/>
                  </a:cubicBezTo>
                  <a:cubicBezTo>
                    <a:pt x="64945" y="2025"/>
                    <a:pt x="64923" y="2034"/>
                    <a:pt x="64866" y="2062"/>
                  </a:cubicBezTo>
                  <a:cubicBezTo>
                    <a:pt x="64803" y="2088"/>
                    <a:pt x="64788" y="2129"/>
                    <a:pt x="64768" y="2129"/>
                  </a:cubicBezTo>
                  <a:cubicBezTo>
                    <a:pt x="64747" y="2129"/>
                    <a:pt x="64723" y="2088"/>
                    <a:pt x="64643" y="1955"/>
                  </a:cubicBezTo>
                  <a:lnTo>
                    <a:pt x="64643" y="1955"/>
                  </a:lnTo>
                  <a:cubicBezTo>
                    <a:pt x="64645" y="1968"/>
                    <a:pt x="64696" y="2384"/>
                    <a:pt x="64678" y="2427"/>
                  </a:cubicBezTo>
                  <a:cubicBezTo>
                    <a:pt x="64741" y="2454"/>
                    <a:pt x="65151" y="2731"/>
                    <a:pt x="64991" y="2918"/>
                  </a:cubicBezTo>
                  <a:cubicBezTo>
                    <a:pt x="65107" y="2793"/>
                    <a:pt x="64946" y="2624"/>
                    <a:pt x="65026" y="2463"/>
                  </a:cubicBezTo>
                  <a:lnTo>
                    <a:pt x="65026" y="2463"/>
                  </a:lnTo>
                  <a:cubicBezTo>
                    <a:pt x="65196" y="2561"/>
                    <a:pt x="65321" y="2695"/>
                    <a:pt x="65401" y="2865"/>
                  </a:cubicBezTo>
                  <a:cubicBezTo>
                    <a:pt x="65367" y="2861"/>
                    <a:pt x="65337" y="2860"/>
                    <a:pt x="65311" y="2860"/>
                  </a:cubicBezTo>
                  <a:cubicBezTo>
                    <a:pt x="64969" y="2860"/>
                    <a:pt x="65340" y="3125"/>
                    <a:pt x="65240" y="3382"/>
                  </a:cubicBezTo>
                  <a:cubicBezTo>
                    <a:pt x="65197" y="3236"/>
                    <a:pt x="65170" y="3162"/>
                    <a:pt x="65156" y="3162"/>
                  </a:cubicBezTo>
                  <a:cubicBezTo>
                    <a:pt x="65146" y="3162"/>
                    <a:pt x="65142" y="3194"/>
                    <a:pt x="65142" y="3257"/>
                  </a:cubicBezTo>
                  <a:cubicBezTo>
                    <a:pt x="65121" y="3146"/>
                    <a:pt x="65090" y="3018"/>
                    <a:pt x="65047" y="3018"/>
                  </a:cubicBezTo>
                  <a:cubicBezTo>
                    <a:pt x="65035" y="3018"/>
                    <a:pt x="65022" y="3028"/>
                    <a:pt x="65008" y="3052"/>
                  </a:cubicBezTo>
                  <a:cubicBezTo>
                    <a:pt x="64905" y="3219"/>
                    <a:pt x="65114" y="3287"/>
                    <a:pt x="64932" y="3287"/>
                  </a:cubicBezTo>
                  <a:cubicBezTo>
                    <a:pt x="64910" y="3287"/>
                    <a:pt x="64882" y="3286"/>
                    <a:pt x="64848" y="3284"/>
                  </a:cubicBezTo>
                  <a:lnTo>
                    <a:pt x="64848" y="3284"/>
                  </a:lnTo>
                  <a:cubicBezTo>
                    <a:pt x="64964" y="3373"/>
                    <a:pt x="65196" y="3551"/>
                    <a:pt x="65214" y="3569"/>
                  </a:cubicBezTo>
                  <a:cubicBezTo>
                    <a:pt x="65428" y="3766"/>
                    <a:pt x="65615" y="3864"/>
                    <a:pt x="65695" y="4229"/>
                  </a:cubicBezTo>
                  <a:cubicBezTo>
                    <a:pt x="65666" y="4207"/>
                    <a:pt x="65636" y="4198"/>
                    <a:pt x="65605" y="4198"/>
                  </a:cubicBezTo>
                  <a:cubicBezTo>
                    <a:pt x="65388" y="4198"/>
                    <a:pt x="65147" y="4681"/>
                    <a:pt x="65240" y="4720"/>
                  </a:cubicBezTo>
                  <a:cubicBezTo>
                    <a:pt x="65243" y="4718"/>
                    <a:pt x="65246" y="4716"/>
                    <a:pt x="65248" y="4716"/>
                  </a:cubicBezTo>
                  <a:cubicBezTo>
                    <a:pt x="65254" y="4716"/>
                    <a:pt x="65258" y="4723"/>
                    <a:pt x="65258" y="4729"/>
                  </a:cubicBezTo>
                  <a:cubicBezTo>
                    <a:pt x="65249" y="4729"/>
                    <a:pt x="65240" y="4720"/>
                    <a:pt x="65240" y="4720"/>
                  </a:cubicBezTo>
                  <a:cubicBezTo>
                    <a:pt x="65155" y="4746"/>
                    <a:pt x="65070" y="4828"/>
                    <a:pt x="65063" y="4828"/>
                  </a:cubicBezTo>
                  <a:cubicBezTo>
                    <a:pt x="65062" y="4828"/>
                    <a:pt x="65062" y="4828"/>
                    <a:pt x="65062" y="4827"/>
                  </a:cubicBezTo>
                  <a:cubicBezTo>
                    <a:pt x="65043" y="4848"/>
                    <a:pt x="65024" y="4856"/>
                    <a:pt x="65003" y="4856"/>
                  </a:cubicBezTo>
                  <a:cubicBezTo>
                    <a:pt x="64939" y="4856"/>
                    <a:pt x="64863" y="4781"/>
                    <a:pt x="64765" y="4781"/>
                  </a:cubicBezTo>
                  <a:cubicBezTo>
                    <a:pt x="64757" y="4781"/>
                    <a:pt x="64749" y="4782"/>
                    <a:pt x="64741" y="4783"/>
                  </a:cubicBezTo>
                  <a:cubicBezTo>
                    <a:pt x="64696" y="4854"/>
                    <a:pt x="64732" y="4899"/>
                    <a:pt x="64848" y="4907"/>
                  </a:cubicBezTo>
                  <a:cubicBezTo>
                    <a:pt x="64625" y="4988"/>
                    <a:pt x="64304" y="5291"/>
                    <a:pt x="64714" y="5327"/>
                  </a:cubicBezTo>
                  <a:cubicBezTo>
                    <a:pt x="64722" y="5328"/>
                    <a:pt x="64730" y="5328"/>
                    <a:pt x="64737" y="5328"/>
                  </a:cubicBezTo>
                  <a:cubicBezTo>
                    <a:pt x="64951" y="5328"/>
                    <a:pt x="65255" y="4992"/>
                    <a:pt x="65401" y="4872"/>
                  </a:cubicBezTo>
                  <a:lnTo>
                    <a:pt x="65401" y="4872"/>
                  </a:lnTo>
                  <a:cubicBezTo>
                    <a:pt x="65392" y="4933"/>
                    <a:pt x="65323" y="5696"/>
                    <a:pt x="65338" y="5744"/>
                  </a:cubicBezTo>
                  <a:lnTo>
                    <a:pt x="65338" y="5744"/>
                  </a:lnTo>
                  <a:cubicBezTo>
                    <a:pt x="65311" y="5683"/>
                    <a:pt x="65258" y="5648"/>
                    <a:pt x="65187" y="5648"/>
                  </a:cubicBezTo>
                  <a:cubicBezTo>
                    <a:pt x="65142" y="5648"/>
                    <a:pt x="65249" y="6335"/>
                    <a:pt x="65276" y="6397"/>
                  </a:cubicBezTo>
                  <a:cubicBezTo>
                    <a:pt x="65358" y="6389"/>
                    <a:pt x="65419" y="6385"/>
                    <a:pt x="65463" y="6385"/>
                  </a:cubicBezTo>
                  <a:cubicBezTo>
                    <a:pt x="65713" y="6385"/>
                    <a:pt x="65415" y="6504"/>
                    <a:pt x="65225" y="6504"/>
                  </a:cubicBezTo>
                  <a:cubicBezTo>
                    <a:pt x="65139" y="6504"/>
                    <a:pt x="65075" y="6479"/>
                    <a:pt x="65098" y="6406"/>
                  </a:cubicBezTo>
                  <a:lnTo>
                    <a:pt x="65098" y="6406"/>
                  </a:lnTo>
                  <a:cubicBezTo>
                    <a:pt x="65026" y="6540"/>
                    <a:pt x="65205" y="6718"/>
                    <a:pt x="65169" y="6817"/>
                  </a:cubicBezTo>
                  <a:cubicBezTo>
                    <a:pt x="65142" y="6915"/>
                    <a:pt x="64812" y="6968"/>
                    <a:pt x="64821" y="7138"/>
                  </a:cubicBezTo>
                  <a:cubicBezTo>
                    <a:pt x="64823" y="7187"/>
                    <a:pt x="64848" y="7205"/>
                    <a:pt x="64884" y="7205"/>
                  </a:cubicBezTo>
                  <a:cubicBezTo>
                    <a:pt x="64984" y="7205"/>
                    <a:pt x="65172" y="7062"/>
                    <a:pt x="65205" y="7049"/>
                  </a:cubicBezTo>
                  <a:lnTo>
                    <a:pt x="65205" y="7049"/>
                  </a:lnTo>
                  <a:cubicBezTo>
                    <a:pt x="65214" y="7129"/>
                    <a:pt x="65142" y="7816"/>
                    <a:pt x="65223" y="7834"/>
                  </a:cubicBezTo>
                  <a:cubicBezTo>
                    <a:pt x="65107" y="7825"/>
                    <a:pt x="65115" y="7343"/>
                    <a:pt x="64955" y="7280"/>
                  </a:cubicBezTo>
                  <a:lnTo>
                    <a:pt x="64955" y="7280"/>
                  </a:lnTo>
                  <a:cubicBezTo>
                    <a:pt x="65008" y="7307"/>
                    <a:pt x="64696" y="7503"/>
                    <a:pt x="64678" y="7512"/>
                  </a:cubicBezTo>
                  <a:cubicBezTo>
                    <a:pt x="64678" y="7521"/>
                    <a:pt x="64928" y="7611"/>
                    <a:pt x="64928" y="7611"/>
                  </a:cubicBezTo>
                  <a:cubicBezTo>
                    <a:pt x="64884" y="7700"/>
                    <a:pt x="64848" y="7807"/>
                    <a:pt x="64812" y="7905"/>
                  </a:cubicBezTo>
                  <a:cubicBezTo>
                    <a:pt x="64812" y="7906"/>
                    <a:pt x="64812" y="7906"/>
                    <a:pt x="64812" y="7907"/>
                  </a:cubicBezTo>
                  <a:lnTo>
                    <a:pt x="64812" y="7907"/>
                  </a:lnTo>
                  <a:cubicBezTo>
                    <a:pt x="64812" y="7906"/>
                    <a:pt x="64812" y="7906"/>
                    <a:pt x="64812" y="7905"/>
                  </a:cubicBezTo>
                  <a:lnTo>
                    <a:pt x="64812" y="7905"/>
                  </a:lnTo>
                  <a:cubicBezTo>
                    <a:pt x="64830" y="7968"/>
                    <a:pt x="64848" y="8048"/>
                    <a:pt x="64866" y="8057"/>
                  </a:cubicBezTo>
                  <a:cubicBezTo>
                    <a:pt x="64804" y="8030"/>
                    <a:pt x="64794" y="7977"/>
                    <a:pt x="64812" y="7907"/>
                  </a:cubicBezTo>
                  <a:lnTo>
                    <a:pt x="64812" y="7907"/>
                  </a:lnTo>
                  <a:cubicBezTo>
                    <a:pt x="64801" y="7919"/>
                    <a:pt x="64642" y="7939"/>
                    <a:pt x="64477" y="7939"/>
                  </a:cubicBezTo>
                  <a:cubicBezTo>
                    <a:pt x="64383" y="7939"/>
                    <a:pt x="64287" y="7933"/>
                    <a:pt x="64214" y="7914"/>
                  </a:cubicBezTo>
                  <a:lnTo>
                    <a:pt x="64214" y="7914"/>
                  </a:lnTo>
                  <a:cubicBezTo>
                    <a:pt x="64357" y="8003"/>
                    <a:pt x="64509" y="8155"/>
                    <a:pt x="64616" y="8280"/>
                  </a:cubicBezTo>
                  <a:cubicBezTo>
                    <a:pt x="64586" y="8215"/>
                    <a:pt x="64578" y="8188"/>
                    <a:pt x="64584" y="8188"/>
                  </a:cubicBezTo>
                  <a:lnTo>
                    <a:pt x="64584" y="8188"/>
                  </a:lnTo>
                  <a:cubicBezTo>
                    <a:pt x="64611" y="8188"/>
                    <a:pt x="64878" y="8624"/>
                    <a:pt x="64892" y="8645"/>
                  </a:cubicBezTo>
                  <a:cubicBezTo>
                    <a:pt x="65029" y="8818"/>
                    <a:pt x="65130" y="8874"/>
                    <a:pt x="65188" y="8874"/>
                  </a:cubicBezTo>
                  <a:cubicBezTo>
                    <a:pt x="65274" y="8874"/>
                    <a:pt x="65263" y="8749"/>
                    <a:pt x="65124" y="8690"/>
                  </a:cubicBezTo>
                  <a:cubicBezTo>
                    <a:pt x="65158" y="8679"/>
                    <a:pt x="65254" y="8549"/>
                    <a:pt x="65339" y="8549"/>
                  </a:cubicBezTo>
                  <a:cubicBezTo>
                    <a:pt x="65390" y="8549"/>
                    <a:pt x="65437" y="8596"/>
                    <a:pt x="65463" y="8744"/>
                  </a:cubicBezTo>
                  <a:cubicBezTo>
                    <a:pt x="65490" y="8877"/>
                    <a:pt x="65526" y="9002"/>
                    <a:pt x="65499" y="9136"/>
                  </a:cubicBezTo>
                  <a:cubicBezTo>
                    <a:pt x="65463" y="9350"/>
                    <a:pt x="65205" y="9430"/>
                    <a:pt x="65205" y="9653"/>
                  </a:cubicBezTo>
                  <a:cubicBezTo>
                    <a:pt x="65214" y="10394"/>
                    <a:pt x="65758" y="10778"/>
                    <a:pt x="64803" y="11206"/>
                  </a:cubicBezTo>
                  <a:cubicBezTo>
                    <a:pt x="64875" y="11224"/>
                    <a:pt x="65089" y="11340"/>
                    <a:pt x="65124" y="11420"/>
                  </a:cubicBezTo>
                  <a:cubicBezTo>
                    <a:pt x="65118" y="11408"/>
                    <a:pt x="65110" y="11402"/>
                    <a:pt x="65100" y="11402"/>
                  </a:cubicBezTo>
                  <a:cubicBezTo>
                    <a:pt x="65018" y="11402"/>
                    <a:pt x="64820" y="11751"/>
                    <a:pt x="64812" y="11973"/>
                  </a:cubicBezTo>
                  <a:cubicBezTo>
                    <a:pt x="64802" y="11966"/>
                    <a:pt x="64791" y="11962"/>
                    <a:pt x="64780" y="11962"/>
                  </a:cubicBezTo>
                  <a:cubicBezTo>
                    <a:pt x="64762" y="11962"/>
                    <a:pt x="64741" y="11972"/>
                    <a:pt x="64714" y="12000"/>
                  </a:cubicBezTo>
                  <a:cubicBezTo>
                    <a:pt x="64678" y="12026"/>
                    <a:pt x="64330" y="12125"/>
                    <a:pt x="64455" y="12187"/>
                  </a:cubicBezTo>
                  <a:cubicBezTo>
                    <a:pt x="64461" y="12190"/>
                    <a:pt x="64474" y="12191"/>
                    <a:pt x="64493" y="12191"/>
                  </a:cubicBezTo>
                  <a:cubicBezTo>
                    <a:pt x="64539" y="12191"/>
                    <a:pt x="64617" y="12184"/>
                    <a:pt x="64686" y="12184"/>
                  </a:cubicBezTo>
                  <a:cubicBezTo>
                    <a:pt x="64759" y="12184"/>
                    <a:pt x="64821" y="12192"/>
                    <a:pt x="64821" y="12223"/>
                  </a:cubicBezTo>
                  <a:cubicBezTo>
                    <a:pt x="64821" y="12410"/>
                    <a:pt x="64429" y="12365"/>
                    <a:pt x="64411" y="12490"/>
                  </a:cubicBezTo>
                  <a:cubicBezTo>
                    <a:pt x="64384" y="12687"/>
                    <a:pt x="64598" y="12820"/>
                    <a:pt x="64634" y="13052"/>
                  </a:cubicBezTo>
                  <a:cubicBezTo>
                    <a:pt x="64643" y="13142"/>
                    <a:pt x="64500" y="13936"/>
                    <a:pt x="64455" y="14016"/>
                  </a:cubicBezTo>
                  <a:cubicBezTo>
                    <a:pt x="64479" y="14016"/>
                    <a:pt x="64721" y="14064"/>
                    <a:pt x="64793" y="14064"/>
                  </a:cubicBezTo>
                  <a:cubicBezTo>
                    <a:pt x="64803" y="14064"/>
                    <a:pt x="64810" y="14063"/>
                    <a:pt x="64812" y="14060"/>
                  </a:cubicBezTo>
                  <a:cubicBezTo>
                    <a:pt x="64750" y="13855"/>
                    <a:pt x="64946" y="13302"/>
                    <a:pt x="65098" y="13302"/>
                  </a:cubicBezTo>
                  <a:cubicBezTo>
                    <a:pt x="65089" y="13328"/>
                    <a:pt x="65296" y="13856"/>
                    <a:pt x="65056" y="13856"/>
                  </a:cubicBezTo>
                  <a:cubicBezTo>
                    <a:pt x="65052" y="13856"/>
                    <a:pt x="65048" y="13856"/>
                    <a:pt x="65044" y="13855"/>
                  </a:cubicBezTo>
                  <a:cubicBezTo>
                    <a:pt x="64926" y="13855"/>
                    <a:pt x="65086" y="13594"/>
                    <a:pt x="65067" y="13594"/>
                  </a:cubicBezTo>
                  <a:lnTo>
                    <a:pt x="65067" y="13594"/>
                  </a:lnTo>
                  <a:cubicBezTo>
                    <a:pt x="65066" y="13594"/>
                    <a:pt x="65064" y="13594"/>
                    <a:pt x="65062" y="13597"/>
                  </a:cubicBezTo>
                  <a:cubicBezTo>
                    <a:pt x="65000" y="13668"/>
                    <a:pt x="64937" y="13739"/>
                    <a:pt x="64892" y="13820"/>
                  </a:cubicBezTo>
                  <a:cubicBezTo>
                    <a:pt x="64907" y="13815"/>
                    <a:pt x="64920" y="13813"/>
                    <a:pt x="64931" y="13813"/>
                  </a:cubicBezTo>
                  <a:cubicBezTo>
                    <a:pt x="65119" y="13813"/>
                    <a:pt x="64887" y="14423"/>
                    <a:pt x="64783" y="14423"/>
                  </a:cubicBezTo>
                  <a:cubicBezTo>
                    <a:pt x="64774" y="14423"/>
                    <a:pt x="64765" y="14419"/>
                    <a:pt x="64759" y="14408"/>
                  </a:cubicBezTo>
                  <a:lnTo>
                    <a:pt x="64759" y="14408"/>
                  </a:lnTo>
                  <a:cubicBezTo>
                    <a:pt x="64773" y="14433"/>
                    <a:pt x="64792" y="14443"/>
                    <a:pt x="64812" y="14443"/>
                  </a:cubicBezTo>
                  <a:cubicBezTo>
                    <a:pt x="64879" y="14443"/>
                    <a:pt x="64970" y="14339"/>
                    <a:pt x="65042" y="14339"/>
                  </a:cubicBezTo>
                  <a:cubicBezTo>
                    <a:pt x="65066" y="14339"/>
                    <a:pt x="65088" y="14351"/>
                    <a:pt x="65107" y="14382"/>
                  </a:cubicBezTo>
                  <a:lnTo>
                    <a:pt x="65107" y="14382"/>
                  </a:lnTo>
                  <a:cubicBezTo>
                    <a:pt x="65106" y="14381"/>
                    <a:pt x="65106" y="14381"/>
                    <a:pt x="65106" y="14381"/>
                  </a:cubicBezTo>
                  <a:cubicBezTo>
                    <a:pt x="65068" y="14381"/>
                    <a:pt x="63932" y="15061"/>
                    <a:pt x="64134" y="15140"/>
                  </a:cubicBezTo>
                  <a:cubicBezTo>
                    <a:pt x="64138" y="15141"/>
                    <a:pt x="64141" y="15141"/>
                    <a:pt x="64146" y="15141"/>
                  </a:cubicBezTo>
                  <a:cubicBezTo>
                    <a:pt x="64255" y="15141"/>
                    <a:pt x="64579" y="14819"/>
                    <a:pt x="64573" y="14785"/>
                  </a:cubicBezTo>
                  <a:lnTo>
                    <a:pt x="64573" y="14785"/>
                  </a:lnTo>
                  <a:cubicBezTo>
                    <a:pt x="64616" y="14856"/>
                    <a:pt x="64643" y="14944"/>
                    <a:pt x="64652" y="15024"/>
                  </a:cubicBezTo>
                  <a:cubicBezTo>
                    <a:pt x="64652" y="14997"/>
                    <a:pt x="64687" y="14703"/>
                    <a:pt x="64714" y="14685"/>
                  </a:cubicBezTo>
                  <a:cubicBezTo>
                    <a:pt x="64735" y="14674"/>
                    <a:pt x="64755" y="14669"/>
                    <a:pt x="64775" y="14669"/>
                  </a:cubicBezTo>
                  <a:cubicBezTo>
                    <a:pt x="64933" y="14669"/>
                    <a:pt x="65059" y="14979"/>
                    <a:pt x="65178" y="14979"/>
                  </a:cubicBezTo>
                  <a:cubicBezTo>
                    <a:pt x="65205" y="14979"/>
                    <a:pt x="65196" y="14524"/>
                    <a:pt x="65214" y="14506"/>
                  </a:cubicBezTo>
                  <a:cubicBezTo>
                    <a:pt x="65321" y="14578"/>
                    <a:pt x="65651" y="15202"/>
                    <a:pt x="65588" y="15425"/>
                  </a:cubicBezTo>
                  <a:cubicBezTo>
                    <a:pt x="65390" y="15332"/>
                    <a:pt x="65367" y="15010"/>
                    <a:pt x="65318" y="15010"/>
                  </a:cubicBezTo>
                  <a:cubicBezTo>
                    <a:pt x="65292" y="15010"/>
                    <a:pt x="65258" y="15100"/>
                    <a:pt x="65187" y="15363"/>
                  </a:cubicBezTo>
                  <a:cubicBezTo>
                    <a:pt x="65178" y="15363"/>
                    <a:pt x="65169" y="15364"/>
                    <a:pt x="65161" y="15364"/>
                  </a:cubicBezTo>
                  <a:cubicBezTo>
                    <a:pt x="65032" y="15364"/>
                    <a:pt x="64943" y="15300"/>
                    <a:pt x="64901" y="15167"/>
                  </a:cubicBezTo>
                  <a:lnTo>
                    <a:pt x="64901" y="15167"/>
                  </a:lnTo>
                  <a:cubicBezTo>
                    <a:pt x="64821" y="15470"/>
                    <a:pt x="65294" y="15488"/>
                    <a:pt x="65267" y="15755"/>
                  </a:cubicBezTo>
                  <a:cubicBezTo>
                    <a:pt x="65302" y="15684"/>
                    <a:pt x="65330" y="15655"/>
                    <a:pt x="65352" y="15655"/>
                  </a:cubicBezTo>
                  <a:cubicBezTo>
                    <a:pt x="65440" y="15655"/>
                    <a:pt x="65438" y="16107"/>
                    <a:pt x="65437" y="16107"/>
                  </a:cubicBezTo>
                  <a:cubicBezTo>
                    <a:pt x="65437" y="16107"/>
                    <a:pt x="65437" y="16103"/>
                    <a:pt x="65437" y="16094"/>
                  </a:cubicBezTo>
                  <a:cubicBezTo>
                    <a:pt x="65437" y="16070"/>
                    <a:pt x="65434" y="16060"/>
                    <a:pt x="65430" y="16060"/>
                  </a:cubicBezTo>
                  <a:cubicBezTo>
                    <a:pt x="65421" y="16060"/>
                    <a:pt x="65405" y="16117"/>
                    <a:pt x="65392" y="16193"/>
                  </a:cubicBezTo>
                  <a:cubicBezTo>
                    <a:pt x="65419" y="16175"/>
                    <a:pt x="65463" y="16157"/>
                    <a:pt x="65562" y="16148"/>
                  </a:cubicBezTo>
                  <a:cubicBezTo>
                    <a:pt x="65633" y="16380"/>
                    <a:pt x="65793" y="16879"/>
                    <a:pt x="65776" y="17102"/>
                  </a:cubicBezTo>
                  <a:cubicBezTo>
                    <a:pt x="65758" y="17433"/>
                    <a:pt x="65767" y="17299"/>
                    <a:pt x="65553" y="17629"/>
                  </a:cubicBezTo>
                  <a:cubicBezTo>
                    <a:pt x="65499" y="17709"/>
                    <a:pt x="64785" y="18842"/>
                    <a:pt x="64821" y="18851"/>
                  </a:cubicBezTo>
                  <a:cubicBezTo>
                    <a:pt x="64822" y="18851"/>
                    <a:pt x="64823" y="18851"/>
                    <a:pt x="64824" y="18851"/>
                  </a:cubicBezTo>
                  <a:cubicBezTo>
                    <a:pt x="64890" y="18851"/>
                    <a:pt x="65124" y="18556"/>
                    <a:pt x="65115" y="18503"/>
                  </a:cubicBezTo>
                  <a:cubicBezTo>
                    <a:pt x="65113" y="18500"/>
                    <a:pt x="65110" y="18499"/>
                    <a:pt x="65107" y="18499"/>
                  </a:cubicBezTo>
                  <a:cubicBezTo>
                    <a:pt x="65102" y="18499"/>
                    <a:pt x="65098" y="18503"/>
                    <a:pt x="65098" y="18503"/>
                  </a:cubicBezTo>
                  <a:cubicBezTo>
                    <a:pt x="65102" y="18499"/>
                    <a:pt x="65107" y="18496"/>
                    <a:pt x="65110" y="18496"/>
                  </a:cubicBezTo>
                  <a:cubicBezTo>
                    <a:pt x="65113" y="18496"/>
                    <a:pt x="65115" y="18499"/>
                    <a:pt x="65115" y="18503"/>
                  </a:cubicBezTo>
                  <a:cubicBezTo>
                    <a:pt x="65178" y="18503"/>
                    <a:pt x="65526" y="18824"/>
                    <a:pt x="65570" y="18887"/>
                  </a:cubicBezTo>
                  <a:cubicBezTo>
                    <a:pt x="65497" y="18716"/>
                    <a:pt x="65494" y="18656"/>
                    <a:pt x="65525" y="18656"/>
                  </a:cubicBezTo>
                  <a:cubicBezTo>
                    <a:pt x="65588" y="18656"/>
                    <a:pt x="65787" y="18901"/>
                    <a:pt x="65811" y="18967"/>
                  </a:cubicBezTo>
                  <a:cubicBezTo>
                    <a:pt x="65815" y="18974"/>
                    <a:pt x="65798" y="18977"/>
                    <a:pt x="65769" y="18977"/>
                  </a:cubicBezTo>
                  <a:cubicBezTo>
                    <a:pt x="65647" y="18977"/>
                    <a:pt x="65301" y="18926"/>
                    <a:pt x="65258" y="18905"/>
                  </a:cubicBezTo>
                  <a:lnTo>
                    <a:pt x="65258" y="18905"/>
                  </a:lnTo>
                  <a:cubicBezTo>
                    <a:pt x="65276" y="18985"/>
                    <a:pt x="65285" y="19698"/>
                    <a:pt x="65303" y="19716"/>
                  </a:cubicBezTo>
                  <a:cubicBezTo>
                    <a:pt x="65847" y="20073"/>
                    <a:pt x="65294" y="19975"/>
                    <a:pt x="65294" y="20305"/>
                  </a:cubicBezTo>
                  <a:cubicBezTo>
                    <a:pt x="65294" y="20333"/>
                    <a:pt x="65314" y="20345"/>
                    <a:pt x="65342" y="20345"/>
                  </a:cubicBezTo>
                  <a:cubicBezTo>
                    <a:pt x="65401" y="20345"/>
                    <a:pt x="65493" y="20292"/>
                    <a:pt x="65481" y="20243"/>
                  </a:cubicBezTo>
                  <a:lnTo>
                    <a:pt x="65481" y="20243"/>
                  </a:lnTo>
                  <a:cubicBezTo>
                    <a:pt x="65570" y="20609"/>
                    <a:pt x="65428" y="20814"/>
                    <a:pt x="65276" y="20974"/>
                  </a:cubicBezTo>
                  <a:cubicBezTo>
                    <a:pt x="65446" y="21108"/>
                    <a:pt x="65776" y="21670"/>
                    <a:pt x="65347" y="21688"/>
                  </a:cubicBezTo>
                  <a:cubicBezTo>
                    <a:pt x="65383" y="21697"/>
                    <a:pt x="65731" y="21804"/>
                    <a:pt x="65579" y="21920"/>
                  </a:cubicBezTo>
                  <a:cubicBezTo>
                    <a:pt x="65548" y="21944"/>
                    <a:pt x="65523" y="21954"/>
                    <a:pt x="65503" y="21954"/>
                  </a:cubicBezTo>
                  <a:cubicBezTo>
                    <a:pt x="65423" y="21954"/>
                    <a:pt x="65418" y="21803"/>
                    <a:pt x="65379" y="21803"/>
                  </a:cubicBezTo>
                  <a:cubicBezTo>
                    <a:pt x="65378" y="21803"/>
                    <a:pt x="65376" y="21803"/>
                    <a:pt x="65374" y="21804"/>
                  </a:cubicBezTo>
                  <a:cubicBezTo>
                    <a:pt x="65259" y="21910"/>
                    <a:pt x="65152" y="22026"/>
                    <a:pt x="65072" y="22159"/>
                  </a:cubicBezTo>
                  <a:lnTo>
                    <a:pt x="65072" y="22159"/>
                  </a:lnTo>
                  <a:cubicBezTo>
                    <a:pt x="65096" y="22137"/>
                    <a:pt x="65536" y="22027"/>
                    <a:pt x="65588" y="22018"/>
                  </a:cubicBezTo>
                  <a:lnTo>
                    <a:pt x="65588" y="22018"/>
                  </a:lnTo>
                  <a:cubicBezTo>
                    <a:pt x="65597" y="22080"/>
                    <a:pt x="65633" y="22402"/>
                    <a:pt x="65544" y="22428"/>
                  </a:cubicBezTo>
                  <a:cubicBezTo>
                    <a:pt x="65428" y="22393"/>
                    <a:pt x="65321" y="22330"/>
                    <a:pt x="65223" y="22241"/>
                  </a:cubicBezTo>
                  <a:lnTo>
                    <a:pt x="65223" y="22241"/>
                  </a:lnTo>
                  <a:cubicBezTo>
                    <a:pt x="65214" y="22250"/>
                    <a:pt x="65740" y="22892"/>
                    <a:pt x="65267" y="22892"/>
                  </a:cubicBezTo>
                  <a:cubicBezTo>
                    <a:pt x="65267" y="22961"/>
                    <a:pt x="65310" y="22974"/>
                    <a:pt x="65361" y="22974"/>
                  </a:cubicBezTo>
                  <a:cubicBezTo>
                    <a:pt x="65391" y="22974"/>
                    <a:pt x="65424" y="22969"/>
                    <a:pt x="65453" y="22969"/>
                  </a:cubicBezTo>
                  <a:cubicBezTo>
                    <a:pt x="65494" y="22969"/>
                    <a:pt x="65526" y="22979"/>
                    <a:pt x="65526" y="23026"/>
                  </a:cubicBezTo>
                  <a:cubicBezTo>
                    <a:pt x="65526" y="22892"/>
                    <a:pt x="65526" y="22758"/>
                    <a:pt x="65535" y="22634"/>
                  </a:cubicBezTo>
                  <a:cubicBezTo>
                    <a:pt x="65695" y="22651"/>
                    <a:pt x="65633" y="23472"/>
                    <a:pt x="65642" y="23579"/>
                  </a:cubicBezTo>
                  <a:cubicBezTo>
                    <a:pt x="65584" y="23562"/>
                    <a:pt x="65472" y="23491"/>
                    <a:pt x="65387" y="23491"/>
                  </a:cubicBezTo>
                  <a:cubicBezTo>
                    <a:pt x="65342" y="23491"/>
                    <a:pt x="65304" y="23511"/>
                    <a:pt x="65285" y="23570"/>
                  </a:cubicBezTo>
                  <a:cubicBezTo>
                    <a:pt x="65258" y="23633"/>
                    <a:pt x="65660" y="23758"/>
                    <a:pt x="65669" y="23882"/>
                  </a:cubicBezTo>
                  <a:cubicBezTo>
                    <a:pt x="65643" y="23850"/>
                    <a:pt x="65623" y="23837"/>
                    <a:pt x="65608" y="23837"/>
                  </a:cubicBezTo>
                  <a:cubicBezTo>
                    <a:pt x="65537" y="23837"/>
                    <a:pt x="65581" y="24155"/>
                    <a:pt x="65588" y="24221"/>
                  </a:cubicBezTo>
                  <a:cubicBezTo>
                    <a:pt x="65642" y="24516"/>
                    <a:pt x="65535" y="24409"/>
                    <a:pt x="65767" y="24489"/>
                  </a:cubicBezTo>
                  <a:cubicBezTo>
                    <a:pt x="65785" y="24605"/>
                    <a:pt x="65785" y="24721"/>
                    <a:pt x="65767" y="24828"/>
                  </a:cubicBezTo>
                  <a:lnTo>
                    <a:pt x="65767" y="24828"/>
                  </a:lnTo>
                  <a:cubicBezTo>
                    <a:pt x="65764" y="24823"/>
                    <a:pt x="65627" y="24802"/>
                    <a:pt x="65482" y="24802"/>
                  </a:cubicBezTo>
                  <a:cubicBezTo>
                    <a:pt x="65314" y="24802"/>
                    <a:pt x="65137" y="24830"/>
                    <a:pt x="65151" y="24944"/>
                  </a:cubicBezTo>
                  <a:cubicBezTo>
                    <a:pt x="65149" y="24913"/>
                    <a:pt x="65172" y="24901"/>
                    <a:pt x="65209" y="24901"/>
                  </a:cubicBezTo>
                  <a:cubicBezTo>
                    <a:pt x="65314" y="24901"/>
                    <a:pt x="65527" y="24994"/>
                    <a:pt x="65606" y="25033"/>
                  </a:cubicBezTo>
                  <a:cubicBezTo>
                    <a:pt x="65624" y="25033"/>
                    <a:pt x="65633" y="25033"/>
                    <a:pt x="65642" y="25042"/>
                  </a:cubicBezTo>
                  <a:cubicBezTo>
                    <a:pt x="65642" y="25045"/>
                    <a:pt x="65640" y="25046"/>
                    <a:pt x="65638" y="25046"/>
                  </a:cubicBezTo>
                  <a:cubicBezTo>
                    <a:pt x="65631" y="25046"/>
                    <a:pt x="65619" y="25040"/>
                    <a:pt x="65606" y="25033"/>
                  </a:cubicBezTo>
                  <a:cubicBezTo>
                    <a:pt x="65311" y="25107"/>
                    <a:pt x="65189" y="25278"/>
                    <a:pt x="65475" y="25278"/>
                  </a:cubicBezTo>
                  <a:cubicBezTo>
                    <a:pt x="65501" y="25278"/>
                    <a:pt x="65529" y="25277"/>
                    <a:pt x="65562" y="25274"/>
                  </a:cubicBezTo>
                  <a:lnTo>
                    <a:pt x="65562" y="25274"/>
                  </a:lnTo>
                  <a:cubicBezTo>
                    <a:pt x="65686" y="25470"/>
                    <a:pt x="65098" y="25783"/>
                    <a:pt x="65062" y="25988"/>
                  </a:cubicBezTo>
                  <a:cubicBezTo>
                    <a:pt x="65107" y="25997"/>
                    <a:pt x="65151" y="26015"/>
                    <a:pt x="65187" y="26041"/>
                  </a:cubicBezTo>
                  <a:cubicBezTo>
                    <a:pt x="64814" y="26212"/>
                    <a:pt x="65075" y="26404"/>
                    <a:pt x="65233" y="26404"/>
                  </a:cubicBezTo>
                  <a:cubicBezTo>
                    <a:pt x="65248" y="26404"/>
                    <a:pt x="65263" y="26402"/>
                    <a:pt x="65276" y="26398"/>
                  </a:cubicBezTo>
                  <a:cubicBezTo>
                    <a:pt x="65292" y="26220"/>
                    <a:pt x="65360" y="26137"/>
                    <a:pt x="65473" y="26137"/>
                  </a:cubicBezTo>
                  <a:cubicBezTo>
                    <a:pt x="65484" y="26137"/>
                    <a:pt x="65496" y="26138"/>
                    <a:pt x="65508" y="26139"/>
                  </a:cubicBezTo>
                  <a:cubicBezTo>
                    <a:pt x="65512" y="26135"/>
                    <a:pt x="65515" y="26133"/>
                    <a:pt x="65516" y="26133"/>
                  </a:cubicBezTo>
                  <a:cubicBezTo>
                    <a:pt x="65517" y="26133"/>
                    <a:pt x="65517" y="26135"/>
                    <a:pt x="65517" y="26139"/>
                  </a:cubicBezTo>
                  <a:lnTo>
                    <a:pt x="65508" y="26139"/>
                  </a:lnTo>
                  <a:cubicBezTo>
                    <a:pt x="65490" y="26175"/>
                    <a:pt x="65454" y="26461"/>
                    <a:pt x="65463" y="26568"/>
                  </a:cubicBezTo>
                  <a:lnTo>
                    <a:pt x="65526" y="26568"/>
                  </a:lnTo>
                  <a:cubicBezTo>
                    <a:pt x="65535" y="26541"/>
                    <a:pt x="65562" y="26496"/>
                    <a:pt x="65579" y="26425"/>
                  </a:cubicBezTo>
                  <a:lnTo>
                    <a:pt x="65579" y="26425"/>
                  </a:lnTo>
                  <a:cubicBezTo>
                    <a:pt x="65695" y="26523"/>
                    <a:pt x="65615" y="26568"/>
                    <a:pt x="65526" y="26568"/>
                  </a:cubicBezTo>
                  <a:cubicBezTo>
                    <a:pt x="65509" y="26601"/>
                    <a:pt x="65497" y="26615"/>
                    <a:pt x="65487" y="26615"/>
                  </a:cubicBezTo>
                  <a:cubicBezTo>
                    <a:pt x="65475" y="26615"/>
                    <a:pt x="65468" y="26596"/>
                    <a:pt x="65463" y="26568"/>
                  </a:cubicBezTo>
                  <a:cubicBezTo>
                    <a:pt x="65392" y="26568"/>
                    <a:pt x="65321" y="26550"/>
                    <a:pt x="65347" y="26532"/>
                  </a:cubicBezTo>
                  <a:lnTo>
                    <a:pt x="65347" y="26532"/>
                  </a:lnTo>
                  <a:cubicBezTo>
                    <a:pt x="65330" y="26543"/>
                    <a:pt x="65309" y="26547"/>
                    <a:pt x="65286" y="26547"/>
                  </a:cubicBezTo>
                  <a:cubicBezTo>
                    <a:pt x="65254" y="26547"/>
                    <a:pt x="65220" y="26541"/>
                    <a:pt x="65188" y="26541"/>
                  </a:cubicBezTo>
                  <a:cubicBezTo>
                    <a:pt x="65168" y="26541"/>
                    <a:pt x="65149" y="26543"/>
                    <a:pt x="65133" y="26550"/>
                  </a:cubicBezTo>
                  <a:cubicBezTo>
                    <a:pt x="64919" y="26648"/>
                    <a:pt x="65142" y="26898"/>
                    <a:pt x="64741" y="26916"/>
                  </a:cubicBezTo>
                  <a:cubicBezTo>
                    <a:pt x="64803" y="27121"/>
                    <a:pt x="65053" y="27103"/>
                    <a:pt x="65205" y="27201"/>
                  </a:cubicBezTo>
                  <a:cubicBezTo>
                    <a:pt x="65170" y="27305"/>
                    <a:pt x="65094" y="27368"/>
                    <a:pt x="65029" y="27368"/>
                  </a:cubicBezTo>
                  <a:cubicBezTo>
                    <a:pt x="64976" y="27368"/>
                    <a:pt x="64931" y="27328"/>
                    <a:pt x="64919" y="27237"/>
                  </a:cubicBezTo>
                  <a:cubicBezTo>
                    <a:pt x="64901" y="27362"/>
                    <a:pt x="64696" y="27415"/>
                    <a:pt x="64696" y="27558"/>
                  </a:cubicBezTo>
                  <a:cubicBezTo>
                    <a:pt x="64696" y="27616"/>
                    <a:pt x="64708" y="27634"/>
                    <a:pt x="64723" y="27634"/>
                  </a:cubicBezTo>
                  <a:cubicBezTo>
                    <a:pt x="64748" y="27634"/>
                    <a:pt x="64782" y="27586"/>
                    <a:pt x="64789" y="27586"/>
                  </a:cubicBezTo>
                  <a:lnTo>
                    <a:pt x="64789" y="27586"/>
                  </a:lnTo>
                  <a:cubicBezTo>
                    <a:pt x="64796" y="27586"/>
                    <a:pt x="64784" y="27620"/>
                    <a:pt x="64732" y="27745"/>
                  </a:cubicBezTo>
                  <a:cubicBezTo>
                    <a:pt x="64901" y="27603"/>
                    <a:pt x="65231" y="27647"/>
                    <a:pt x="65437" y="27540"/>
                  </a:cubicBezTo>
                  <a:cubicBezTo>
                    <a:pt x="65437" y="27540"/>
                    <a:pt x="65454" y="27888"/>
                    <a:pt x="65446" y="27915"/>
                  </a:cubicBezTo>
                  <a:cubicBezTo>
                    <a:pt x="65454" y="27879"/>
                    <a:pt x="65406" y="27861"/>
                    <a:pt x="65348" y="27861"/>
                  </a:cubicBezTo>
                  <a:cubicBezTo>
                    <a:pt x="65278" y="27861"/>
                    <a:pt x="65193" y="27888"/>
                    <a:pt x="65178" y="27941"/>
                  </a:cubicBezTo>
                  <a:cubicBezTo>
                    <a:pt x="65115" y="28147"/>
                    <a:pt x="65267" y="28263"/>
                    <a:pt x="65267" y="28486"/>
                  </a:cubicBezTo>
                  <a:cubicBezTo>
                    <a:pt x="65267" y="28602"/>
                    <a:pt x="65651" y="28780"/>
                    <a:pt x="65669" y="28967"/>
                  </a:cubicBezTo>
                  <a:cubicBezTo>
                    <a:pt x="65606" y="29002"/>
                    <a:pt x="65553" y="29016"/>
                    <a:pt x="65507" y="29016"/>
                  </a:cubicBezTo>
                  <a:cubicBezTo>
                    <a:pt x="65335" y="29016"/>
                    <a:pt x="65254" y="28819"/>
                    <a:pt x="65107" y="28700"/>
                  </a:cubicBezTo>
                  <a:lnTo>
                    <a:pt x="65107" y="28700"/>
                  </a:lnTo>
                  <a:cubicBezTo>
                    <a:pt x="65107" y="28700"/>
                    <a:pt x="65107" y="28700"/>
                    <a:pt x="65107" y="28700"/>
                  </a:cubicBezTo>
                  <a:cubicBezTo>
                    <a:pt x="65106" y="28700"/>
                    <a:pt x="64782" y="28393"/>
                    <a:pt x="64665" y="28393"/>
                  </a:cubicBezTo>
                  <a:cubicBezTo>
                    <a:pt x="64634" y="28393"/>
                    <a:pt x="64617" y="28415"/>
                    <a:pt x="64625" y="28468"/>
                  </a:cubicBezTo>
                  <a:cubicBezTo>
                    <a:pt x="64634" y="28486"/>
                    <a:pt x="65142" y="29137"/>
                    <a:pt x="65160" y="29190"/>
                  </a:cubicBezTo>
                  <a:cubicBezTo>
                    <a:pt x="65174" y="29121"/>
                    <a:pt x="65194" y="29093"/>
                    <a:pt x="65216" y="29093"/>
                  </a:cubicBezTo>
                  <a:cubicBezTo>
                    <a:pt x="65289" y="29093"/>
                    <a:pt x="65382" y="29404"/>
                    <a:pt x="65347" y="29494"/>
                  </a:cubicBezTo>
                  <a:cubicBezTo>
                    <a:pt x="65470" y="29705"/>
                    <a:pt x="65905" y="30252"/>
                    <a:pt x="65458" y="30252"/>
                  </a:cubicBezTo>
                  <a:cubicBezTo>
                    <a:pt x="65451" y="30252"/>
                    <a:pt x="65444" y="30252"/>
                    <a:pt x="65437" y="30252"/>
                  </a:cubicBezTo>
                  <a:lnTo>
                    <a:pt x="65437" y="30252"/>
                  </a:lnTo>
                  <a:cubicBezTo>
                    <a:pt x="65490" y="30395"/>
                    <a:pt x="65517" y="30538"/>
                    <a:pt x="65526" y="30689"/>
                  </a:cubicBezTo>
                  <a:cubicBezTo>
                    <a:pt x="65446" y="30805"/>
                    <a:pt x="65356" y="30912"/>
                    <a:pt x="65267" y="31019"/>
                  </a:cubicBezTo>
                  <a:cubicBezTo>
                    <a:pt x="65249" y="31126"/>
                    <a:pt x="65562" y="31126"/>
                    <a:pt x="65597" y="31207"/>
                  </a:cubicBezTo>
                  <a:cubicBezTo>
                    <a:pt x="65740" y="31555"/>
                    <a:pt x="65651" y="31599"/>
                    <a:pt x="65517" y="31813"/>
                  </a:cubicBezTo>
                  <a:cubicBezTo>
                    <a:pt x="65479" y="31872"/>
                    <a:pt x="65429" y="31887"/>
                    <a:pt x="65380" y="31887"/>
                  </a:cubicBezTo>
                  <a:cubicBezTo>
                    <a:pt x="65328" y="31887"/>
                    <a:pt x="65277" y="31870"/>
                    <a:pt x="65241" y="31870"/>
                  </a:cubicBezTo>
                  <a:cubicBezTo>
                    <a:pt x="65191" y="31870"/>
                    <a:pt x="65169" y="31902"/>
                    <a:pt x="65214" y="32054"/>
                  </a:cubicBezTo>
                  <a:lnTo>
                    <a:pt x="65214" y="32054"/>
                  </a:lnTo>
                  <a:cubicBezTo>
                    <a:pt x="65213" y="32052"/>
                    <a:pt x="65217" y="32051"/>
                    <a:pt x="65225" y="32051"/>
                  </a:cubicBezTo>
                  <a:cubicBezTo>
                    <a:pt x="65309" y="32051"/>
                    <a:pt x="65827" y="32168"/>
                    <a:pt x="65892" y="32241"/>
                  </a:cubicBezTo>
                  <a:cubicBezTo>
                    <a:pt x="65856" y="32230"/>
                    <a:pt x="65828" y="32225"/>
                    <a:pt x="65806" y="32225"/>
                  </a:cubicBezTo>
                  <a:cubicBezTo>
                    <a:pt x="65605" y="32225"/>
                    <a:pt x="65943" y="32665"/>
                    <a:pt x="65821" y="32665"/>
                  </a:cubicBezTo>
                  <a:cubicBezTo>
                    <a:pt x="65791" y="32665"/>
                    <a:pt x="65733" y="32638"/>
                    <a:pt x="65633" y="32571"/>
                  </a:cubicBezTo>
                  <a:lnTo>
                    <a:pt x="65633" y="32571"/>
                  </a:lnTo>
                  <a:cubicBezTo>
                    <a:pt x="65517" y="32616"/>
                    <a:pt x="65642" y="32902"/>
                    <a:pt x="65713" y="32919"/>
                  </a:cubicBezTo>
                  <a:cubicBezTo>
                    <a:pt x="65724" y="32923"/>
                    <a:pt x="65734" y="32925"/>
                    <a:pt x="65743" y="32925"/>
                  </a:cubicBezTo>
                  <a:cubicBezTo>
                    <a:pt x="65849" y="32925"/>
                    <a:pt x="65893" y="32706"/>
                    <a:pt x="66028" y="32706"/>
                  </a:cubicBezTo>
                  <a:cubicBezTo>
                    <a:pt x="66053" y="32706"/>
                    <a:pt x="66082" y="32714"/>
                    <a:pt x="66115" y="32732"/>
                  </a:cubicBezTo>
                  <a:cubicBezTo>
                    <a:pt x="66106" y="33009"/>
                    <a:pt x="65615" y="33035"/>
                    <a:pt x="65990" y="33330"/>
                  </a:cubicBezTo>
                  <a:cubicBezTo>
                    <a:pt x="65990" y="33371"/>
                    <a:pt x="65961" y="33383"/>
                    <a:pt x="65920" y="33383"/>
                  </a:cubicBezTo>
                  <a:cubicBezTo>
                    <a:pt x="65858" y="33383"/>
                    <a:pt x="65767" y="33356"/>
                    <a:pt x="65703" y="33356"/>
                  </a:cubicBezTo>
                  <a:cubicBezTo>
                    <a:pt x="65651" y="33356"/>
                    <a:pt x="65615" y="33373"/>
                    <a:pt x="65624" y="33437"/>
                  </a:cubicBezTo>
                  <a:cubicBezTo>
                    <a:pt x="65624" y="33437"/>
                    <a:pt x="65624" y="33437"/>
                    <a:pt x="65624" y="33437"/>
                  </a:cubicBezTo>
                  <a:cubicBezTo>
                    <a:pt x="65633" y="33437"/>
                    <a:pt x="65995" y="33803"/>
                    <a:pt x="65713" y="33829"/>
                  </a:cubicBezTo>
                  <a:cubicBezTo>
                    <a:pt x="65698" y="33829"/>
                    <a:pt x="65448" y="33551"/>
                    <a:pt x="65360" y="33551"/>
                  </a:cubicBezTo>
                  <a:cubicBezTo>
                    <a:pt x="65342" y="33551"/>
                    <a:pt x="65331" y="33562"/>
                    <a:pt x="65330" y="33588"/>
                  </a:cubicBezTo>
                  <a:cubicBezTo>
                    <a:pt x="65321" y="33740"/>
                    <a:pt x="65740" y="33945"/>
                    <a:pt x="65731" y="33972"/>
                  </a:cubicBezTo>
                  <a:cubicBezTo>
                    <a:pt x="65722" y="34222"/>
                    <a:pt x="65454" y="34106"/>
                    <a:pt x="65347" y="34249"/>
                  </a:cubicBezTo>
                  <a:cubicBezTo>
                    <a:pt x="65249" y="34365"/>
                    <a:pt x="65419" y="34481"/>
                    <a:pt x="65321" y="34605"/>
                  </a:cubicBezTo>
                  <a:cubicBezTo>
                    <a:pt x="65142" y="34855"/>
                    <a:pt x="65000" y="34641"/>
                    <a:pt x="64884" y="35060"/>
                  </a:cubicBezTo>
                  <a:cubicBezTo>
                    <a:pt x="64768" y="35462"/>
                    <a:pt x="65276" y="35819"/>
                    <a:pt x="64687" y="35917"/>
                  </a:cubicBezTo>
                  <a:cubicBezTo>
                    <a:pt x="64616" y="35979"/>
                    <a:pt x="65062" y="36086"/>
                    <a:pt x="65071" y="36095"/>
                  </a:cubicBezTo>
                  <a:cubicBezTo>
                    <a:pt x="64999" y="36240"/>
                    <a:pt x="64997" y="36275"/>
                    <a:pt x="65044" y="36275"/>
                  </a:cubicBezTo>
                  <a:cubicBezTo>
                    <a:pt x="65088" y="36275"/>
                    <a:pt x="65173" y="36244"/>
                    <a:pt x="65282" y="36244"/>
                  </a:cubicBezTo>
                  <a:cubicBezTo>
                    <a:pt x="65300" y="36244"/>
                    <a:pt x="65319" y="36245"/>
                    <a:pt x="65339" y="36247"/>
                  </a:cubicBezTo>
                  <a:cubicBezTo>
                    <a:pt x="65102" y="36641"/>
                    <a:pt x="64307" y="36931"/>
                    <a:pt x="63910" y="36931"/>
                  </a:cubicBezTo>
                  <a:cubicBezTo>
                    <a:pt x="63858" y="36931"/>
                    <a:pt x="63813" y="36926"/>
                    <a:pt x="63777" y="36916"/>
                  </a:cubicBezTo>
                  <a:cubicBezTo>
                    <a:pt x="63795" y="36809"/>
                    <a:pt x="63751" y="36747"/>
                    <a:pt x="63644" y="36711"/>
                  </a:cubicBezTo>
                  <a:lnTo>
                    <a:pt x="63644" y="36711"/>
                  </a:lnTo>
                  <a:cubicBezTo>
                    <a:pt x="63608" y="36711"/>
                    <a:pt x="63635" y="36871"/>
                    <a:pt x="63652" y="36880"/>
                  </a:cubicBezTo>
                  <a:cubicBezTo>
                    <a:pt x="63628" y="36872"/>
                    <a:pt x="63441" y="36835"/>
                    <a:pt x="63361" y="36835"/>
                  </a:cubicBezTo>
                  <a:cubicBezTo>
                    <a:pt x="63353" y="36835"/>
                    <a:pt x="63346" y="36835"/>
                    <a:pt x="63340" y="36836"/>
                  </a:cubicBezTo>
                  <a:cubicBezTo>
                    <a:pt x="63330" y="36836"/>
                    <a:pt x="63318" y="36837"/>
                    <a:pt x="63305" y="36837"/>
                  </a:cubicBezTo>
                  <a:cubicBezTo>
                    <a:pt x="63122" y="36837"/>
                    <a:pt x="62716" y="36779"/>
                    <a:pt x="62591" y="36738"/>
                  </a:cubicBezTo>
                  <a:cubicBezTo>
                    <a:pt x="62813" y="36679"/>
                    <a:pt x="62640" y="36555"/>
                    <a:pt x="62522" y="36555"/>
                  </a:cubicBezTo>
                  <a:cubicBezTo>
                    <a:pt x="62461" y="36555"/>
                    <a:pt x="62414" y="36589"/>
                    <a:pt x="62448" y="36684"/>
                  </a:cubicBezTo>
                  <a:cubicBezTo>
                    <a:pt x="62305" y="36631"/>
                    <a:pt x="62288" y="36408"/>
                    <a:pt x="62314" y="36265"/>
                  </a:cubicBezTo>
                  <a:lnTo>
                    <a:pt x="62314" y="36265"/>
                  </a:lnTo>
                  <a:cubicBezTo>
                    <a:pt x="62056" y="36631"/>
                    <a:pt x="61101" y="36755"/>
                    <a:pt x="60682" y="36764"/>
                  </a:cubicBezTo>
                  <a:cubicBezTo>
                    <a:pt x="60787" y="36655"/>
                    <a:pt x="60703" y="36627"/>
                    <a:pt x="60575" y="36627"/>
                  </a:cubicBezTo>
                  <a:cubicBezTo>
                    <a:pt x="60441" y="36627"/>
                    <a:pt x="60259" y="36657"/>
                    <a:pt x="60191" y="36657"/>
                  </a:cubicBezTo>
                  <a:cubicBezTo>
                    <a:pt x="59827" y="36657"/>
                    <a:pt x="59453" y="36642"/>
                    <a:pt x="59079" y="36642"/>
                  </a:cubicBezTo>
                  <a:cubicBezTo>
                    <a:pt x="58519" y="36642"/>
                    <a:pt x="57959" y="36677"/>
                    <a:pt x="57434" y="36854"/>
                  </a:cubicBezTo>
                  <a:cubicBezTo>
                    <a:pt x="57586" y="36702"/>
                    <a:pt x="57649" y="36559"/>
                    <a:pt x="57434" y="36425"/>
                  </a:cubicBezTo>
                  <a:cubicBezTo>
                    <a:pt x="57434" y="36783"/>
                    <a:pt x="57064" y="36838"/>
                    <a:pt x="56733" y="36838"/>
                  </a:cubicBezTo>
                  <a:cubicBezTo>
                    <a:pt x="56584" y="36838"/>
                    <a:pt x="56443" y="36827"/>
                    <a:pt x="56346" y="36827"/>
                  </a:cubicBezTo>
                  <a:cubicBezTo>
                    <a:pt x="56411" y="36762"/>
                    <a:pt x="56476" y="36743"/>
                    <a:pt x="56542" y="36743"/>
                  </a:cubicBezTo>
                  <a:cubicBezTo>
                    <a:pt x="56648" y="36743"/>
                    <a:pt x="56756" y="36792"/>
                    <a:pt x="56871" y="36792"/>
                  </a:cubicBezTo>
                  <a:cubicBezTo>
                    <a:pt x="56935" y="36792"/>
                    <a:pt x="57001" y="36776"/>
                    <a:pt x="57069" y="36729"/>
                  </a:cubicBezTo>
                  <a:cubicBezTo>
                    <a:pt x="57158" y="36666"/>
                    <a:pt x="56774" y="36470"/>
                    <a:pt x="56756" y="36416"/>
                  </a:cubicBezTo>
                  <a:cubicBezTo>
                    <a:pt x="56723" y="36550"/>
                    <a:pt x="56696" y="36600"/>
                    <a:pt x="56673" y="36600"/>
                  </a:cubicBezTo>
                  <a:cubicBezTo>
                    <a:pt x="56630" y="36600"/>
                    <a:pt x="56605" y="36412"/>
                    <a:pt x="56587" y="36283"/>
                  </a:cubicBezTo>
                  <a:cubicBezTo>
                    <a:pt x="56507" y="36425"/>
                    <a:pt x="56043" y="36506"/>
                    <a:pt x="56266" y="36827"/>
                  </a:cubicBezTo>
                  <a:lnTo>
                    <a:pt x="55962" y="36827"/>
                  </a:lnTo>
                  <a:cubicBezTo>
                    <a:pt x="56061" y="36648"/>
                    <a:pt x="56007" y="36452"/>
                    <a:pt x="55775" y="36399"/>
                  </a:cubicBezTo>
                  <a:cubicBezTo>
                    <a:pt x="55760" y="36395"/>
                    <a:pt x="55746" y="36394"/>
                    <a:pt x="55732" y="36394"/>
                  </a:cubicBezTo>
                  <a:cubicBezTo>
                    <a:pt x="55522" y="36394"/>
                    <a:pt x="55364" y="36743"/>
                    <a:pt x="55222" y="36818"/>
                  </a:cubicBezTo>
                  <a:cubicBezTo>
                    <a:pt x="55177" y="36800"/>
                    <a:pt x="55151" y="36764"/>
                    <a:pt x="55151" y="36711"/>
                  </a:cubicBezTo>
                  <a:cubicBezTo>
                    <a:pt x="55079" y="36755"/>
                    <a:pt x="55017" y="36800"/>
                    <a:pt x="54937" y="36827"/>
                  </a:cubicBezTo>
                  <a:cubicBezTo>
                    <a:pt x="54990" y="36666"/>
                    <a:pt x="55463" y="36256"/>
                    <a:pt x="55177" y="36077"/>
                  </a:cubicBezTo>
                  <a:lnTo>
                    <a:pt x="55177" y="36077"/>
                  </a:lnTo>
                  <a:cubicBezTo>
                    <a:pt x="55120" y="36174"/>
                    <a:pt x="55011" y="36210"/>
                    <a:pt x="54926" y="36210"/>
                  </a:cubicBezTo>
                  <a:cubicBezTo>
                    <a:pt x="54838" y="36210"/>
                    <a:pt x="54775" y="36172"/>
                    <a:pt x="54821" y="36122"/>
                  </a:cubicBezTo>
                  <a:lnTo>
                    <a:pt x="54821" y="36122"/>
                  </a:lnTo>
                  <a:cubicBezTo>
                    <a:pt x="54669" y="36184"/>
                    <a:pt x="54517" y="36220"/>
                    <a:pt x="54357" y="36220"/>
                  </a:cubicBezTo>
                  <a:cubicBezTo>
                    <a:pt x="54455" y="36381"/>
                    <a:pt x="54143" y="36229"/>
                    <a:pt x="54473" y="36399"/>
                  </a:cubicBezTo>
                  <a:cubicBezTo>
                    <a:pt x="54473" y="36470"/>
                    <a:pt x="54401" y="36494"/>
                    <a:pt x="54309" y="36494"/>
                  </a:cubicBezTo>
                  <a:cubicBezTo>
                    <a:pt x="54263" y="36494"/>
                    <a:pt x="54211" y="36488"/>
                    <a:pt x="54160" y="36479"/>
                  </a:cubicBezTo>
                  <a:cubicBezTo>
                    <a:pt x="54147" y="36481"/>
                    <a:pt x="54132" y="36482"/>
                    <a:pt x="54115" y="36482"/>
                  </a:cubicBezTo>
                  <a:cubicBezTo>
                    <a:pt x="54065" y="36482"/>
                    <a:pt x="54000" y="36472"/>
                    <a:pt x="53920" y="36452"/>
                  </a:cubicBezTo>
                  <a:cubicBezTo>
                    <a:pt x="53921" y="36451"/>
                    <a:pt x="53924" y="36450"/>
                    <a:pt x="53929" y="36450"/>
                  </a:cubicBezTo>
                  <a:cubicBezTo>
                    <a:pt x="53961" y="36450"/>
                    <a:pt x="54061" y="36471"/>
                    <a:pt x="54160" y="36479"/>
                  </a:cubicBezTo>
                  <a:cubicBezTo>
                    <a:pt x="54241" y="36470"/>
                    <a:pt x="54276" y="36416"/>
                    <a:pt x="54259" y="36318"/>
                  </a:cubicBezTo>
                  <a:cubicBezTo>
                    <a:pt x="54191" y="36255"/>
                    <a:pt x="54121" y="36230"/>
                    <a:pt x="54054" y="36230"/>
                  </a:cubicBezTo>
                  <a:cubicBezTo>
                    <a:pt x="53821" y="36230"/>
                    <a:pt x="53635" y="36534"/>
                    <a:pt x="53795" y="36541"/>
                  </a:cubicBezTo>
                  <a:cubicBezTo>
                    <a:pt x="53779" y="36541"/>
                    <a:pt x="53762" y="36540"/>
                    <a:pt x="53742" y="36540"/>
                  </a:cubicBezTo>
                  <a:cubicBezTo>
                    <a:pt x="53495" y="36540"/>
                    <a:pt x="52972" y="36593"/>
                    <a:pt x="53063" y="36684"/>
                  </a:cubicBezTo>
                  <a:cubicBezTo>
                    <a:pt x="53019" y="36684"/>
                    <a:pt x="52876" y="36595"/>
                    <a:pt x="52760" y="36523"/>
                  </a:cubicBezTo>
                  <a:cubicBezTo>
                    <a:pt x="52688" y="36577"/>
                    <a:pt x="52608" y="36622"/>
                    <a:pt x="52528" y="36666"/>
                  </a:cubicBezTo>
                  <a:cubicBezTo>
                    <a:pt x="52537" y="36675"/>
                    <a:pt x="52537" y="36675"/>
                    <a:pt x="52537" y="36675"/>
                  </a:cubicBezTo>
                  <a:lnTo>
                    <a:pt x="52519" y="36675"/>
                  </a:lnTo>
                  <a:cubicBezTo>
                    <a:pt x="52205" y="36836"/>
                    <a:pt x="51838" y="36930"/>
                    <a:pt x="51607" y="36930"/>
                  </a:cubicBezTo>
                  <a:cubicBezTo>
                    <a:pt x="51556" y="36930"/>
                    <a:pt x="51511" y="36926"/>
                    <a:pt x="51475" y="36916"/>
                  </a:cubicBezTo>
                  <a:cubicBezTo>
                    <a:pt x="51493" y="36809"/>
                    <a:pt x="51448" y="36747"/>
                    <a:pt x="51350" y="36711"/>
                  </a:cubicBezTo>
                  <a:lnTo>
                    <a:pt x="51341" y="36711"/>
                  </a:lnTo>
                  <a:cubicBezTo>
                    <a:pt x="51341" y="36720"/>
                    <a:pt x="51341" y="36729"/>
                    <a:pt x="51332" y="36738"/>
                  </a:cubicBezTo>
                  <a:cubicBezTo>
                    <a:pt x="51324" y="36782"/>
                    <a:pt x="51341" y="36871"/>
                    <a:pt x="51359" y="36880"/>
                  </a:cubicBezTo>
                  <a:cubicBezTo>
                    <a:pt x="51335" y="36872"/>
                    <a:pt x="51141" y="36835"/>
                    <a:pt x="51059" y="36835"/>
                  </a:cubicBezTo>
                  <a:cubicBezTo>
                    <a:pt x="51051" y="36835"/>
                    <a:pt x="51044" y="36835"/>
                    <a:pt x="51038" y="36836"/>
                  </a:cubicBezTo>
                  <a:cubicBezTo>
                    <a:pt x="51028" y="36836"/>
                    <a:pt x="51017" y="36837"/>
                    <a:pt x="51005" y="36837"/>
                  </a:cubicBezTo>
                  <a:cubicBezTo>
                    <a:pt x="50828" y="36837"/>
                    <a:pt x="50423" y="36779"/>
                    <a:pt x="50298" y="36738"/>
                  </a:cubicBezTo>
                  <a:cubicBezTo>
                    <a:pt x="50514" y="36679"/>
                    <a:pt x="50339" y="36555"/>
                    <a:pt x="50221" y="36555"/>
                  </a:cubicBezTo>
                  <a:cubicBezTo>
                    <a:pt x="50159" y="36555"/>
                    <a:pt x="50112" y="36589"/>
                    <a:pt x="50146" y="36684"/>
                  </a:cubicBezTo>
                  <a:cubicBezTo>
                    <a:pt x="50075" y="36657"/>
                    <a:pt x="50030" y="36577"/>
                    <a:pt x="50012" y="36497"/>
                  </a:cubicBezTo>
                  <a:cubicBezTo>
                    <a:pt x="49949" y="36508"/>
                    <a:pt x="49886" y="36523"/>
                    <a:pt x="49819" y="36523"/>
                  </a:cubicBezTo>
                  <a:cubicBezTo>
                    <a:pt x="49781" y="36523"/>
                    <a:pt x="49742" y="36518"/>
                    <a:pt x="49700" y="36506"/>
                  </a:cubicBezTo>
                  <a:cubicBezTo>
                    <a:pt x="49530" y="36586"/>
                    <a:pt x="49307" y="36639"/>
                    <a:pt x="49102" y="36684"/>
                  </a:cubicBezTo>
                  <a:cubicBezTo>
                    <a:pt x="49120" y="36711"/>
                    <a:pt x="49129" y="36729"/>
                    <a:pt x="49129" y="36729"/>
                  </a:cubicBezTo>
                  <a:cubicBezTo>
                    <a:pt x="49040" y="36729"/>
                    <a:pt x="48951" y="36729"/>
                    <a:pt x="48861" y="36720"/>
                  </a:cubicBezTo>
                  <a:cubicBezTo>
                    <a:pt x="48674" y="36747"/>
                    <a:pt x="48504" y="36755"/>
                    <a:pt x="48380" y="36764"/>
                  </a:cubicBezTo>
                  <a:cubicBezTo>
                    <a:pt x="48433" y="36711"/>
                    <a:pt x="48442" y="36684"/>
                    <a:pt x="48424" y="36657"/>
                  </a:cubicBezTo>
                  <a:cubicBezTo>
                    <a:pt x="48362" y="36648"/>
                    <a:pt x="48308" y="36639"/>
                    <a:pt x="48246" y="36631"/>
                  </a:cubicBezTo>
                  <a:cubicBezTo>
                    <a:pt x="48112" y="36631"/>
                    <a:pt x="47951" y="36657"/>
                    <a:pt x="47889" y="36657"/>
                  </a:cubicBezTo>
                  <a:cubicBezTo>
                    <a:pt x="47519" y="36657"/>
                    <a:pt x="47140" y="36638"/>
                    <a:pt x="46758" y="36638"/>
                  </a:cubicBezTo>
                  <a:cubicBezTo>
                    <a:pt x="46615" y="36638"/>
                    <a:pt x="46471" y="36641"/>
                    <a:pt x="46328" y="36648"/>
                  </a:cubicBezTo>
                  <a:cubicBezTo>
                    <a:pt x="46337" y="36666"/>
                    <a:pt x="46337" y="36684"/>
                    <a:pt x="46328" y="36720"/>
                  </a:cubicBezTo>
                  <a:cubicBezTo>
                    <a:pt x="46342" y="36782"/>
                    <a:pt x="46328" y="36818"/>
                    <a:pt x="46288" y="36818"/>
                  </a:cubicBezTo>
                  <a:cubicBezTo>
                    <a:pt x="46277" y="36818"/>
                    <a:pt x="46263" y="36815"/>
                    <a:pt x="46247" y="36809"/>
                  </a:cubicBezTo>
                  <a:cubicBezTo>
                    <a:pt x="46221" y="36755"/>
                    <a:pt x="46256" y="36684"/>
                    <a:pt x="46292" y="36657"/>
                  </a:cubicBezTo>
                  <a:lnTo>
                    <a:pt x="46292" y="36657"/>
                  </a:lnTo>
                  <a:cubicBezTo>
                    <a:pt x="45891" y="36675"/>
                    <a:pt x="45507" y="36729"/>
                    <a:pt x="45141" y="36854"/>
                  </a:cubicBezTo>
                  <a:cubicBezTo>
                    <a:pt x="45204" y="36782"/>
                    <a:pt x="45257" y="36720"/>
                    <a:pt x="45266" y="36648"/>
                  </a:cubicBezTo>
                  <a:lnTo>
                    <a:pt x="45266" y="36648"/>
                  </a:lnTo>
                  <a:cubicBezTo>
                    <a:pt x="45255" y="36650"/>
                    <a:pt x="45244" y="36651"/>
                    <a:pt x="45233" y="36651"/>
                  </a:cubicBezTo>
                  <a:cubicBezTo>
                    <a:pt x="45180" y="36651"/>
                    <a:pt x="45126" y="36633"/>
                    <a:pt x="45097" y="36604"/>
                  </a:cubicBezTo>
                  <a:cubicBezTo>
                    <a:pt x="44986" y="36802"/>
                    <a:pt x="44684" y="36836"/>
                    <a:pt x="44414" y="36836"/>
                  </a:cubicBezTo>
                  <a:cubicBezTo>
                    <a:pt x="44271" y="36836"/>
                    <a:pt x="44137" y="36827"/>
                    <a:pt x="44044" y="36827"/>
                  </a:cubicBezTo>
                  <a:cubicBezTo>
                    <a:pt x="44108" y="36762"/>
                    <a:pt x="44174" y="36743"/>
                    <a:pt x="44240" y="36743"/>
                  </a:cubicBezTo>
                  <a:cubicBezTo>
                    <a:pt x="44345" y="36743"/>
                    <a:pt x="44454" y="36792"/>
                    <a:pt x="44569" y="36792"/>
                  </a:cubicBezTo>
                  <a:cubicBezTo>
                    <a:pt x="44633" y="36792"/>
                    <a:pt x="44698" y="36776"/>
                    <a:pt x="44767" y="36729"/>
                  </a:cubicBezTo>
                  <a:cubicBezTo>
                    <a:pt x="44856" y="36666"/>
                    <a:pt x="44472" y="36470"/>
                    <a:pt x="44463" y="36416"/>
                  </a:cubicBezTo>
                  <a:cubicBezTo>
                    <a:pt x="44426" y="36550"/>
                    <a:pt x="44398" y="36600"/>
                    <a:pt x="44376" y="36600"/>
                  </a:cubicBezTo>
                  <a:cubicBezTo>
                    <a:pt x="44361" y="36600"/>
                    <a:pt x="44349" y="36577"/>
                    <a:pt x="44338" y="36541"/>
                  </a:cubicBezTo>
                  <a:lnTo>
                    <a:pt x="44303" y="36541"/>
                  </a:lnTo>
                  <a:cubicBezTo>
                    <a:pt x="44258" y="36532"/>
                    <a:pt x="44151" y="36497"/>
                    <a:pt x="44071" y="36443"/>
                  </a:cubicBezTo>
                  <a:cubicBezTo>
                    <a:pt x="44044" y="36461"/>
                    <a:pt x="44026" y="36479"/>
                    <a:pt x="44008" y="36497"/>
                  </a:cubicBezTo>
                  <a:cubicBezTo>
                    <a:pt x="44035" y="36523"/>
                    <a:pt x="44062" y="36559"/>
                    <a:pt x="44089" y="36604"/>
                  </a:cubicBezTo>
                  <a:cubicBezTo>
                    <a:pt x="44062" y="36604"/>
                    <a:pt x="44008" y="36568"/>
                    <a:pt x="43964" y="36532"/>
                  </a:cubicBezTo>
                  <a:cubicBezTo>
                    <a:pt x="43946" y="36550"/>
                    <a:pt x="43937" y="36568"/>
                    <a:pt x="43928" y="36595"/>
                  </a:cubicBezTo>
                  <a:cubicBezTo>
                    <a:pt x="43928" y="36604"/>
                    <a:pt x="43937" y="36613"/>
                    <a:pt x="43946" y="36631"/>
                  </a:cubicBezTo>
                  <a:cubicBezTo>
                    <a:pt x="43937" y="36622"/>
                    <a:pt x="43928" y="36604"/>
                    <a:pt x="43919" y="36595"/>
                  </a:cubicBezTo>
                  <a:lnTo>
                    <a:pt x="43919" y="36595"/>
                  </a:lnTo>
                  <a:cubicBezTo>
                    <a:pt x="43901" y="36657"/>
                    <a:pt x="43901" y="36729"/>
                    <a:pt x="43973" y="36827"/>
                  </a:cubicBezTo>
                  <a:lnTo>
                    <a:pt x="43660" y="36827"/>
                  </a:lnTo>
                  <a:cubicBezTo>
                    <a:pt x="43714" y="36738"/>
                    <a:pt x="43723" y="36639"/>
                    <a:pt x="43687" y="36568"/>
                  </a:cubicBezTo>
                  <a:lnTo>
                    <a:pt x="43687" y="36568"/>
                  </a:lnTo>
                  <a:cubicBezTo>
                    <a:pt x="43647" y="36586"/>
                    <a:pt x="43589" y="36599"/>
                    <a:pt x="43541" y="36599"/>
                  </a:cubicBezTo>
                  <a:cubicBezTo>
                    <a:pt x="43493" y="36599"/>
                    <a:pt x="43455" y="36586"/>
                    <a:pt x="43455" y="36550"/>
                  </a:cubicBezTo>
                  <a:cubicBezTo>
                    <a:pt x="43455" y="36497"/>
                    <a:pt x="43544" y="36470"/>
                    <a:pt x="43616" y="36470"/>
                  </a:cubicBezTo>
                  <a:cubicBezTo>
                    <a:pt x="43580" y="36434"/>
                    <a:pt x="43535" y="36416"/>
                    <a:pt x="43473" y="36399"/>
                  </a:cubicBezTo>
                  <a:cubicBezTo>
                    <a:pt x="43460" y="36396"/>
                    <a:pt x="43446" y="36395"/>
                    <a:pt x="43434" y="36395"/>
                  </a:cubicBezTo>
                  <a:cubicBezTo>
                    <a:pt x="43362" y="36395"/>
                    <a:pt x="43302" y="36435"/>
                    <a:pt x="43241" y="36488"/>
                  </a:cubicBezTo>
                  <a:cubicBezTo>
                    <a:pt x="43384" y="36497"/>
                    <a:pt x="43455" y="36541"/>
                    <a:pt x="43188" y="36773"/>
                  </a:cubicBezTo>
                  <a:cubicBezTo>
                    <a:pt x="43188" y="36773"/>
                    <a:pt x="43188" y="36631"/>
                    <a:pt x="43170" y="36559"/>
                  </a:cubicBezTo>
                  <a:cubicBezTo>
                    <a:pt x="43080" y="36657"/>
                    <a:pt x="43000" y="36773"/>
                    <a:pt x="42920" y="36818"/>
                  </a:cubicBezTo>
                  <a:cubicBezTo>
                    <a:pt x="42902" y="36809"/>
                    <a:pt x="42893" y="36800"/>
                    <a:pt x="42884" y="36791"/>
                  </a:cubicBezTo>
                  <a:cubicBezTo>
                    <a:pt x="42858" y="36807"/>
                    <a:pt x="42829" y="36816"/>
                    <a:pt x="42792" y="36816"/>
                  </a:cubicBezTo>
                  <a:cubicBezTo>
                    <a:pt x="42765" y="36816"/>
                    <a:pt x="42734" y="36811"/>
                    <a:pt x="42697" y="36800"/>
                  </a:cubicBezTo>
                  <a:cubicBezTo>
                    <a:pt x="42679" y="36809"/>
                    <a:pt x="42661" y="36818"/>
                    <a:pt x="42643" y="36827"/>
                  </a:cubicBezTo>
                  <a:cubicBezTo>
                    <a:pt x="42652" y="36782"/>
                    <a:pt x="42706" y="36720"/>
                    <a:pt x="42759" y="36648"/>
                  </a:cubicBezTo>
                  <a:cubicBezTo>
                    <a:pt x="42741" y="36577"/>
                    <a:pt x="42688" y="36515"/>
                    <a:pt x="42617" y="36479"/>
                  </a:cubicBezTo>
                  <a:cubicBezTo>
                    <a:pt x="42563" y="36479"/>
                    <a:pt x="42510" y="36470"/>
                    <a:pt x="42456" y="36461"/>
                  </a:cubicBezTo>
                  <a:lnTo>
                    <a:pt x="42454" y="36461"/>
                  </a:lnTo>
                  <a:cubicBezTo>
                    <a:pt x="42484" y="36484"/>
                    <a:pt x="42547" y="36782"/>
                    <a:pt x="42597" y="36782"/>
                  </a:cubicBezTo>
                  <a:cubicBezTo>
                    <a:pt x="42597" y="36782"/>
                    <a:pt x="42598" y="36782"/>
                    <a:pt x="42599" y="36782"/>
                  </a:cubicBezTo>
                  <a:lnTo>
                    <a:pt x="42599" y="36782"/>
                  </a:lnTo>
                  <a:cubicBezTo>
                    <a:pt x="42554" y="36791"/>
                    <a:pt x="42501" y="36791"/>
                    <a:pt x="42447" y="36791"/>
                  </a:cubicBezTo>
                  <a:cubicBezTo>
                    <a:pt x="42447" y="36800"/>
                    <a:pt x="42447" y="36800"/>
                    <a:pt x="42438" y="36809"/>
                  </a:cubicBezTo>
                  <a:cubicBezTo>
                    <a:pt x="42420" y="36809"/>
                    <a:pt x="42411" y="36800"/>
                    <a:pt x="42402" y="36800"/>
                  </a:cubicBezTo>
                  <a:cubicBezTo>
                    <a:pt x="42332" y="36804"/>
                    <a:pt x="42257" y="36806"/>
                    <a:pt x="42184" y="36806"/>
                  </a:cubicBezTo>
                  <a:cubicBezTo>
                    <a:pt x="42081" y="36806"/>
                    <a:pt x="41981" y="36802"/>
                    <a:pt x="41903" y="36791"/>
                  </a:cubicBezTo>
                  <a:cubicBezTo>
                    <a:pt x="41765" y="36774"/>
                    <a:pt x="41835" y="36549"/>
                    <a:pt x="41704" y="36549"/>
                  </a:cubicBezTo>
                  <a:cubicBezTo>
                    <a:pt x="41699" y="36549"/>
                    <a:pt x="41694" y="36550"/>
                    <a:pt x="41689" y="36550"/>
                  </a:cubicBezTo>
                  <a:cubicBezTo>
                    <a:pt x="41644" y="36550"/>
                    <a:pt x="41457" y="36675"/>
                    <a:pt x="41466" y="36684"/>
                  </a:cubicBezTo>
                  <a:cubicBezTo>
                    <a:pt x="41490" y="36698"/>
                    <a:pt x="41511" y="36704"/>
                    <a:pt x="41530" y="36704"/>
                  </a:cubicBezTo>
                  <a:cubicBezTo>
                    <a:pt x="41593" y="36704"/>
                    <a:pt x="41626" y="36640"/>
                    <a:pt x="41658" y="36640"/>
                  </a:cubicBezTo>
                  <a:cubicBezTo>
                    <a:pt x="41682" y="36640"/>
                    <a:pt x="41706" y="36676"/>
                    <a:pt x="41742" y="36800"/>
                  </a:cubicBezTo>
                  <a:cubicBezTo>
                    <a:pt x="41680" y="36809"/>
                    <a:pt x="41600" y="36818"/>
                    <a:pt x="41528" y="36818"/>
                  </a:cubicBezTo>
                  <a:cubicBezTo>
                    <a:pt x="41546" y="36836"/>
                    <a:pt x="41573" y="36854"/>
                    <a:pt x="41609" y="36862"/>
                  </a:cubicBezTo>
                  <a:cubicBezTo>
                    <a:pt x="41444" y="36899"/>
                    <a:pt x="41348" y="36914"/>
                    <a:pt x="41296" y="36914"/>
                  </a:cubicBezTo>
                  <a:cubicBezTo>
                    <a:pt x="41196" y="36914"/>
                    <a:pt x="41258" y="36859"/>
                    <a:pt x="41305" y="36800"/>
                  </a:cubicBezTo>
                  <a:cubicBezTo>
                    <a:pt x="41216" y="36791"/>
                    <a:pt x="41136" y="36764"/>
                    <a:pt x="41073" y="36729"/>
                  </a:cubicBezTo>
                  <a:cubicBezTo>
                    <a:pt x="41090" y="36720"/>
                    <a:pt x="41279" y="36548"/>
                    <a:pt x="41303" y="36548"/>
                  </a:cubicBezTo>
                  <a:cubicBezTo>
                    <a:pt x="41304" y="36548"/>
                    <a:pt x="41305" y="36549"/>
                    <a:pt x="41305" y="36550"/>
                  </a:cubicBezTo>
                  <a:cubicBezTo>
                    <a:pt x="41305" y="36550"/>
                    <a:pt x="41305" y="36550"/>
                    <a:pt x="41305" y="36541"/>
                  </a:cubicBezTo>
                  <a:cubicBezTo>
                    <a:pt x="41252" y="36550"/>
                    <a:pt x="41189" y="36550"/>
                    <a:pt x="41127" y="36559"/>
                  </a:cubicBezTo>
                  <a:cubicBezTo>
                    <a:pt x="41073" y="36613"/>
                    <a:pt x="41020" y="36666"/>
                    <a:pt x="41011" y="36684"/>
                  </a:cubicBezTo>
                  <a:cubicBezTo>
                    <a:pt x="40975" y="36657"/>
                    <a:pt x="40939" y="36622"/>
                    <a:pt x="40922" y="36586"/>
                  </a:cubicBezTo>
                  <a:cubicBezTo>
                    <a:pt x="40806" y="36613"/>
                    <a:pt x="40725" y="36648"/>
                    <a:pt x="40761" y="36684"/>
                  </a:cubicBezTo>
                  <a:cubicBezTo>
                    <a:pt x="40734" y="36684"/>
                    <a:pt x="40681" y="36657"/>
                    <a:pt x="40618" y="36613"/>
                  </a:cubicBezTo>
                  <a:lnTo>
                    <a:pt x="40618" y="36613"/>
                  </a:lnTo>
                  <a:cubicBezTo>
                    <a:pt x="40618" y="36639"/>
                    <a:pt x="40618" y="36657"/>
                    <a:pt x="40627" y="36684"/>
                  </a:cubicBezTo>
                  <a:cubicBezTo>
                    <a:pt x="40565" y="36657"/>
                    <a:pt x="40377" y="36631"/>
                    <a:pt x="40154" y="36577"/>
                  </a:cubicBezTo>
                  <a:lnTo>
                    <a:pt x="40154" y="36577"/>
                  </a:lnTo>
                  <a:cubicBezTo>
                    <a:pt x="40190" y="36613"/>
                    <a:pt x="40217" y="36648"/>
                    <a:pt x="40244" y="36675"/>
                  </a:cubicBezTo>
                  <a:cubicBezTo>
                    <a:pt x="40181" y="36660"/>
                    <a:pt x="39610" y="36610"/>
                    <a:pt x="39447" y="36610"/>
                  </a:cubicBezTo>
                  <a:cubicBezTo>
                    <a:pt x="39426" y="36610"/>
                    <a:pt x="39411" y="36610"/>
                    <a:pt x="39406" y="36612"/>
                  </a:cubicBezTo>
                  <a:lnTo>
                    <a:pt x="39406" y="36612"/>
                  </a:lnTo>
                  <a:cubicBezTo>
                    <a:pt x="39468" y="36586"/>
                    <a:pt x="39494" y="36541"/>
                    <a:pt x="39503" y="36470"/>
                  </a:cubicBezTo>
                  <a:lnTo>
                    <a:pt x="39503" y="36470"/>
                  </a:lnTo>
                  <a:cubicBezTo>
                    <a:pt x="39503" y="36470"/>
                    <a:pt x="39494" y="36470"/>
                    <a:pt x="39494" y="36479"/>
                  </a:cubicBezTo>
                  <a:cubicBezTo>
                    <a:pt x="39494" y="36479"/>
                    <a:pt x="39494" y="36488"/>
                    <a:pt x="39485" y="36497"/>
                  </a:cubicBezTo>
                  <a:cubicBezTo>
                    <a:pt x="39479" y="36533"/>
                    <a:pt x="39228" y="36620"/>
                    <a:pt x="39123" y="36620"/>
                  </a:cubicBezTo>
                  <a:cubicBezTo>
                    <a:pt x="39074" y="36620"/>
                    <a:pt x="39057" y="36601"/>
                    <a:pt x="39111" y="36550"/>
                  </a:cubicBezTo>
                  <a:lnTo>
                    <a:pt x="39111" y="36550"/>
                  </a:lnTo>
                  <a:cubicBezTo>
                    <a:pt x="39004" y="36586"/>
                    <a:pt x="38897" y="36613"/>
                    <a:pt x="38798" y="36639"/>
                  </a:cubicBezTo>
                  <a:cubicBezTo>
                    <a:pt x="38807" y="36657"/>
                    <a:pt x="38825" y="36684"/>
                    <a:pt x="38852" y="36720"/>
                  </a:cubicBezTo>
                  <a:cubicBezTo>
                    <a:pt x="38691" y="36720"/>
                    <a:pt x="38620" y="36702"/>
                    <a:pt x="38602" y="36675"/>
                  </a:cubicBezTo>
                  <a:cubicBezTo>
                    <a:pt x="38495" y="36684"/>
                    <a:pt x="38397" y="36693"/>
                    <a:pt x="38299" y="36693"/>
                  </a:cubicBezTo>
                  <a:cubicBezTo>
                    <a:pt x="38308" y="36711"/>
                    <a:pt x="38317" y="36729"/>
                    <a:pt x="38308" y="36738"/>
                  </a:cubicBezTo>
                  <a:cubicBezTo>
                    <a:pt x="38227" y="36738"/>
                    <a:pt x="38183" y="36711"/>
                    <a:pt x="38156" y="36684"/>
                  </a:cubicBezTo>
                  <a:cubicBezTo>
                    <a:pt x="38013" y="36666"/>
                    <a:pt x="37888" y="36631"/>
                    <a:pt x="37772" y="36577"/>
                  </a:cubicBezTo>
                  <a:cubicBezTo>
                    <a:pt x="37656" y="36577"/>
                    <a:pt x="37835" y="36738"/>
                    <a:pt x="37835" y="36747"/>
                  </a:cubicBezTo>
                  <a:cubicBezTo>
                    <a:pt x="37692" y="36729"/>
                    <a:pt x="37594" y="36657"/>
                    <a:pt x="37541" y="36523"/>
                  </a:cubicBezTo>
                  <a:lnTo>
                    <a:pt x="37541" y="36523"/>
                  </a:lnTo>
                  <a:cubicBezTo>
                    <a:pt x="37541" y="36688"/>
                    <a:pt x="37585" y="36725"/>
                    <a:pt x="37568" y="36725"/>
                  </a:cubicBezTo>
                  <a:cubicBezTo>
                    <a:pt x="37555" y="36725"/>
                    <a:pt x="37509" y="36706"/>
                    <a:pt x="37389" y="36702"/>
                  </a:cubicBezTo>
                  <a:cubicBezTo>
                    <a:pt x="37335" y="36702"/>
                    <a:pt x="37094" y="36648"/>
                    <a:pt x="37032" y="36622"/>
                  </a:cubicBezTo>
                  <a:lnTo>
                    <a:pt x="37032" y="36622"/>
                  </a:lnTo>
                  <a:cubicBezTo>
                    <a:pt x="37033" y="36622"/>
                    <a:pt x="37034" y="36622"/>
                    <a:pt x="37035" y="36622"/>
                  </a:cubicBezTo>
                  <a:cubicBezTo>
                    <a:pt x="37056" y="36622"/>
                    <a:pt x="36684" y="36317"/>
                    <a:pt x="36684" y="36283"/>
                  </a:cubicBezTo>
                  <a:cubicBezTo>
                    <a:pt x="36627" y="36334"/>
                    <a:pt x="36569" y="36376"/>
                    <a:pt x="36512" y="36376"/>
                  </a:cubicBezTo>
                  <a:cubicBezTo>
                    <a:pt x="36489" y="36376"/>
                    <a:pt x="36466" y="36369"/>
                    <a:pt x="36443" y="36354"/>
                  </a:cubicBezTo>
                  <a:lnTo>
                    <a:pt x="36443" y="36354"/>
                  </a:lnTo>
                  <a:cubicBezTo>
                    <a:pt x="36374" y="36467"/>
                    <a:pt x="36403" y="36534"/>
                    <a:pt x="36455" y="36534"/>
                  </a:cubicBezTo>
                  <a:cubicBezTo>
                    <a:pt x="36497" y="36534"/>
                    <a:pt x="36554" y="36490"/>
                    <a:pt x="36586" y="36390"/>
                  </a:cubicBezTo>
                  <a:cubicBezTo>
                    <a:pt x="36586" y="36399"/>
                    <a:pt x="36827" y="36711"/>
                    <a:pt x="36836" y="36729"/>
                  </a:cubicBezTo>
                  <a:cubicBezTo>
                    <a:pt x="36812" y="36729"/>
                    <a:pt x="36789" y="36730"/>
                    <a:pt x="36766" y="36730"/>
                  </a:cubicBezTo>
                  <a:cubicBezTo>
                    <a:pt x="36525" y="36730"/>
                    <a:pt x="36297" y="36689"/>
                    <a:pt x="36069" y="36648"/>
                  </a:cubicBezTo>
                  <a:cubicBezTo>
                    <a:pt x="35961" y="36710"/>
                    <a:pt x="35833" y="36792"/>
                    <a:pt x="35784" y="36792"/>
                  </a:cubicBezTo>
                  <a:cubicBezTo>
                    <a:pt x="35747" y="36792"/>
                    <a:pt x="35754" y="36746"/>
                    <a:pt x="35846" y="36613"/>
                  </a:cubicBezTo>
                  <a:cubicBezTo>
                    <a:pt x="35837" y="36604"/>
                    <a:pt x="35819" y="36604"/>
                    <a:pt x="35810" y="36604"/>
                  </a:cubicBezTo>
                  <a:cubicBezTo>
                    <a:pt x="35658" y="36702"/>
                    <a:pt x="35417" y="36845"/>
                    <a:pt x="35310" y="36845"/>
                  </a:cubicBezTo>
                  <a:cubicBezTo>
                    <a:pt x="35114" y="36845"/>
                    <a:pt x="34971" y="36711"/>
                    <a:pt x="34829" y="36586"/>
                  </a:cubicBezTo>
                  <a:cubicBezTo>
                    <a:pt x="34677" y="36586"/>
                    <a:pt x="34561" y="36577"/>
                    <a:pt x="34463" y="36515"/>
                  </a:cubicBezTo>
                  <a:lnTo>
                    <a:pt x="34463" y="36515"/>
                  </a:lnTo>
                  <a:cubicBezTo>
                    <a:pt x="34463" y="36592"/>
                    <a:pt x="34463" y="36682"/>
                    <a:pt x="34480" y="36682"/>
                  </a:cubicBezTo>
                  <a:cubicBezTo>
                    <a:pt x="34483" y="36682"/>
                    <a:pt x="34486" y="36680"/>
                    <a:pt x="34490" y="36675"/>
                  </a:cubicBezTo>
                  <a:lnTo>
                    <a:pt x="34490" y="36675"/>
                  </a:lnTo>
                  <a:cubicBezTo>
                    <a:pt x="34434" y="36807"/>
                    <a:pt x="34342" y="36854"/>
                    <a:pt x="34233" y="36854"/>
                  </a:cubicBezTo>
                  <a:cubicBezTo>
                    <a:pt x="34166" y="36854"/>
                    <a:pt x="34092" y="36836"/>
                    <a:pt x="34017" y="36809"/>
                  </a:cubicBezTo>
                  <a:cubicBezTo>
                    <a:pt x="34008" y="36813"/>
                    <a:pt x="33997" y="36816"/>
                    <a:pt x="33984" y="36816"/>
                  </a:cubicBezTo>
                  <a:cubicBezTo>
                    <a:pt x="33972" y="36816"/>
                    <a:pt x="33959" y="36813"/>
                    <a:pt x="33945" y="36809"/>
                  </a:cubicBezTo>
                  <a:cubicBezTo>
                    <a:pt x="33945" y="36800"/>
                    <a:pt x="33936" y="36791"/>
                    <a:pt x="33936" y="36782"/>
                  </a:cubicBezTo>
                  <a:cubicBezTo>
                    <a:pt x="33784" y="36723"/>
                    <a:pt x="33624" y="36648"/>
                    <a:pt x="33524" y="36648"/>
                  </a:cubicBezTo>
                  <a:cubicBezTo>
                    <a:pt x="33519" y="36648"/>
                    <a:pt x="33513" y="36648"/>
                    <a:pt x="33508" y="36648"/>
                  </a:cubicBezTo>
                  <a:cubicBezTo>
                    <a:pt x="33499" y="36622"/>
                    <a:pt x="33499" y="36595"/>
                    <a:pt x="33517" y="36586"/>
                  </a:cubicBezTo>
                  <a:cubicBezTo>
                    <a:pt x="33392" y="36559"/>
                    <a:pt x="33642" y="36515"/>
                    <a:pt x="33446" y="36488"/>
                  </a:cubicBezTo>
                  <a:cubicBezTo>
                    <a:pt x="33642" y="36390"/>
                    <a:pt x="33562" y="36309"/>
                    <a:pt x="33589" y="36131"/>
                  </a:cubicBezTo>
                  <a:lnTo>
                    <a:pt x="33589" y="36131"/>
                  </a:lnTo>
                  <a:cubicBezTo>
                    <a:pt x="33589" y="36140"/>
                    <a:pt x="33597" y="36140"/>
                    <a:pt x="33615" y="36140"/>
                  </a:cubicBezTo>
                  <a:cubicBezTo>
                    <a:pt x="33562" y="36104"/>
                    <a:pt x="33508" y="36069"/>
                    <a:pt x="33464" y="36033"/>
                  </a:cubicBezTo>
                  <a:cubicBezTo>
                    <a:pt x="33437" y="36033"/>
                    <a:pt x="33419" y="36033"/>
                    <a:pt x="33410" y="36024"/>
                  </a:cubicBezTo>
                  <a:lnTo>
                    <a:pt x="33410" y="36024"/>
                  </a:lnTo>
                  <a:cubicBezTo>
                    <a:pt x="33419" y="36060"/>
                    <a:pt x="33428" y="36077"/>
                    <a:pt x="33437" y="36104"/>
                  </a:cubicBezTo>
                  <a:cubicBezTo>
                    <a:pt x="33526" y="36399"/>
                    <a:pt x="33142" y="36327"/>
                    <a:pt x="33071" y="36434"/>
                  </a:cubicBezTo>
                  <a:cubicBezTo>
                    <a:pt x="33062" y="36452"/>
                    <a:pt x="33062" y="36461"/>
                    <a:pt x="33071" y="36479"/>
                  </a:cubicBezTo>
                  <a:cubicBezTo>
                    <a:pt x="33083" y="36477"/>
                    <a:pt x="33094" y="36477"/>
                    <a:pt x="33104" y="36477"/>
                  </a:cubicBezTo>
                  <a:cubicBezTo>
                    <a:pt x="33155" y="36477"/>
                    <a:pt x="33183" y="36496"/>
                    <a:pt x="33160" y="36541"/>
                  </a:cubicBezTo>
                  <a:cubicBezTo>
                    <a:pt x="33232" y="36577"/>
                    <a:pt x="33321" y="36595"/>
                    <a:pt x="33303" y="36631"/>
                  </a:cubicBezTo>
                  <a:cubicBezTo>
                    <a:pt x="33294" y="36662"/>
                    <a:pt x="33243" y="36673"/>
                    <a:pt x="33181" y="36673"/>
                  </a:cubicBezTo>
                  <a:cubicBezTo>
                    <a:pt x="33120" y="36673"/>
                    <a:pt x="33049" y="36662"/>
                    <a:pt x="33000" y="36648"/>
                  </a:cubicBezTo>
                  <a:cubicBezTo>
                    <a:pt x="32982" y="36648"/>
                    <a:pt x="32973" y="36657"/>
                    <a:pt x="32955" y="36657"/>
                  </a:cubicBezTo>
                  <a:cubicBezTo>
                    <a:pt x="33019" y="36737"/>
                    <a:pt x="33030" y="36768"/>
                    <a:pt x="33009" y="36768"/>
                  </a:cubicBezTo>
                  <a:cubicBezTo>
                    <a:pt x="32938" y="36768"/>
                    <a:pt x="32509" y="36442"/>
                    <a:pt x="32337" y="36442"/>
                  </a:cubicBezTo>
                  <a:cubicBezTo>
                    <a:pt x="32310" y="36442"/>
                    <a:pt x="32289" y="36450"/>
                    <a:pt x="32277" y="36470"/>
                  </a:cubicBezTo>
                  <a:cubicBezTo>
                    <a:pt x="32232" y="36309"/>
                    <a:pt x="32182" y="36250"/>
                    <a:pt x="32141" y="36250"/>
                  </a:cubicBezTo>
                  <a:cubicBezTo>
                    <a:pt x="32126" y="36250"/>
                    <a:pt x="32111" y="36259"/>
                    <a:pt x="32099" y="36274"/>
                  </a:cubicBezTo>
                  <a:cubicBezTo>
                    <a:pt x="32143" y="36309"/>
                    <a:pt x="32179" y="36345"/>
                    <a:pt x="32179" y="36381"/>
                  </a:cubicBezTo>
                  <a:cubicBezTo>
                    <a:pt x="32127" y="36368"/>
                    <a:pt x="32094" y="36359"/>
                    <a:pt x="32073" y="36359"/>
                  </a:cubicBezTo>
                  <a:cubicBezTo>
                    <a:pt x="32065" y="36359"/>
                    <a:pt x="32059" y="36361"/>
                    <a:pt x="32054" y="36363"/>
                  </a:cubicBezTo>
                  <a:cubicBezTo>
                    <a:pt x="32054" y="36372"/>
                    <a:pt x="32045" y="36390"/>
                    <a:pt x="32045" y="36399"/>
                  </a:cubicBezTo>
                  <a:cubicBezTo>
                    <a:pt x="32062" y="36458"/>
                    <a:pt x="32144" y="36542"/>
                    <a:pt x="32043" y="36542"/>
                  </a:cubicBezTo>
                  <a:cubicBezTo>
                    <a:pt x="32039" y="36542"/>
                    <a:pt x="32033" y="36542"/>
                    <a:pt x="32027" y="36541"/>
                  </a:cubicBezTo>
                  <a:lnTo>
                    <a:pt x="32027" y="36541"/>
                  </a:lnTo>
                  <a:cubicBezTo>
                    <a:pt x="32027" y="36613"/>
                    <a:pt x="32045" y="36684"/>
                    <a:pt x="32081" y="36738"/>
                  </a:cubicBezTo>
                  <a:cubicBezTo>
                    <a:pt x="32009" y="36691"/>
                    <a:pt x="31919" y="36639"/>
                    <a:pt x="31859" y="36639"/>
                  </a:cubicBezTo>
                  <a:cubicBezTo>
                    <a:pt x="31825" y="36639"/>
                    <a:pt x="31801" y="36656"/>
                    <a:pt x="31795" y="36701"/>
                  </a:cubicBezTo>
                  <a:lnTo>
                    <a:pt x="31795" y="36701"/>
                  </a:lnTo>
                  <a:cubicBezTo>
                    <a:pt x="31795" y="36696"/>
                    <a:pt x="31795" y="36690"/>
                    <a:pt x="31795" y="36684"/>
                  </a:cubicBezTo>
                  <a:cubicBezTo>
                    <a:pt x="31787" y="36693"/>
                    <a:pt x="31775" y="36697"/>
                    <a:pt x="31760" y="36697"/>
                  </a:cubicBezTo>
                  <a:cubicBezTo>
                    <a:pt x="31730" y="36697"/>
                    <a:pt x="31692" y="36679"/>
                    <a:pt x="31662" y="36648"/>
                  </a:cubicBezTo>
                  <a:cubicBezTo>
                    <a:pt x="31706" y="36631"/>
                    <a:pt x="31742" y="36622"/>
                    <a:pt x="31786" y="36613"/>
                  </a:cubicBezTo>
                  <a:cubicBezTo>
                    <a:pt x="31786" y="36610"/>
                    <a:pt x="31786" y="36607"/>
                    <a:pt x="31786" y="36604"/>
                  </a:cubicBezTo>
                  <a:lnTo>
                    <a:pt x="31786" y="36604"/>
                  </a:lnTo>
                  <a:cubicBezTo>
                    <a:pt x="31786" y="36604"/>
                    <a:pt x="31786" y="36604"/>
                    <a:pt x="31786" y="36604"/>
                  </a:cubicBezTo>
                  <a:cubicBezTo>
                    <a:pt x="31786" y="36604"/>
                    <a:pt x="31786" y="36604"/>
                    <a:pt x="31786" y="36604"/>
                  </a:cubicBezTo>
                  <a:lnTo>
                    <a:pt x="31786" y="36604"/>
                  </a:lnTo>
                  <a:cubicBezTo>
                    <a:pt x="31786" y="36604"/>
                    <a:pt x="31786" y="36604"/>
                    <a:pt x="31786" y="36604"/>
                  </a:cubicBezTo>
                  <a:lnTo>
                    <a:pt x="31786" y="36604"/>
                  </a:lnTo>
                  <a:cubicBezTo>
                    <a:pt x="31733" y="36595"/>
                    <a:pt x="31510" y="36434"/>
                    <a:pt x="31599" y="36434"/>
                  </a:cubicBezTo>
                  <a:cubicBezTo>
                    <a:pt x="31688" y="36461"/>
                    <a:pt x="31751" y="36515"/>
                    <a:pt x="31786" y="36604"/>
                  </a:cubicBezTo>
                  <a:lnTo>
                    <a:pt x="31786" y="36604"/>
                  </a:lnTo>
                  <a:cubicBezTo>
                    <a:pt x="31786" y="36552"/>
                    <a:pt x="31786" y="36494"/>
                    <a:pt x="31778" y="36452"/>
                  </a:cubicBezTo>
                  <a:cubicBezTo>
                    <a:pt x="31706" y="36408"/>
                    <a:pt x="31644" y="36363"/>
                    <a:pt x="31644" y="36327"/>
                  </a:cubicBezTo>
                  <a:cubicBezTo>
                    <a:pt x="31644" y="36318"/>
                    <a:pt x="31644" y="36309"/>
                    <a:pt x="31644" y="36300"/>
                  </a:cubicBezTo>
                  <a:cubicBezTo>
                    <a:pt x="31626" y="36292"/>
                    <a:pt x="31599" y="36283"/>
                    <a:pt x="31572" y="36283"/>
                  </a:cubicBezTo>
                  <a:lnTo>
                    <a:pt x="31483" y="36283"/>
                  </a:lnTo>
                  <a:cubicBezTo>
                    <a:pt x="31430" y="36283"/>
                    <a:pt x="31608" y="36773"/>
                    <a:pt x="31608" y="36827"/>
                  </a:cubicBezTo>
                  <a:cubicBezTo>
                    <a:pt x="31501" y="36827"/>
                    <a:pt x="31439" y="36693"/>
                    <a:pt x="31394" y="36568"/>
                  </a:cubicBezTo>
                  <a:cubicBezTo>
                    <a:pt x="31358" y="36577"/>
                    <a:pt x="31323" y="36586"/>
                    <a:pt x="31287" y="36595"/>
                  </a:cubicBezTo>
                  <a:cubicBezTo>
                    <a:pt x="31331" y="36631"/>
                    <a:pt x="31376" y="36711"/>
                    <a:pt x="31430" y="36827"/>
                  </a:cubicBezTo>
                  <a:cubicBezTo>
                    <a:pt x="31386" y="36827"/>
                    <a:pt x="31263" y="36850"/>
                    <a:pt x="31162" y="36850"/>
                  </a:cubicBezTo>
                  <a:cubicBezTo>
                    <a:pt x="31097" y="36850"/>
                    <a:pt x="31040" y="36840"/>
                    <a:pt x="31019" y="36809"/>
                  </a:cubicBezTo>
                  <a:cubicBezTo>
                    <a:pt x="31010" y="36791"/>
                    <a:pt x="30984" y="36755"/>
                    <a:pt x="30957" y="36720"/>
                  </a:cubicBezTo>
                  <a:cubicBezTo>
                    <a:pt x="30939" y="36738"/>
                    <a:pt x="30912" y="36755"/>
                    <a:pt x="30894" y="36773"/>
                  </a:cubicBezTo>
                  <a:cubicBezTo>
                    <a:pt x="30894" y="36765"/>
                    <a:pt x="30894" y="36511"/>
                    <a:pt x="30842" y="36511"/>
                  </a:cubicBezTo>
                  <a:cubicBezTo>
                    <a:pt x="30839" y="36511"/>
                    <a:pt x="30836" y="36512"/>
                    <a:pt x="30832" y="36515"/>
                  </a:cubicBezTo>
                  <a:cubicBezTo>
                    <a:pt x="30832" y="36523"/>
                    <a:pt x="30823" y="36532"/>
                    <a:pt x="30814" y="36532"/>
                  </a:cubicBezTo>
                  <a:cubicBezTo>
                    <a:pt x="30841" y="36657"/>
                    <a:pt x="30868" y="36755"/>
                    <a:pt x="30859" y="36764"/>
                  </a:cubicBezTo>
                  <a:cubicBezTo>
                    <a:pt x="30851" y="36768"/>
                    <a:pt x="30842" y="36769"/>
                    <a:pt x="30832" y="36769"/>
                  </a:cubicBezTo>
                  <a:cubicBezTo>
                    <a:pt x="30788" y="36769"/>
                    <a:pt x="30730" y="36738"/>
                    <a:pt x="30671" y="36702"/>
                  </a:cubicBezTo>
                  <a:cubicBezTo>
                    <a:pt x="30630" y="36764"/>
                    <a:pt x="30584" y="36815"/>
                    <a:pt x="30487" y="36815"/>
                  </a:cubicBezTo>
                  <a:cubicBezTo>
                    <a:pt x="30458" y="36815"/>
                    <a:pt x="30425" y="36810"/>
                    <a:pt x="30386" y="36800"/>
                  </a:cubicBezTo>
                  <a:cubicBezTo>
                    <a:pt x="30546" y="36684"/>
                    <a:pt x="30422" y="36523"/>
                    <a:pt x="30297" y="36461"/>
                  </a:cubicBezTo>
                  <a:cubicBezTo>
                    <a:pt x="30252" y="36461"/>
                    <a:pt x="30207" y="36461"/>
                    <a:pt x="30163" y="36470"/>
                  </a:cubicBezTo>
                  <a:cubicBezTo>
                    <a:pt x="30189" y="36523"/>
                    <a:pt x="30250" y="36782"/>
                    <a:pt x="30294" y="36782"/>
                  </a:cubicBezTo>
                  <a:lnTo>
                    <a:pt x="30294" y="36782"/>
                  </a:lnTo>
                  <a:cubicBezTo>
                    <a:pt x="30170" y="36794"/>
                    <a:pt x="30005" y="36805"/>
                    <a:pt x="29852" y="36805"/>
                  </a:cubicBezTo>
                  <a:cubicBezTo>
                    <a:pt x="29763" y="36805"/>
                    <a:pt x="29679" y="36801"/>
                    <a:pt x="29610" y="36791"/>
                  </a:cubicBezTo>
                  <a:cubicBezTo>
                    <a:pt x="29556" y="36782"/>
                    <a:pt x="29538" y="36755"/>
                    <a:pt x="29521" y="36720"/>
                  </a:cubicBezTo>
                  <a:cubicBezTo>
                    <a:pt x="29494" y="36738"/>
                    <a:pt x="29467" y="36755"/>
                    <a:pt x="29440" y="36782"/>
                  </a:cubicBezTo>
                  <a:cubicBezTo>
                    <a:pt x="29440" y="36791"/>
                    <a:pt x="29440" y="36791"/>
                    <a:pt x="29440" y="36800"/>
                  </a:cubicBezTo>
                  <a:cubicBezTo>
                    <a:pt x="29363" y="36807"/>
                    <a:pt x="29275" y="36814"/>
                    <a:pt x="29186" y="36814"/>
                  </a:cubicBezTo>
                  <a:cubicBezTo>
                    <a:pt x="29039" y="36814"/>
                    <a:pt x="28888" y="36795"/>
                    <a:pt x="28771" y="36729"/>
                  </a:cubicBezTo>
                  <a:cubicBezTo>
                    <a:pt x="28771" y="36729"/>
                    <a:pt x="28780" y="36729"/>
                    <a:pt x="28780" y="36720"/>
                  </a:cubicBezTo>
                  <a:lnTo>
                    <a:pt x="28780" y="36720"/>
                  </a:lnTo>
                  <a:cubicBezTo>
                    <a:pt x="28753" y="36729"/>
                    <a:pt x="28727" y="36738"/>
                    <a:pt x="28718" y="36738"/>
                  </a:cubicBezTo>
                  <a:cubicBezTo>
                    <a:pt x="28624" y="36747"/>
                    <a:pt x="28534" y="36751"/>
                    <a:pt x="28445" y="36751"/>
                  </a:cubicBezTo>
                  <a:cubicBezTo>
                    <a:pt x="28279" y="36751"/>
                    <a:pt x="28116" y="36737"/>
                    <a:pt x="27941" y="36720"/>
                  </a:cubicBezTo>
                  <a:cubicBezTo>
                    <a:pt x="27799" y="36675"/>
                    <a:pt x="27665" y="36613"/>
                    <a:pt x="27531" y="36550"/>
                  </a:cubicBezTo>
                  <a:cubicBezTo>
                    <a:pt x="27460" y="36622"/>
                    <a:pt x="27388" y="36675"/>
                    <a:pt x="27290" y="36711"/>
                  </a:cubicBezTo>
                  <a:cubicBezTo>
                    <a:pt x="27360" y="36550"/>
                    <a:pt x="27332" y="36494"/>
                    <a:pt x="27256" y="36494"/>
                  </a:cubicBezTo>
                  <a:cubicBezTo>
                    <a:pt x="27235" y="36494"/>
                    <a:pt x="27210" y="36498"/>
                    <a:pt x="27183" y="36506"/>
                  </a:cubicBezTo>
                  <a:cubicBezTo>
                    <a:pt x="27156" y="36532"/>
                    <a:pt x="27058" y="36568"/>
                    <a:pt x="26960" y="36595"/>
                  </a:cubicBezTo>
                  <a:cubicBezTo>
                    <a:pt x="26844" y="36648"/>
                    <a:pt x="26728" y="36711"/>
                    <a:pt x="26666" y="36720"/>
                  </a:cubicBezTo>
                  <a:cubicBezTo>
                    <a:pt x="26626" y="36725"/>
                    <a:pt x="26583" y="36727"/>
                    <a:pt x="26537" y="36727"/>
                  </a:cubicBezTo>
                  <a:cubicBezTo>
                    <a:pt x="26418" y="36727"/>
                    <a:pt x="26283" y="36712"/>
                    <a:pt x="26148" y="36693"/>
                  </a:cubicBezTo>
                  <a:cubicBezTo>
                    <a:pt x="26108" y="36695"/>
                    <a:pt x="26069" y="36696"/>
                    <a:pt x="26031" y="36696"/>
                  </a:cubicBezTo>
                  <a:cubicBezTo>
                    <a:pt x="25908" y="36696"/>
                    <a:pt x="25793" y="36685"/>
                    <a:pt x="25684" y="36657"/>
                  </a:cubicBezTo>
                  <a:lnTo>
                    <a:pt x="25684" y="36657"/>
                  </a:lnTo>
                  <a:cubicBezTo>
                    <a:pt x="25693" y="36675"/>
                    <a:pt x="25711" y="36702"/>
                    <a:pt x="25729" y="36729"/>
                  </a:cubicBezTo>
                  <a:cubicBezTo>
                    <a:pt x="25698" y="36744"/>
                    <a:pt x="25301" y="36760"/>
                    <a:pt x="24943" y="36760"/>
                  </a:cubicBezTo>
                  <a:cubicBezTo>
                    <a:pt x="24680" y="36760"/>
                    <a:pt x="24437" y="36751"/>
                    <a:pt x="24373" y="36729"/>
                  </a:cubicBezTo>
                  <a:cubicBezTo>
                    <a:pt x="24159" y="36666"/>
                    <a:pt x="24088" y="36479"/>
                    <a:pt x="23963" y="36336"/>
                  </a:cubicBezTo>
                  <a:cubicBezTo>
                    <a:pt x="23956" y="36399"/>
                    <a:pt x="23937" y="36436"/>
                    <a:pt x="23888" y="36436"/>
                  </a:cubicBezTo>
                  <a:cubicBezTo>
                    <a:pt x="23867" y="36436"/>
                    <a:pt x="23842" y="36429"/>
                    <a:pt x="23811" y="36416"/>
                  </a:cubicBezTo>
                  <a:cubicBezTo>
                    <a:pt x="23784" y="36452"/>
                    <a:pt x="23758" y="36479"/>
                    <a:pt x="23740" y="36497"/>
                  </a:cubicBezTo>
                  <a:cubicBezTo>
                    <a:pt x="23772" y="36561"/>
                    <a:pt x="23804" y="36618"/>
                    <a:pt x="23810" y="36622"/>
                  </a:cubicBezTo>
                  <a:lnTo>
                    <a:pt x="23810" y="36622"/>
                  </a:lnTo>
                  <a:cubicBezTo>
                    <a:pt x="23699" y="36688"/>
                    <a:pt x="23544" y="36795"/>
                    <a:pt x="23488" y="36795"/>
                  </a:cubicBezTo>
                  <a:cubicBezTo>
                    <a:pt x="23445" y="36795"/>
                    <a:pt x="23462" y="36731"/>
                    <a:pt x="23606" y="36532"/>
                  </a:cubicBezTo>
                  <a:lnTo>
                    <a:pt x="23606" y="36532"/>
                  </a:lnTo>
                  <a:cubicBezTo>
                    <a:pt x="23499" y="36622"/>
                    <a:pt x="23151" y="36836"/>
                    <a:pt x="23008" y="36845"/>
                  </a:cubicBezTo>
                  <a:cubicBezTo>
                    <a:pt x="22803" y="36845"/>
                    <a:pt x="22651" y="36693"/>
                    <a:pt x="22500" y="36559"/>
                  </a:cubicBezTo>
                  <a:cubicBezTo>
                    <a:pt x="22393" y="36541"/>
                    <a:pt x="22277" y="36515"/>
                    <a:pt x="22170" y="36497"/>
                  </a:cubicBezTo>
                  <a:lnTo>
                    <a:pt x="22170" y="36497"/>
                  </a:lnTo>
                  <a:cubicBezTo>
                    <a:pt x="22170" y="36582"/>
                    <a:pt x="22163" y="36682"/>
                    <a:pt x="22179" y="36682"/>
                  </a:cubicBezTo>
                  <a:cubicBezTo>
                    <a:pt x="22181" y="36682"/>
                    <a:pt x="22184" y="36680"/>
                    <a:pt x="22187" y="36675"/>
                  </a:cubicBezTo>
                  <a:lnTo>
                    <a:pt x="22187" y="36675"/>
                  </a:lnTo>
                  <a:cubicBezTo>
                    <a:pt x="22134" y="36810"/>
                    <a:pt x="22042" y="36855"/>
                    <a:pt x="21933" y="36855"/>
                  </a:cubicBezTo>
                  <a:cubicBezTo>
                    <a:pt x="21754" y="36855"/>
                    <a:pt x="21530" y="36731"/>
                    <a:pt x="21358" y="36675"/>
                  </a:cubicBezTo>
                  <a:cubicBezTo>
                    <a:pt x="21326" y="36683"/>
                    <a:pt x="21294" y="36686"/>
                    <a:pt x="21262" y="36686"/>
                  </a:cubicBezTo>
                  <a:cubicBezTo>
                    <a:pt x="21178" y="36686"/>
                    <a:pt x="21094" y="36663"/>
                    <a:pt x="21010" y="36631"/>
                  </a:cubicBezTo>
                  <a:cubicBezTo>
                    <a:pt x="20999" y="36659"/>
                    <a:pt x="20944" y="36669"/>
                    <a:pt x="20879" y="36669"/>
                  </a:cubicBezTo>
                  <a:cubicBezTo>
                    <a:pt x="20782" y="36669"/>
                    <a:pt x="20662" y="36647"/>
                    <a:pt x="20635" y="36631"/>
                  </a:cubicBezTo>
                  <a:lnTo>
                    <a:pt x="20635" y="36631"/>
                  </a:lnTo>
                  <a:cubicBezTo>
                    <a:pt x="20714" y="36729"/>
                    <a:pt x="20729" y="36766"/>
                    <a:pt x="20703" y="36766"/>
                  </a:cubicBezTo>
                  <a:cubicBezTo>
                    <a:pt x="20629" y="36766"/>
                    <a:pt x="20204" y="36443"/>
                    <a:pt x="20040" y="36443"/>
                  </a:cubicBezTo>
                  <a:cubicBezTo>
                    <a:pt x="20014" y="36443"/>
                    <a:pt x="19994" y="36451"/>
                    <a:pt x="19984" y="36470"/>
                  </a:cubicBezTo>
                  <a:cubicBezTo>
                    <a:pt x="19966" y="36416"/>
                    <a:pt x="19948" y="36372"/>
                    <a:pt x="19930" y="36345"/>
                  </a:cubicBezTo>
                  <a:cubicBezTo>
                    <a:pt x="19877" y="36345"/>
                    <a:pt x="19814" y="36354"/>
                    <a:pt x="19752" y="36372"/>
                  </a:cubicBezTo>
                  <a:cubicBezTo>
                    <a:pt x="19716" y="36488"/>
                    <a:pt x="19725" y="36648"/>
                    <a:pt x="19779" y="36738"/>
                  </a:cubicBezTo>
                  <a:cubicBezTo>
                    <a:pt x="19707" y="36691"/>
                    <a:pt x="19620" y="36639"/>
                    <a:pt x="19561" y="36639"/>
                  </a:cubicBezTo>
                  <a:cubicBezTo>
                    <a:pt x="19518" y="36639"/>
                    <a:pt x="19489" y="36667"/>
                    <a:pt x="19493" y="36747"/>
                  </a:cubicBezTo>
                  <a:cubicBezTo>
                    <a:pt x="19484" y="36639"/>
                    <a:pt x="19493" y="36532"/>
                    <a:pt x="19475" y="36443"/>
                  </a:cubicBezTo>
                  <a:cubicBezTo>
                    <a:pt x="19377" y="36479"/>
                    <a:pt x="19297" y="36506"/>
                    <a:pt x="19226" y="36523"/>
                  </a:cubicBezTo>
                  <a:cubicBezTo>
                    <a:pt x="19261" y="36657"/>
                    <a:pt x="19306" y="36800"/>
                    <a:pt x="19315" y="36827"/>
                  </a:cubicBezTo>
                  <a:cubicBezTo>
                    <a:pt x="19199" y="36827"/>
                    <a:pt x="19136" y="36675"/>
                    <a:pt x="19083" y="36541"/>
                  </a:cubicBezTo>
                  <a:cubicBezTo>
                    <a:pt x="18940" y="36541"/>
                    <a:pt x="18815" y="36452"/>
                    <a:pt x="18628" y="36202"/>
                  </a:cubicBezTo>
                  <a:lnTo>
                    <a:pt x="18628" y="36202"/>
                  </a:lnTo>
                  <a:cubicBezTo>
                    <a:pt x="18655" y="36238"/>
                    <a:pt x="18637" y="36390"/>
                    <a:pt x="18610" y="36506"/>
                  </a:cubicBezTo>
                  <a:cubicBezTo>
                    <a:pt x="18628" y="36497"/>
                    <a:pt x="18646" y="36488"/>
                    <a:pt x="18681" y="36488"/>
                  </a:cubicBezTo>
                  <a:cubicBezTo>
                    <a:pt x="18717" y="36559"/>
                    <a:pt x="18762" y="36631"/>
                    <a:pt x="18797" y="36702"/>
                  </a:cubicBezTo>
                  <a:cubicBezTo>
                    <a:pt x="18835" y="36607"/>
                    <a:pt x="18878" y="36559"/>
                    <a:pt x="18924" y="36559"/>
                  </a:cubicBezTo>
                  <a:cubicBezTo>
                    <a:pt x="18987" y="36559"/>
                    <a:pt x="19056" y="36647"/>
                    <a:pt x="19127" y="36827"/>
                  </a:cubicBezTo>
                  <a:cubicBezTo>
                    <a:pt x="19089" y="36827"/>
                    <a:pt x="18966" y="36850"/>
                    <a:pt x="18864" y="36850"/>
                  </a:cubicBezTo>
                  <a:cubicBezTo>
                    <a:pt x="18799" y="36850"/>
                    <a:pt x="18743" y="36840"/>
                    <a:pt x="18726" y="36809"/>
                  </a:cubicBezTo>
                  <a:cubicBezTo>
                    <a:pt x="18699" y="36773"/>
                    <a:pt x="18610" y="36675"/>
                    <a:pt x="18592" y="36595"/>
                  </a:cubicBezTo>
                  <a:cubicBezTo>
                    <a:pt x="18583" y="36622"/>
                    <a:pt x="18574" y="36648"/>
                    <a:pt x="18565" y="36657"/>
                  </a:cubicBezTo>
                  <a:cubicBezTo>
                    <a:pt x="18557" y="36657"/>
                    <a:pt x="18548" y="36657"/>
                    <a:pt x="18539" y="36648"/>
                  </a:cubicBezTo>
                  <a:lnTo>
                    <a:pt x="18539" y="36648"/>
                  </a:lnTo>
                  <a:cubicBezTo>
                    <a:pt x="18557" y="36720"/>
                    <a:pt x="18565" y="36764"/>
                    <a:pt x="18557" y="36764"/>
                  </a:cubicBezTo>
                  <a:cubicBezTo>
                    <a:pt x="18550" y="36767"/>
                    <a:pt x="18542" y="36768"/>
                    <a:pt x="18534" y="36768"/>
                  </a:cubicBezTo>
                  <a:cubicBezTo>
                    <a:pt x="18454" y="36768"/>
                    <a:pt x="18309" y="36658"/>
                    <a:pt x="18244" y="36577"/>
                  </a:cubicBezTo>
                  <a:cubicBezTo>
                    <a:pt x="18102" y="36541"/>
                    <a:pt x="17959" y="36515"/>
                    <a:pt x="17816" y="36470"/>
                  </a:cubicBezTo>
                  <a:cubicBezTo>
                    <a:pt x="17575" y="36506"/>
                    <a:pt x="17334" y="36622"/>
                    <a:pt x="17129" y="36791"/>
                  </a:cubicBezTo>
                  <a:cubicBezTo>
                    <a:pt x="17120" y="36764"/>
                    <a:pt x="17272" y="36559"/>
                    <a:pt x="17424" y="36363"/>
                  </a:cubicBezTo>
                  <a:cubicBezTo>
                    <a:pt x="17343" y="36336"/>
                    <a:pt x="17263" y="36300"/>
                    <a:pt x="17174" y="36274"/>
                  </a:cubicBezTo>
                  <a:cubicBezTo>
                    <a:pt x="17067" y="36363"/>
                    <a:pt x="16986" y="36434"/>
                    <a:pt x="16978" y="36443"/>
                  </a:cubicBezTo>
                  <a:cubicBezTo>
                    <a:pt x="17334" y="36515"/>
                    <a:pt x="16496" y="36729"/>
                    <a:pt x="16415" y="36738"/>
                  </a:cubicBezTo>
                  <a:cubicBezTo>
                    <a:pt x="16325" y="36747"/>
                    <a:pt x="16236" y="36751"/>
                    <a:pt x="16147" y="36751"/>
                  </a:cubicBezTo>
                  <a:cubicBezTo>
                    <a:pt x="15982" y="36751"/>
                    <a:pt x="15817" y="36737"/>
                    <a:pt x="15648" y="36720"/>
                  </a:cubicBezTo>
                  <a:cubicBezTo>
                    <a:pt x="15506" y="36675"/>
                    <a:pt x="15363" y="36613"/>
                    <a:pt x="15229" y="36550"/>
                  </a:cubicBezTo>
                  <a:cubicBezTo>
                    <a:pt x="15167" y="36622"/>
                    <a:pt x="15086" y="36675"/>
                    <a:pt x="14997" y="36711"/>
                  </a:cubicBezTo>
                  <a:cubicBezTo>
                    <a:pt x="15063" y="36548"/>
                    <a:pt x="15035" y="36493"/>
                    <a:pt x="14960" y="36493"/>
                  </a:cubicBezTo>
                  <a:cubicBezTo>
                    <a:pt x="14815" y="36493"/>
                    <a:pt x="14493" y="36702"/>
                    <a:pt x="14364" y="36720"/>
                  </a:cubicBezTo>
                  <a:cubicBezTo>
                    <a:pt x="14324" y="36725"/>
                    <a:pt x="14279" y="36727"/>
                    <a:pt x="14231" y="36727"/>
                  </a:cubicBezTo>
                  <a:cubicBezTo>
                    <a:pt x="13936" y="36727"/>
                    <a:pt x="13517" y="36637"/>
                    <a:pt x="13302" y="36515"/>
                  </a:cubicBezTo>
                  <a:lnTo>
                    <a:pt x="13302" y="36515"/>
                  </a:lnTo>
                  <a:cubicBezTo>
                    <a:pt x="13347" y="36586"/>
                    <a:pt x="13382" y="36657"/>
                    <a:pt x="13427" y="36729"/>
                  </a:cubicBezTo>
                  <a:cubicBezTo>
                    <a:pt x="13396" y="36744"/>
                    <a:pt x="12999" y="36760"/>
                    <a:pt x="12640" y="36760"/>
                  </a:cubicBezTo>
                  <a:cubicBezTo>
                    <a:pt x="12378" y="36760"/>
                    <a:pt x="12135" y="36751"/>
                    <a:pt x="12071" y="36729"/>
                  </a:cubicBezTo>
                  <a:cubicBezTo>
                    <a:pt x="11768" y="36639"/>
                    <a:pt x="11750" y="36300"/>
                    <a:pt x="11464" y="36176"/>
                  </a:cubicBezTo>
                  <a:cubicBezTo>
                    <a:pt x="11402" y="36146"/>
                    <a:pt x="11339" y="36135"/>
                    <a:pt x="11276" y="36135"/>
                  </a:cubicBezTo>
                  <a:cubicBezTo>
                    <a:pt x="11083" y="36135"/>
                    <a:pt x="10897" y="36241"/>
                    <a:pt x="10759" y="36241"/>
                  </a:cubicBezTo>
                  <a:cubicBezTo>
                    <a:pt x="10655" y="36241"/>
                    <a:pt x="10578" y="36181"/>
                    <a:pt x="10545" y="35970"/>
                  </a:cubicBezTo>
                  <a:cubicBezTo>
                    <a:pt x="10542" y="35966"/>
                    <a:pt x="10538" y="35964"/>
                    <a:pt x="10534" y="35964"/>
                  </a:cubicBezTo>
                  <a:cubicBezTo>
                    <a:pt x="10478" y="35964"/>
                    <a:pt x="10384" y="36346"/>
                    <a:pt x="10376" y="36354"/>
                  </a:cubicBezTo>
                  <a:cubicBezTo>
                    <a:pt x="10289" y="36309"/>
                    <a:pt x="10245" y="36289"/>
                    <a:pt x="10225" y="36289"/>
                  </a:cubicBezTo>
                  <a:cubicBezTo>
                    <a:pt x="10177" y="36289"/>
                    <a:pt x="10267" y="36404"/>
                    <a:pt x="10242" y="36568"/>
                  </a:cubicBezTo>
                  <a:cubicBezTo>
                    <a:pt x="10010" y="36523"/>
                    <a:pt x="9769" y="36479"/>
                    <a:pt x="9537" y="36425"/>
                  </a:cubicBezTo>
                  <a:cubicBezTo>
                    <a:pt x="9671" y="36149"/>
                    <a:pt x="9885" y="35881"/>
                    <a:pt x="9885" y="35560"/>
                  </a:cubicBezTo>
                  <a:lnTo>
                    <a:pt x="9885" y="35560"/>
                  </a:lnTo>
                  <a:cubicBezTo>
                    <a:pt x="9537" y="35765"/>
                    <a:pt x="9627" y="36229"/>
                    <a:pt x="9368" y="36488"/>
                  </a:cubicBezTo>
                  <a:cubicBezTo>
                    <a:pt x="9221" y="36635"/>
                    <a:pt x="9090" y="36687"/>
                    <a:pt x="8963" y="36687"/>
                  </a:cubicBezTo>
                  <a:cubicBezTo>
                    <a:pt x="8750" y="36687"/>
                    <a:pt x="8545" y="36541"/>
                    <a:pt x="8288" y="36452"/>
                  </a:cubicBezTo>
                  <a:cubicBezTo>
                    <a:pt x="8055" y="36378"/>
                    <a:pt x="7907" y="36335"/>
                    <a:pt x="7739" y="36335"/>
                  </a:cubicBezTo>
                  <a:cubicBezTo>
                    <a:pt x="7624" y="36335"/>
                    <a:pt x="7500" y="36355"/>
                    <a:pt x="7334" y="36399"/>
                  </a:cubicBezTo>
                  <a:cubicBezTo>
                    <a:pt x="7096" y="36461"/>
                    <a:pt x="6941" y="36545"/>
                    <a:pt x="6797" y="36545"/>
                  </a:cubicBezTo>
                  <a:cubicBezTo>
                    <a:pt x="6654" y="36545"/>
                    <a:pt x="6522" y="36464"/>
                    <a:pt x="6328" y="36205"/>
                  </a:cubicBezTo>
                  <a:lnTo>
                    <a:pt x="6328" y="36205"/>
                  </a:lnTo>
                  <a:cubicBezTo>
                    <a:pt x="6368" y="36266"/>
                    <a:pt x="6299" y="36605"/>
                    <a:pt x="6272" y="36657"/>
                  </a:cubicBezTo>
                  <a:cubicBezTo>
                    <a:pt x="5791" y="36532"/>
                    <a:pt x="5291" y="36434"/>
                    <a:pt x="4827" y="36247"/>
                  </a:cubicBezTo>
                  <a:cubicBezTo>
                    <a:pt x="4925" y="36149"/>
                    <a:pt x="5014" y="36033"/>
                    <a:pt x="5077" y="35908"/>
                  </a:cubicBezTo>
                  <a:lnTo>
                    <a:pt x="5077" y="35908"/>
                  </a:lnTo>
                  <a:cubicBezTo>
                    <a:pt x="4515" y="35977"/>
                    <a:pt x="3991" y="36608"/>
                    <a:pt x="3429" y="36608"/>
                  </a:cubicBezTo>
                  <a:cubicBezTo>
                    <a:pt x="3268" y="36608"/>
                    <a:pt x="3104" y="36556"/>
                    <a:pt x="2936" y="36425"/>
                  </a:cubicBezTo>
                  <a:lnTo>
                    <a:pt x="2936" y="36425"/>
                  </a:lnTo>
                  <a:cubicBezTo>
                    <a:pt x="2994" y="36444"/>
                    <a:pt x="3041" y="36452"/>
                    <a:pt x="3079" y="36452"/>
                  </a:cubicBezTo>
                  <a:cubicBezTo>
                    <a:pt x="3314" y="36452"/>
                    <a:pt x="3209" y="36145"/>
                    <a:pt x="3025" y="36069"/>
                  </a:cubicBezTo>
                  <a:cubicBezTo>
                    <a:pt x="3025" y="36060"/>
                    <a:pt x="3016" y="36060"/>
                    <a:pt x="3007" y="36060"/>
                  </a:cubicBezTo>
                  <a:lnTo>
                    <a:pt x="2855" y="36060"/>
                  </a:lnTo>
                  <a:cubicBezTo>
                    <a:pt x="2881" y="36053"/>
                    <a:pt x="2906" y="36047"/>
                    <a:pt x="2934" y="36047"/>
                  </a:cubicBezTo>
                  <a:cubicBezTo>
                    <a:pt x="2946" y="36047"/>
                    <a:pt x="2958" y="36048"/>
                    <a:pt x="2971" y="36051"/>
                  </a:cubicBezTo>
                  <a:cubicBezTo>
                    <a:pt x="2941" y="36043"/>
                    <a:pt x="2912" y="36039"/>
                    <a:pt x="2883" y="36039"/>
                  </a:cubicBezTo>
                  <a:cubicBezTo>
                    <a:pt x="2561" y="36039"/>
                    <a:pt x="2308" y="36495"/>
                    <a:pt x="1964" y="36495"/>
                  </a:cubicBezTo>
                  <a:cubicBezTo>
                    <a:pt x="1891" y="36495"/>
                    <a:pt x="1814" y="36475"/>
                    <a:pt x="1731" y="36425"/>
                  </a:cubicBezTo>
                  <a:cubicBezTo>
                    <a:pt x="2106" y="36425"/>
                    <a:pt x="2017" y="36292"/>
                    <a:pt x="2240" y="36113"/>
                  </a:cubicBezTo>
                  <a:cubicBezTo>
                    <a:pt x="2230" y="36014"/>
                    <a:pt x="2202" y="35980"/>
                    <a:pt x="2165" y="35980"/>
                  </a:cubicBezTo>
                  <a:cubicBezTo>
                    <a:pt x="2081" y="35980"/>
                    <a:pt x="1944" y="36152"/>
                    <a:pt x="1830" y="36152"/>
                  </a:cubicBezTo>
                  <a:cubicBezTo>
                    <a:pt x="1824" y="36152"/>
                    <a:pt x="1818" y="36152"/>
                    <a:pt x="1812" y="36151"/>
                  </a:cubicBezTo>
                  <a:lnTo>
                    <a:pt x="1812" y="36151"/>
                  </a:lnTo>
                  <a:cubicBezTo>
                    <a:pt x="1850" y="36166"/>
                    <a:pt x="1882" y="36198"/>
                    <a:pt x="1910" y="36247"/>
                  </a:cubicBezTo>
                  <a:cubicBezTo>
                    <a:pt x="1821" y="36247"/>
                    <a:pt x="1731" y="36167"/>
                    <a:pt x="1651" y="36167"/>
                  </a:cubicBezTo>
                  <a:cubicBezTo>
                    <a:pt x="1690" y="36149"/>
                    <a:pt x="1725" y="36140"/>
                    <a:pt x="1756" y="36140"/>
                  </a:cubicBezTo>
                  <a:cubicBezTo>
                    <a:pt x="1772" y="36140"/>
                    <a:pt x="1788" y="36142"/>
                    <a:pt x="1803" y="36147"/>
                  </a:cubicBezTo>
                  <a:lnTo>
                    <a:pt x="1803" y="36147"/>
                  </a:lnTo>
                  <a:cubicBezTo>
                    <a:pt x="1830" y="35952"/>
                    <a:pt x="1973" y="35917"/>
                    <a:pt x="2133" y="35872"/>
                  </a:cubicBezTo>
                  <a:lnTo>
                    <a:pt x="2133" y="35872"/>
                  </a:lnTo>
                  <a:cubicBezTo>
                    <a:pt x="2044" y="35895"/>
                    <a:pt x="1950" y="35895"/>
                    <a:pt x="1857" y="35895"/>
                  </a:cubicBezTo>
                  <a:cubicBezTo>
                    <a:pt x="1765" y="35895"/>
                    <a:pt x="1673" y="35895"/>
                    <a:pt x="1589" y="35917"/>
                  </a:cubicBezTo>
                  <a:cubicBezTo>
                    <a:pt x="1714" y="36034"/>
                    <a:pt x="1667" y="36096"/>
                    <a:pt x="1448" y="36096"/>
                  </a:cubicBezTo>
                  <a:cubicBezTo>
                    <a:pt x="1433" y="36096"/>
                    <a:pt x="1418" y="36096"/>
                    <a:pt x="1401" y="36095"/>
                  </a:cubicBezTo>
                  <a:cubicBezTo>
                    <a:pt x="1298" y="36135"/>
                    <a:pt x="1198" y="36155"/>
                    <a:pt x="1097" y="36155"/>
                  </a:cubicBezTo>
                  <a:cubicBezTo>
                    <a:pt x="1015" y="36155"/>
                    <a:pt x="933" y="36141"/>
                    <a:pt x="848" y="36113"/>
                  </a:cubicBezTo>
                  <a:cubicBezTo>
                    <a:pt x="1000" y="36077"/>
                    <a:pt x="1107" y="35997"/>
                    <a:pt x="1161" y="35863"/>
                  </a:cubicBezTo>
                  <a:cubicBezTo>
                    <a:pt x="1134" y="35721"/>
                    <a:pt x="750" y="35649"/>
                    <a:pt x="652" y="35524"/>
                  </a:cubicBezTo>
                  <a:cubicBezTo>
                    <a:pt x="402" y="35194"/>
                    <a:pt x="1517" y="35533"/>
                    <a:pt x="634" y="35141"/>
                  </a:cubicBezTo>
                  <a:cubicBezTo>
                    <a:pt x="654" y="35107"/>
                    <a:pt x="680" y="35093"/>
                    <a:pt x="711" y="35093"/>
                  </a:cubicBezTo>
                  <a:cubicBezTo>
                    <a:pt x="862" y="35093"/>
                    <a:pt x="1122" y="35443"/>
                    <a:pt x="1328" y="35443"/>
                  </a:cubicBezTo>
                  <a:cubicBezTo>
                    <a:pt x="1388" y="35443"/>
                    <a:pt x="1444" y="35414"/>
                    <a:pt x="1491" y="35337"/>
                  </a:cubicBezTo>
                  <a:cubicBezTo>
                    <a:pt x="1152" y="35132"/>
                    <a:pt x="1428" y="35319"/>
                    <a:pt x="1330" y="34962"/>
                  </a:cubicBezTo>
                  <a:cubicBezTo>
                    <a:pt x="1313" y="34936"/>
                    <a:pt x="1346" y="34490"/>
                    <a:pt x="1348" y="34481"/>
                  </a:cubicBezTo>
                  <a:lnTo>
                    <a:pt x="1348" y="34481"/>
                  </a:lnTo>
                  <a:cubicBezTo>
                    <a:pt x="1107" y="34628"/>
                    <a:pt x="1312" y="34998"/>
                    <a:pt x="1111" y="34998"/>
                  </a:cubicBezTo>
                  <a:cubicBezTo>
                    <a:pt x="1081" y="34998"/>
                    <a:pt x="1042" y="34990"/>
                    <a:pt x="991" y="34971"/>
                  </a:cubicBezTo>
                  <a:cubicBezTo>
                    <a:pt x="1027" y="34909"/>
                    <a:pt x="1045" y="34846"/>
                    <a:pt x="1045" y="34784"/>
                  </a:cubicBezTo>
                  <a:lnTo>
                    <a:pt x="1045" y="34784"/>
                  </a:lnTo>
                  <a:cubicBezTo>
                    <a:pt x="999" y="34802"/>
                    <a:pt x="960" y="34811"/>
                    <a:pt x="927" y="34811"/>
                  </a:cubicBezTo>
                  <a:cubicBezTo>
                    <a:pt x="862" y="34811"/>
                    <a:pt x="821" y="34777"/>
                    <a:pt x="804" y="34713"/>
                  </a:cubicBezTo>
                  <a:cubicBezTo>
                    <a:pt x="857" y="34650"/>
                    <a:pt x="1062" y="34614"/>
                    <a:pt x="1089" y="34534"/>
                  </a:cubicBezTo>
                  <a:cubicBezTo>
                    <a:pt x="1103" y="34495"/>
                    <a:pt x="1081" y="34480"/>
                    <a:pt x="1042" y="34480"/>
                  </a:cubicBezTo>
                  <a:cubicBezTo>
                    <a:pt x="957" y="34480"/>
                    <a:pt x="793" y="34556"/>
                    <a:pt x="768" y="34623"/>
                  </a:cubicBezTo>
                  <a:cubicBezTo>
                    <a:pt x="776" y="34590"/>
                    <a:pt x="978" y="34016"/>
                    <a:pt x="1085" y="34016"/>
                  </a:cubicBezTo>
                  <a:cubicBezTo>
                    <a:pt x="1093" y="34016"/>
                    <a:pt x="1100" y="34019"/>
                    <a:pt x="1107" y="34026"/>
                  </a:cubicBezTo>
                  <a:cubicBezTo>
                    <a:pt x="1134" y="34052"/>
                    <a:pt x="1169" y="34338"/>
                    <a:pt x="1134" y="34365"/>
                  </a:cubicBezTo>
                  <a:cubicBezTo>
                    <a:pt x="1482" y="34124"/>
                    <a:pt x="1375" y="33972"/>
                    <a:pt x="1071" y="33812"/>
                  </a:cubicBezTo>
                  <a:cubicBezTo>
                    <a:pt x="1041" y="33795"/>
                    <a:pt x="1011" y="33788"/>
                    <a:pt x="983" y="33788"/>
                  </a:cubicBezTo>
                  <a:cubicBezTo>
                    <a:pt x="836" y="33788"/>
                    <a:pt x="726" y="33973"/>
                    <a:pt x="658" y="33973"/>
                  </a:cubicBezTo>
                  <a:cubicBezTo>
                    <a:pt x="611" y="33973"/>
                    <a:pt x="584" y="33882"/>
                    <a:pt x="581" y="33571"/>
                  </a:cubicBezTo>
                  <a:lnTo>
                    <a:pt x="581" y="33571"/>
                  </a:lnTo>
                  <a:cubicBezTo>
                    <a:pt x="607" y="33669"/>
                    <a:pt x="652" y="33767"/>
                    <a:pt x="723" y="33856"/>
                  </a:cubicBezTo>
                  <a:cubicBezTo>
                    <a:pt x="732" y="33624"/>
                    <a:pt x="581" y="33446"/>
                    <a:pt x="563" y="33223"/>
                  </a:cubicBezTo>
                  <a:lnTo>
                    <a:pt x="563" y="33223"/>
                  </a:lnTo>
                  <a:cubicBezTo>
                    <a:pt x="684" y="33286"/>
                    <a:pt x="734" y="33313"/>
                    <a:pt x="754" y="33313"/>
                  </a:cubicBezTo>
                  <a:cubicBezTo>
                    <a:pt x="798" y="33313"/>
                    <a:pt x="692" y="33180"/>
                    <a:pt x="902" y="33026"/>
                  </a:cubicBezTo>
                  <a:cubicBezTo>
                    <a:pt x="955" y="32985"/>
                    <a:pt x="1008" y="32847"/>
                    <a:pt x="1045" y="32847"/>
                  </a:cubicBezTo>
                  <a:cubicBezTo>
                    <a:pt x="1065" y="32847"/>
                    <a:pt x="1080" y="32884"/>
                    <a:pt x="1089" y="32991"/>
                  </a:cubicBezTo>
                  <a:cubicBezTo>
                    <a:pt x="1094" y="32883"/>
                    <a:pt x="1088" y="32840"/>
                    <a:pt x="1091" y="32840"/>
                  </a:cubicBezTo>
                  <a:lnTo>
                    <a:pt x="1091" y="32840"/>
                  </a:lnTo>
                  <a:cubicBezTo>
                    <a:pt x="1094" y="32840"/>
                    <a:pt x="1102" y="32864"/>
                    <a:pt x="1125" y="32902"/>
                  </a:cubicBezTo>
                  <a:cubicBezTo>
                    <a:pt x="1125" y="32687"/>
                    <a:pt x="955" y="32759"/>
                    <a:pt x="1169" y="32554"/>
                  </a:cubicBezTo>
                  <a:cubicBezTo>
                    <a:pt x="1152" y="32545"/>
                    <a:pt x="1143" y="32545"/>
                    <a:pt x="1152" y="32545"/>
                  </a:cubicBezTo>
                  <a:cubicBezTo>
                    <a:pt x="1161" y="32545"/>
                    <a:pt x="1169" y="32545"/>
                    <a:pt x="1169" y="32554"/>
                  </a:cubicBezTo>
                  <a:cubicBezTo>
                    <a:pt x="1184" y="32540"/>
                    <a:pt x="1202" y="32535"/>
                    <a:pt x="1222" y="32535"/>
                  </a:cubicBezTo>
                  <a:cubicBezTo>
                    <a:pt x="1323" y="32535"/>
                    <a:pt x="1476" y="32679"/>
                    <a:pt x="1503" y="32679"/>
                  </a:cubicBezTo>
                  <a:cubicBezTo>
                    <a:pt x="1517" y="32679"/>
                    <a:pt x="1499" y="32643"/>
                    <a:pt x="1428" y="32536"/>
                  </a:cubicBezTo>
                  <a:cubicBezTo>
                    <a:pt x="1755" y="32430"/>
                    <a:pt x="1872" y="32144"/>
                    <a:pt x="1562" y="32144"/>
                  </a:cubicBezTo>
                  <a:cubicBezTo>
                    <a:pt x="1533" y="32144"/>
                    <a:pt x="1500" y="32147"/>
                    <a:pt x="1464" y="32152"/>
                  </a:cubicBezTo>
                  <a:cubicBezTo>
                    <a:pt x="1232" y="32188"/>
                    <a:pt x="1053" y="32625"/>
                    <a:pt x="848" y="32634"/>
                  </a:cubicBezTo>
                  <a:cubicBezTo>
                    <a:pt x="830" y="32607"/>
                    <a:pt x="875" y="31795"/>
                    <a:pt x="875" y="31760"/>
                  </a:cubicBezTo>
                  <a:cubicBezTo>
                    <a:pt x="898" y="31684"/>
                    <a:pt x="921" y="31647"/>
                    <a:pt x="945" y="31647"/>
                  </a:cubicBezTo>
                  <a:cubicBezTo>
                    <a:pt x="957" y="31647"/>
                    <a:pt x="970" y="31658"/>
                    <a:pt x="982" y="31679"/>
                  </a:cubicBezTo>
                  <a:cubicBezTo>
                    <a:pt x="982" y="31662"/>
                    <a:pt x="982" y="31644"/>
                    <a:pt x="982" y="31635"/>
                  </a:cubicBezTo>
                  <a:cubicBezTo>
                    <a:pt x="1018" y="31635"/>
                    <a:pt x="1071" y="31812"/>
                    <a:pt x="1133" y="31840"/>
                  </a:cubicBezTo>
                  <a:lnTo>
                    <a:pt x="1133" y="31840"/>
                  </a:lnTo>
                  <a:cubicBezTo>
                    <a:pt x="1089" y="31815"/>
                    <a:pt x="1179" y="31061"/>
                    <a:pt x="968" y="31061"/>
                  </a:cubicBezTo>
                  <a:cubicBezTo>
                    <a:pt x="933" y="31061"/>
                    <a:pt x="891" y="31081"/>
                    <a:pt x="839" y="31126"/>
                  </a:cubicBezTo>
                  <a:cubicBezTo>
                    <a:pt x="836" y="30925"/>
                    <a:pt x="865" y="30858"/>
                    <a:pt x="905" y="30858"/>
                  </a:cubicBezTo>
                  <a:cubicBezTo>
                    <a:pt x="982" y="30858"/>
                    <a:pt x="1101" y="31109"/>
                    <a:pt x="1115" y="31109"/>
                  </a:cubicBezTo>
                  <a:cubicBezTo>
                    <a:pt x="1116" y="31109"/>
                    <a:pt x="1116" y="31109"/>
                    <a:pt x="1116" y="31108"/>
                  </a:cubicBezTo>
                  <a:cubicBezTo>
                    <a:pt x="1330" y="30975"/>
                    <a:pt x="1045" y="30769"/>
                    <a:pt x="1089" y="30636"/>
                  </a:cubicBezTo>
                  <a:cubicBezTo>
                    <a:pt x="1098" y="30627"/>
                    <a:pt x="1615" y="30288"/>
                    <a:pt x="1410" y="30243"/>
                  </a:cubicBezTo>
                  <a:cubicBezTo>
                    <a:pt x="1407" y="30242"/>
                    <a:pt x="1404" y="30242"/>
                    <a:pt x="1400" y="30242"/>
                  </a:cubicBezTo>
                  <a:cubicBezTo>
                    <a:pt x="1295" y="30242"/>
                    <a:pt x="912" y="30538"/>
                    <a:pt x="817" y="30538"/>
                  </a:cubicBezTo>
                  <a:cubicBezTo>
                    <a:pt x="804" y="30538"/>
                    <a:pt x="796" y="30532"/>
                    <a:pt x="795" y="30520"/>
                  </a:cubicBezTo>
                  <a:cubicBezTo>
                    <a:pt x="787" y="30427"/>
                    <a:pt x="991" y="30256"/>
                    <a:pt x="1054" y="30256"/>
                  </a:cubicBezTo>
                  <a:cubicBezTo>
                    <a:pt x="1064" y="30256"/>
                    <a:pt x="1070" y="30260"/>
                    <a:pt x="1071" y="30270"/>
                  </a:cubicBezTo>
                  <a:cubicBezTo>
                    <a:pt x="1071" y="30207"/>
                    <a:pt x="1107" y="29610"/>
                    <a:pt x="1053" y="29610"/>
                  </a:cubicBezTo>
                  <a:cubicBezTo>
                    <a:pt x="1178" y="29610"/>
                    <a:pt x="1161" y="30109"/>
                    <a:pt x="1321" y="30172"/>
                  </a:cubicBezTo>
                  <a:cubicBezTo>
                    <a:pt x="1276" y="30145"/>
                    <a:pt x="1580" y="29940"/>
                    <a:pt x="1598" y="29931"/>
                  </a:cubicBezTo>
                  <a:cubicBezTo>
                    <a:pt x="1598" y="29931"/>
                    <a:pt x="1348" y="29842"/>
                    <a:pt x="1348" y="29842"/>
                  </a:cubicBezTo>
                  <a:cubicBezTo>
                    <a:pt x="1392" y="29744"/>
                    <a:pt x="1428" y="29645"/>
                    <a:pt x="1464" y="29547"/>
                  </a:cubicBezTo>
                  <a:cubicBezTo>
                    <a:pt x="1446" y="29476"/>
                    <a:pt x="1428" y="29405"/>
                    <a:pt x="1419" y="29396"/>
                  </a:cubicBezTo>
                  <a:lnTo>
                    <a:pt x="1419" y="29396"/>
                  </a:lnTo>
                  <a:cubicBezTo>
                    <a:pt x="1473" y="29413"/>
                    <a:pt x="1482" y="29476"/>
                    <a:pt x="1464" y="29547"/>
                  </a:cubicBezTo>
                  <a:cubicBezTo>
                    <a:pt x="1465" y="29552"/>
                    <a:pt x="1476" y="29554"/>
                    <a:pt x="1494" y="29554"/>
                  </a:cubicBezTo>
                  <a:cubicBezTo>
                    <a:pt x="1619" y="29554"/>
                    <a:pt x="2066" y="29440"/>
                    <a:pt x="1660" y="29128"/>
                  </a:cubicBezTo>
                  <a:lnTo>
                    <a:pt x="1660" y="29128"/>
                  </a:lnTo>
                  <a:cubicBezTo>
                    <a:pt x="1696" y="29190"/>
                    <a:pt x="1705" y="29253"/>
                    <a:pt x="1669" y="29315"/>
                  </a:cubicBezTo>
                  <a:cubicBezTo>
                    <a:pt x="1662" y="29319"/>
                    <a:pt x="1654" y="29320"/>
                    <a:pt x="1647" y="29320"/>
                  </a:cubicBezTo>
                  <a:cubicBezTo>
                    <a:pt x="1524" y="29320"/>
                    <a:pt x="1433" y="28838"/>
                    <a:pt x="1366" y="28762"/>
                  </a:cubicBezTo>
                  <a:cubicBezTo>
                    <a:pt x="1244" y="28617"/>
                    <a:pt x="1147" y="28568"/>
                    <a:pt x="1088" y="28568"/>
                  </a:cubicBezTo>
                  <a:cubicBezTo>
                    <a:pt x="991" y="28568"/>
                    <a:pt x="997" y="28701"/>
                    <a:pt x="1169" y="28762"/>
                  </a:cubicBezTo>
                  <a:lnTo>
                    <a:pt x="1169" y="28762"/>
                  </a:lnTo>
                  <a:cubicBezTo>
                    <a:pt x="1154" y="28765"/>
                    <a:pt x="839" y="29012"/>
                    <a:pt x="830" y="29021"/>
                  </a:cubicBezTo>
                  <a:cubicBezTo>
                    <a:pt x="706" y="28789"/>
                    <a:pt x="670" y="28530"/>
                    <a:pt x="661" y="28272"/>
                  </a:cubicBezTo>
                  <a:lnTo>
                    <a:pt x="661" y="28272"/>
                  </a:lnTo>
                  <a:cubicBezTo>
                    <a:pt x="684" y="28283"/>
                    <a:pt x="707" y="28288"/>
                    <a:pt x="731" y="28288"/>
                  </a:cubicBezTo>
                  <a:cubicBezTo>
                    <a:pt x="962" y="28288"/>
                    <a:pt x="1197" y="27773"/>
                    <a:pt x="1116" y="27603"/>
                  </a:cubicBezTo>
                  <a:cubicBezTo>
                    <a:pt x="1152" y="27576"/>
                    <a:pt x="777" y="27201"/>
                    <a:pt x="768" y="27067"/>
                  </a:cubicBezTo>
                  <a:cubicBezTo>
                    <a:pt x="741" y="26657"/>
                    <a:pt x="1161" y="26389"/>
                    <a:pt x="1482" y="26247"/>
                  </a:cubicBezTo>
                  <a:cubicBezTo>
                    <a:pt x="1410" y="26220"/>
                    <a:pt x="1187" y="26104"/>
                    <a:pt x="1161" y="26032"/>
                  </a:cubicBezTo>
                  <a:lnTo>
                    <a:pt x="1161" y="26032"/>
                  </a:lnTo>
                  <a:cubicBezTo>
                    <a:pt x="1165" y="26044"/>
                    <a:pt x="1173" y="26050"/>
                    <a:pt x="1182" y="26050"/>
                  </a:cubicBezTo>
                  <a:cubicBezTo>
                    <a:pt x="1258" y="26050"/>
                    <a:pt x="1457" y="25701"/>
                    <a:pt x="1473" y="25479"/>
                  </a:cubicBezTo>
                  <a:cubicBezTo>
                    <a:pt x="1419" y="25435"/>
                    <a:pt x="1410" y="25301"/>
                    <a:pt x="1330" y="25301"/>
                  </a:cubicBezTo>
                  <a:cubicBezTo>
                    <a:pt x="1437" y="25301"/>
                    <a:pt x="1473" y="25372"/>
                    <a:pt x="1473" y="25479"/>
                  </a:cubicBezTo>
                  <a:cubicBezTo>
                    <a:pt x="1479" y="25485"/>
                    <a:pt x="1486" y="25488"/>
                    <a:pt x="1494" y="25488"/>
                  </a:cubicBezTo>
                  <a:cubicBezTo>
                    <a:pt x="1511" y="25488"/>
                    <a:pt x="1535" y="25476"/>
                    <a:pt x="1571" y="25453"/>
                  </a:cubicBezTo>
                  <a:cubicBezTo>
                    <a:pt x="1607" y="25426"/>
                    <a:pt x="1946" y="25328"/>
                    <a:pt x="1821" y="25256"/>
                  </a:cubicBezTo>
                  <a:cubicBezTo>
                    <a:pt x="1817" y="25254"/>
                    <a:pt x="1808" y="25253"/>
                    <a:pt x="1794" y="25253"/>
                  </a:cubicBezTo>
                  <a:cubicBezTo>
                    <a:pt x="1747" y="25253"/>
                    <a:pt x="1648" y="25265"/>
                    <a:pt x="1569" y="25265"/>
                  </a:cubicBezTo>
                  <a:cubicBezTo>
                    <a:pt x="1505" y="25265"/>
                    <a:pt x="1455" y="25257"/>
                    <a:pt x="1455" y="25230"/>
                  </a:cubicBezTo>
                  <a:cubicBezTo>
                    <a:pt x="1455" y="24989"/>
                    <a:pt x="1901" y="25122"/>
                    <a:pt x="1901" y="24828"/>
                  </a:cubicBezTo>
                  <a:cubicBezTo>
                    <a:pt x="1901" y="24819"/>
                    <a:pt x="1669" y="24569"/>
                    <a:pt x="1660" y="24560"/>
                  </a:cubicBezTo>
                  <a:cubicBezTo>
                    <a:pt x="1580" y="24328"/>
                    <a:pt x="1723" y="24400"/>
                    <a:pt x="1731" y="24284"/>
                  </a:cubicBezTo>
                  <a:cubicBezTo>
                    <a:pt x="1731" y="24114"/>
                    <a:pt x="1731" y="23579"/>
                    <a:pt x="1812" y="23436"/>
                  </a:cubicBezTo>
                  <a:cubicBezTo>
                    <a:pt x="1795" y="23436"/>
                    <a:pt x="1528" y="23391"/>
                    <a:pt x="1480" y="23391"/>
                  </a:cubicBezTo>
                  <a:cubicBezTo>
                    <a:pt x="1476" y="23391"/>
                    <a:pt x="1473" y="23391"/>
                    <a:pt x="1473" y="23392"/>
                  </a:cubicBezTo>
                  <a:cubicBezTo>
                    <a:pt x="1526" y="23597"/>
                    <a:pt x="1330" y="24150"/>
                    <a:pt x="1178" y="24150"/>
                  </a:cubicBezTo>
                  <a:cubicBezTo>
                    <a:pt x="1215" y="24036"/>
                    <a:pt x="1219" y="24001"/>
                    <a:pt x="1206" y="24001"/>
                  </a:cubicBezTo>
                  <a:cubicBezTo>
                    <a:pt x="1185" y="24001"/>
                    <a:pt x="1123" y="24087"/>
                    <a:pt x="1080" y="24087"/>
                  </a:cubicBezTo>
                  <a:cubicBezTo>
                    <a:pt x="1056" y="24087"/>
                    <a:pt x="1038" y="24061"/>
                    <a:pt x="1036" y="23981"/>
                  </a:cubicBezTo>
                  <a:cubicBezTo>
                    <a:pt x="1036" y="23945"/>
                    <a:pt x="1152" y="23588"/>
                    <a:pt x="1241" y="23588"/>
                  </a:cubicBezTo>
                  <a:cubicBezTo>
                    <a:pt x="1359" y="23596"/>
                    <a:pt x="1191" y="23859"/>
                    <a:pt x="1209" y="23859"/>
                  </a:cubicBezTo>
                  <a:cubicBezTo>
                    <a:pt x="1210" y="23859"/>
                    <a:pt x="1211" y="23858"/>
                    <a:pt x="1214" y="23856"/>
                  </a:cubicBezTo>
                  <a:cubicBezTo>
                    <a:pt x="1276" y="23784"/>
                    <a:pt x="1339" y="23713"/>
                    <a:pt x="1392" y="23633"/>
                  </a:cubicBezTo>
                  <a:lnTo>
                    <a:pt x="1392" y="23633"/>
                  </a:lnTo>
                  <a:cubicBezTo>
                    <a:pt x="1378" y="23637"/>
                    <a:pt x="1364" y="23640"/>
                    <a:pt x="1353" y="23640"/>
                  </a:cubicBezTo>
                  <a:cubicBezTo>
                    <a:pt x="1156" y="23640"/>
                    <a:pt x="1392" y="23022"/>
                    <a:pt x="1502" y="23022"/>
                  </a:cubicBezTo>
                  <a:cubicBezTo>
                    <a:pt x="1511" y="23022"/>
                    <a:pt x="1519" y="23026"/>
                    <a:pt x="1526" y="23035"/>
                  </a:cubicBezTo>
                  <a:cubicBezTo>
                    <a:pt x="1511" y="23013"/>
                    <a:pt x="1493" y="23005"/>
                    <a:pt x="1473" y="23005"/>
                  </a:cubicBezTo>
                  <a:cubicBezTo>
                    <a:pt x="1403" y="23005"/>
                    <a:pt x="1312" y="23113"/>
                    <a:pt x="1237" y="23113"/>
                  </a:cubicBezTo>
                  <a:cubicBezTo>
                    <a:pt x="1212" y="23113"/>
                    <a:pt x="1190" y="23102"/>
                    <a:pt x="1170" y="23071"/>
                  </a:cubicBezTo>
                  <a:lnTo>
                    <a:pt x="1170" y="23071"/>
                  </a:lnTo>
                  <a:cubicBezTo>
                    <a:pt x="1170" y="23072"/>
                    <a:pt x="1172" y="23072"/>
                    <a:pt x="1174" y="23072"/>
                  </a:cubicBezTo>
                  <a:cubicBezTo>
                    <a:pt x="1258" y="23072"/>
                    <a:pt x="2324" y="22338"/>
                    <a:pt x="2133" y="22312"/>
                  </a:cubicBezTo>
                  <a:cubicBezTo>
                    <a:pt x="2122" y="22311"/>
                    <a:pt x="2112" y="22310"/>
                    <a:pt x="2101" y="22310"/>
                  </a:cubicBezTo>
                  <a:cubicBezTo>
                    <a:pt x="1902" y="22310"/>
                    <a:pt x="1828" y="22620"/>
                    <a:pt x="1725" y="22620"/>
                  </a:cubicBezTo>
                  <a:cubicBezTo>
                    <a:pt x="1695" y="22620"/>
                    <a:pt x="1663" y="22594"/>
                    <a:pt x="1624" y="22526"/>
                  </a:cubicBezTo>
                  <a:cubicBezTo>
                    <a:pt x="1622" y="22526"/>
                    <a:pt x="1620" y="22526"/>
                    <a:pt x="1618" y="22526"/>
                  </a:cubicBezTo>
                  <a:cubicBezTo>
                    <a:pt x="1558" y="22526"/>
                    <a:pt x="1499" y="22758"/>
                    <a:pt x="1473" y="22758"/>
                  </a:cubicBezTo>
                  <a:cubicBezTo>
                    <a:pt x="1464" y="22758"/>
                    <a:pt x="1187" y="22687"/>
                    <a:pt x="1259" y="22669"/>
                  </a:cubicBezTo>
                  <a:cubicBezTo>
                    <a:pt x="1310" y="22661"/>
                    <a:pt x="997" y="22426"/>
                    <a:pt x="959" y="22426"/>
                  </a:cubicBezTo>
                  <a:cubicBezTo>
                    <a:pt x="957" y="22426"/>
                    <a:pt x="956" y="22427"/>
                    <a:pt x="955" y="22428"/>
                  </a:cubicBezTo>
                  <a:cubicBezTo>
                    <a:pt x="955" y="22526"/>
                    <a:pt x="955" y="22625"/>
                    <a:pt x="937" y="22732"/>
                  </a:cubicBezTo>
                  <a:cubicBezTo>
                    <a:pt x="924" y="22736"/>
                    <a:pt x="911" y="22738"/>
                    <a:pt x="900" y="22738"/>
                  </a:cubicBezTo>
                  <a:cubicBezTo>
                    <a:pt x="735" y="22738"/>
                    <a:pt x="750" y="22350"/>
                    <a:pt x="750" y="22259"/>
                  </a:cubicBezTo>
                  <a:lnTo>
                    <a:pt x="750" y="22259"/>
                  </a:lnTo>
                  <a:cubicBezTo>
                    <a:pt x="788" y="22335"/>
                    <a:pt x="835" y="22364"/>
                    <a:pt x="881" y="22364"/>
                  </a:cubicBezTo>
                  <a:cubicBezTo>
                    <a:pt x="1021" y="22364"/>
                    <a:pt x="1164" y="22102"/>
                    <a:pt x="1098" y="22027"/>
                  </a:cubicBezTo>
                  <a:lnTo>
                    <a:pt x="1098" y="22027"/>
                  </a:lnTo>
                  <a:cubicBezTo>
                    <a:pt x="1121" y="22055"/>
                    <a:pt x="750" y="22170"/>
                    <a:pt x="741" y="22179"/>
                  </a:cubicBezTo>
                  <a:cubicBezTo>
                    <a:pt x="714" y="21795"/>
                    <a:pt x="857" y="21590"/>
                    <a:pt x="937" y="21313"/>
                  </a:cubicBezTo>
                  <a:lnTo>
                    <a:pt x="937" y="21313"/>
                  </a:lnTo>
                  <a:cubicBezTo>
                    <a:pt x="937" y="21314"/>
                    <a:pt x="937" y="21314"/>
                    <a:pt x="937" y="21314"/>
                  </a:cubicBezTo>
                  <a:cubicBezTo>
                    <a:pt x="933" y="21314"/>
                    <a:pt x="978" y="20958"/>
                    <a:pt x="920" y="20958"/>
                  </a:cubicBezTo>
                  <a:cubicBezTo>
                    <a:pt x="909" y="20958"/>
                    <a:pt x="894" y="20970"/>
                    <a:pt x="875" y="21001"/>
                  </a:cubicBezTo>
                  <a:cubicBezTo>
                    <a:pt x="768" y="21170"/>
                    <a:pt x="1089" y="21215"/>
                    <a:pt x="732" y="21295"/>
                  </a:cubicBezTo>
                  <a:cubicBezTo>
                    <a:pt x="732" y="20840"/>
                    <a:pt x="759" y="20385"/>
                    <a:pt x="750" y="19930"/>
                  </a:cubicBezTo>
                  <a:lnTo>
                    <a:pt x="750" y="19930"/>
                  </a:lnTo>
                  <a:cubicBezTo>
                    <a:pt x="887" y="20018"/>
                    <a:pt x="960" y="20050"/>
                    <a:pt x="990" y="20050"/>
                  </a:cubicBezTo>
                  <a:cubicBezTo>
                    <a:pt x="1063" y="20050"/>
                    <a:pt x="892" y="19871"/>
                    <a:pt x="782" y="19871"/>
                  </a:cubicBezTo>
                  <a:cubicBezTo>
                    <a:pt x="771" y="19871"/>
                    <a:pt x="760" y="19873"/>
                    <a:pt x="750" y="19877"/>
                  </a:cubicBezTo>
                  <a:cubicBezTo>
                    <a:pt x="807" y="19728"/>
                    <a:pt x="830" y="19658"/>
                    <a:pt x="810" y="19658"/>
                  </a:cubicBezTo>
                  <a:cubicBezTo>
                    <a:pt x="805" y="19658"/>
                    <a:pt x="797" y="19663"/>
                    <a:pt x="786" y="19672"/>
                  </a:cubicBezTo>
                  <a:cubicBezTo>
                    <a:pt x="857" y="19610"/>
                    <a:pt x="1405" y="18601"/>
                    <a:pt x="1454" y="18601"/>
                  </a:cubicBezTo>
                  <a:cubicBezTo>
                    <a:pt x="1454" y="18601"/>
                    <a:pt x="1455" y="18601"/>
                    <a:pt x="1455" y="18601"/>
                  </a:cubicBezTo>
                  <a:lnTo>
                    <a:pt x="1455" y="18601"/>
                  </a:lnTo>
                  <a:cubicBezTo>
                    <a:pt x="1452" y="18601"/>
                    <a:pt x="1449" y="18601"/>
                    <a:pt x="1447" y="18601"/>
                  </a:cubicBezTo>
                  <a:cubicBezTo>
                    <a:pt x="1341" y="18601"/>
                    <a:pt x="1213" y="18932"/>
                    <a:pt x="1169" y="18949"/>
                  </a:cubicBezTo>
                  <a:lnTo>
                    <a:pt x="1187" y="18949"/>
                  </a:lnTo>
                  <a:cubicBezTo>
                    <a:pt x="1178" y="18954"/>
                    <a:pt x="1174" y="18956"/>
                    <a:pt x="1171" y="18956"/>
                  </a:cubicBezTo>
                  <a:cubicBezTo>
                    <a:pt x="1167" y="18956"/>
                    <a:pt x="1165" y="18954"/>
                    <a:pt x="1161" y="18949"/>
                  </a:cubicBezTo>
                  <a:cubicBezTo>
                    <a:pt x="1027" y="18931"/>
                    <a:pt x="723" y="18619"/>
                    <a:pt x="714" y="18485"/>
                  </a:cubicBezTo>
                  <a:cubicBezTo>
                    <a:pt x="830" y="18485"/>
                    <a:pt x="937" y="18503"/>
                    <a:pt x="1045" y="18548"/>
                  </a:cubicBezTo>
                  <a:cubicBezTo>
                    <a:pt x="1036" y="18360"/>
                    <a:pt x="911" y="18128"/>
                    <a:pt x="964" y="17941"/>
                  </a:cubicBezTo>
                  <a:lnTo>
                    <a:pt x="964" y="17941"/>
                  </a:lnTo>
                  <a:cubicBezTo>
                    <a:pt x="1071" y="18066"/>
                    <a:pt x="1134" y="18200"/>
                    <a:pt x="1134" y="18369"/>
                  </a:cubicBezTo>
                  <a:lnTo>
                    <a:pt x="1134" y="18280"/>
                  </a:lnTo>
                  <a:cubicBezTo>
                    <a:pt x="1134" y="18369"/>
                    <a:pt x="1223" y="18450"/>
                    <a:pt x="1223" y="18539"/>
                  </a:cubicBezTo>
                  <a:cubicBezTo>
                    <a:pt x="1223" y="18102"/>
                    <a:pt x="920" y="17959"/>
                    <a:pt x="822" y="17691"/>
                  </a:cubicBezTo>
                  <a:cubicBezTo>
                    <a:pt x="786" y="17593"/>
                    <a:pt x="732" y="17504"/>
                    <a:pt x="714" y="17388"/>
                  </a:cubicBezTo>
                  <a:cubicBezTo>
                    <a:pt x="707" y="17329"/>
                    <a:pt x="883" y="17221"/>
                    <a:pt x="949" y="17221"/>
                  </a:cubicBezTo>
                  <a:cubicBezTo>
                    <a:pt x="963" y="17221"/>
                    <a:pt x="972" y="17226"/>
                    <a:pt x="973" y="17236"/>
                  </a:cubicBezTo>
                  <a:cubicBezTo>
                    <a:pt x="962" y="17046"/>
                    <a:pt x="954" y="16938"/>
                    <a:pt x="899" y="16938"/>
                  </a:cubicBezTo>
                  <a:cubicBezTo>
                    <a:pt x="869" y="16938"/>
                    <a:pt x="825" y="16971"/>
                    <a:pt x="759" y="17040"/>
                  </a:cubicBezTo>
                  <a:cubicBezTo>
                    <a:pt x="759" y="17049"/>
                    <a:pt x="768" y="17058"/>
                    <a:pt x="768" y="17058"/>
                  </a:cubicBezTo>
                  <a:lnTo>
                    <a:pt x="741" y="17058"/>
                  </a:lnTo>
                  <a:cubicBezTo>
                    <a:pt x="750" y="17049"/>
                    <a:pt x="750" y="17049"/>
                    <a:pt x="759" y="17040"/>
                  </a:cubicBezTo>
                  <a:cubicBezTo>
                    <a:pt x="686" y="16887"/>
                    <a:pt x="629" y="16675"/>
                    <a:pt x="696" y="16675"/>
                  </a:cubicBezTo>
                  <a:cubicBezTo>
                    <a:pt x="726" y="16675"/>
                    <a:pt x="783" y="16720"/>
                    <a:pt x="875" y="16835"/>
                  </a:cubicBezTo>
                  <a:cubicBezTo>
                    <a:pt x="875" y="16826"/>
                    <a:pt x="902" y="16371"/>
                    <a:pt x="955" y="16317"/>
                  </a:cubicBezTo>
                  <a:lnTo>
                    <a:pt x="955" y="16317"/>
                  </a:lnTo>
                  <a:cubicBezTo>
                    <a:pt x="908" y="16328"/>
                    <a:pt x="861" y="16332"/>
                    <a:pt x="814" y="16332"/>
                  </a:cubicBezTo>
                  <a:cubicBezTo>
                    <a:pt x="781" y="16332"/>
                    <a:pt x="748" y="16330"/>
                    <a:pt x="714" y="16326"/>
                  </a:cubicBezTo>
                  <a:cubicBezTo>
                    <a:pt x="706" y="16326"/>
                    <a:pt x="706" y="16318"/>
                    <a:pt x="706" y="16291"/>
                  </a:cubicBezTo>
                  <a:lnTo>
                    <a:pt x="706" y="16291"/>
                  </a:lnTo>
                  <a:cubicBezTo>
                    <a:pt x="706" y="16309"/>
                    <a:pt x="706" y="16318"/>
                    <a:pt x="714" y="16326"/>
                  </a:cubicBezTo>
                  <a:cubicBezTo>
                    <a:pt x="748" y="16326"/>
                    <a:pt x="526" y="15759"/>
                    <a:pt x="866" y="15759"/>
                  </a:cubicBezTo>
                  <a:cubicBezTo>
                    <a:pt x="885" y="15759"/>
                    <a:pt x="906" y="15761"/>
                    <a:pt x="929" y="15764"/>
                  </a:cubicBezTo>
                  <a:cubicBezTo>
                    <a:pt x="813" y="15738"/>
                    <a:pt x="714" y="15684"/>
                    <a:pt x="634" y="15613"/>
                  </a:cubicBezTo>
                  <a:cubicBezTo>
                    <a:pt x="701" y="15529"/>
                    <a:pt x="756" y="15488"/>
                    <a:pt x="800" y="15488"/>
                  </a:cubicBezTo>
                  <a:cubicBezTo>
                    <a:pt x="849" y="15488"/>
                    <a:pt x="883" y="15540"/>
                    <a:pt x="902" y="15639"/>
                  </a:cubicBezTo>
                  <a:cubicBezTo>
                    <a:pt x="1027" y="15541"/>
                    <a:pt x="1125" y="15425"/>
                    <a:pt x="1205" y="15292"/>
                  </a:cubicBezTo>
                  <a:lnTo>
                    <a:pt x="1205" y="15292"/>
                  </a:lnTo>
                  <a:cubicBezTo>
                    <a:pt x="1205" y="15292"/>
                    <a:pt x="723" y="15434"/>
                    <a:pt x="670" y="15434"/>
                  </a:cubicBezTo>
                  <a:cubicBezTo>
                    <a:pt x="661" y="15434"/>
                    <a:pt x="688" y="15042"/>
                    <a:pt x="732" y="15024"/>
                  </a:cubicBezTo>
                  <a:cubicBezTo>
                    <a:pt x="848" y="15060"/>
                    <a:pt x="955" y="15122"/>
                    <a:pt x="1053" y="15202"/>
                  </a:cubicBezTo>
                  <a:cubicBezTo>
                    <a:pt x="1116" y="15184"/>
                    <a:pt x="688" y="14703"/>
                    <a:pt x="688" y="14703"/>
                  </a:cubicBezTo>
                  <a:cubicBezTo>
                    <a:pt x="563" y="14426"/>
                    <a:pt x="625" y="14203"/>
                    <a:pt x="643" y="13873"/>
                  </a:cubicBezTo>
                  <a:lnTo>
                    <a:pt x="643" y="13873"/>
                  </a:lnTo>
                  <a:cubicBezTo>
                    <a:pt x="695" y="13896"/>
                    <a:pt x="805" y="13959"/>
                    <a:pt x="891" y="13959"/>
                  </a:cubicBezTo>
                  <a:cubicBezTo>
                    <a:pt x="940" y="13959"/>
                    <a:pt x="981" y="13940"/>
                    <a:pt x="1000" y="13882"/>
                  </a:cubicBezTo>
                  <a:cubicBezTo>
                    <a:pt x="901" y="13737"/>
                    <a:pt x="847" y="13711"/>
                    <a:pt x="812" y="13711"/>
                  </a:cubicBezTo>
                  <a:cubicBezTo>
                    <a:pt x="792" y="13711"/>
                    <a:pt x="779" y="13719"/>
                    <a:pt x="766" y="13719"/>
                  </a:cubicBezTo>
                  <a:cubicBezTo>
                    <a:pt x="739" y="13719"/>
                    <a:pt x="718" y="13685"/>
                    <a:pt x="661" y="13472"/>
                  </a:cubicBezTo>
                  <a:cubicBezTo>
                    <a:pt x="598" y="13222"/>
                    <a:pt x="697" y="12820"/>
                    <a:pt x="706" y="12571"/>
                  </a:cubicBezTo>
                  <a:cubicBezTo>
                    <a:pt x="734" y="12571"/>
                    <a:pt x="865" y="12685"/>
                    <a:pt x="930" y="12685"/>
                  </a:cubicBezTo>
                  <a:cubicBezTo>
                    <a:pt x="947" y="12685"/>
                    <a:pt x="959" y="12678"/>
                    <a:pt x="964" y="12660"/>
                  </a:cubicBezTo>
                  <a:cubicBezTo>
                    <a:pt x="982" y="12624"/>
                    <a:pt x="1161" y="12481"/>
                    <a:pt x="1053" y="12455"/>
                  </a:cubicBezTo>
                  <a:lnTo>
                    <a:pt x="1053" y="12455"/>
                  </a:lnTo>
                  <a:cubicBezTo>
                    <a:pt x="993" y="12522"/>
                    <a:pt x="928" y="12557"/>
                    <a:pt x="870" y="12557"/>
                  </a:cubicBezTo>
                  <a:cubicBezTo>
                    <a:pt x="783" y="12557"/>
                    <a:pt x="714" y="12475"/>
                    <a:pt x="714" y="12303"/>
                  </a:cubicBezTo>
                  <a:cubicBezTo>
                    <a:pt x="772" y="12303"/>
                    <a:pt x="1120" y="12155"/>
                    <a:pt x="955" y="12155"/>
                  </a:cubicBezTo>
                  <a:cubicBezTo>
                    <a:pt x="914" y="12155"/>
                    <a:pt x="841" y="12164"/>
                    <a:pt x="723" y="12187"/>
                  </a:cubicBezTo>
                  <a:cubicBezTo>
                    <a:pt x="723" y="11902"/>
                    <a:pt x="1392" y="11571"/>
                    <a:pt x="1089" y="11393"/>
                  </a:cubicBezTo>
                  <a:cubicBezTo>
                    <a:pt x="1618" y="11231"/>
                    <a:pt x="1096" y="11053"/>
                    <a:pt x="1017" y="11053"/>
                  </a:cubicBezTo>
                  <a:cubicBezTo>
                    <a:pt x="1013" y="11053"/>
                    <a:pt x="1010" y="11053"/>
                    <a:pt x="1009" y="11054"/>
                  </a:cubicBezTo>
                  <a:cubicBezTo>
                    <a:pt x="985" y="11228"/>
                    <a:pt x="920" y="11317"/>
                    <a:pt x="806" y="11317"/>
                  </a:cubicBezTo>
                  <a:cubicBezTo>
                    <a:pt x="791" y="11317"/>
                    <a:pt x="776" y="11316"/>
                    <a:pt x="759" y="11313"/>
                  </a:cubicBezTo>
                  <a:cubicBezTo>
                    <a:pt x="714" y="11117"/>
                    <a:pt x="1116" y="11027"/>
                    <a:pt x="804" y="10885"/>
                  </a:cubicBezTo>
                  <a:cubicBezTo>
                    <a:pt x="1062" y="10858"/>
                    <a:pt x="1285" y="10956"/>
                    <a:pt x="1285" y="10563"/>
                  </a:cubicBezTo>
                  <a:cubicBezTo>
                    <a:pt x="1285" y="10552"/>
                    <a:pt x="1275" y="10547"/>
                    <a:pt x="1256" y="10547"/>
                  </a:cubicBezTo>
                  <a:cubicBezTo>
                    <a:pt x="1154" y="10547"/>
                    <a:pt x="811" y="10694"/>
                    <a:pt x="717" y="10694"/>
                  </a:cubicBezTo>
                  <a:cubicBezTo>
                    <a:pt x="707" y="10694"/>
                    <a:pt x="700" y="10692"/>
                    <a:pt x="697" y="10688"/>
                  </a:cubicBezTo>
                  <a:cubicBezTo>
                    <a:pt x="607" y="10590"/>
                    <a:pt x="1178" y="10430"/>
                    <a:pt x="1178" y="10376"/>
                  </a:cubicBezTo>
                  <a:cubicBezTo>
                    <a:pt x="1178" y="10296"/>
                    <a:pt x="1196" y="10073"/>
                    <a:pt x="1276" y="10019"/>
                  </a:cubicBezTo>
                  <a:cubicBezTo>
                    <a:pt x="1343" y="10052"/>
                    <a:pt x="1378" y="10108"/>
                    <a:pt x="1362" y="10195"/>
                  </a:cubicBezTo>
                  <a:lnTo>
                    <a:pt x="1362" y="10195"/>
                  </a:lnTo>
                  <a:cubicBezTo>
                    <a:pt x="1398" y="10084"/>
                    <a:pt x="1580" y="10028"/>
                    <a:pt x="1589" y="9885"/>
                  </a:cubicBezTo>
                  <a:cubicBezTo>
                    <a:pt x="1589" y="9832"/>
                    <a:pt x="1577" y="9815"/>
                    <a:pt x="1562" y="9815"/>
                  </a:cubicBezTo>
                  <a:cubicBezTo>
                    <a:pt x="1536" y="9815"/>
                    <a:pt x="1498" y="9866"/>
                    <a:pt x="1489" y="9866"/>
                  </a:cubicBezTo>
                  <a:cubicBezTo>
                    <a:pt x="1481" y="9866"/>
                    <a:pt x="1492" y="9832"/>
                    <a:pt x="1544" y="9707"/>
                  </a:cubicBezTo>
                  <a:lnTo>
                    <a:pt x="1544" y="9707"/>
                  </a:lnTo>
                  <a:cubicBezTo>
                    <a:pt x="1375" y="9850"/>
                    <a:pt x="1045" y="9805"/>
                    <a:pt x="848" y="9903"/>
                  </a:cubicBezTo>
                  <a:cubicBezTo>
                    <a:pt x="848" y="9903"/>
                    <a:pt x="848" y="9903"/>
                    <a:pt x="848" y="9903"/>
                  </a:cubicBezTo>
                  <a:cubicBezTo>
                    <a:pt x="839" y="9903"/>
                    <a:pt x="830" y="9555"/>
                    <a:pt x="830" y="9529"/>
                  </a:cubicBezTo>
                  <a:cubicBezTo>
                    <a:pt x="831" y="9522"/>
                    <a:pt x="838" y="9520"/>
                    <a:pt x="848" y="9520"/>
                  </a:cubicBezTo>
                  <a:cubicBezTo>
                    <a:pt x="877" y="9520"/>
                    <a:pt x="938" y="9539"/>
                    <a:pt x="995" y="9539"/>
                  </a:cubicBezTo>
                  <a:cubicBezTo>
                    <a:pt x="1092" y="9539"/>
                    <a:pt x="1178" y="9486"/>
                    <a:pt x="1089" y="9198"/>
                  </a:cubicBezTo>
                  <a:cubicBezTo>
                    <a:pt x="1021" y="8986"/>
                    <a:pt x="1009" y="8944"/>
                    <a:pt x="916" y="8944"/>
                  </a:cubicBezTo>
                  <a:cubicBezTo>
                    <a:pt x="876" y="8944"/>
                    <a:pt x="822" y="8952"/>
                    <a:pt x="741" y="8958"/>
                  </a:cubicBezTo>
                  <a:cubicBezTo>
                    <a:pt x="798" y="8888"/>
                    <a:pt x="924" y="8864"/>
                    <a:pt x="1065" y="8864"/>
                  </a:cubicBezTo>
                  <a:cubicBezTo>
                    <a:pt x="1340" y="8864"/>
                    <a:pt x="1672" y="8957"/>
                    <a:pt x="1669" y="8993"/>
                  </a:cubicBezTo>
                  <a:lnTo>
                    <a:pt x="1669" y="8993"/>
                  </a:lnTo>
                  <a:cubicBezTo>
                    <a:pt x="1686" y="8859"/>
                    <a:pt x="1339" y="8672"/>
                    <a:pt x="1232" y="8636"/>
                  </a:cubicBezTo>
                  <a:cubicBezTo>
                    <a:pt x="1223" y="8645"/>
                    <a:pt x="1214" y="8645"/>
                    <a:pt x="1214" y="8645"/>
                  </a:cubicBezTo>
                  <a:cubicBezTo>
                    <a:pt x="1205" y="8636"/>
                    <a:pt x="1214" y="8636"/>
                    <a:pt x="1232" y="8636"/>
                  </a:cubicBezTo>
                  <a:cubicBezTo>
                    <a:pt x="1642" y="8503"/>
                    <a:pt x="2079" y="8529"/>
                    <a:pt x="2499" y="8458"/>
                  </a:cubicBezTo>
                  <a:lnTo>
                    <a:pt x="2499" y="8422"/>
                  </a:lnTo>
                  <a:cubicBezTo>
                    <a:pt x="2353" y="8441"/>
                    <a:pt x="2204" y="8453"/>
                    <a:pt x="2057" y="8453"/>
                  </a:cubicBezTo>
                  <a:cubicBezTo>
                    <a:pt x="1926" y="8453"/>
                    <a:pt x="1795" y="8443"/>
                    <a:pt x="1669" y="8422"/>
                  </a:cubicBezTo>
                  <a:cubicBezTo>
                    <a:pt x="1491" y="8387"/>
                    <a:pt x="1303" y="8360"/>
                    <a:pt x="1152" y="8262"/>
                  </a:cubicBezTo>
                  <a:cubicBezTo>
                    <a:pt x="955" y="8137"/>
                    <a:pt x="937" y="7958"/>
                    <a:pt x="937" y="7958"/>
                  </a:cubicBezTo>
                  <a:cubicBezTo>
                    <a:pt x="771" y="7739"/>
                    <a:pt x="405" y="7200"/>
                    <a:pt x="819" y="7200"/>
                  </a:cubicBezTo>
                  <a:cubicBezTo>
                    <a:pt x="825" y="7200"/>
                    <a:pt x="832" y="7200"/>
                    <a:pt x="839" y="7200"/>
                  </a:cubicBezTo>
                  <a:cubicBezTo>
                    <a:pt x="795" y="7057"/>
                    <a:pt x="759" y="6915"/>
                    <a:pt x="750" y="6763"/>
                  </a:cubicBezTo>
                  <a:cubicBezTo>
                    <a:pt x="830" y="6648"/>
                    <a:pt x="919" y="6532"/>
                    <a:pt x="1007" y="6426"/>
                  </a:cubicBezTo>
                  <a:lnTo>
                    <a:pt x="1007" y="6426"/>
                  </a:lnTo>
                  <a:cubicBezTo>
                    <a:pt x="1007" y="6426"/>
                    <a:pt x="1007" y="6426"/>
                    <a:pt x="1007" y="6426"/>
                  </a:cubicBezTo>
                  <a:cubicBezTo>
                    <a:pt x="977" y="6426"/>
                    <a:pt x="624" y="6146"/>
                    <a:pt x="607" y="6112"/>
                  </a:cubicBezTo>
                  <a:cubicBezTo>
                    <a:pt x="563" y="6023"/>
                    <a:pt x="590" y="5800"/>
                    <a:pt x="590" y="5657"/>
                  </a:cubicBezTo>
                  <a:cubicBezTo>
                    <a:pt x="554" y="4979"/>
                    <a:pt x="670" y="4319"/>
                    <a:pt x="598" y="3632"/>
                  </a:cubicBezTo>
                  <a:lnTo>
                    <a:pt x="598" y="3632"/>
                  </a:lnTo>
                  <a:cubicBezTo>
                    <a:pt x="741" y="3703"/>
                    <a:pt x="688" y="3899"/>
                    <a:pt x="893" y="3899"/>
                  </a:cubicBezTo>
                  <a:cubicBezTo>
                    <a:pt x="982" y="3899"/>
                    <a:pt x="616" y="3444"/>
                    <a:pt x="616" y="3436"/>
                  </a:cubicBezTo>
                  <a:cubicBezTo>
                    <a:pt x="590" y="3177"/>
                    <a:pt x="911" y="3373"/>
                    <a:pt x="937" y="3204"/>
                  </a:cubicBezTo>
                  <a:cubicBezTo>
                    <a:pt x="982" y="2927"/>
                    <a:pt x="795" y="3061"/>
                    <a:pt x="929" y="2829"/>
                  </a:cubicBezTo>
                  <a:cubicBezTo>
                    <a:pt x="1009" y="2695"/>
                    <a:pt x="1196" y="2642"/>
                    <a:pt x="1303" y="2517"/>
                  </a:cubicBezTo>
                  <a:lnTo>
                    <a:pt x="1303" y="2517"/>
                  </a:lnTo>
                  <a:cubicBezTo>
                    <a:pt x="1265" y="2536"/>
                    <a:pt x="1206" y="2547"/>
                    <a:pt x="1151" y="2547"/>
                  </a:cubicBezTo>
                  <a:cubicBezTo>
                    <a:pt x="1076" y="2547"/>
                    <a:pt x="1009" y="2527"/>
                    <a:pt x="1009" y="2481"/>
                  </a:cubicBezTo>
                  <a:cubicBezTo>
                    <a:pt x="1009" y="2458"/>
                    <a:pt x="1147" y="2416"/>
                    <a:pt x="1247" y="2416"/>
                  </a:cubicBezTo>
                  <a:cubicBezTo>
                    <a:pt x="1302" y="2416"/>
                    <a:pt x="1345" y="2429"/>
                    <a:pt x="1348" y="2463"/>
                  </a:cubicBezTo>
                  <a:cubicBezTo>
                    <a:pt x="1357" y="2445"/>
                    <a:pt x="1366" y="2427"/>
                    <a:pt x="1375" y="2401"/>
                  </a:cubicBezTo>
                  <a:cubicBezTo>
                    <a:pt x="1491" y="2097"/>
                    <a:pt x="1152" y="1598"/>
                    <a:pt x="1517" y="1544"/>
                  </a:cubicBezTo>
                  <a:cubicBezTo>
                    <a:pt x="697" y="1205"/>
                    <a:pt x="2088" y="688"/>
                    <a:pt x="2409" y="688"/>
                  </a:cubicBezTo>
                  <a:cubicBezTo>
                    <a:pt x="2356" y="661"/>
                    <a:pt x="2365" y="643"/>
                    <a:pt x="2436" y="616"/>
                  </a:cubicBezTo>
                  <a:cubicBezTo>
                    <a:pt x="2466" y="586"/>
                    <a:pt x="2493" y="572"/>
                    <a:pt x="2518" y="572"/>
                  </a:cubicBezTo>
                  <a:cubicBezTo>
                    <a:pt x="2565" y="572"/>
                    <a:pt x="2603" y="629"/>
                    <a:pt x="2632" y="741"/>
                  </a:cubicBezTo>
                  <a:cubicBezTo>
                    <a:pt x="2668" y="679"/>
                    <a:pt x="2695" y="616"/>
                    <a:pt x="2731" y="545"/>
                  </a:cubicBezTo>
                  <a:lnTo>
                    <a:pt x="2731" y="545"/>
                  </a:lnTo>
                  <a:cubicBezTo>
                    <a:pt x="2686" y="572"/>
                    <a:pt x="2659" y="608"/>
                    <a:pt x="2641" y="643"/>
                  </a:cubicBezTo>
                  <a:cubicBezTo>
                    <a:pt x="2607" y="575"/>
                    <a:pt x="2631" y="533"/>
                    <a:pt x="2679" y="533"/>
                  </a:cubicBezTo>
                  <a:cubicBezTo>
                    <a:pt x="2694" y="533"/>
                    <a:pt x="2712" y="537"/>
                    <a:pt x="2731" y="545"/>
                  </a:cubicBezTo>
                  <a:cubicBezTo>
                    <a:pt x="2873" y="599"/>
                    <a:pt x="3025" y="643"/>
                    <a:pt x="3177" y="688"/>
                  </a:cubicBezTo>
                  <a:cubicBezTo>
                    <a:pt x="3125" y="577"/>
                    <a:pt x="3130" y="523"/>
                    <a:pt x="3192" y="523"/>
                  </a:cubicBezTo>
                  <a:cubicBezTo>
                    <a:pt x="3215" y="523"/>
                    <a:pt x="3245" y="531"/>
                    <a:pt x="3284" y="545"/>
                  </a:cubicBezTo>
                  <a:cubicBezTo>
                    <a:pt x="3426" y="554"/>
                    <a:pt x="3569" y="581"/>
                    <a:pt x="3703" y="616"/>
                  </a:cubicBezTo>
                  <a:cubicBezTo>
                    <a:pt x="3855" y="652"/>
                    <a:pt x="4060" y="786"/>
                    <a:pt x="4203" y="795"/>
                  </a:cubicBezTo>
                  <a:cubicBezTo>
                    <a:pt x="4256" y="795"/>
                    <a:pt x="4051" y="608"/>
                    <a:pt x="4042" y="599"/>
                  </a:cubicBezTo>
                  <a:lnTo>
                    <a:pt x="4042" y="599"/>
                  </a:lnTo>
                  <a:cubicBezTo>
                    <a:pt x="4310" y="625"/>
                    <a:pt x="4559" y="688"/>
                    <a:pt x="4827" y="741"/>
                  </a:cubicBezTo>
                  <a:cubicBezTo>
                    <a:pt x="4748" y="678"/>
                    <a:pt x="4844" y="658"/>
                    <a:pt x="4994" y="658"/>
                  </a:cubicBezTo>
                  <a:cubicBezTo>
                    <a:pt x="5200" y="658"/>
                    <a:pt x="5506" y="695"/>
                    <a:pt x="5594" y="706"/>
                  </a:cubicBezTo>
                  <a:cubicBezTo>
                    <a:pt x="5488" y="780"/>
                    <a:pt x="5533" y="802"/>
                    <a:pt x="5631" y="802"/>
                  </a:cubicBezTo>
                  <a:cubicBezTo>
                    <a:pt x="5780" y="802"/>
                    <a:pt x="6051" y="750"/>
                    <a:pt x="6094" y="750"/>
                  </a:cubicBezTo>
                  <a:cubicBezTo>
                    <a:pt x="6611" y="759"/>
                    <a:pt x="6959" y="991"/>
                    <a:pt x="7316" y="1357"/>
                  </a:cubicBezTo>
                  <a:cubicBezTo>
                    <a:pt x="7530" y="929"/>
                    <a:pt x="8164" y="722"/>
                    <a:pt x="8616" y="722"/>
                  </a:cubicBezTo>
                  <a:cubicBezTo>
                    <a:pt x="8635" y="722"/>
                    <a:pt x="8654" y="723"/>
                    <a:pt x="8672" y="724"/>
                  </a:cubicBezTo>
                  <a:cubicBezTo>
                    <a:pt x="8943" y="730"/>
                    <a:pt x="9252" y="921"/>
                    <a:pt x="9468" y="921"/>
                  </a:cubicBezTo>
                  <a:cubicBezTo>
                    <a:pt x="9529" y="921"/>
                    <a:pt x="9583" y="906"/>
                    <a:pt x="9627" y="866"/>
                  </a:cubicBezTo>
                  <a:cubicBezTo>
                    <a:pt x="9633" y="864"/>
                    <a:pt x="9640" y="863"/>
                    <a:pt x="9645" y="863"/>
                  </a:cubicBezTo>
                  <a:cubicBezTo>
                    <a:pt x="9721" y="863"/>
                    <a:pt x="9698" y="1072"/>
                    <a:pt x="9698" y="1196"/>
                  </a:cubicBezTo>
                  <a:cubicBezTo>
                    <a:pt x="9760" y="1054"/>
                    <a:pt x="10135" y="911"/>
                    <a:pt x="10046" y="724"/>
                  </a:cubicBezTo>
                  <a:cubicBezTo>
                    <a:pt x="10269" y="724"/>
                    <a:pt x="10434" y="1020"/>
                    <a:pt x="10652" y="1020"/>
                  </a:cubicBezTo>
                  <a:cubicBezTo>
                    <a:pt x="10661" y="1020"/>
                    <a:pt x="10670" y="1019"/>
                    <a:pt x="10679" y="1018"/>
                  </a:cubicBezTo>
                  <a:cubicBezTo>
                    <a:pt x="10813" y="1009"/>
                    <a:pt x="10786" y="840"/>
                    <a:pt x="10822" y="831"/>
                  </a:cubicBezTo>
                  <a:cubicBezTo>
                    <a:pt x="10893" y="813"/>
                    <a:pt x="11090" y="732"/>
                    <a:pt x="11304" y="715"/>
                  </a:cubicBezTo>
                  <a:lnTo>
                    <a:pt x="11304" y="715"/>
                  </a:lnTo>
                  <a:cubicBezTo>
                    <a:pt x="11232" y="884"/>
                    <a:pt x="10804" y="1187"/>
                    <a:pt x="11099" y="1375"/>
                  </a:cubicBezTo>
                  <a:cubicBezTo>
                    <a:pt x="11182" y="1237"/>
                    <a:pt x="11200" y="1203"/>
                    <a:pt x="11216" y="1203"/>
                  </a:cubicBezTo>
                  <a:cubicBezTo>
                    <a:pt x="11233" y="1203"/>
                    <a:pt x="11246" y="1240"/>
                    <a:pt x="11325" y="1240"/>
                  </a:cubicBezTo>
                  <a:cubicBezTo>
                    <a:pt x="11358" y="1240"/>
                    <a:pt x="11403" y="1233"/>
                    <a:pt x="11464" y="1214"/>
                  </a:cubicBezTo>
                  <a:cubicBezTo>
                    <a:pt x="11467" y="1213"/>
                    <a:pt x="11476" y="1213"/>
                    <a:pt x="11488" y="1213"/>
                  </a:cubicBezTo>
                  <a:cubicBezTo>
                    <a:pt x="11572" y="1213"/>
                    <a:pt x="11845" y="1233"/>
                    <a:pt x="11913" y="1233"/>
                  </a:cubicBezTo>
                  <a:cubicBezTo>
                    <a:pt x="11923" y="1233"/>
                    <a:pt x="11928" y="1233"/>
                    <a:pt x="11928" y="1232"/>
                  </a:cubicBezTo>
                  <a:cubicBezTo>
                    <a:pt x="11857" y="1116"/>
                    <a:pt x="11482" y="1080"/>
                    <a:pt x="11348" y="938"/>
                  </a:cubicBezTo>
                  <a:lnTo>
                    <a:pt x="11348" y="938"/>
                  </a:lnTo>
                  <a:cubicBezTo>
                    <a:pt x="11352" y="941"/>
                    <a:pt x="11356" y="943"/>
                    <a:pt x="11360" y="943"/>
                  </a:cubicBezTo>
                  <a:cubicBezTo>
                    <a:pt x="11414" y="943"/>
                    <a:pt x="11540" y="706"/>
                    <a:pt x="11598" y="706"/>
                  </a:cubicBezTo>
                  <a:lnTo>
                    <a:pt x="11598" y="706"/>
                  </a:lnTo>
                  <a:cubicBezTo>
                    <a:pt x="11593" y="713"/>
                    <a:pt x="11517" y="935"/>
                    <a:pt x="11557" y="935"/>
                  </a:cubicBezTo>
                  <a:cubicBezTo>
                    <a:pt x="11560" y="935"/>
                    <a:pt x="11565" y="933"/>
                    <a:pt x="11571" y="929"/>
                  </a:cubicBezTo>
                  <a:cubicBezTo>
                    <a:pt x="11620" y="904"/>
                    <a:pt x="11610" y="700"/>
                    <a:pt x="11690" y="700"/>
                  </a:cubicBezTo>
                  <a:cubicBezTo>
                    <a:pt x="11697" y="700"/>
                    <a:pt x="11705" y="702"/>
                    <a:pt x="11714" y="706"/>
                  </a:cubicBezTo>
                  <a:cubicBezTo>
                    <a:pt x="11884" y="777"/>
                    <a:pt x="11705" y="920"/>
                    <a:pt x="11866" y="973"/>
                  </a:cubicBezTo>
                  <a:cubicBezTo>
                    <a:pt x="11877" y="978"/>
                    <a:pt x="11887" y="980"/>
                    <a:pt x="11896" y="980"/>
                  </a:cubicBezTo>
                  <a:cubicBezTo>
                    <a:pt x="11993" y="980"/>
                    <a:pt x="11961" y="738"/>
                    <a:pt x="11928" y="706"/>
                  </a:cubicBezTo>
                  <a:cubicBezTo>
                    <a:pt x="11991" y="706"/>
                    <a:pt x="12392" y="964"/>
                    <a:pt x="12356" y="1000"/>
                  </a:cubicBezTo>
                  <a:cubicBezTo>
                    <a:pt x="12276" y="974"/>
                    <a:pt x="12211" y="961"/>
                    <a:pt x="12159" y="961"/>
                  </a:cubicBezTo>
                  <a:cubicBezTo>
                    <a:pt x="12051" y="961"/>
                    <a:pt x="12005" y="1019"/>
                    <a:pt x="12017" y="1134"/>
                  </a:cubicBezTo>
                  <a:cubicBezTo>
                    <a:pt x="12118" y="1227"/>
                    <a:pt x="12203" y="1265"/>
                    <a:pt x="12270" y="1265"/>
                  </a:cubicBezTo>
                  <a:cubicBezTo>
                    <a:pt x="12467" y="1265"/>
                    <a:pt x="12516" y="941"/>
                    <a:pt x="12356" y="715"/>
                  </a:cubicBezTo>
                  <a:lnTo>
                    <a:pt x="12356" y="715"/>
                  </a:lnTo>
                  <a:cubicBezTo>
                    <a:pt x="12780" y="732"/>
                    <a:pt x="13317" y="724"/>
                    <a:pt x="13553" y="974"/>
                  </a:cubicBezTo>
                  <a:lnTo>
                    <a:pt x="13553" y="974"/>
                  </a:lnTo>
                  <a:cubicBezTo>
                    <a:pt x="13553" y="974"/>
                    <a:pt x="13553" y="974"/>
                    <a:pt x="13553" y="974"/>
                  </a:cubicBezTo>
                  <a:lnTo>
                    <a:pt x="13553" y="974"/>
                  </a:lnTo>
                  <a:cubicBezTo>
                    <a:pt x="13553" y="974"/>
                    <a:pt x="13555" y="977"/>
                    <a:pt x="13561" y="982"/>
                  </a:cubicBezTo>
                  <a:cubicBezTo>
                    <a:pt x="13558" y="979"/>
                    <a:pt x="13556" y="977"/>
                    <a:pt x="13553" y="974"/>
                  </a:cubicBezTo>
                  <a:lnTo>
                    <a:pt x="13553" y="974"/>
                  </a:lnTo>
                  <a:cubicBezTo>
                    <a:pt x="13556" y="974"/>
                    <a:pt x="13633" y="1044"/>
                    <a:pt x="13686" y="1089"/>
                  </a:cubicBezTo>
                  <a:cubicBezTo>
                    <a:pt x="13730" y="1054"/>
                    <a:pt x="13784" y="1018"/>
                    <a:pt x="13846" y="982"/>
                  </a:cubicBezTo>
                  <a:cubicBezTo>
                    <a:pt x="13784" y="920"/>
                    <a:pt x="13721" y="866"/>
                    <a:pt x="13695" y="795"/>
                  </a:cubicBezTo>
                  <a:lnTo>
                    <a:pt x="13695" y="795"/>
                  </a:lnTo>
                  <a:cubicBezTo>
                    <a:pt x="13864" y="804"/>
                    <a:pt x="14025" y="813"/>
                    <a:pt x="14194" y="822"/>
                  </a:cubicBezTo>
                  <a:cubicBezTo>
                    <a:pt x="14399" y="741"/>
                    <a:pt x="14605" y="688"/>
                    <a:pt x="14703" y="688"/>
                  </a:cubicBezTo>
                  <a:cubicBezTo>
                    <a:pt x="14649" y="661"/>
                    <a:pt x="14658" y="643"/>
                    <a:pt x="14738" y="616"/>
                  </a:cubicBezTo>
                  <a:cubicBezTo>
                    <a:pt x="14768" y="586"/>
                    <a:pt x="14795" y="572"/>
                    <a:pt x="14820" y="572"/>
                  </a:cubicBezTo>
                  <a:cubicBezTo>
                    <a:pt x="14868" y="572"/>
                    <a:pt x="14905" y="629"/>
                    <a:pt x="14935" y="741"/>
                  </a:cubicBezTo>
                  <a:cubicBezTo>
                    <a:pt x="14961" y="679"/>
                    <a:pt x="14997" y="616"/>
                    <a:pt x="15024" y="545"/>
                  </a:cubicBezTo>
                  <a:lnTo>
                    <a:pt x="15024" y="545"/>
                  </a:lnTo>
                  <a:cubicBezTo>
                    <a:pt x="14988" y="572"/>
                    <a:pt x="14952" y="608"/>
                    <a:pt x="14935" y="643"/>
                  </a:cubicBezTo>
                  <a:cubicBezTo>
                    <a:pt x="14900" y="575"/>
                    <a:pt x="14929" y="533"/>
                    <a:pt x="14976" y="533"/>
                  </a:cubicBezTo>
                  <a:cubicBezTo>
                    <a:pt x="14991" y="533"/>
                    <a:pt x="15007" y="537"/>
                    <a:pt x="15024" y="545"/>
                  </a:cubicBezTo>
                  <a:cubicBezTo>
                    <a:pt x="15175" y="599"/>
                    <a:pt x="15327" y="643"/>
                    <a:pt x="15470" y="688"/>
                  </a:cubicBezTo>
                  <a:cubicBezTo>
                    <a:pt x="15424" y="577"/>
                    <a:pt x="15431" y="523"/>
                    <a:pt x="15494" y="523"/>
                  </a:cubicBezTo>
                  <a:close/>
                  <a:moveTo>
                    <a:pt x="1" y="1"/>
                  </a:moveTo>
                  <a:lnTo>
                    <a:pt x="1" y="37451"/>
                  </a:lnTo>
                  <a:lnTo>
                    <a:pt x="66632" y="37451"/>
                  </a:lnTo>
                  <a:lnTo>
                    <a:pt x="66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83" name="Google Shape;19483;p35"/>
            <p:cNvGrpSpPr/>
            <p:nvPr/>
          </p:nvGrpSpPr>
          <p:grpSpPr>
            <a:xfrm>
              <a:off x="55184" y="71754"/>
              <a:ext cx="9038608" cy="4996316"/>
              <a:chOff x="55184" y="71754"/>
              <a:chExt cx="9038608" cy="4996316"/>
            </a:xfrm>
          </p:grpSpPr>
          <p:sp>
            <p:nvSpPr>
              <p:cNvPr id="19484" name="Google Shape;19484;p35"/>
              <p:cNvSpPr/>
              <p:nvPr/>
            </p:nvSpPr>
            <p:spPr>
              <a:xfrm>
                <a:off x="9052760" y="3952292"/>
                <a:ext cx="27446" cy="3773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75" extrusionOk="0">
                    <a:moveTo>
                      <a:pt x="142" y="0"/>
                    </a:moveTo>
                    <a:cubicBezTo>
                      <a:pt x="21" y="0"/>
                      <a:pt x="0" y="274"/>
                      <a:pt x="151" y="274"/>
                    </a:cubicBezTo>
                    <a:cubicBezTo>
                      <a:pt x="155" y="274"/>
                      <a:pt x="160" y="274"/>
                      <a:pt x="164" y="273"/>
                    </a:cubicBezTo>
                    <a:cubicBezTo>
                      <a:pt x="199" y="273"/>
                      <a:pt x="83" y="139"/>
                      <a:pt x="76" y="139"/>
                    </a:cubicBezTo>
                    <a:cubicBezTo>
                      <a:pt x="75" y="139"/>
                      <a:pt x="75" y="139"/>
                      <a:pt x="75" y="140"/>
                    </a:cubicBezTo>
                    <a:lnTo>
                      <a:pt x="75" y="140"/>
                    </a:lnTo>
                    <a:cubicBezTo>
                      <a:pt x="75" y="77"/>
                      <a:pt x="173" y="77"/>
                      <a:pt x="173" y="6"/>
                    </a:cubicBezTo>
                    <a:cubicBezTo>
                      <a:pt x="162" y="2"/>
                      <a:pt x="152" y="0"/>
                      <a:pt x="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5" name="Google Shape;19485;p35"/>
              <p:cNvSpPr/>
              <p:nvPr/>
            </p:nvSpPr>
            <p:spPr>
              <a:xfrm>
                <a:off x="9000613" y="2128941"/>
                <a:ext cx="30740" cy="7231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527" extrusionOk="0">
                    <a:moveTo>
                      <a:pt x="0" y="1"/>
                    </a:moveTo>
                    <a:cubicBezTo>
                      <a:pt x="0" y="72"/>
                      <a:pt x="9" y="134"/>
                      <a:pt x="9" y="197"/>
                    </a:cubicBezTo>
                    <a:cubicBezTo>
                      <a:pt x="9" y="313"/>
                      <a:pt x="18" y="420"/>
                      <a:pt x="18" y="527"/>
                    </a:cubicBezTo>
                    <a:cubicBezTo>
                      <a:pt x="223" y="429"/>
                      <a:pt x="125" y="25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6" name="Google Shape;19486;p35"/>
              <p:cNvSpPr/>
              <p:nvPr/>
            </p:nvSpPr>
            <p:spPr>
              <a:xfrm>
                <a:off x="9006651" y="2220747"/>
                <a:ext cx="137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"/>
                      <a:pt x="1" y="1"/>
                      <a:pt x="1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7" name="Google Shape;19487;p35"/>
              <p:cNvSpPr/>
              <p:nvPr/>
            </p:nvSpPr>
            <p:spPr>
              <a:xfrm>
                <a:off x="9006651" y="2214709"/>
                <a:ext cx="31975" cy="6737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91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135" y="18"/>
                      <a:pt x="63" y="36"/>
                      <a:pt x="1" y="54"/>
                    </a:cubicBezTo>
                    <a:cubicBezTo>
                      <a:pt x="19" y="107"/>
                      <a:pt x="108" y="446"/>
                      <a:pt x="108" y="491"/>
                    </a:cubicBezTo>
                    <a:cubicBezTo>
                      <a:pt x="117" y="241"/>
                      <a:pt x="233" y="321"/>
                      <a:pt x="1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8" name="Google Shape;19488;p35"/>
              <p:cNvSpPr/>
              <p:nvPr/>
            </p:nvSpPr>
            <p:spPr>
              <a:xfrm>
                <a:off x="7330807" y="5032826"/>
                <a:ext cx="67380" cy="3252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237" extrusionOk="0">
                    <a:moveTo>
                      <a:pt x="178" y="0"/>
                    </a:moveTo>
                    <a:lnTo>
                      <a:pt x="178" y="0"/>
                    </a:lnTo>
                    <a:cubicBezTo>
                      <a:pt x="323" y="76"/>
                      <a:pt x="1" y="236"/>
                      <a:pt x="177" y="236"/>
                    </a:cubicBezTo>
                    <a:cubicBezTo>
                      <a:pt x="229" y="236"/>
                      <a:pt x="325" y="222"/>
                      <a:pt x="491" y="187"/>
                    </a:cubicBezTo>
                    <a:cubicBezTo>
                      <a:pt x="339" y="152"/>
                      <a:pt x="428" y="9"/>
                      <a:pt x="1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9" name="Google Shape;19489;p35"/>
              <p:cNvSpPr/>
              <p:nvPr/>
            </p:nvSpPr>
            <p:spPr>
              <a:xfrm>
                <a:off x="7424946" y="5009497"/>
                <a:ext cx="40346" cy="34444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51" extrusionOk="0">
                    <a:moveTo>
                      <a:pt x="54" y="1"/>
                    </a:moveTo>
                    <a:cubicBezTo>
                      <a:pt x="23" y="1"/>
                      <a:pt x="1" y="34"/>
                      <a:pt x="1" y="126"/>
                    </a:cubicBezTo>
                    <a:cubicBezTo>
                      <a:pt x="1" y="215"/>
                      <a:pt x="206" y="250"/>
                      <a:pt x="269" y="250"/>
                    </a:cubicBezTo>
                    <a:cubicBezTo>
                      <a:pt x="269" y="251"/>
                      <a:pt x="270" y="251"/>
                      <a:pt x="271" y="251"/>
                    </a:cubicBezTo>
                    <a:cubicBezTo>
                      <a:pt x="294" y="251"/>
                      <a:pt x="138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0" name="Google Shape;19490;p35"/>
              <p:cNvSpPr/>
              <p:nvPr/>
            </p:nvSpPr>
            <p:spPr>
              <a:xfrm>
                <a:off x="8998143" y="480145"/>
                <a:ext cx="25662" cy="4528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30" extrusionOk="0">
                    <a:moveTo>
                      <a:pt x="26" y="1"/>
                    </a:moveTo>
                    <a:cubicBezTo>
                      <a:pt x="18" y="1"/>
                      <a:pt x="9" y="3"/>
                      <a:pt x="0" y="8"/>
                    </a:cubicBezTo>
                    <a:cubicBezTo>
                      <a:pt x="63" y="186"/>
                      <a:pt x="107" y="195"/>
                      <a:pt x="179" y="329"/>
                    </a:cubicBezTo>
                    <a:cubicBezTo>
                      <a:pt x="187" y="232"/>
                      <a:pt x="114" y="1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1" name="Google Shape;19491;p35"/>
              <p:cNvSpPr/>
              <p:nvPr/>
            </p:nvSpPr>
            <p:spPr>
              <a:xfrm>
                <a:off x="9000613" y="466696"/>
                <a:ext cx="1235" cy="4940"/>
              </a:xfrm>
              <a:custGeom>
                <a:avLst/>
                <a:gdLst/>
                <a:ahLst/>
                <a:cxnLst/>
                <a:rect l="l" t="t" r="r" b="b"/>
                <a:pathLst>
                  <a:path w="9" h="36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1"/>
                      <a:pt x="6" y="9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9" y="1"/>
                      <a:pt x="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2" name="Google Shape;19492;p35"/>
              <p:cNvSpPr/>
              <p:nvPr/>
            </p:nvSpPr>
            <p:spPr>
              <a:xfrm>
                <a:off x="8783928" y="93024"/>
                <a:ext cx="18526" cy="288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" extrusionOk="0">
                    <a:moveTo>
                      <a:pt x="0" y="1"/>
                    </a:moveTo>
                    <a:cubicBezTo>
                      <a:pt x="32" y="17"/>
                      <a:pt x="61" y="20"/>
                      <a:pt x="87" y="20"/>
                    </a:cubicBezTo>
                    <a:cubicBezTo>
                      <a:pt x="104" y="20"/>
                      <a:pt x="120" y="19"/>
                      <a:pt x="134" y="19"/>
                    </a:cubicBezTo>
                    <a:cubicBezTo>
                      <a:pt x="89" y="10"/>
                      <a:pt x="45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3" name="Google Shape;19493;p35"/>
              <p:cNvSpPr/>
              <p:nvPr/>
            </p:nvSpPr>
            <p:spPr>
              <a:xfrm>
                <a:off x="7062661" y="100434"/>
                <a:ext cx="101687" cy="28818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10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34" y="36"/>
                      <a:pt x="152" y="81"/>
                      <a:pt x="170" y="108"/>
                    </a:cubicBezTo>
                    <a:cubicBezTo>
                      <a:pt x="89" y="125"/>
                      <a:pt x="27" y="143"/>
                      <a:pt x="0" y="161"/>
                    </a:cubicBezTo>
                    <a:cubicBezTo>
                      <a:pt x="38" y="199"/>
                      <a:pt x="172" y="209"/>
                      <a:pt x="319" y="209"/>
                    </a:cubicBezTo>
                    <a:cubicBezTo>
                      <a:pt x="482" y="209"/>
                      <a:pt x="661" y="197"/>
                      <a:pt x="741" y="197"/>
                    </a:cubicBezTo>
                    <a:cubicBezTo>
                      <a:pt x="700" y="109"/>
                      <a:pt x="563" y="83"/>
                      <a:pt x="414" y="83"/>
                    </a:cubicBezTo>
                    <a:cubicBezTo>
                      <a:pt x="365" y="83"/>
                      <a:pt x="316" y="85"/>
                      <a:pt x="268" y="90"/>
                    </a:cubicBezTo>
                    <a:cubicBezTo>
                      <a:pt x="223" y="54"/>
                      <a:pt x="170" y="27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4" name="Google Shape;19494;p35"/>
              <p:cNvSpPr/>
              <p:nvPr/>
            </p:nvSpPr>
            <p:spPr>
              <a:xfrm>
                <a:off x="8989086" y="785066"/>
                <a:ext cx="25113" cy="1866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6" extrusionOk="0">
                    <a:moveTo>
                      <a:pt x="103" y="1"/>
                    </a:moveTo>
                    <a:cubicBezTo>
                      <a:pt x="47" y="1"/>
                      <a:pt x="4" y="19"/>
                      <a:pt x="4" y="105"/>
                    </a:cubicBezTo>
                    <a:cubicBezTo>
                      <a:pt x="1" y="124"/>
                      <a:pt x="19" y="136"/>
                      <a:pt x="45" y="136"/>
                    </a:cubicBezTo>
                    <a:cubicBezTo>
                      <a:pt x="92" y="136"/>
                      <a:pt x="165" y="99"/>
                      <a:pt x="182" y="7"/>
                    </a:cubicBezTo>
                    <a:cubicBezTo>
                      <a:pt x="155" y="4"/>
                      <a:pt x="127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5" name="Google Shape;19495;p35"/>
              <p:cNvSpPr/>
              <p:nvPr/>
            </p:nvSpPr>
            <p:spPr>
              <a:xfrm>
                <a:off x="8971246" y="1485066"/>
                <a:ext cx="49266" cy="4967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62" extrusionOk="0">
                    <a:moveTo>
                      <a:pt x="140" y="0"/>
                    </a:moveTo>
                    <a:cubicBezTo>
                      <a:pt x="138" y="0"/>
                      <a:pt x="136" y="0"/>
                      <a:pt x="134" y="0"/>
                    </a:cubicBezTo>
                    <a:cubicBezTo>
                      <a:pt x="259" y="0"/>
                      <a:pt x="0" y="241"/>
                      <a:pt x="0" y="250"/>
                    </a:cubicBezTo>
                    <a:cubicBezTo>
                      <a:pt x="0" y="330"/>
                      <a:pt x="22" y="361"/>
                      <a:pt x="52" y="361"/>
                    </a:cubicBezTo>
                    <a:cubicBezTo>
                      <a:pt x="155" y="361"/>
                      <a:pt x="358" y="0"/>
                      <a:pt x="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6" name="Google Shape;19496;p35"/>
              <p:cNvSpPr/>
              <p:nvPr/>
            </p:nvSpPr>
            <p:spPr>
              <a:xfrm>
                <a:off x="8943114" y="1680891"/>
                <a:ext cx="33072" cy="5763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20" extrusionOk="0">
                    <a:moveTo>
                      <a:pt x="62" y="0"/>
                    </a:moveTo>
                    <a:cubicBezTo>
                      <a:pt x="0" y="9"/>
                      <a:pt x="80" y="375"/>
                      <a:pt x="80" y="420"/>
                    </a:cubicBezTo>
                    <a:cubicBezTo>
                      <a:pt x="241" y="259"/>
                      <a:pt x="232" y="116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7" name="Google Shape;19497;p35"/>
              <p:cNvSpPr/>
              <p:nvPr/>
            </p:nvSpPr>
            <p:spPr>
              <a:xfrm>
                <a:off x="8929528" y="1877951"/>
                <a:ext cx="45423" cy="38286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79" extrusionOk="0">
                    <a:moveTo>
                      <a:pt x="331" y="1"/>
                    </a:moveTo>
                    <a:cubicBezTo>
                      <a:pt x="292" y="1"/>
                      <a:pt x="281" y="72"/>
                      <a:pt x="261" y="72"/>
                    </a:cubicBezTo>
                    <a:cubicBezTo>
                      <a:pt x="254" y="72"/>
                      <a:pt x="245" y="63"/>
                      <a:pt x="233" y="36"/>
                    </a:cubicBezTo>
                    <a:cubicBezTo>
                      <a:pt x="224" y="45"/>
                      <a:pt x="1" y="259"/>
                      <a:pt x="99" y="277"/>
                    </a:cubicBezTo>
                    <a:cubicBezTo>
                      <a:pt x="104" y="278"/>
                      <a:pt x="109" y="279"/>
                      <a:pt x="114" y="279"/>
                    </a:cubicBezTo>
                    <a:cubicBezTo>
                      <a:pt x="224" y="279"/>
                      <a:pt x="322" y="1"/>
                      <a:pt x="3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8" name="Google Shape;19498;p35"/>
              <p:cNvSpPr/>
              <p:nvPr/>
            </p:nvSpPr>
            <p:spPr>
              <a:xfrm>
                <a:off x="8961365" y="1882891"/>
                <a:ext cx="137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9" name="Google Shape;19499;p35"/>
              <p:cNvSpPr/>
              <p:nvPr/>
            </p:nvSpPr>
            <p:spPr>
              <a:xfrm>
                <a:off x="8956425" y="1557935"/>
                <a:ext cx="49814" cy="1180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86" extrusionOk="0">
                    <a:moveTo>
                      <a:pt x="119" y="0"/>
                    </a:moveTo>
                    <a:cubicBezTo>
                      <a:pt x="0" y="0"/>
                      <a:pt x="214" y="86"/>
                      <a:pt x="308" y="86"/>
                    </a:cubicBezTo>
                    <a:cubicBezTo>
                      <a:pt x="344" y="86"/>
                      <a:pt x="363" y="74"/>
                      <a:pt x="340" y="40"/>
                    </a:cubicBezTo>
                    <a:cubicBezTo>
                      <a:pt x="287" y="31"/>
                      <a:pt x="233" y="22"/>
                      <a:pt x="180" y="4"/>
                    </a:cubicBezTo>
                    <a:cubicBezTo>
                      <a:pt x="154" y="1"/>
                      <a:pt x="134" y="0"/>
                      <a:pt x="1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0" name="Google Shape;19500;p35"/>
              <p:cNvSpPr/>
              <p:nvPr/>
            </p:nvSpPr>
            <p:spPr>
              <a:xfrm>
                <a:off x="8949152" y="1860797"/>
                <a:ext cx="2196" cy="631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6" extrusionOk="0">
                    <a:moveTo>
                      <a:pt x="1" y="1"/>
                    </a:moveTo>
                    <a:cubicBezTo>
                      <a:pt x="1" y="10"/>
                      <a:pt x="1" y="19"/>
                      <a:pt x="1" y="28"/>
                    </a:cubicBezTo>
                    <a:cubicBezTo>
                      <a:pt x="8" y="39"/>
                      <a:pt x="12" y="45"/>
                      <a:pt x="14" y="45"/>
                    </a:cubicBezTo>
                    <a:cubicBezTo>
                      <a:pt x="15" y="45"/>
                      <a:pt x="11" y="3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1" name="Google Shape;19501;p35"/>
              <p:cNvSpPr/>
              <p:nvPr/>
            </p:nvSpPr>
            <p:spPr>
              <a:xfrm>
                <a:off x="8963836" y="839545"/>
                <a:ext cx="30740" cy="1207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88" extrusionOk="0">
                    <a:moveTo>
                      <a:pt x="112" y="1"/>
                    </a:moveTo>
                    <a:cubicBezTo>
                      <a:pt x="74" y="1"/>
                      <a:pt x="36" y="16"/>
                      <a:pt x="1" y="47"/>
                    </a:cubicBezTo>
                    <a:cubicBezTo>
                      <a:pt x="36" y="74"/>
                      <a:pt x="74" y="87"/>
                      <a:pt x="112" y="87"/>
                    </a:cubicBezTo>
                    <a:cubicBezTo>
                      <a:pt x="150" y="87"/>
                      <a:pt x="188" y="74"/>
                      <a:pt x="224" y="47"/>
                    </a:cubicBezTo>
                    <a:cubicBezTo>
                      <a:pt x="188" y="16"/>
                      <a:pt x="150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2" name="Google Shape;19502;p35"/>
              <p:cNvSpPr/>
              <p:nvPr/>
            </p:nvSpPr>
            <p:spPr>
              <a:xfrm>
                <a:off x="8908532" y="1086144"/>
                <a:ext cx="33484" cy="24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78" extrusionOk="0">
                    <a:moveTo>
                      <a:pt x="40" y="0"/>
                    </a:moveTo>
                    <a:cubicBezTo>
                      <a:pt x="0" y="0"/>
                      <a:pt x="89" y="157"/>
                      <a:pt x="109" y="177"/>
                    </a:cubicBezTo>
                    <a:cubicBezTo>
                      <a:pt x="243" y="142"/>
                      <a:pt x="243" y="97"/>
                      <a:pt x="118" y="52"/>
                    </a:cubicBezTo>
                    <a:cubicBezTo>
                      <a:pt x="76" y="15"/>
                      <a:pt x="52" y="0"/>
                      <a:pt x="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3" name="Google Shape;19503;p35"/>
              <p:cNvSpPr/>
              <p:nvPr/>
            </p:nvSpPr>
            <p:spPr>
              <a:xfrm>
                <a:off x="5061034" y="102355"/>
                <a:ext cx="26074" cy="1386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1" extrusionOk="0">
                    <a:moveTo>
                      <a:pt x="141" y="1"/>
                    </a:moveTo>
                    <a:cubicBezTo>
                      <a:pt x="112" y="1"/>
                      <a:pt x="65" y="8"/>
                      <a:pt x="0" y="22"/>
                    </a:cubicBezTo>
                    <a:cubicBezTo>
                      <a:pt x="26" y="73"/>
                      <a:pt x="51" y="100"/>
                      <a:pt x="79" y="100"/>
                    </a:cubicBezTo>
                    <a:cubicBezTo>
                      <a:pt x="101" y="100"/>
                      <a:pt x="125" y="84"/>
                      <a:pt x="152" y="49"/>
                    </a:cubicBezTo>
                    <a:cubicBezTo>
                      <a:pt x="189" y="17"/>
                      <a:pt x="185" y="1"/>
                      <a:pt x="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4" name="Google Shape;19504;p35"/>
              <p:cNvSpPr/>
              <p:nvPr/>
            </p:nvSpPr>
            <p:spPr>
              <a:xfrm>
                <a:off x="8986890" y="1454190"/>
                <a:ext cx="22368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2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1" y="0"/>
                      <a:pt x="10" y="18"/>
                      <a:pt x="47" y="65"/>
                    </a:cubicBezTo>
                    <a:cubicBezTo>
                      <a:pt x="68" y="134"/>
                      <a:pt x="94" y="171"/>
                      <a:pt x="130" y="171"/>
                    </a:cubicBezTo>
                    <a:cubicBezTo>
                      <a:pt x="140" y="171"/>
                      <a:pt x="151" y="168"/>
                      <a:pt x="163" y="163"/>
                    </a:cubicBezTo>
                    <a:cubicBezTo>
                      <a:pt x="150" y="124"/>
                      <a:pt x="24" y="0"/>
                      <a:pt x="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5" name="Google Shape;19505;p35"/>
              <p:cNvSpPr/>
              <p:nvPr/>
            </p:nvSpPr>
            <p:spPr>
              <a:xfrm>
                <a:off x="8857346" y="1849819"/>
                <a:ext cx="33210" cy="27034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97" extrusionOk="0">
                    <a:moveTo>
                      <a:pt x="117" y="1"/>
                    </a:moveTo>
                    <a:lnTo>
                      <a:pt x="117" y="1"/>
                    </a:lnTo>
                    <a:cubicBezTo>
                      <a:pt x="1" y="72"/>
                      <a:pt x="1" y="134"/>
                      <a:pt x="125" y="197"/>
                    </a:cubicBezTo>
                    <a:cubicBezTo>
                      <a:pt x="241" y="125"/>
                      <a:pt x="232" y="63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6" name="Google Shape;19506;p35"/>
              <p:cNvSpPr/>
              <p:nvPr/>
            </p:nvSpPr>
            <p:spPr>
              <a:xfrm>
                <a:off x="8900573" y="292279"/>
                <a:ext cx="8508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62" h="12" extrusionOk="0">
                    <a:moveTo>
                      <a:pt x="60" y="0"/>
                    </a:moveTo>
                    <a:cubicBezTo>
                      <a:pt x="58" y="0"/>
                      <a:pt x="1" y="12"/>
                      <a:pt x="7" y="12"/>
                    </a:cubicBezTo>
                    <a:cubicBezTo>
                      <a:pt x="48" y="3"/>
                      <a:pt x="61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7" name="Google Shape;19507;p35"/>
              <p:cNvSpPr/>
              <p:nvPr/>
            </p:nvSpPr>
            <p:spPr>
              <a:xfrm>
                <a:off x="8962600" y="408923"/>
                <a:ext cx="22231" cy="1111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81" extrusionOk="0">
                    <a:moveTo>
                      <a:pt x="119" y="1"/>
                    </a:moveTo>
                    <a:cubicBezTo>
                      <a:pt x="105" y="1"/>
                      <a:pt x="86" y="7"/>
                      <a:pt x="63" y="18"/>
                    </a:cubicBezTo>
                    <a:cubicBezTo>
                      <a:pt x="1" y="27"/>
                      <a:pt x="135" y="81"/>
                      <a:pt x="161" y="81"/>
                    </a:cubicBezTo>
                    <a:cubicBezTo>
                      <a:pt x="161" y="27"/>
                      <a:pt x="14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35"/>
              <p:cNvSpPr/>
              <p:nvPr/>
            </p:nvSpPr>
            <p:spPr>
              <a:xfrm>
                <a:off x="8957797" y="2113023"/>
                <a:ext cx="7410" cy="16056"/>
              </a:xfrm>
              <a:custGeom>
                <a:avLst/>
                <a:gdLst/>
                <a:ahLst/>
                <a:cxnLst/>
                <a:rect l="l" t="t" r="r" b="b"/>
                <a:pathLst>
                  <a:path w="54" h="1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" y="45"/>
                      <a:pt x="36" y="81"/>
                      <a:pt x="54" y="117"/>
                    </a:cubicBezTo>
                    <a:cubicBezTo>
                      <a:pt x="54" y="63"/>
                      <a:pt x="36" y="2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35"/>
              <p:cNvSpPr/>
              <p:nvPr/>
            </p:nvSpPr>
            <p:spPr>
              <a:xfrm>
                <a:off x="8983597" y="656208"/>
                <a:ext cx="33072" cy="8590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626" extrusionOk="0">
                    <a:moveTo>
                      <a:pt x="124" y="1"/>
                    </a:moveTo>
                    <a:cubicBezTo>
                      <a:pt x="89" y="108"/>
                      <a:pt x="62" y="215"/>
                      <a:pt x="26" y="313"/>
                    </a:cubicBezTo>
                    <a:cubicBezTo>
                      <a:pt x="0" y="365"/>
                      <a:pt x="100" y="626"/>
                      <a:pt x="114" y="626"/>
                    </a:cubicBezTo>
                    <a:cubicBezTo>
                      <a:pt x="115" y="626"/>
                      <a:pt x="115" y="626"/>
                      <a:pt x="115" y="625"/>
                    </a:cubicBezTo>
                    <a:cubicBezTo>
                      <a:pt x="240" y="447"/>
                      <a:pt x="106" y="197"/>
                      <a:pt x="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35"/>
              <p:cNvSpPr/>
              <p:nvPr/>
            </p:nvSpPr>
            <p:spPr>
              <a:xfrm>
                <a:off x="8766774" y="100434"/>
                <a:ext cx="22094" cy="20721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3" y="52"/>
                      <a:pt x="51" y="150"/>
                      <a:pt x="96" y="150"/>
                    </a:cubicBezTo>
                    <a:cubicBezTo>
                      <a:pt x="113" y="150"/>
                      <a:pt x="134" y="136"/>
                      <a:pt x="161" y="99"/>
                    </a:cubicBezTo>
                    <a:cubicBezTo>
                      <a:pt x="107" y="63"/>
                      <a:pt x="54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35"/>
              <p:cNvSpPr/>
              <p:nvPr/>
            </p:nvSpPr>
            <p:spPr>
              <a:xfrm>
                <a:off x="8905925" y="3670013"/>
                <a:ext cx="100864" cy="4803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50" extrusionOk="0">
                    <a:moveTo>
                      <a:pt x="619" y="1"/>
                    </a:moveTo>
                    <a:cubicBezTo>
                      <a:pt x="439" y="1"/>
                      <a:pt x="0" y="242"/>
                      <a:pt x="209" y="350"/>
                    </a:cubicBezTo>
                    <a:cubicBezTo>
                      <a:pt x="209" y="350"/>
                      <a:pt x="735" y="65"/>
                      <a:pt x="681" y="20"/>
                    </a:cubicBezTo>
                    <a:cubicBezTo>
                      <a:pt x="669" y="7"/>
                      <a:pt x="647" y="1"/>
                      <a:pt x="6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35"/>
              <p:cNvSpPr/>
              <p:nvPr/>
            </p:nvSpPr>
            <p:spPr>
              <a:xfrm>
                <a:off x="8951348" y="2104789"/>
                <a:ext cx="3156" cy="7548"/>
              </a:xfrm>
              <a:custGeom>
                <a:avLst/>
                <a:gdLst/>
                <a:ahLst/>
                <a:cxnLst/>
                <a:rect l="l" t="t" r="r" b="b"/>
                <a:pathLst>
                  <a:path w="23" h="55" extrusionOk="0">
                    <a:moveTo>
                      <a:pt x="22" y="0"/>
                    </a:moveTo>
                    <a:cubicBezTo>
                      <a:pt x="21" y="0"/>
                      <a:pt x="19" y="7"/>
                      <a:pt x="11" y="25"/>
                    </a:cubicBezTo>
                    <a:cubicBezTo>
                      <a:pt x="4" y="46"/>
                      <a:pt x="1" y="54"/>
                      <a:pt x="1" y="54"/>
                    </a:cubicBezTo>
                    <a:cubicBezTo>
                      <a:pt x="2" y="54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35"/>
              <p:cNvSpPr/>
              <p:nvPr/>
            </p:nvSpPr>
            <p:spPr>
              <a:xfrm>
                <a:off x="8758403" y="96729"/>
                <a:ext cx="15644" cy="370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7" extrusionOk="0">
                    <a:moveTo>
                      <a:pt x="17" y="1"/>
                    </a:moveTo>
                    <a:cubicBezTo>
                      <a:pt x="1" y="20"/>
                      <a:pt x="16" y="27"/>
                      <a:pt x="35" y="27"/>
                    </a:cubicBezTo>
                    <a:cubicBezTo>
                      <a:pt x="69" y="27"/>
                      <a:pt x="113" y="6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35"/>
              <p:cNvSpPr/>
              <p:nvPr/>
            </p:nvSpPr>
            <p:spPr>
              <a:xfrm>
                <a:off x="9009121" y="578812"/>
                <a:ext cx="10018" cy="41580"/>
              </a:xfrm>
              <a:custGeom>
                <a:avLst/>
                <a:gdLst/>
                <a:ahLst/>
                <a:cxnLst/>
                <a:rect l="l" t="t" r="r" b="b"/>
                <a:pathLst>
                  <a:path w="73" h="303" extrusionOk="0">
                    <a:moveTo>
                      <a:pt x="17" y="1"/>
                    </a:moveTo>
                    <a:cubicBezTo>
                      <a:pt x="7" y="1"/>
                      <a:pt x="1" y="60"/>
                      <a:pt x="1" y="217"/>
                    </a:cubicBezTo>
                    <a:cubicBezTo>
                      <a:pt x="15" y="274"/>
                      <a:pt x="29" y="302"/>
                      <a:pt x="53" y="302"/>
                    </a:cubicBezTo>
                    <a:cubicBezTo>
                      <a:pt x="59" y="302"/>
                      <a:pt x="65" y="301"/>
                      <a:pt x="72" y="297"/>
                    </a:cubicBezTo>
                    <a:cubicBezTo>
                      <a:pt x="56" y="154"/>
                      <a:pt x="32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35"/>
              <p:cNvSpPr/>
              <p:nvPr/>
            </p:nvSpPr>
            <p:spPr>
              <a:xfrm>
                <a:off x="8987164" y="618333"/>
                <a:ext cx="36778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48" extrusionOk="0">
                    <a:moveTo>
                      <a:pt x="250" y="0"/>
                    </a:moveTo>
                    <a:cubicBezTo>
                      <a:pt x="214" y="18"/>
                      <a:pt x="214" y="54"/>
                      <a:pt x="250" y="98"/>
                    </a:cubicBezTo>
                    <a:cubicBezTo>
                      <a:pt x="183" y="83"/>
                      <a:pt x="141" y="68"/>
                      <a:pt x="109" y="68"/>
                    </a:cubicBezTo>
                    <a:cubicBezTo>
                      <a:pt x="65" y="68"/>
                      <a:pt x="42" y="97"/>
                      <a:pt x="0" y="196"/>
                    </a:cubicBezTo>
                    <a:cubicBezTo>
                      <a:pt x="18" y="233"/>
                      <a:pt x="36" y="247"/>
                      <a:pt x="55" y="247"/>
                    </a:cubicBezTo>
                    <a:cubicBezTo>
                      <a:pt x="112" y="247"/>
                      <a:pt x="171" y="108"/>
                      <a:pt x="213" y="108"/>
                    </a:cubicBezTo>
                    <a:cubicBezTo>
                      <a:pt x="232" y="108"/>
                      <a:pt x="248" y="136"/>
                      <a:pt x="259" y="214"/>
                    </a:cubicBezTo>
                    <a:cubicBezTo>
                      <a:pt x="268" y="143"/>
                      <a:pt x="259" y="71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35"/>
              <p:cNvSpPr/>
              <p:nvPr/>
            </p:nvSpPr>
            <p:spPr>
              <a:xfrm>
                <a:off x="7010651" y="106335"/>
                <a:ext cx="9332" cy="1235"/>
              </a:xfrm>
              <a:custGeom>
                <a:avLst/>
                <a:gdLst/>
                <a:ahLst/>
                <a:cxnLst/>
                <a:rect l="l" t="t" r="r" b="b"/>
                <a:pathLst>
                  <a:path w="68" h="9" extrusionOk="0">
                    <a:moveTo>
                      <a:pt x="55" y="0"/>
                    </a:moveTo>
                    <a:cubicBezTo>
                      <a:pt x="34" y="0"/>
                      <a:pt x="1" y="8"/>
                      <a:pt x="15" y="8"/>
                    </a:cubicBezTo>
                    <a:cubicBezTo>
                      <a:pt x="21" y="8"/>
                      <a:pt x="37" y="7"/>
                      <a:pt x="67" y="2"/>
                    </a:cubicBezTo>
                    <a:cubicBezTo>
                      <a:pt x="64" y="1"/>
                      <a:pt x="60" y="0"/>
                      <a:pt x="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35"/>
              <p:cNvSpPr/>
              <p:nvPr/>
            </p:nvSpPr>
            <p:spPr>
              <a:xfrm>
                <a:off x="9010356" y="4295774"/>
                <a:ext cx="31151" cy="4350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17" extrusionOk="0">
                    <a:moveTo>
                      <a:pt x="170" y="1"/>
                    </a:moveTo>
                    <a:cubicBezTo>
                      <a:pt x="161" y="54"/>
                      <a:pt x="152" y="108"/>
                      <a:pt x="143" y="161"/>
                    </a:cubicBezTo>
                    <a:cubicBezTo>
                      <a:pt x="99" y="117"/>
                      <a:pt x="45" y="72"/>
                      <a:pt x="1" y="27"/>
                    </a:cubicBezTo>
                    <a:lnTo>
                      <a:pt x="1" y="27"/>
                    </a:lnTo>
                    <a:cubicBezTo>
                      <a:pt x="97" y="243"/>
                      <a:pt x="148" y="316"/>
                      <a:pt x="174" y="316"/>
                    </a:cubicBezTo>
                    <a:cubicBezTo>
                      <a:pt x="227" y="316"/>
                      <a:pt x="170" y="7"/>
                      <a:pt x="1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35"/>
              <p:cNvSpPr/>
              <p:nvPr/>
            </p:nvSpPr>
            <p:spPr>
              <a:xfrm>
                <a:off x="8979342" y="4782522"/>
                <a:ext cx="62989" cy="66693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86" extrusionOk="0">
                    <a:moveTo>
                      <a:pt x="217" y="0"/>
                    </a:moveTo>
                    <a:cubicBezTo>
                      <a:pt x="0" y="0"/>
                      <a:pt x="173" y="243"/>
                      <a:pt x="209" y="486"/>
                    </a:cubicBezTo>
                    <a:cubicBezTo>
                      <a:pt x="244" y="343"/>
                      <a:pt x="280" y="201"/>
                      <a:pt x="316" y="58"/>
                    </a:cubicBezTo>
                    <a:cubicBezTo>
                      <a:pt x="347" y="198"/>
                      <a:pt x="373" y="267"/>
                      <a:pt x="396" y="267"/>
                    </a:cubicBezTo>
                    <a:cubicBezTo>
                      <a:pt x="420" y="267"/>
                      <a:pt x="440" y="194"/>
                      <a:pt x="459" y="49"/>
                    </a:cubicBezTo>
                    <a:cubicBezTo>
                      <a:pt x="349" y="15"/>
                      <a:pt x="271" y="0"/>
                      <a:pt x="2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35"/>
              <p:cNvSpPr/>
              <p:nvPr/>
            </p:nvSpPr>
            <p:spPr>
              <a:xfrm>
                <a:off x="9004044" y="4849215"/>
                <a:ext cx="3980" cy="18251"/>
              </a:xfrm>
              <a:custGeom>
                <a:avLst/>
                <a:gdLst/>
                <a:ahLst/>
                <a:cxnLst/>
                <a:rect l="l" t="t" r="r" b="b"/>
                <a:pathLst>
                  <a:path w="29" h="133" extrusionOk="0">
                    <a:moveTo>
                      <a:pt x="29" y="0"/>
                    </a:moveTo>
                    <a:cubicBezTo>
                      <a:pt x="10" y="75"/>
                      <a:pt x="0" y="133"/>
                      <a:pt x="5" y="133"/>
                    </a:cubicBezTo>
                    <a:cubicBezTo>
                      <a:pt x="7" y="133"/>
                      <a:pt x="12" y="122"/>
                      <a:pt x="20" y="98"/>
                    </a:cubicBezTo>
                    <a:cubicBezTo>
                      <a:pt x="29" y="71"/>
                      <a:pt x="29" y="36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35"/>
              <p:cNvSpPr/>
              <p:nvPr/>
            </p:nvSpPr>
            <p:spPr>
              <a:xfrm>
                <a:off x="9039723" y="4229630"/>
                <a:ext cx="22231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39" extrusionOk="0">
                    <a:moveTo>
                      <a:pt x="135" y="1"/>
                    </a:moveTo>
                    <a:cubicBezTo>
                      <a:pt x="36" y="108"/>
                      <a:pt x="1" y="224"/>
                      <a:pt x="10" y="358"/>
                    </a:cubicBezTo>
                    <a:cubicBezTo>
                      <a:pt x="63" y="385"/>
                      <a:pt x="108" y="411"/>
                      <a:pt x="152" y="438"/>
                    </a:cubicBezTo>
                    <a:cubicBezTo>
                      <a:pt x="161" y="295"/>
                      <a:pt x="161" y="144"/>
                      <a:pt x="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35"/>
              <p:cNvSpPr/>
              <p:nvPr/>
            </p:nvSpPr>
            <p:spPr>
              <a:xfrm>
                <a:off x="9043428" y="3842784"/>
                <a:ext cx="24564" cy="1934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1" extrusionOk="0">
                    <a:moveTo>
                      <a:pt x="161" y="1"/>
                    </a:moveTo>
                    <a:lnTo>
                      <a:pt x="161" y="1"/>
                    </a:lnTo>
                    <a:cubicBezTo>
                      <a:pt x="45" y="19"/>
                      <a:pt x="1" y="63"/>
                      <a:pt x="45" y="126"/>
                    </a:cubicBezTo>
                    <a:cubicBezTo>
                      <a:pt x="70" y="136"/>
                      <a:pt x="91" y="140"/>
                      <a:pt x="107" y="140"/>
                    </a:cubicBezTo>
                    <a:cubicBezTo>
                      <a:pt x="178" y="140"/>
                      <a:pt x="176" y="59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35"/>
              <p:cNvSpPr/>
              <p:nvPr/>
            </p:nvSpPr>
            <p:spPr>
              <a:xfrm>
                <a:off x="9001848" y="4687560"/>
                <a:ext cx="34307" cy="3540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8" extrusionOk="0">
                    <a:moveTo>
                      <a:pt x="250" y="0"/>
                    </a:moveTo>
                    <a:cubicBezTo>
                      <a:pt x="188" y="9"/>
                      <a:pt x="9" y="36"/>
                      <a:pt x="0" y="232"/>
                    </a:cubicBezTo>
                    <a:cubicBezTo>
                      <a:pt x="0" y="250"/>
                      <a:pt x="5" y="257"/>
                      <a:pt x="14" y="257"/>
                    </a:cubicBezTo>
                    <a:cubicBezTo>
                      <a:pt x="58" y="257"/>
                      <a:pt x="198" y="6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35"/>
              <p:cNvSpPr/>
              <p:nvPr/>
            </p:nvSpPr>
            <p:spPr>
              <a:xfrm>
                <a:off x="9036018" y="4684953"/>
                <a:ext cx="3294" cy="2745"/>
              </a:xfrm>
              <a:custGeom>
                <a:avLst/>
                <a:gdLst/>
                <a:ahLst/>
                <a:cxnLst/>
                <a:rect l="l" t="t" r="r" b="b"/>
                <a:pathLst>
                  <a:path w="24" h="20" extrusionOk="0">
                    <a:moveTo>
                      <a:pt x="22" y="1"/>
                    </a:moveTo>
                    <a:cubicBezTo>
                      <a:pt x="20" y="1"/>
                      <a:pt x="12" y="8"/>
                      <a:pt x="1" y="19"/>
                    </a:cubicBezTo>
                    <a:cubicBezTo>
                      <a:pt x="10" y="19"/>
                      <a:pt x="19" y="19"/>
                      <a:pt x="19" y="11"/>
                    </a:cubicBezTo>
                    <a:cubicBezTo>
                      <a:pt x="22" y="4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35"/>
              <p:cNvSpPr/>
              <p:nvPr/>
            </p:nvSpPr>
            <p:spPr>
              <a:xfrm>
                <a:off x="9061954" y="4560350"/>
                <a:ext cx="5901" cy="8645"/>
              </a:xfrm>
              <a:custGeom>
                <a:avLst/>
                <a:gdLst/>
                <a:ahLst/>
                <a:cxnLst/>
                <a:rect l="l" t="t" r="r" b="b"/>
                <a:pathLst>
                  <a:path w="43" h="63" extrusionOk="0">
                    <a:moveTo>
                      <a:pt x="38" y="0"/>
                    </a:moveTo>
                    <a:lnTo>
                      <a:pt x="38" y="0"/>
                    </a:lnTo>
                    <a:cubicBezTo>
                      <a:pt x="29" y="0"/>
                      <a:pt x="0" y="45"/>
                      <a:pt x="17" y="62"/>
                    </a:cubicBezTo>
                    <a:cubicBezTo>
                      <a:pt x="40" y="16"/>
                      <a:pt x="43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35"/>
              <p:cNvSpPr/>
              <p:nvPr/>
            </p:nvSpPr>
            <p:spPr>
              <a:xfrm>
                <a:off x="9022570" y="4626356"/>
                <a:ext cx="36640" cy="3856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81" extrusionOk="0">
                    <a:moveTo>
                      <a:pt x="126" y="0"/>
                    </a:moveTo>
                    <a:cubicBezTo>
                      <a:pt x="1" y="0"/>
                      <a:pt x="144" y="179"/>
                      <a:pt x="153" y="206"/>
                    </a:cubicBezTo>
                    <a:cubicBezTo>
                      <a:pt x="193" y="259"/>
                      <a:pt x="216" y="280"/>
                      <a:pt x="227" y="280"/>
                    </a:cubicBezTo>
                    <a:cubicBezTo>
                      <a:pt x="267" y="280"/>
                      <a:pt x="147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35"/>
              <p:cNvSpPr/>
              <p:nvPr/>
            </p:nvSpPr>
            <p:spPr>
              <a:xfrm>
                <a:off x="4584849" y="5024181"/>
                <a:ext cx="3705" cy="2607"/>
              </a:xfrm>
              <a:custGeom>
                <a:avLst/>
                <a:gdLst/>
                <a:ahLst/>
                <a:cxnLst/>
                <a:rect l="l" t="t" r="r" b="b"/>
                <a:pathLst>
                  <a:path w="27" h="19" extrusionOk="0">
                    <a:moveTo>
                      <a:pt x="0" y="1"/>
                    </a:moveTo>
                    <a:cubicBezTo>
                      <a:pt x="27" y="1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35"/>
              <p:cNvSpPr/>
              <p:nvPr/>
            </p:nvSpPr>
            <p:spPr>
              <a:xfrm>
                <a:off x="9011591" y="4163623"/>
                <a:ext cx="82201" cy="77259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63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9" y="161"/>
                      <a:pt x="36" y="562"/>
                      <a:pt x="1" y="562"/>
                    </a:cubicBezTo>
                    <a:cubicBezTo>
                      <a:pt x="10" y="563"/>
                      <a:pt x="20" y="563"/>
                      <a:pt x="29" y="563"/>
                    </a:cubicBezTo>
                    <a:cubicBezTo>
                      <a:pt x="598" y="563"/>
                      <a:pt x="36" y="1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35"/>
              <p:cNvSpPr/>
              <p:nvPr/>
            </p:nvSpPr>
            <p:spPr>
              <a:xfrm>
                <a:off x="9005416" y="3987285"/>
                <a:ext cx="38150" cy="33072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41" extrusionOk="0">
                    <a:moveTo>
                      <a:pt x="242" y="1"/>
                    </a:moveTo>
                    <a:lnTo>
                      <a:pt x="63" y="63"/>
                    </a:lnTo>
                    <a:cubicBezTo>
                      <a:pt x="46" y="99"/>
                      <a:pt x="19" y="143"/>
                      <a:pt x="1" y="188"/>
                    </a:cubicBezTo>
                    <a:cubicBezTo>
                      <a:pt x="20" y="228"/>
                      <a:pt x="51" y="241"/>
                      <a:pt x="87" y="241"/>
                    </a:cubicBezTo>
                    <a:cubicBezTo>
                      <a:pt x="143" y="241"/>
                      <a:pt x="210" y="211"/>
                      <a:pt x="254" y="211"/>
                    </a:cubicBezTo>
                    <a:cubicBezTo>
                      <a:pt x="263" y="211"/>
                      <a:pt x="271" y="212"/>
                      <a:pt x="278" y="215"/>
                    </a:cubicBezTo>
                    <a:cubicBezTo>
                      <a:pt x="242" y="170"/>
                      <a:pt x="197" y="134"/>
                      <a:pt x="144" y="108"/>
                    </a:cubicBezTo>
                    <a:cubicBezTo>
                      <a:pt x="170" y="63"/>
                      <a:pt x="197" y="27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35"/>
              <p:cNvSpPr/>
              <p:nvPr/>
            </p:nvSpPr>
            <p:spPr>
              <a:xfrm>
                <a:off x="8971246" y="3851429"/>
                <a:ext cx="16056" cy="1934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41" extrusionOk="0">
                    <a:moveTo>
                      <a:pt x="61" y="1"/>
                    </a:moveTo>
                    <a:cubicBezTo>
                      <a:pt x="44" y="1"/>
                      <a:pt x="24" y="19"/>
                      <a:pt x="0" y="54"/>
                    </a:cubicBezTo>
                    <a:cubicBezTo>
                      <a:pt x="16" y="110"/>
                      <a:pt x="34" y="140"/>
                      <a:pt x="57" y="140"/>
                    </a:cubicBezTo>
                    <a:cubicBezTo>
                      <a:pt x="74" y="140"/>
                      <a:pt x="93" y="124"/>
                      <a:pt x="116" y="90"/>
                    </a:cubicBezTo>
                    <a:cubicBezTo>
                      <a:pt x="101" y="30"/>
                      <a:pt x="83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35"/>
              <p:cNvSpPr/>
              <p:nvPr/>
            </p:nvSpPr>
            <p:spPr>
              <a:xfrm>
                <a:off x="9003083" y="4032570"/>
                <a:ext cx="16056" cy="1605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17" extrusionOk="0">
                    <a:moveTo>
                      <a:pt x="45" y="1"/>
                    </a:moveTo>
                    <a:lnTo>
                      <a:pt x="45" y="1"/>
                    </a:lnTo>
                    <a:cubicBezTo>
                      <a:pt x="0" y="45"/>
                      <a:pt x="18" y="90"/>
                      <a:pt x="80" y="117"/>
                    </a:cubicBezTo>
                    <a:cubicBezTo>
                      <a:pt x="116" y="63"/>
                      <a:pt x="107" y="27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35"/>
              <p:cNvSpPr/>
              <p:nvPr/>
            </p:nvSpPr>
            <p:spPr>
              <a:xfrm>
                <a:off x="9025040" y="4043823"/>
                <a:ext cx="30602" cy="3293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40" extrusionOk="0">
                    <a:moveTo>
                      <a:pt x="130" y="1"/>
                    </a:moveTo>
                    <a:cubicBezTo>
                      <a:pt x="114" y="1"/>
                      <a:pt x="92" y="8"/>
                      <a:pt x="63" y="26"/>
                    </a:cubicBezTo>
                    <a:cubicBezTo>
                      <a:pt x="1" y="124"/>
                      <a:pt x="19" y="195"/>
                      <a:pt x="126" y="240"/>
                    </a:cubicBezTo>
                    <a:cubicBezTo>
                      <a:pt x="148" y="232"/>
                      <a:pt x="222" y="1"/>
                      <a:pt x="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35"/>
              <p:cNvSpPr/>
              <p:nvPr/>
            </p:nvSpPr>
            <p:spPr>
              <a:xfrm>
                <a:off x="9043428" y="4141529"/>
                <a:ext cx="8645" cy="33209"/>
              </a:xfrm>
              <a:custGeom>
                <a:avLst/>
                <a:gdLst/>
                <a:ahLst/>
                <a:cxnLst/>
                <a:rect l="l" t="t" r="r" b="b"/>
                <a:pathLst>
                  <a:path w="63" h="242" extrusionOk="0">
                    <a:moveTo>
                      <a:pt x="45" y="1"/>
                    </a:moveTo>
                    <a:cubicBezTo>
                      <a:pt x="1" y="90"/>
                      <a:pt x="9" y="170"/>
                      <a:pt x="63" y="242"/>
                    </a:cubicBezTo>
                    <a:cubicBezTo>
                      <a:pt x="54" y="161"/>
                      <a:pt x="54" y="81"/>
                      <a:pt x="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3" name="Google Shape;19533;p35"/>
              <p:cNvSpPr/>
              <p:nvPr/>
            </p:nvSpPr>
            <p:spPr>
              <a:xfrm>
                <a:off x="9049604" y="4457840"/>
                <a:ext cx="21408" cy="1550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3" extrusionOk="0">
                    <a:moveTo>
                      <a:pt x="47" y="1"/>
                    </a:moveTo>
                    <a:cubicBezTo>
                      <a:pt x="4" y="1"/>
                      <a:pt x="1" y="26"/>
                      <a:pt x="36" y="69"/>
                    </a:cubicBezTo>
                    <a:cubicBezTo>
                      <a:pt x="68" y="101"/>
                      <a:pt x="92" y="113"/>
                      <a:pt x="108" y="113"/>
                    </a:cubicBezTo>
                    <a:cubicBezTo>
                      <a:pt x="156" y="113"/>
                      <a:pt x="142" y="13"/>
                      <a:pt x="89" y="6"/>
                    </a:cubicBezTo>
                    <a:cubicBezTo>
                      <a:pt x="73" y="2"/>
                      <a:pt x="59" y="1"/>
                      <a:pt x="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4" name="Google Shape;19534;p35"/>
              <p:cNvSpPr/>
              <p:nvPr/>
            </p:nvSpPr>
            <p:spPr>
              <a:xfrm>
                <a:off x="8707079" y="85751"/>
                <a:ext cx="34445" cy="603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4" extrusionOk="0">
                    <a:moveTo>
                      <a:pt x="70" y="0"/>
                    </a:moveTo>
                    <a:cubicBezTo>
                      <a:pt x="1" y="30"/>
                      <a:pt x="79" y="44"/>
                      <a:pt x="139" y="44"/>
                    </a:cubicBezTo>
                    <a:cubicBezTo>
                      <a:pt x="205" y="44"/>
                      <a:pt x="250" y="28"/>
                      <a:pt x="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5" name="Google Shape;19535;p35"/>
              <p:cNvSpPr/>
              <p:nvPr/>
            </p:nvSpPr>
            <p:spPr>
              <a:xfrm>
                <a:off x="6479848" y="99199"/>
                <a:ext cx="50363" cy="2223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" extrusionOk="0">
                    <a:moveTo>
                      <a:pt x="1" y="1"/>
                    </a:moveTo>
                    <a:cubicBezTo>
                      <a:pt x="28" y="21"/>
                      <a:pt x="110" y="147"/>
                      <a:pt x="172" y="147"/>
                    </a:cubicBezTo>
                    <a:cubicBezTo>
                      <a:pt x="193" y="147"/>
                      <a:pt x="211" y="134"/>
                      <a:pt x="224" y="99"/>
                    </a:cubicBezTo>
                    <a:cubicBezTo>
                      <a:pt x="235" y="73"/>
                      <a:pt x="248" y="63"/>
                      <a:pt x="262" y="63"/>
                    </a:cubicBezTo>
                    <a:cubicBezTo>
                      <a:pt x="291" y="63"/>
                      <a:pt x="324" y="112"/>
                      <a:pt x="349" y="161"/>
                    </a:cubicBezTo>
                    <a:cubicBezTo>
                      <a:pt x="331" y="72"/>
                      <a:pt x="367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6" name="Google Shape;19536;p35"/>
              <p:cNvSpPr/>
              <p:nvPr/>
            </p:nvSpPr>
            <p:spPr>
              <a:xfrm>
                <a:off x="6527604" y="121293"/>
                <a:ext cx="7548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" h="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7"/>
                      <a:pt x="19" y="63"/>
                      <a:pt x="54" y="89"/>
                    </a:cubicBezTo>
                    <a:cubicBezTo>
                      <a:pt x="45" y="80"/>
                      <a:pt x="28" y="4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7" name="Google Shape;19537;p35"/>
              <p:cNvSpPr/>
              <p:nvPr/>
            </p:nvSpPr>
            <p:spPr>
              <a:xfrm>
                <a:off x="3688604" y="5027200"/>
                <a:ext cx="40895" cy="1934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1" extrusionOk="0">
                    <a:moveTo>
                      <a:pt x="215" y="1"/>
                    </a:moveTo>
                    <a:cubicBezTo>
                      <a:pt x="141" y="1"/>
                      <a:pt x="25" y="47"/>
                      <a:pt x="1" y="77"/>
                    </a:cubicBezTo>
                    <a:cubicBezTo>
                      <a:pt x="99" y="120"/>
                      <a:pt x="171" y="141"/>
                      <a:pt x="218" y="141"/>
                    </a:cubicBezTo>
                    <a:cubicBezTo>
                      <a:pt x="278" y="141"/>
                      <a:pt x="297" y="106"/>
                      <a:pt x="277" y="41"/>
                    </a:cubicBezTo>
                    <a:cubicBezTo>
                      <a:pt x="277" y="12"/>
                      <a:pt x="251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8" name="Google Shape;19538;p35"/>
              <p:cNvSpPr/>
              <p:nvPr/>
            </p:nvSpPr>
            <p:spPr>
              <a:xfrm>
                <a:off x="9020237" y="3416827"/>
                <a:ext cx="25799" cy="3691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69" extrusionOk="0">
                    <a:moveTo>
                      <a:pt x="62" y="0"/>
                    </a:moveTo>
                    <a:cubicBezTo>
                      <a:pt x="45" y="54"/>
                      <a:pt x="27" y="99"/>
                      <a:pt x="0" y="152"/>
                    </a:cubicBezTo>
                    <a:cubicBezTo>
                      <a:pt x="27" y="188"/>
                      <a:pt x="54" y="232"/>
                      <a:pt x="80" y="268"/>
                    </a:cubicBezTo>
                    <a:cubicBezTo>
                      <a:pt x="187" y="197"/>
                      <a:pt x="178" y="107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9" name="Google Shape;19539;p35"/>
              <p:cNvSpPr/>
              <p:nvPr/>
            </p:nvSpPr>
            <p:spPr>
              <a:xfrm>
                <a:off x="9023805" y="3921141"/>
                <a:ext cx="6313" cy="5077"/>
              </a:xfrm>
              <a:custGeom>
                <a:avLst/>
                <a:gdLst/>
                <a:ahLst/>
                <a:cxnLst/>
                <a:rect l="l" t="t" r="r" b="b"/>
                <a:pathLst>
                  <a:path w="46" h="37" extrusionOk="0">
                    <a:moveTo>
                      <a:pt x="1" y="1"/>
                    </a:moveTo>
                    <a:cubicBezTo>
                      <a:pt x="10" y="1"/>
                      <a:pt x="36" y="28"/>
                      <a:pt x="45" y="37"/>
                    </a:cubicBezTo>
                    <a:cubicBezTo>
                      <a:pt x="45" y="37"/>
                      <a:pt x="45" y="28"/>
                      <a:pt x="36" y="19"/>
                    </a:cubicBezTo>
                    <a:cubicBezTo>
                      <a:pt x="19" y="10"/>
                      <a:pt x="10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35"/>
              <p:cNvSpPr/>
              <p:nvPr/>
            </p:nvSpPr>
            <p:spPr>
              <a:xfrm>
                <a:off x="8965208" y="4909046"/>
                <a:ext cx="41992" cy="3266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8" extrusionOk="0">
                    <a:moveTo>
                      <a:pt x="159" y="1"/>
                    </a:moveTo>
                    <a:cubicBezTo>
                      <a:pt x="145" y="1"/>
                      <a:pt x="0" y="216"/>
                      <a:pt x="35" y="233"/>
                    </a:cubicBezTo>
                    <a:cubicBezTo>
                      <a:pt x="44" y="236"/>
                      <a:pt x="53" y="238"/>
                      <a:pt x="62" y="238"/>
                    </a:cubicBezTo>
                    <a:cubicBezTo>
                      <a:pt x="158" y="238"/>
                      <a:pt x="306" y="90"/>
                      <a:pt x="160" y="1"/>
                    </a:cubicBezTo>
                    <a:cubicBezTo>
                      <a:pt x="160" y="1"/>
                      <a:pt x="160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35"/>
              <p:cNvSpPr/>
              <p:nvPr/>
            </p:nvSpPr>
            <p:spPr>
              <a:xfrm>
                <a:off x="7488621" y="4987404"/>
                <a:ext cx="64635" cy="18526"/>
              </a:xfrm>
              <a:custGeom>
                <a:avLst/>
                <a:gdLst/>
                <a:ahLst/>
                <a:cxnLst/>
                <a:rect l="l" t="t" r="r" b="b"/>
                <a:pathLst>
                  <a:path w="471" h="135" extrusionOk="0">
                    <a:moveTo>
                      <a:pt x="176" y="0"/>
                    </a:moveTo>
                    <a:cubicBezTo>
                      <a:pt x="128" y="0"/>
                      <a:pt x="89" y="5"/>
                      <a:pt x="81" y="10"/>
                    </a:cubicBezTo>
                    <a:cubicBezTo>
                      <a:pt x="79" y="9"/>
                      <a:pt x="77" y="9"/>
                      <a:pt x="76" y="9"/>
                    </a:cubicBezTo>
                    <a:cubicBezTo>
                      <a:pt x="62" y="9"/>
                      <a:pt x="100" y="55"/>
                      <a:pt x="1" y="64"/>
                    </a:cubicBezTo>
                    <a:cubicBezTo>
                      <a:pt x="126" y="108"/>
                      <a:pt x="251" y="135"/>
                      <a:pt x="375" y="135"/>
                    </a:cubicBezTo>
                    <a:cubicBezTo>
                      <a:pt x="471" y="27"/>
                      <a:pt x="295" y="0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35"/>
              <p:cNvSpPr/>
              <p:nvPr/>
            </p:nvSpPr>
            <p:spPr>
              <a:xfrm>
                <a:off x="9012826" y="3956683"/>
                <a:ext cx="19761" cy="1852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35" extrusionOk="0">
                    <a:moveTo>
                      <a:pt x="81" y="1"/>
                    </a:moveTo>
                    <a:lnTo>
                      <a:pt x="81" y="1"/>
                    </a:lnTo>
                    <a:cubicBezTo>
                      <a:pt x="54" y="36"/>
                      <a:pt x="18" y="81"/>
                      <a:pt x="0" y="134"/>
                    </a:cubicBezTo>
                    <a:cubicBezTo>
                      <a:pt x="81" y="90"/>
                      <a:pt x="143" y="99"/>
                      <a:pt x="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35"/>
              <p:cNvSpPr/>
              <p:nvPr/>
            </p:nvSpPr>
            <p:spPr>
              <a:xfrm>
                <a:off x="8910042" y="4789246"/>
                <a:ext cx="46658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4" extrusionOk="0">
                    <a:moveTo>
                      <a:pt x="199" y="0"/>
                    </a:moveTo>
                    <a:cubicBezTo>
                      <a:pt x="106" y="0"/>
                      <a:pt x="0" y="30"/>
                      <a:pt x="0" y="80"/>
                    </a:cubicBezTo>
                    <a:cubicBezTo>
                      <a:pt x="0" y="119"/>
                      <a:pt x="45" y="133"/>
                      <a:pt x="103" y="133"/>
                    </a:cubicBezTo>
                    <a:cubicBezTo>
                      <a:pt x="202" y="133"/>
                      <a:pt x="339" y="91"/>
                      <a:pt x="339" y="62"/>
                    </a:cubicBezTo>
                    <a:cubicBezTo>
                      <a:pt x="339" y="19"/>
                      <a:pt x="273" y="0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35"/>
              <p:cNvSpPr/>
              <p:nvPr/>
            </p:nvSpPr>
            <p:spPr>
              <a:xfrm>
                <a:off x="7493561" y="5037080"/>
                <a:ext cx="25936" cy="1413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03" extrusionOk="0">
                    <a:moveTo>
                      <a:pt x="142" y="0"/>
                    </a:moveTo>
                    <a:cubicBezTo>
                      <a:pt x="133" y="0"/>
                      <a:pt x="121" y="2"/>
                      <a:pt x="108" y="5"/>
                    </a:cubicBezTo>
                    <a:cubicBezTo>
                      <a:pt x="0" y="49"/>
                      <a:pt x="27" y="85"/>
                      <a:pt x="134" y="103"/>
                    </a:cubicBezTo>
                    <a:cubicBezTo>
                      <a:pt x="186" y="36"/>
                      <a:pt x="189" y="0"/>
                      <a:pt x="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35"/>
              <p:cNvSpPr/>
              <p:nvPr/>
            </p:nvSpPr>
            <p:spPr>
              <a:xfrm>
                <a:off x="8949152" y="1931881"/>
                <a:ext cx="13586" cy="1482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8" extrusionOk="0">
                    <a:moveTo>
                      <a:pt x="1" y="0"/>
                    </a:moveTo>
                    <a:cubicBezTo>
                      <a:pt x="36" y="36"/>
                      <a:pt x="63" y="72"/>
                      <a:pt x="99" y="107"/>
                    </a:cubicBezTo>
                    <a:cubicBezTo>
                      <a:pt x="99" y="36"/>
                      <a:pt x="63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35"/>
              <p:cNvSpPr/>
              <p:nvPr/>
            </p:nvSpPr>
            <p:spPr>
              <a:xfrm>
                <a:off x="8967129" y="2614180"/>
                <a:ext cx="49540" cy="23054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68" extrusionOk="0">
                    <a:moveTo>
                      <a:pt x="154" y="1"/>
                    </a:moveTo>
                    <a:cubicBezTo>
                      <a:pt x="66" y="1"/>
                      <a:pt x="1" y="34"/>
                      <a:pt x="119" y="78"/>
                    </a:cubicBezTo>
                    <a:cubicBezTo>
                      <a:pt x="163" y="138"/>
                      <a:pt x="203" y="168"/>
                      <a:pt x="244" y="168"/>
                    </a:cubicBezTo>
                    <a:cubicBezTo>
                      <a:pt x="270" y="168"/>
                      <a:pt x="297" y="155"/>
                      <a:pt x="325" y="131"/>
                    </a:cubicBezTo>
                    <a:cubicBezTo>
                      <a:pt x="361" y="36"/>
                      <a:pt x="245" y="1"/>
                      <a:pt x="1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35"/>
              <p:cNvSpPr/>
              <p:nvPr/>
            </p:nvSpPr>
            <p:spPr>
              <a:xfrm>
                <a:off x="9022570" y="2509612"/>
                <a:ext cx="1372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1"/>
                    </a:moveTo>
                    <a:cubicBezTo>
                      <a:pt x="10" y="1"/>
                      <a:pt x="10" y="10"/>
                      <a:pt x="1" y="10"/>
                    </a:cubicBezTo>
                    <a:cubicBezTo>
                      <a:pt x="10" y="10"/>
                      <a:pt x="10" y="10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35"/>
              <p:cNvSpPr/>
              <p:nvPr/>
            </p:nvSpPr>
            <p:spPr>
              <a:xfrm>
                <a:off x="8982224" y="2485185"/>
                <a:ext cx="1372" cy="260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9" y="1"/>
                    </a:moveTo>
                    <a:cubicBezTo>
                      <a:pt x="0" y="9"/>
                      <a:pt x="0" y="9"/>
                      <a:pt x="0" y="18"/>
                    </a:cubicBezTo>
                    <a:cubicBezTo>
                      <a:pt x="9" y="9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35"/>
              <p:cNvSpPr/>
              <p:nvPr/>
            </p:nvSpPr>
            <p:spPr>
              <a:xfrm>
                <a:off x="8956562" y="2487655"/>
                <a:ext cx="91258" cy="8823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43" extrusionOk="0">
                    <a:moveTo>
                      <a:pt x="187" y="0"/>
                    </a:moveTo>
                    <a:cubicBezTo>
                      <a:pt x="161" y="45"/>
                      <a:pt x="0" y="241"/>
                      <a:pt x="0" y="295"/>
                    </a:cubicBezTo>
                    <a:cubicBezTo>
                      <a:pt x="0" y="304"/>
                      <a:pt x="446" y="554"/>
                      <a:pt x="464" y="554"/>
                    </a:cubicBezTo>
                    <a:cubicBezTo>
                      <a:pt x="482" y="547"/>
                      <a:pt x="500" y="544"/>
                      <a:pt x="518" y="544"/>
                    </a:cubicBezTo>
                    <a:cubicBezTo>
                      <a:pt x="570" y="544"/>
                      <a:pt x="619" y="572"/>
                      <a:pt x="624" y="631"/>
                    </a:cubicBezTo>
                    <a:lnTo>
                      <a:pt x="624" y="631"/>
                    </a:lnTo>
                    <a:cubicBezTo>
                      <a:pt x="616" y="425"/>
                      <a:pt x="664" y="374"/>
                      <a:pt x="634" y="374"/>
                    </a:cubicBezTo>
                    <a:cubicBezTo>
                      <a:pt x="614" y="374"/>
                      <a:pt x="559" y="397"/>
                      <a:pt x="428" y="411"/>
                    </a:cubicBezTo>
                    <a:cubicBezTo>
                      <a:pt x="386" y="199"/>
                      <a:pt x="364" y="167"/>
                      <a:pt x="340" y="167"/>
                    </a:cubicBezTo>
                    <a:cubicBezTo>
                      <a:pt x="329" y="167"/>
                      <a:pt x="318" y="173"/>
                      <a:pt x="305" y="173"/>
                    </a:cubicBezTo>
                    <a:cubicBezTo>
                      <a:pt x="279" y="173"/>
                      <a:pt x="245" y="148"/>
                      <a:pt x="187" y="0"/>
                    </a:cubicBezTo>
                    <a:close/>
                    <a:moveTo>
                      <a:pt x="624" y="631"/>
                    </a:moveTo>
                    <a:cubicBezTo>
                      <a:pt x="624" y="635"/>
                      <a:pt x="624" y="639"/>
                      <a:pt x="625" y="643"/>
                    </a:cubicBezTo>
                    <a:cubicBezTo>
                      <a:pt x="625" y="639"/>
                      <a:pt x="624" y="635"/>
                      <a:pt x="624" y="6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35"/>
              <p:cNvSpPr/>
              <p:nvPr/>
            </p:nvSpPr>
            <p:spPr>
              <a:xfrm>
                <a:off x="8980989" y="2439763"/>
                <a:ext cx="24701" cy="2031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8" extrusionOk="0">
                    <a:moveTo>
                      <a:pt x="70" y="0"/>
                    </a:moveTo>
                    <a:cubicBezTo>
                      <a:pt x="50" y="0"/>
                      <a:pt x="27" y="11"/>
                      <a:pt x="1" y="37"/>
                    </a:cubicBezTo>
                    <a:cubicBezTo>
                      <a:pt x="1" y="37"/>
                      <a:pt x="161" y="135"/>
                      <a:pt x="170" y="144"/>
                    </a:cubicBezTo>
                    <a:cubicBezTo>
                      <a:pt x="171" y="146"/>
                      <a:pt x="172" y="147"/>
                      <a:pt x="173" y="147"/>
                    </a:cubicBezTo>
                    <a:cubicBezTo>
                      <a:pt x="179" y="147"/>
                      <a:pt x="146" y="0"/>
                      <a:pt x="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35"/>
              <p:cNvSpPr/>
              <p:nvPr/>
            </p:nvSpPr>
            <p:spPr>
              <a:xfrm>
                <a:off x="3011652" y="99199"/>
                <a:ext cx="29504" cy="75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5" extrusionOk="0">
                    <a:moveTo>
                      <a:pt x="9" y="1"/>
                    </a:moveTo>
                    <a:cubicBezTo>
                      <a:pt x="1" y="36"/>
                      <a:pt x="30" y="54"/>
                      <a:pt x="72" y="54"/>
                    </a:cubicBezTo>
                    <a:cubicBezTo>
                      <a:pt x="114" y="54"/>
                      <a:pt x="170" y="36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35"/>
              <p:cNvSpPr/>
              <p:nvPr/>
            </p:nvSpPr>
            <p:spPr>
              <a:xfrm>
                <a:off x="8987439" y="1970991"/>
                <a:ext cx="2196" cy="3431"/>
              </a:xfrm>
              <a:custGeom>
                <a:avLst/>
                <a:gdLst/>
                <a:ahLst/>
                <a:cxnLst/>
                <a:rect l="l" t="t" r="r" b="b"/>
                <a:pathLst>
                  <a:path w="16" h="25" extrusionOk="0">
                    <a:moveTo>
                      <a:pt x="16" y="1"/>
                    </a:moveTo>
                    <a:cubicBezTo>
                      <a:pt x="4" y="1"/>
                      <a:pt x="0" y="25"/>
                      <a:pt x="4" y="25"/>
                    </a:cubicBezTo>
                    <a:cubicBezTo>
                      <a:pt x="6" y="25"/>
                      <a:pt x="10" y="19"/>
                      <a:pt x="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35"/>
              <p:cNvSpPr/>
              <p:nvPr/>
            </p:nvSpPr>
            <p:spPr>
              <a:xfrm>
                <a:off x="2044734" y="72989"/>
                <a:ext cx="17017" cy="1536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2" extrusionOk="0">
                    <a:moveTo>
                      <a:pt x="76" y="1"/>
                    </a:moveTo>
                    <a:cubicBezTo>
                      <a:pt x="29" y="1"/>
                      <a:pt x="0" y="43"/>
                      <a:pt x="35" y="111"/>
                    </a:cubicBezTo>
                    <a:cubicBezTo>
                      <a:pt x="52" y="76"/>
                      <a:pt x="88" y="40"/>
                      <a:pt x="124" y="13"/>
                    </a:cubicBezTo>
                    <a:cubicBezTo>
                      <a:pt x="107" y="5"/>
                      <a:pt x="91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35"/>
              <p:cNvSpPr/>
              <p:nvPr/>
            </p:nvSpPr>
            <p:spPr>
              <a:xfrm>
                <a:off x="9017767" y="2476540"/>
                <a:ext cx="28269" cy="118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6" extrusionOk="0">
                    <a:moveTo>
                      <a:pt x="112" y="1"/>
                    </a:moveTo>
                    <a:cubicBezTo>
                      <a:pt x="58" y="1"/>
                      <a:pt x="0" y="22"/>
                      <a:pt x="0" y="46"/>
                    </a:cubicBezTo>
                    <a:cubicBezTo>
                      <a:pt x="37" y="72"/>
                      <a:pt x="76" y="86"/>
                      <a:pt x="117" y="86"/>
                    </a:cubicBezTo>
                    <a:cubicBezTo>
                      <a:pt x="146" y="86"/>
                      <a:pt x="176" y="78"/>
                      <a:pt x="205" y="64"/>
                    </a:cubicBezTo>
                    <a:cubicBezTo>
                      <a:pt x="205" y="17"/>
                      <a:pt x="160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35"/>
              <p:cNvSpPr/>
              <p:nvPr/>
            </p:nvSpPr>
            <p:spPr>
              <a:xfrm>
                <a:off x="9029980" y="3739039"/>
                <a:ext cx="9881" cy="23191"/>
              </a:xfrm>
              <a:custGeom>
                <a:avLst/>
                <a:gdLst/>
                <a:ahLst/>
                <a:cxnLst/>
                <a:rect l="l" t="t" r="r" b="b"/>
                <a:pathLst>
                  <a:path w="72" h="169" extrusionOk="0">
                    <a:moveTo>
                      <a:pt x="23" y="1"/>
                    </a:moveTo>
                    <a:cubicBezTo>
                      <a:pt x="12" y="1"/>
                      <a:pt x="5" y="30"/>
                      <a:pt x="0" y="88"/>
                    </a:cubicBezTo>
                    <a:cubicBezTo>
                      <a:pt x="23" y="141"/>
                      <a:pt x="38" y="168"/>
                      <a:pt x="49" y="168"/>
                    </a:cubicBezTo>
                    <a:cubicBezTo>
                      <a:pt x="61" y="168"/>
                      <a:pt x="67" y="141"/>
                      <a:pt x="72" y="88"/>
                    </a:cubicBezTo>
                    <a:cubicBezTo>
                      <a:pt x="49" y="30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35"/>
              <p:cNvSpPr/>
              <p:nvPr/>
            </p:nvSpPr>
            <p:spPr>
              <a:xfrm>
                <a:off x="8958895" y="3704869"/>
                <a:ext cx="11802" cy="26759"/>
              </a:xfrm>
              <a:custGeom>
                <a:avLst/>
                <a:gdLst/>
                <a:ahLst/>
                <a:cxnLst/>
                <a:rect l="l" t="t" r="r" b="b"/>
                <a:pathLst>
                  <a:path w="86" h="195" extrusionOk="0">
                    <a:moveTo>
                      <a:pt x="76" y="1"/>
                    </a:moveTo>
                    <a:cubicBezTo>
                      <a:pt x="66" y="1"/>
                      <a:pt x="44" y="52"/>
                      <a:pt x="1" y="194"/>
                    </a:cubicBezTo>
                    <a:cubicBezTo>
                      <a:pt x="10" y="185"/>
                      <a:pt x="46" y="141"/>
                      <a:pt x="81" y="96"/>
                    </a:cubicBezTo>
                    <a:cubicBezTo>
                      <a:pt x="85" y="41"/>
                      <a:pt x="86" y="1"/>
                      <a:pt x="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35"/>
              <p:cNvSpPr/>
              <p:nvPr/>
            </p:nvSpPr>
            <p:spPr>
              <a:xfrm>
                <a:off x="9015296" y="3750155"/>
                <a:ext cx="1372" cy="961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0"/>
                    </a:moveTo>
                    <a:cubicBezTo>
                      <a:pt x="0" y="0"/>
                      <a:pt x="0" y="2"/>
                      <a:pt x="0" y="7"/>
                    </a:cubicBezTo>
                    <a:lnTo>
                      <a:pt x="9" y="7"/>
                    </a:lnTo>
                    <a:cubicBezTo>
                      <a:pt x="5" y="2"/>
                      <a:pt x="3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35"/>
              <p:cNvSpPr/>
              <p:nvPr/>
            </p:nvSpPr>
            <p:spPr>
              <a:xfrm>
                <a:off x="8952857" y="3692244"/>
                <a:ext cx="72320" cy="8466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617" extrusionOk="0">
                    <a:moveTo>
                      <a:pt x="0" y="589"/>
                    </a:moveTo>
                    <a:lnTo>
                      <a:pt x="0" y="589"/>
                    </a:lnTo>
                    <a:cubicBezTo>
                      <a:pt x="1" y="589"/>
                      <a:pt x="1" y="590"/>
                      <a:pt x="1" y="590"/>
                    </a:cubicBezTo>
                    <a:lnTo>
                      <a:pt x="1" y="590"/>
                    </a:lnTo>
                    <a:cubicBezTo>
                      <a:pt x="1" y="590"/>
                      <a:pt x="1" y="589"/>
                      <a:pt x="0" y="589"/>
                    </a:cubicBezTo>
                    <a:close/>
                    <a:moveTo>
                      <a:pt x="375" y="1"/>
                    </a:moveTo>
                    <a:cubicBezTo>
                      <a:pt x="154" y="1"/>
                      <a:pt x="38" y="590"/>
                      <a:pt x="1" y="590"/>
                    </a:cubicBezTo>
                    <a:cubicBezTo>
                      <a:pt x="1" y="590"/>
                      <a:pt x="1" y="590"/>
                      <a:pt x="1" y="590"/>
                    </a:cubicBezTo>
                    <a:lnTo>
                      <a:pt x="1" y="590"/>
                    </a:lnTo>
                    <a:cubicBezTo>
                      <a:pt x="3" y="590"/>
                      <a:pt x="5" y="590"/>
                      <a:pt x="7" y="590"/>
                    </a:cubicBezTo>
                    <a:cubicBezTo>
                      <a:pt x="50" y="590"/>
                      <a:pt x="172" y="551"/>
                      <a:pt x="262" y="551"/>
                    </a:cubicBezTo>
                    <a:cubicBezTo>
                      <a:pt x="319" y="551"/>
                      <a:pt x="363" y="567"/>
                      <a:pt x="366" y="616"/>
                    </a:cubicBezTo>
                    <a:cubicBezTo>
                      <a:pt x="357" y="482"/>
                      <a:pt x="527" y="554"/>
                      <a:pt x="304" y="375"/>
                    </a:cubicBezTo>
                    <a:cubicBezTo>
                      <a:pt x="304" y="349"/>
                      <a:pt x="500" y="1"/>
                      <a:pt x="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35"/>
              <p:cNvSpPr/>
              <p:nvPr/>
            </p:nvSpPr>
            <p:spPr>
              <a:xfrm>
                <a:off x="9019413" y="3596734"/>
                <a:ext cx="40071" cy="38561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81" extrusionOk="0">
                    <a:moveTo>
                      <a:pt x="184" y="1"/>
                    </a:moveTo>
                    <a:lnTo>
                      <a:pt x="184" y="1"/>
                    </a:lnTo>
                    <a:cubicBezTo>
                      <a:pt x="131" y="45"/>
                      <a:pt x="77" y="90"/>
                      <a:pt x="24" y="144"/>
                    </a:cubicBezTo>
                    <a:cubicBezTo>
                      <a:pt x="1" y="231"/>
                      <a:pt x="76" y="281"/>
                      <a:pt x="151" y="281"/>
                    </a:cubicBezTo>
                    <a:cubicBezTo>
                      <a:pt x="221" y="281"/>
                      <a:pt x="291" y="238"/>
                      <a:pt x="283" y="144"/>
                    </a:cubicBezTo>
                    <a:lnTo>
                      <a:pt x="283" y="144"/>
                    </a:lnTo>
                    <a:cubicBezTo>
                      <a:pt x="249" y="188"/>
                      <a:pt x="227" y="205"/>
                      <a:pt x="213" y="205"/>
                    </a:cubicBezTo>
                    <a:cubicBezTo>
                      <a:pt x="168" y="205"/>
                      <a:pt x="205" y="28"/>
                      <a:pt x="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35"/>
              <p:cNvSpPr/>
              <p:nvPr/>
            </p:nvSpPr>
            <p:spPr>
              <a:xfrm>
                <a:off x="9059347" y="3713103"/>
                <a:ext cx="6862" cy="1536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1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27" y="27"/>
                      <a:pt x="9" y="45"/>
                      <a:pt x="0" y="63"/>
                    </a:cubicBezTo>
                    <a:cubicBezTo>
                      <a:pt x="9" y="85"/>
                      <a:pt x="25" y="112"/>
                      <a:pt x="35" y="112"/>
                    </a:cubicBezTo>
                    <a:cubicBezTo>
                      <a:pt x="45" y="112"/>
                      <a:pt x="50" y="85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35"/>
              <p:cNvSpPr/>
              <p:nvPr/>
            </p:nvSpPr>
            <p:spPr>
              <a:xfrm>
                <a:off x="9057289" y="3718043"/>
                <a:ext cx="2196" cy="5764"/>
              </a:xfrm>
              <a:custGeom>
                <a:avLst/>
                <a:gdLst/>
                <a:ahLst/>
                <a:cxnLst/>
                <a:rect l="l" t="t" r="r" b="b"/>
                <a:pathLst>
                  <a:path w="16" h="42" extrusionOk="0">
                    <a:moveTo>
                      <a:pt x="15" y="0"/>
                    </a:moveTo>
                    <a:cubicBezTo>
                      <a:pt x="4" y="28"/>
                      <a:pt x="0" y="42"/>
                      <a:pt x="3" y="42"/>
                    </a:cubicBezTo>
                    <a:cubicBezTo>
                      <a:pt x="5" y="42"/>
                      <a:pt x="9" y="37"/>
                      <a:pt x="15" y="27"/>
                    </a:cubicBezTo>
                    <a:cubicBezTo>
                      <a:pt x="15" y="18"/>
                      <a:pt x="15" y="9"/>
                      <a:pt x="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35"/>
              <p:cNvSpPr/>
              <p:nvPr/>
            </p:nvSpPr>
            <p:spPr>
              <a:xfrm>
                <a:off x="9016806" y="3701439"/>
                <a:ext cx="15781" cy="25799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88" extrusionOk="0">
                    <a:moveTo>
                      <a:pt x="20" y="0"/>
                    </a:moveTo>
                    <a:cubicBezTo>
                      <a:pt x="12" y="0"/>
                      <a:pt x="7" y="16"/>
                      <a:pt x="7" y="59"/>
                    </a:cubicBezTo>
                    <a:cubicBezTo>
                      <a:pt x="0" y="146"/>
                      <a:pt x="19" y="188"/>
                      <a:pt x="63" y="188"/>
                    </a:cubicBezTo>
                    <a:cubicBezTo>
                      <a:pt x="77" y="188"/>
                      <a:pt x="94" y="183"/>
                      <a:pt x="114" y="175"/>
                    </a:cubicBezTo>
                    <a:cubicBezTo>
                      <a:pt x="101" y="168"/>
                      <a:pt x="45" y="0"/>
                      <a:pt x="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35"/>
              <p:cNvSpPr/>
              <p:nvPr/>
            </p:nvSpPr>
            <p:spPr>
              <a:xfrm>
                <a:off x="9009121" y="3466504"/>
                <a:ext cx="26485" cy="2854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8" extrusionOk="0">
                    <a:moveTo>
                      <a:pt x="139" y="0"/>
                    </a:moveTo>
                    <a:cubicBezTo>
                      <a:pt x="64" y="0"/>
                      <a:pt x="16" y="45"/>
                      <a:pt x="1" y="129"/>
                    </a:cubicBezTo>
                    <a:cubicBezTo>
                      <a:pt x="1" y="160"/>
                      <a:pt x="52" y="207"/>
                      <a:pt x="100" y="207"/>
                    </a:cubicBezTo>
                    <a:cubicBezTo>
                      <a:pt x="148" y="207"/>
                      <a:pt x="193" y="160"/>
                      <a:pt x="179" y="4"/>
                    </a:cubicBezTo>
                    <a:cubicBezTo>
                      <a:pt x="165" y="2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35"/>
              <p:cNvSpPr/>
              <p:nvPr/>
            </p:nvSpPr>
            <p:spPr>
              <a:xfrm>
                <a:off x="9017767" y="3540470"/>
                <a:ext cx="19212" cy="3128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28" extrusionOk="0">
                    <a:moveTo>
                      <a:pt x="79" y="1"/>
                    </a:moveTo>
                    <a:cubicBezTo>
                      <a:pt x="72" y="1"/>
                      <a:pt x="64" y="3"/>
                      <a:pt x="54" y="9"/>
                    </a:cubicBezTo>
                    <a:cubicBezTo>
                      <a:pt x="36" y="54"/>
                      <a:pt x="18" y="90"/>
                      <a:pt x="0" y="125"/>
                    </a:cubicBezTo>
                    <a:cubicBezTo>
                      <a:pt x="0" y="200"/>
                      <a:pt x="11" y="228"/>
                      <a:pt x="25" y="228"/>
                    </a:cubicBezTo>
                    <a:cubicBezTo>
                      <a:pt x="67" y="228"/>
                      <a:pt x="139" y="1"/>
                      <a:pt x="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5" name="Google Shape;19565;p35"/>
              <p:cNvSpPr/>
              <p:nvPr/>
            </p:nvSpPr>
            <p:spPr>
              <a:xfrm>
                <a:off x="8952445" y="3535530"/>
                <a:ext cx="60244" cy="51049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72" extrusionOk="0">
                    <a:moveTo>
                      <a:pt x="270" y="1"/>
                    </a:moveTo>
                    <a:cubicBezTo>
                      <a:pt x="249" y="1"/>
                      <a:pt x="46" y="295"/>
                      <a:pt x="16" y="295"/>
                    </a:cubicBezTo>
                    <a:cubicBezTo>
                      <a:pt x="13" y="295"/>
                      <a:pt x="11" y="293"/>
                      <a:pt x="12" y="286"/>
                    </a:cubicBezTo>
                    <a:lnTo>
                      <a:pt x="12" y="286"/>
                    </a:lnTo>
                    <a:cubicBezTo>
                      <a:pt x="1" y="347"/>
                      <a:pt x="17" y="371"/>
                      <a:pt x="47" y="371"/>
                    </a:cubicBezTo>
                    <a:cubicBezTo>
                      <a:pt x="154" y="371"/>
                      <a:pt x="438" y="63"/>
                      <a:pt x="271" y="1"/>
                    </a:cubicBezTo>
                    <a:cubicBezTo>
                      <a:pt x="271" y="1"/>
                      <a:pt x="271" y="1"/>
                      <a:pt x="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6" name="Google Shape;19566;p35"/>
              <p:cNvSpPr/>
              <p:nvPr/>
            </p:nvSpPr>
            <p:spPr>
              <a:xfrm>
                <a:off x="4541484" y="107845"/>
                <a:ext cx="55715" cy="2387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74" extrusionOk="0">
                    <a:moveTo>
                      <a:pt x="139" y="0"/>
                    </a:moveTo>
                    <a:cubicBezTo>
                      <a:pt x="62" y="0"/>
                      <a:pt x="0" y="41"/>
                      <a:pt x="4" y="152"/>
                    </a:cubicBezTo>
                    <a:cubicBezTo>
                      <a:pt x="4" y="167"/>
                      <a:pt x="53" y="173"/>
                      <a:pt x="117" y="173"/>
                    </a:cubicBezTo>
                    <a:cubicBezTo>
                      <a:pt x="234" y="173"/>
                      <a:pt x="400" y="154"/>
                      <a:pt x="405" y="143"/>
                    </a:cubicBezTo>
                    <a:cubicBezTo>
                      <a:pt x="370" y="71"/>
                      <a:pt x="241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7" name="Google Shape;19567;p35"/>
              <p:cNvSpPr/>
              <p:nvPr/>
            </p:nvSpPr>
            <p:spPr>
              <a:xfrm>
                <a:off x="4376672" y="100434"/>
                <a:ext cx="24564" cy="9057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6" extrusionOk="0">
                    <a:moveTo>
                      <a:pt x="1" y="0"/>
                    </a:moveTo>
                    <a:cubicBezTo>
                      <a:pt x="29" y="43"/>
                      <a:pt x="57" y="65"/>
                      <a:pt x="88" y="65"/>
                    </a:cubicBezTo>
                    <a:cubicBezTo>
                      <a:pt x="115" y="65"/>
                      <a:pt x="145" y="47"/>
                      <a:pt x="179" y="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35"/>
              <p:cNvSpPr/>
              <p:nvPr/>
            </p:nvSpPr>
            <p:spPr>
              <a:xfrm>
                <a:off x="6033029" y="5024181"/>
                <a:ext cx="21133" cy="11802"/>
              </a:xfrm>
              <a:custGeom>
                <a:avLst/>
                <a:gdLst/>
                <a:ahLst/>
                <a:cxnLst/>
                <a:rect l="l" t="t" r="r" b="b"/>
                <a:pathLst>
                  <a:path w="154" h="86" extrusionOk="0">
                    <a:moveTo>
                      <a:pt x="126" y="1"/>
                    </a:moveTo>
                    <a:cubicBezTo>
                      <a:pt x="81" y="10"/>
                      <a:pt x="36" y="19"/>
                      <a:pt x="1" y="36"/>
                    </a:cubicBezTo>
                    <a:cubicBezTo>
                      <a:pt x="30" y="66"/>
                      <a:pt x="72" y="86"/>
                      <a:pt x="102" y="86"/>
                    </a:cubicBezTo>
                    <a:cubicBezTo>
                      <a:pt x="135" y="86"/>
                      <a:pt x="154" y="62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35"/>
              <p:cNvSpPr/>
              <p:nvPr/>
            </p:nvSpPr>
            <p:spPr>
              <a:xfrm>
                <a:off x="4415782" y="5009635"/>
                <a:ext cx="52834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52" extrusionOk="0">
                    <a:moveTo>
                      <a:pt x="26" y="0"/>
                    </a:moveTo>
                    <a:cubicBezTo>
                      <a:pt x="16" y="0"/>
                      <a:pt x="7" y="3"/>
                      <a:pt x="1" y="9"/>
                    </a:cubicBezTo>
                    <a:cubicBezTo>
                      <a:pt x="1" y="9"/>
                      <a:pt x="178" y="351"/>
                      <a:pt x="304" y="351"/>
                    </a:cubicBezTo>
                    <a:cubicBezTo>
                      <a:pt x="335" y="351"/>
                      <a:pt x="363" y="330"/>
                      <a:pt x="385" y="276"/>
                    </a:cubicBezTo>
                    <a:cubicBezTo>
                      <a:pt x="385" y="260"/>
                      <a:pt x="126" y="0"/>
                      <a:pt x="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35"/>
              <p:cNvSpPr/>
              <p:nvPr/>
            </p:nvSpPr>
            <p:spPr>
              <a:xfrm>
                <a:off x="4415508" y="99062"/>
                <a:ext cx="22506" cy="1248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1" extrusionOk="0">
                    <a:moveTo>
                      <a:pt x="125" y="0"/>
                    </a:moveTo>
                    <a:cubicBezTo>
                      <a:pt x="73" y="0"/>
                      <a:pt x="1" y="10"/>
                      <a:pt x="74" y="91"/>
                    </a:cubicBezTo>
                    <a:cubicBezTo>
                      <a:pt x="119" y="82"/>
                      <a:pt x="155" y="55"/>
                      <a:pt x="164" y="2"/>
                    </a:cubicBezTo>
                    <a:cubicBezTo>
                      <a:pt x="157" y="2"/>
                      <a:pt x="142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35"/>
              <p:cNvSpPr/>
              <p:nvPr/>
            </p:nvSpPr>
            <p:spPr>
              <a:xfrm>
                <a:off x="7659883" y="5048745"/>
                <a:ext cx="6450" cy="5215"/>
              </a:xfrm>
              <a:custGeom>
                <a:avLst/>
                <a:gdLst/>
                <a:ahLst/>
                <a:cxnLst/>
                <a:rect l="l" t="t" r="r" b="b"/>
                <a:pathLst>
                  <a:path w="47" h="38" extrusionOk="0">
                    <a:moveTo>
                      <a:pt x="11" y="0"/>
                    </a:moveTo>
                    <a:cubicBezTo>
                      <a:pt x="1" y="20"/>
                      <a:pt x="28" y="38"/>
                      <a:pt x="38" y="38"/>
                    </a:cubicBezTo>
                    <a:cubicBezTo>
                      <a:pt x="47" y="38"/>
                      <a:pt x="46" y="27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35"/>
              <p:cNvSpPr/>
              <p:nvPr/>
            </p:nvSpPr>
            <p:spPr>
              <a:xfrm>
                <a:off x="7517988" y="95494"/>
                <a:ext cx="5901" cy="686"/>
              </a:xfrm>
              <a:custGeom>
                <a:avLst/>
                <a:gdLst/>
                <a:ahLst/>
                <a:cxnLst/>
                <a:rect l="l" t="t" r="r" b="b"/>
                <a:pathLst>
                  <a:path w="43" h="5" extrusionOk="0">
                    <a:moveTo>
                      <a:pt x="1" y="1"/>
                    </a:moveTo>
                    <a:cubicBezTo>
                      <a:pt x="1" y="4"/>
                      <a:pt x="8" y="5"/>
                      <a:pt x="15" y="5"/>
                    </a:cubicBezTo>
                    <a:cubicBezTo>
                      <a:pt x="29" y="5"/>
                      <a:pt x="43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35"/>
              <p:cNvSpPr/>
              <p:nvPr/>
            </p:nvSpPr>
            <p:spPr>
              <a:xfrm>
                <a:off x="2031011" y="77105"/>
                <a:ext cx="1372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0" y="1"/>
                      <a:pt x="10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35"/>
              <p:cNvSpPr/>
              <p:nvPr/>
            </p:nvSpPr>
            <p:spPr>
              <a:xfrm>
                <a:off x="3552747" y="124861"/>
                <a:ext cx="2607" cy="260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8" y="1"/>
                    </a:moveTo>
                    <a:cubicBezTo>
                      <a:pt x="1" y="1"/>
                      <a:pt x="1" y="10"/>
                      <a:pt x="10" y="19"/>
                    </a:cubicBezTo>
                    <a:cubicBezTo>
                      <a:pt x="10" y="19"/>
                      <a:pt x="10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35"/>
              <p:cNvSpPr/>
              <p:nvPr/>
            </p:nvSpPr>
            <p:spPr>
              <a:xfrm>
                <a:off x="4284865" y="126508"/>
                <a:ext cx="2607" cy="2196"/>
              </a:xfrm>
              <a:custGeom>
                <a:avLst/>
                <a:gdLst/>
                <a:ahLst/>
                <a:cxnLst/>
                <a:rect l="l" t="t" r="r" b="b"/>
                <a:pathLst>
                  <a:path w="19" h="16" extrusionOk="0">
                    <a:moveTo>
                      <a:pt x="15" y="1"/>
                    </a:moveTo>
                    <a:cubicBezTo>
                      <a:pt x="12" y="1"/>
                      <a:pt x="8" y="3"/>
                      <a:pt x="0" y="7"/>
                    </a:cubicBezTo>
                    <a:cubicBezTo>
                      <a:pt x="9" y="7"/>
                      <a:pt x="18" y="16"/>
                      <a:pt x="18" y="16"/>
                    </a:cubicBezTo>
                    <a:cubicBezTo>
                      <a:pt x="18" y="5"/>
                      <a:pt x="18" y="1"/>
                      <a:pt x="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35"/>
              <p:cNvSpPr/>
              <p:nvPr/>
            </p:nvSpPr>
            <p:spPr>
              <a:xfrm>
                <a:off x="7209496" y="5032826"/>
                <a:ext cx="10978" cy="9880"/>
              </a:xfrm>
              <a:custGeom>
                <a:avLst/>
                <a:gdLst/>
                <a:ahLst/>
                <a:cxnLst/>
                <a:rect l="l" t="t" r="r" b="b"/>
                <a:pathLst>
                  <a:path w="80" h="7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37"/>
                      <a:pt x="48" y="62"/>
                      <a:pt x="48" y="69"/>
                    </a:cubicBezTo>
                    <a:lnTo>
                      <a:pt x="48" y="69"/>
                    </a:lnTo>
                    <a:cubicBezTo>
                      <a:pt x="80" y="35"/>
                      <a:pt x="53" y="18"/>
                      <a:pt x="1" y="0"/>
                    </a:cubicBezTo>
                    <a:close/>
                    <a:moveTo>
                      <a:pt x="48" y="69"/>
                    </a:moveTo>
                    <a:cubicBezTo>
                      <a:pt x="47" y="70"/>
                      <a:pt x="46" y="71"/>
                      <a:pt x="45" y="72"/>
                    </a:cubicBezTo>
                    <a:cubicBezTo>
                      <a:pt x="47" y="72"/>
                      <a:pt x="48" y="71"/>
                      <a:pt x="48" y="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35"/>
              <p:cNvSpPr/>
              <p:nvPr/>
            </p:nvSpPr>
            <p:spPr>
              <a:xfrm>
                <a:off x="4363223" y="5046275"/>
                <a:ext cx="7410" cy="7410"/>
              </a:xfrm>
              <a:custGeom>
                <a:avLst/>
                <a:gdLst/>
                <a:ahLst/>
                <a:cxnLst/>
                <a:rect l="l" t="t" r="r" b="b"/>
                <a:pathLst>
                  <a:path w="54" h="54" extrusionOk="0">
                    <a:moveTo>
                      <a:pt x="0" y="0"/>
                    </a:moveTo>
                    <a:cubicBezTo>
                      <a:pt x="9" y="36"/>
                      <a:pt x="18" y="54"/>
                      <a:pt x="54" y="54"/>
                    </a:cubicBezTo>
                    <a:cubicBezTo>
                      <a:pt x="27" y="45"/>
                      <a:pt x="9" y="1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35"/>
              <p:cNvSpPr/>
              <p:nvPr/>
            </p:nvSpPr>
            <p:spPr>
              <a:xfrm>
                <a:off x="7467899" y="4977523"/>
                <a:ext cx="8783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64" h="12" extrusionOk="0">
                    <a:moveTo>
                      <a:pt x="26" y="0"/>
                    </a:moveTo>
                    <a:cubicBezTo>
                      <a:pt x="19" y="0"/>
                      <a:pt x="11" y="1"/>
                      <a:pt x="0" y="2"/>
                    </a:cubicBezTo>
                    <a:cubicBezTo>
                      <a:pt x="15" y="9"/>
                      <a:pt x="29" y="12"/>
                      <a:pt x="39" y="12"/>
                    </a:cubicBezTo>
                    <a:cubicBezTo>
                      <a:pt x="60" y="12"/>
                      <a:pt x="63" y="0"/>
                      <a:pt x="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35"/>
              <p:cNvSpPr/>
              <p:nvPr/>
            </p:nvSpPr>
            <p:spPr>
              <a:xfrm>
                <a:off x="8939409" y="446935"/>
                <a:ext cx="3431" cy="21270"/>
              </a:xfrm>
              <a:custGeom>
                <a:avLst/>
                <a:gdLst/>
                <a:ahLst/>
                <a:cxnLst/>
                <a:rect l="l" t="t" r="r" b="b"/>
                <a:pathLst>
                  <a:path w="25" h="15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7"/>
                      <a:pt x="3" y="14"/>
                      <a:pt x="4" y="21"/>
                    </a:cubicBezTo>
                    <a:lnTo>
                      <a:pt x="4" y="21"/>
                    </a:lnTo>
                    <a:cubicBezTo>
                      <a:pt x="3" y="13"/>
                      <a:pt x="2" y="6"/>
                      <a:pt x="0" y="0"/>
                    </a:cubicBezTo>
                    <a:close/>
                    <a:moveTo>
                      <a:pt x="4" y="21"/>
                    </a:moveTo>
                    <a:cubicBezTo>
                      <a:pt x="9" y="55"/>
                      <a:pt x="11" y="100"/>
                      <a:pt x="18" y="152"/>
                    </a:cubicBezTo>
                    <a:cubicBezTo>
                      <a:pt x="19" y="153"/>
                      <a:pt x="20" y="154"/>
                      <a:pt x="20" y="154"/>
                    </a:cubicBezTo>
                    <a:cubicBezTo>
                      <a:pt x="25" y="154"/>
                      <a:pt x="18" y="93"/>
                      <a:pt x="4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35"/>
              <p:cNvSpPr/>
              <p:nvPr/>
            </p:nvSpPr>
            <p:spPr>
              <a:xfrm>
                <a:off x="8892888" y="1642879"/>
                <a:ext cx="20859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80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0" y="108"/>
                      <a:pt x="36" y="179"/>
                      <a:pt x="152" y="179"/>
                    </a:cubicBezTo>
                    <a:cubicBezTo>
                      <a:pt x="72" y="179"/>
                      <a:pt x="63" y="37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35"/>
              <p:cNvSpPr/>
              <p:nvPr/>
            </p:nvSpPr>
            <p:spPr>
              <a:xfrm>
                <a:off x="8983459" y="3645724"/>
                <a:ext cx="8645" cy="6587"/>
              </a:xfrm>
              <a:custGeom>
                <a:avLst/>
                <a:gdLst/>
                <a:ahLst/>
                <a:cxnLst/>
                <a:rect l="l" t="t" r="r" b="b"/>
                <a:pathLst>
                  <a:path w="63" h="48" extrusionOk="0">
                    <a:moveTo>
                      <a:pt x="0" y="1"/>
                    </a:moveTo>
                    <a:cubicBezTo>
                      <a:pt x="5" y="29"/>
                      <a:pt x="12" y="48"/>
                      <a:pt x="24" y="48"/>
                    </a:cubicBezTo>
                    <a:cubicBezTo>
                      <a:pt x="34" y="48"/>
                      <a:pt x="46" y="34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35"/>
              <p:cNvSpPr/>
              <p:nvPr/>
            </p:nvSpPr>
            <p:spPr>
              <a:xfrm>
                <a:off x="8935703" y="1192359"/>
                <a:ext cx="1372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9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35"/>
              <p:cNvSpPr/>
              <p:nvPr/>
            </p:nvSpPr>
            <p:spPr>
              <a:xfrm>
                <a:off x="7399284" y="5001950"/>
                <a:ext cx="33210" cy="452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3" extrusionOk="0">
                    <a:moveTo>
                      <a:pt x="10" y="0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81" y="22"/>
                      <a:pt x="146" y="32"/>
                      <a:pt x="196" y="32"/>
                    </a:cubicBezTo>
                    <a:cubicBezTo>
                      <a:pt x="213" y="32"/>
                      <a:pt x="228" y="31"/>
                      <a:pt x="241" y="29"/>
                    </a:cubicBezTo>
                    <a:cubicBezTo>
                      <a:pt x="142" y="21"/>
                      <a:pt x="42" y="0"/>
                      <a:pt x="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35"/>
              <p:cNvSpPr/>
              <p:nvPr/>
            </p:nvSpPr>
            <p:spPr>
              <a:xfrm>
                <a:off x="8991968" y="3626100"/>
                <a:ext cx="23466" cy="19761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44" extrusionOk="0">
                    <a:moveTo>
                      <a:pt x="54" y="1"/>
                    </a:moveTo>
                    <a:cubicBezTo>
                      <a:pt x="37" y="72"/>
                      <a:pt x="10" y="117"/>
                      <a:pt x="1" y="144"/>
                    </a:cubicBezTo>
                    <a:cubicBezTo>
                      <a:pt x="90" y="144"/>
                      <a:pt x="170" y="99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35"/>
              <p:cNvSpPr/>
              <p:nvPr/>
            </p:nvSpPr>
            <p:spPr>
              <a:xfrm>
                <a:off x="5080658" y="5025416"/>
                <a:ext cx="1372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9" y="1"/>
                    </a:moveTo>
                    <a:cubicBezTo>
                      <a:pt x="9" y="1"/>
                      <a:pt x="0" y="1"/>
                      <a:pt x="0" y="1"/>
                    </a:cubicBezTo>
                    <a:cubicBezTo>
                      <a:pt x="0" y="1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35"/>
              <p:cNvSpPr/>
              <p:nvPr/>
            </p:nvSpPr>
            <p:spPr>
              <a:xfrm>
                <a:off x="4402334" y="5041334"/>
                <a:ext cx="16056" cy="768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6" extrusionOk="0">
                    <a:moveTo>
                      <a:pt x="1" y="1"/>
                    </a:moveTo>
                    <a:cubicBezTo>
                      <a:pt x="24" y="32"/>
                      <a:pt x="54" y="56"/>
                      <a:pt x="97" y="56"/>
                    </a:cubicBezTo>
                    <a:cubicBezTo>
                      <a:pt x="99" y="56"/>
                      <a:pt x="102" y="56"/>
                      <a:pt x="104" y="56"/>
                    </a:cubicBezTo>
                    <a:lnTo>
                      <a:pt x="104" y="56"/>
                    </a:lnTo>
                    <a:cubicBezTo>
                      <a:pt x="82" y="53"/>
                      <a:pt x="45" y="30"/>
                      <a:pt x="1" y="1"/>
                    </a:cubicBezTo>
                    <a:close/>
                    <a:moveTo>
                      <a:pt x="117" y="54"/>
                    </a:moveTo>
                    <a:cubicBezTo>
                      <a:pt x="113" y="55"/>
                      <a:pt x="108" y="55"/>
                      <a:pt x="104" y="56"/>
                    </a:cubicBezTo>
                    <a:lnTo>
                      <a:pt x="104" y="56"/>
                    </a:lnTo>
                    <a:cubicBezTo>
                      <a:pt x="106" y="56"/>
                      <a:pt x="107" y="56"/>
                      <a:pt x="108" y="56"/>
                    </a:cubicBezTo>
                    <a:cubicBezTo>
                      <a:pt x="112" y="56"/>
                      <a:pt x="114" y="55"/>
                      <a:pt x="117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35"/>
              <p:cNvSpPr/>
              <p:nvPr/>
            </p:nvSpPr>
            <p:spPr>
              <a:xfrm>
                <a:off x="8989497" y="3586030"/>
                <a:ext cx="1372" cy="1098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9" y="1"/>
                    </a:moveTo>
                    <a:cubicBezTo>
                      <a:pt x="8" y="1"/>
                      <a:pt x="5" y="3"/>
                      <a:pt x="1" y="7"/>
                    </a:cubicBezTo>
                    <a:lnTo>
                      <a:pt x="10" y="7"/>
                    </a:lnTo>
                    <a:cubicBezTo>
                      <a:pt x="10" y="3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35"/>
              <p:cNvSpPr/>
              <p:nvPr/>
            </p:nvSpPr>
            <p:spPr>
              <a:xfrm>
                <a:off x="8974814" y="659502"/>
                <a:ext cx="10018" cy="9057"/>
              </a:xfrm>
              <a:custGeom>
                <a:avLst/>
                <a:gdLst/>
                <a:ahLst/>
                <a:cxnLst/>
                <a:rect l="l" t="t" r="r" b="b"/>
                <a:pathLst>
                  <a:path w="73" h="66" extrusionOk="0">
                    <a:moveTo>
                      <a:pt x="45" y="0"/>
                    </a:moveTo>
                    <a:cubicBezTo>
                      <a:pt x="26" y="0"/>
                      <a:pt x="13" y="22"/>
                      <a:pt x="1" y="66"/>
                    </a:cubicBezTo>
                    <a:cubicBezTo>
                      <a:pt x="46" y="30"/>
                      <a:pt x="63" y="12"/>
                      <a:pt x="72" y="12"/>
                    </a:cubicBezTo>
                    <a:cubicBezTo>
                      <a:pt x="62" y="4"/>
                      <a:pt x="53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35"/>
              <p:cNvSpPr/>
              <p:nvPr/>
            </p:nvSpPr>
            <p:spPr>
              <a:xfrm>
                <a:off x="8881772" y="1123333"/>
                <a:ext cx="1372" cy="686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" y="0"/>
                    </a:moveTo>
                    <a:cubicBezTo>
                      <a:pt x="1" y="0"/>
                      <a:pt x="1" y="1"/>
                      <a:pt x="1" y="4"/>
                    </a:cubicBezTo>
                    <a:lnTo>
                      <a:pt x="10" y="4"/>
                    </a:lnTo>
                    <a:cubicBezTo>
                      <a:pt x="4" y="4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35"/>
              <p:cNvSpPr/>
              <p:nvPr/>
            </p:nvSpPr>
            <p:spPr>
              <a:xfrm>
                <a:off x="8891653" y="1084635"/>
                <a:ext cx="9881" cy="20996"/>
              </a:xfrm>
              <a:custGeom>
                <a:avLst/>
                <a:gdLst/>
                <a:ahLst/>
                <a:cxnLst/>
                <a:rect l="l" t="t" r="r" b="b"/>
                <a:pathLst>
                  <a:path w="72" h="153" extrusionOk="0">
                    <a:moveTo>
                      <a:pt x="18" y="1"/>
                    </a:moveTo>
                    <a:lnTo>
                      <a:pt x="18" y="1"/>
                    </a:lnTo>
                    <a:cubicBezTo>
                      <a:pt x="0" y="72"/>
                      <a:pt x="9" y="126"/>
                      <a:pt x="72" y="153"/>
                    </a:cubicBezTo>
                    <a:cubicBezTo>
                      <a:pt x="54" y="144"/>
                      <a:pt x="36" y="63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35"/>
              <p:cNvSpPr/>
              <p:nvPr/>
            </p:nvSpPr>
            <p:spPr>
              <a:xfrm>
                <a:off x="8933233" y="2538155"/>
                <a:ext cx="2607" cy="1098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3" y="0"/>
                    </a:moveTo>
                    <a:cubicBezTo>
                      <a:pt x="10" y="0"/>
                      <a:pt x="5" y="3"/>
                      <a:pt x="1" y="7"/>
                    </a:cubicBezTo>
                    <a:cubicBezTo>
                      <a:pt x="1" y="7"/>
                      <a:pt x="5" y="3"/>
                      <a:pt x="10" y="3"/>
                    </a:cubicBezTo>
                    <a:cubicBezTo>
                      <a:pt x="13" y="3"/>
                      <a:pt x="16" y="4"/>
                      <a:pt x="18" y="7"/>
                    </a:cubicBezTo>
                    <a:cubicBezTo>
                      <a:pt x="18" y="3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35"/>
              <p:cNvSpPr/>
              <p:nvPr/>
            </p:nvSpPr>
            <p:spPr>
              <a:xfrm>
                <a:off x="8967541" y="3408182"/>
                <a:ext cx="2607" cy="2607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8" y="1"/>
                    </a:moveTo>
                    <a:cubicBezTo>
                      <a:pt x="9" y="1"/>
                      <a:pt x="0" y="10"/>
                      <a:pt x="9" y="19"/>
                    </a:cubicBezTo>
                    <a:cubicBezTo>
                      <a:pt x="9" y="10"/>
                      <a:pt x="18" y="10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3" name="Google Shape;19593;p35"/>
              <p:cNvSpPr/>
              <p:nvPr/>
            </p:nvSpPr>
            <p:spPr>
              <a:xfrm>
                <a:off x="9004318" y="4153743"/>
                <a:ext cx="2470" cy="1098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0" y="1"/>
                    </a:moveTo>
                    <a:cubicBezTo>
                      <a:pt x="5" y="5"/>
                      <a:pt x="7" y="8"/>
                      <a:pt x="9" y="8"/>
                    </a:cubicBezTo>
                    <a:cubicBezTo>
                      <a:pt x="11" y="8"/>
                      <a:pt x="13" y="5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4" name="Google Shape;19594;p35"/>
              <p:cNvSpPr/>
              <p:nvPr/>
            </p:nvSpPr>
            <p:spPr>
              <a:xfrm>
                <a:off x="9003083" y="3435216"/>
                <a:ext cx="4940" cy="1784"/>
              </a:xfrm>
              <a:custGeom>
                <a:avLst/>
                <a:gdLst/>
                <a:ahLst/>
                <a:cxnLst/>
                <a:rect l="l" t="t" r="r" b="b"/>
                <a:pathLst>
                  <a:path w="36" h="13" extrusionOk="0">
                    <a:moveTo>
                      <a:pt x="0" y="0"/>
                    </a:moveTo>
                    <a:cubicBezTo>
                      <a:pt x="13" y="7"/>
                      <a:pt x="25" y="13"/>
                      <a:pt x="32" y="13"/>
                    </a:cubicBezTo>
                    <a:cubicBezTo>
                      <a:pt x="34" y="13"/>
                      <a:pt x="36" y="12"/>
                      <a:pt x="36" y="9"/>
                    </a:cubicBezTo>
                    <a:cubicBezTo>
                      <a:pt x="27" y="0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5" name="Google Shape;19595;p35"/>
              <p:cNvSpPr/>
              <p:nvPr/>
            </p:nvSpPr>
            <p:spPr>
              <a:xfrm>
                <a:off x="7186304" y="137211"/>
                <a:ext cx="18526" cy="24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" extrusionOk="0">
                    <a:moveTo>
                      <a:pt x="98" y="0"/>
                    </a:moveTo>
                    <a:cubicBezTo>
                      <a:pt x="0" y="18"/>
                      <a:pt x="45" y="18"/>
                      <a:pt x="134" y="18"/>
                    </a:cubicBezTo>
                    <a:cubicBezTo>
                      <a:pt x="125" y="9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6" name="Google Shape;19596;p35"/>
              <p:cNvSpPr/>
              <p:nvPr/>
            </p:nvSpPr>
            <p:spPr>
              <a:xfrm>
                <a:off x="7630653" y="173851"/>
                <a:ext cx="10155" cy="1921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" extrusionOk="0">
                    <a:moveTo>
                      <a:pt x="17" y="1"/>
                    </a:moveTo>
                    <a:cubicBezTo>
                      <a:pt x="8" y="1"/>
                      <a:pt x="1" y="3"/>
                      <a:pt x="1" y="10"/>
                    </a:cubicBezTo>
                    <a:cubicBezTo>
                      <a:pt x="23" y="13"/>
                      <a:pt x="37" y="14"/>
                      <a:pt x="45" y="14"/>
                    </a:cubicBezTo>
                    <a:cubicBezTo>
                      <a:pt x="74" y="14"/>
                      <a:pt x="40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7" name="Google Shape;19597;p35"/>
              <p:cNvSpPr/>
              <p:nvPr/>
            </p:nvSpPr>
            <p:spPr>
              <a:xfrm>
                <a:off x="8934468" y="665952"/>
                <a:ext cx="2607" cy="7548"/>
              </a:xfrm>
              <a:custGeom>
                <a:avLst/>
                <a:gdLst/>
                <a:ahLst/>
                <a:cxnLst/>
                <a:rect l="l" t="t" r="r" b="b"/>
                <a:pathLst>
                  <a:path w="19" h="55" extrusionOk="0">
                    <a:moveTo>
                      <a:pt x="18" y="1"/>
                    </a:moveTo>
                    <a:cubicBezTo>
                      <a:pt x="1" y="37"/>
                      <a:pt x="1" y="54"/>
                      <a:pt x="18" y="54"/>
                    </a:cubicBezTo>
                    <a:cubicBezTo>
                      <a:pt x="18" y="37"/>
                      <a:pt x="18" y="19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8" name="Google Shape;19598;p35"/>
              <p:cNvSpPr/>
              <p:nvPr/>
            </p:nvSpPr>
            <p:spPr>
              <a:xfrm>
                <a:off x="8952857" y="647151"/>
                <a:ext cx="2607" cy="1921"/>
              </a:xfrm>
              <a:custGeom>
                <a:avLst/>
                <a:gdLst/>
                <a:ahLst/>
                <a:cxnLst/>
                <a:rect l="l" t="t" r="r" b="b"/>
                <a:pathLst>
                  <a:path w="19" h="14" extrusionOk="0">
                    <a:moveTo>
                      <a:pt x="8" y="0"/>
                    </a:moveTo>
                    <a:cubicBezTo>
                      <a:pt x="6" y="0"/>
                      <a:pt x="3" y="2"/>
                      <a:pt x="0" y="4"/>
                    </a:cubicBezTo>
                    <a:cubicBezTo>
                      <a:pt x="0" y="4"/>
                      <a:pt x="9" y="13"/>
                      <a:pt x="18" y="13"/>
                    </a:cubicBezTo>
                    <a:cubicBezTo>
                      <a:pt x="18" y="7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9" name="Google Shape;19599;p35"/>
              <p:cNvSpPr/>
              <p:nvPr/>
            </p:nvSpPr>
            <p:spPr>
              <a:xfrm>
                <a:off x="7629418" y="89456"/>
                <a:ext cx="5078" cy="370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7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19" y="9"/>
                      <a:pt x="1" y="18"/>
                      <a:pt x="1" y="27"/>
                    </a:cubicBezTo>
                    <a:cubicBezTo>
                      <a:pt x="10" y="18"/>
                      <a:pt x="19" y="9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0" name="Google Shape;19600;p35"/>
              <p:cNvSpPr/>
              <p:nvPr/>
            </p:nvSpPr>
            <p:spPr>
              <a:xfrm>
                <a:off x="5361017" y="144485"/>
                <a:ext cx="1235" cy="2607"/>
              </a:xfrm>
              <a:custGeom>
                <a:avLst/>
                <a:gdLst/>
                <a:ahLst/>
                <a:cxnLst/>
                <a:rect l="l" t="t" r="r" b="b"/>
                <a:pathLst>
                  <a:path w="9" h="19" extrusionOk="0">
                    <a:moveTo>
                      <a:pt x="0" y="1"/>
                    </a:moveTo>
                    <a:cubicBezTo>
                      <a:pt x="0" y="1"/>
                      <a:pt x="0" y="10"/>
                      <a:pt x="9" y="18"/>
                    </a:cubicBezTo>
                    <a:cubicBezTo>
                      <a:pt x="9" y="10"/>
                      <a:pt x="9" y="1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1" name="Google Shape;19601;p35"/>
              <p:cNvSpPr/>
              <p:nvPr/>
            </p:nvSpPr>
            <p:spPr>
              <a:xfrm>
                <a:off x="4355813" y="97964"/>
                <a:ext cx="2607" cy="1098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" y="1"/>
                    </a:moveTo>
                    <a:cubicBezTo>
                      <a:pt x="1" y="5"/>
                      <a:pt x="3" y="7"/>
                      <a:pt x="6" y="7"/>
                    </a:cubicBezTo>
                    <a:cubicBezTo>
                      <a:pt x="10" y="7"/>
                      <a:pt x="14" y="5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2" name="Google Shape;19602;p35"/>
              <p:cNvSpPr/>
              <p:nvPr/>
            </p:nvSpPr>
            <p:spPr>
              <a:xfrm>
                <a:off x="5938753" y="5034061"/>
                <a:ext cx="27172" cy="19624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43" extrusionOk="0">
                    <a:moveTo>
                      <a:pt x="135" y="0"/>
                    </a:moveTo>
                    <a:lnTo>
                      <a:pt x="135" y="0"/>
                    </a:lnTo>
                    <a:cubicBezTo>
                      <a:pt x="1" y="80"/>
                      <a:pt x="143" y="143"/>
                      <a:pt x="179" y="143"/>
                    </a:cubicBezTo>
                    <a:cubicBezTo>
                      <a:pt x="197" y="89"/>
                      <a:pt x="179" y="36"/>
                      <a:pt x="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3" name="Google Shape;19603;p35"/>
              <p:cNvSpPr/>
              <p:nvPr/>
            </p:nvSpPr>
            <p:spPr>
              <a:xfrm>
                <a:off x="6422349" y="5044353"/>
                <a:ext cx="6038" cy="2058"/>
              </a:xfrm>
              <a:custGeom>
                <a:avLst/>
                <a:gdLst/>
                <a:ahLst/>
                <a:cxnLst/>
                <a:rect l="l" t="t" r="r" b="b"/>
                <a:pathLst>
                  <a:path w="44" h="15" extrusionOk="0">
                    <a:moveTo>
                      <a:pt x="28" y="0"/>
                    </a:moveTo>
                    <a:cubicBezTo>
                      <a:pt x="20" y="0"/>
                      <a:pt x="8" y="4"/>
                      <a:pt x="1" y="14"/>
                    </a:cubicBezTo>
                    <a:cubicBezTo>
                      <a:pt x="44" y="9"/>
                      <a:pt x="41" y="0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4" name="Google Shape;19604;p35"/>
              <p:cNvSpPr/>
              <p:nvPr/>
            </p:nvSpPr>
            <p:spPr>
              <a:xfrm>
                <a:off x="6376103" y="5030082"/>
                <a:ext cx="30465" cy="21819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59" extrusionOk="0">
                    <a:moveTo>
                      <a:pt x="134" y="0"/>
                    </a:moveTo>
                    <a:cubicBezTo>
                      <a:pt x="108" y="0"/>
                      <a:pt x="78" y="16"/>
                      <a:pt x="43" y="47"/>
                    </a:cubicBezTo>
                    <a:cubicBezTo>
                      <a:pt x="1" y="111"/>
                      <a:pt x="72" y="159"/>
                      <a:pt x="137" y="159"/>
                    </a:cubicBezTo>
                    <a:cubicBezTo>
                      <a:pt x="181" y="159"/>
                      <a:pt x="222" y="137"/>
                      <a:pt x="222" y="83"/>
                    </a:cubicBezTo>
                    <a:cubicBezTo>
                      <a:pt x="196" y="27"/>
                      <a:pt x="168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5" name="Google Shape;19605;p35"/>
              <p:cNvSpPr/>
              <p:nvPr/>
            </p:nvSpPr>
            <p:spPr>
              <a:xfrm>
                <a:off x="7234060" y="5045040"/>
                <a:ext cx="1372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cubicBezTo>
                      <a:pt x="0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6" name="Google Shape;19606;p35"/>
              <p:cNvSpPr/>
              <p:nvPr/>
            </p:nvSpPr>
            <p:spPr>
              <a:xfrm>
                <a:off x="7108907" y="105786"/>
                <a:ext cx="32935" cy="5352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" extrusionOk="0">
                    <a:moveTo>
                      <a:pt x="19" y="1"/>
                    </a:moveTo>
                    <a:cubicBezTo>
                      <a:pt x="8" y="1"/>
                      <a:pt x="1" y="2"/>
                      <a:pt x="2" y="6"/>
                    </a:cubicBezTo>
                    <a:cubicBezTo>
                      <a:pt x="56" y="15"/>
                      <a:pt x="91" y="24"/>
                      <a:pt x="100" y="33"/>
                    </a:cubicBezTo>
                    <a:cubicBezTo>
                      <a:pt x="137" y="37"/>
                      <a:pt x="161" y="38"/>
                      <a:pt x="174" y="38"/>
                    </a:cubicBezTo>
                    <a:cubicBezTo>
                      <a:pt x="240" y="38"/>
                      <a:pt x="74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7" name="Google Shape;19607;p35"/>
              <p:cNvSpPr/>
              <p:nvPr/>
            </p:nvSpPr>
            <p:spPr>
              <a:xfrm>
                <a:off x="7095733" y="93024"/>
                <a:ext cx="18389" cy="2882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1" extrusionOk="0">
                    <a:moveTo>
                      <a:pt x="0" y="1"/>
                    </a:moveTo>
                    <a:cubicBezTo>
                      <a:pt x="38" y="17"/>
                      <a:pt x="65" y="20"/>
                      <a:pt x="89" y="20"/>
                    </a:cubicBezTo>
                    <a:cubicBezTo>
                      <a:pt x="105" y="20"/>
                      <a:pt x="120" y="19"/>
                      <a:pt x="134" y="19"/>
                    </a:cubicBezTo>
                    <a:cubicBezTo>
                      <a:pt x="89" y="10"/>
                      <a:pt x="45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8" name="Google Shape;19608;p35"/>
              <p:cNvSpPr/>
              <p:nvPr/>
            </p:nvSpPr>
            <p:spPr>
              <a:xfrm>
                <a:off x="108978" y="1268383"/>
                <a:ext cx="14821" cy="1962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43" extrusionOk="0">
                    <a:moveTo>
                      <a:pt x="54" y="0"/>
                    </a:moveTo>
                    <a:cubicBezTo>
                      <a:pt x="38" y="0"/>
                      <a:pt x="20" y="18"/>
                      <a:pt x="1" y="54"/>
                    </a:cubicBezTo>
                    <a:cubicBezTo>
                      <a:pt x="11" y="114"/>
                      <a:pt x="29" y="143"/>
                      <a:pt x="51" y="143"/>
                    </a:cubicBezTo>
                    <a:cubicBezTo>
                      <a:pt x="69" y="143"/>
                      <a:pt x="88" y="125"/>
                      <a:pt x="108" y="89"/>
                    </a:cubicBezTo>
                    <a:cubicBezTo>
                      <a:pt x="93" y="29"/>
                      <a:pt x="75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9" name="Google Shape;19609;p35"/>
              <p:cNvSpPr/>
              <p:nvPr/>
            </p:nvSpPr>
            <p:spPr>
              <a:xfrm>
                <a:off x="7070208" y="96729"/>
                <a:ext cx="16468" cy="370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7" extrusionOk="0">
                    <a:moveTo>
                      <a:pt x="17" y="1"/>
                    </a:moveTo>
                    <a:cubicBezTo>
                      <a:pt x="0" y="20"/>
                      <a:pt x="17" y="27"/>
                      <a:pt x="37" y="27"/>
                    </a:cubicBezTo>
                    <a:cubicBezTo>
                      <a:pt x="73" y="27"/>
                      <a:pt x="119" y="6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0" name="Google Shape;19610;p35"/>
              <p:cNvSpPr/>
              <p:nvPr/>
            </p:nvSpPr>
            <p:spPr>
              <a:xfrm>
                <a:off x="5323279" y="106335"/>
                <a:ext cx="9606" cy="1235"/>
              </a:xfrm>
              <a:custGeom>
                <a:avLst/>
                <a:gdLst/>
                <a:ahLst/>
                <a:cxnLst/>
                <a:rect l="l" t="t" r="r" b="b"/>
                <a:pathLst>
                  <a:path w="70" h="9" extrusionOk="0">
                    <a:moveTo>
                      <a:pt x="54" y="0"/>
                    </a:moveTo>
                    <a:cubicBezTo>
                      <a:pt x="31" y="0"/>
                      <a:pt x="0" y="8"/>
                      <a:pt x="16" y="8"/>
                    </a:cubicBezTo>
                    <a:cubicBezTo>
                      <a:pt x="23" y="8"/>
                      <a:pt x="40" y="7"/>
                      <a:pt x="70" y="2"/>
                    </a:cubicBezTo>
                    <a:cubicBezTo>
                      <a:pt x="66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1" name="Google Shape;19611;p35"/>
              <p:cNvSpPr/>
              <p:nvPr/>
            </p:nvSpPr>
            <p:spPr>
              <a:xfrm>
                <a:off x="79199" y="900886"/>
                <a:ext cx="14684" cy="5352"/>
              </a:xfrm>
              <a:custGeom>
                <a:avLst/>
                <a:gdLst/>
                <a:ahLst/>
                <a:cxnLst/>
                <a:rect l="l" t="t" r="r" b="b"/>
                <a:pathLst>
                  <a:path w="107" h="39" extrusionOk="0">
                    <a:moveTo>
                      <a:pt x="102" y="1"/>
                    </a:moveTo>
                    <a:lnTo>
                      <a:pt x="102" y="1"/>
                    </a:lnTo>
                    <a:cubicBezTo>
                      <a:pt x="100" y="1"/>
                      <a:pt x="78" y="8"/>
                      <a:pt x="21" y="29"/>
                    </a:cubicBezTo>
                    <a:cubicBezTo>
                      <a:pt x="6" y="36"/>
                      <a:pt x="1" y="38"/>
                      <a:pt x="3" y="38"/>
                    </a:cubicBezTo>
                    <a:cubicBezTo>
                      <a:pt x="9" y="38"/>
                      <a:pt x="107" y="1"/>
                      <a:pt x="1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2" name="Google Shape;19612;p35"/>
              <p:cNvSpPr/>
              <p:nvPr/>
            </p:nvSpPr>
            <p:spPr>
              <a:xfrm>
                <a:off x="62457" y="920647"/>
                <a:ext cx="17291" cy="5406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94" extrusionOk="0">
                    <a:moveTo>
                      <a:pt x="126" y="1"/>
                    </a:moveTo>
                    <a:cubicBezTo>
                      <a:pt x="1" y="197"/>
                      <a:pt x="1" y="331"/>
                      <a:pt x="117" y="393"/>
                    </a:cubicBezTo>
                    <a:cubicBezTo>
                      <a:pt x="117" y="268"/>
                      <a:pt x="126" y="134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3" name="Google Shape;19613;p35"/>
              <p:cNvSpPr/>
              <p:nvPr/>
            </p:nvSpPr>
            <p:spPr>
              <a:xfrm>
                <a:off x="67260" y="4835629"/>
                <a:ext cx="19898" cy="4212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07" extrusionOk="0">
                    <a:moveTo>
                      <a:pt x="91" y="1"/>
                    </a:moveTo>
                    <a:lnTo>
                      <a:pt x="91" y="1"/>
                    </a:lnTo>
                    <a:cubicBezTo>
                      <a:pt x="26" y="206"/>
                      <a:pt x="0" y="307"/>
                      <a:pt x="15" y="307"/>
                    </a:cubicBezTo>
                    <a:cubicBezTo>
                      <a:pt x="23" y="307"/>
                      <a:pt x="42" y="279"/>
                      <a:pt x="73" y="224"/>
                    </a:cubicBezTo>
                    <a:cubicBezTo>
                      <a:pt x="135" y="144"/>
                      <a:pt x="144" y="72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4" name="Google Shape;19614;p35"/>
              <p:cNvSpPr/>
              <p:nvPr/>
            </p:nvSpPr>
            <p:spPr>
              <a:xfrm>
                <a:off x="7020120" y="85751"/>
                <a:ext cx="34445" cy="603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4" extrusionOk="0">
                    <a:moveTo>
                      <a:pt x="69" y="0"/>
                    </a:moveTo>
                    <a:cubicBezTo>
                      <a:pt x="1" y="30"/>
                      <a:pt x="79" y="44"/>
                      <a:pt x="139" y="44"/>
                    </a:cubicBezTo>
                    <a:cubicBezTo>
                      <a:pt x="205" y="44"/>
                      <a:pt x="250" y="28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5" name="Google Shape;19615;p35"/>
              <p:cNvSpPr/>
              <p:nvPr/>
            </p:nvSpPr>
            <p:spPr>
              <a:xfrm>
                <a:off x="4839409" y="121293"/>
                <a:ext cx="7548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" h="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7"/>
                      <a:pt x="18" y="63"/>
                      <a:pt x="54" y="89"/>
                    </a:cubicBezTo>
                    <a:cubicBezTo>
                      <a:pt x="54" y="80"/>
                      <a:pt x="27" y="4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6" name="Google Shape;19616;p35"/>
              <p:cNvSpPr/>
              <p:nvPr/>
            </p:nvSpPr>
            <p:spPr>
              <a:xfrm>
                <a:off x="161674" y="176321"/>
                <a:ext cx="9881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72" h="90" extrusionOk="0">
                    <a:moveTo>
                      <a:pt x="72" y="1"/>
                    </a:moveTo>
                    <a:lnTo>
                      <a:pt x="72" y="1"/>
                    </a:lnTo>
                    <a:cubicBezTo>
                      <a:pt x="9" y="45"/>
                      <a:pt x="0" y="63"/>
                      <a:pt x="63" y="90"/>
                    </a:cubicBezTo>
                    <a:cubicBezTo>
                      <a:pt x="63" y="54"/>
                      <a:pt x="72" y="2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7" name="Google Shape;19617;p35"/>
              <p:cNvSpPr/>
              <p:nvPr/>
            </p:nvSpPr>
            <p:spPr>
              <a:xfrm>
                <a:off x="99234" y="2553799"/>
                <a:ext cx="11527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84" extrusionOk="0">
                    <a:moveTo>
                      <a:pt x="0" y="0"/>
                    </a:moveTo>
                    <a:cubicBezTo>
                      <a:pt x="0" y="63"/>
                      <a:pt x="0" y="116"/>
                      <a:pt x="0" y="179"/>
                    </a:cubicBezTo>
                    <a:cubicBezTo>
                      <a:pt x="9" y="182"/>
                      <a:pt x="16" y="183"/>
                      <a:pt x="22" y="183"/>
                    </a:cubicBezTo>
                    <a:cubicBezTo>
                      <a:pt x="84" y="183"/>
                      <a:pt x="9" y="25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8" name="Google Shape;19618;p35"/>
              <p:cNvSpPr/>
              <p:nvPr/>
            </p:nvSpPr>
            <p:spPr>
              <a:xfrm>
                <a:off x="2001644" y="5027200"/>
                <a:ext cx="40346" cy="1934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41" extrusionOk="0">
                    <a:moveTo>
                      <a:pt x="208" y="1"/>
                    </a:moveTo>
                    <a:cubicBezTo>
                      <a:pt x="137" y="1"/>
                      <a:pt x="25" y="47"/>
                      <a:pt x="1" y="77"/>
                    </a:cubicBezTo>
                    <a:cubicBezTo>
                      <a:pt x="94" y="120"/>
                      <a:pt x="166" y="141"/>
                      <a:pt x="213" y="141"/>
                    </a:cubicBezTo>
                    <a:cubicBezTo>
                      <a:pt x="273" y="141"/>
                      <a:pt x="293" y="106"/>
                      <a:pt x="268" y="41"/>
                    </a:cubicBezTo>
                    <a:cubicBezTo>
                      <a:pt x="268" y="12"/>
                      <a:pt x="243" y="1"/>
                      <a:pt x="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9" name="Google Shape;19619;p35"/>
              <p:cNvSpPr/>
              <p:nvPr/>
            </p:nvSpPr>
            <p:spPr>
              <a:xfrm>
                <a:off x="106508" y="3102163"/>
                <a:ext cx="47207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9" extrusionOk="0">
                    <a:moveTo>
                      <a:pt x="251" y="1"/>
                    </a:moveTo>
                    <a:cubicBezTo>
                      <a:pt x="233" y="36"/>
                      <a:pt x="206" y="81"/>
                      <a:pt x="179" y="117"/>
                    </a:cubicBezTo>
                    <a:cubicBezTo>
                      <a:pt x="186" y="116"/>
                      <a:pt x="192" y="116"/>
                      <a:pt x="197" y="116"/>
                    </a:cubicBezTo>
                    <a:cubicBezTo>
                      <a:pt x="305" y="116"/>
                      <a:pt x="106" y="198"/>
                      <a:pt x="13" y="198"/>
                    </a:cubicBezTo>
                    <a:cubicBezTo>
                      <a:pt x="9" y="198"/>
                      <a:pt x="5" y="197"/>
                      <a:pt x="1" y="197"/>
                    </a:cubicBezTo>
                    <a:lnTo>
                      <a:pt x="1" y="197"/>
                    </a:lnTo>
                    <a:cubicBezTo>
                      <a:pt x="95" y="304"/>
                      <a:pt x="172" y="349"/>
                      <a:pt x="225" y="349"/>
                    </a:cubicBezTo>
                    <a:cubicBezTo>
                      <a:pt x="323" y="349"/>
                      <a:pt x="343" y="197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0" name="Google Shape;19620;p35"/>
              <p:cNvSpPr/>
              <p:nvPr/>
            </p:nvSpPr>
            <p:spPr>
              <a:xfrm>
                <a:off x="83590" y="4928670"/>
                <a:ext cx="24290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26" extrusionOk="0">
                    <a:moveTo>
                      <a:pt x="150" y="1"/>
                    </a:moveTo>
                    <a:cubicBezTo>
                      <a:pt x="138" y="17"/>
                      <a:pt x="117" y="22"/>
                      <a:pt x="96" y="22"/>
                    </a:cubicBezTo>
                    <a:cubicBezTo>
                      <a:pt x="66" y="22"/>
                      <a:pt x="35" y="13"/>
                      <a:pt x="21" y="13"/>
                    </a:cubicBezTo>
                    <a:cubicBezTo>
                      <a:pt x="1" y="13"/>
                      <a:pt x="18" y="32"/>
                      <a:pt x="132" y="126"/>
                    </a:cubicBezTo>
                    <a:cubicBezTo>
                      <a:pt x="159" y="99"/>
                      <a:pt x="177" y="28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1" name="Google Shape;19621;p35"/>
              <p:cNvSpPr/>
              <p:nvPr/>
            </p:nvSpPr>
            <p:spPr>
              <a:xfrm>
                <a:off x="74945" y="419627"/>
                <a:ext cx="18252" cy="3101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26" extrusionOk="0">
                    <a:moveTo>
                      <a:pt x="130" y="1"/>
                    </a:moveTo>
                    <a:cubicBezTo>
                      <a:pt x="111" y="1"/>
                      <a:pt x="0" y="87"/>
                      <a:pt x="17" y="226"/>
                    </a:cubicBezTo>
                    <a:cubicBezTo>
                      <a:pt x="52" y="154"/>
                      <a:pt x="97" y="74"/>
                      <a:pt x="133" y="3"/>
                    </a:cubicBezTo>
                    <a:cubicBezTo>
                      <a:pt x="133" y="1"/>
                      <a:pt x="132" y="1"/>
                      <a:pt x="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2" name="Google Shape;19622;p35"/>
              <p:cNvSpPr/>
              <p:nvPr/>
            </p:nvSpPr>
            <p:spPr>
              <a:xfrm>
                <a:off x="88256" y="271969"/>
                <a:ext cx="3431" cy="9743"/>
              </a:xfrm>
              <a:custGeom>
                <a:avLst/>
                <a:gdLst/>
                <a:ahLst/>
                <a:cxnLst/>
                <a:rect l="l" t="t" r="r" b="b"/>
                <a:pathLst>
                  <a:path w="25" h="71" extrusionOk="0">
                    <a:moveTo>
                      <a:pt x="20" y="0"/>
                    </a:moveTo>
                    <a:cubicBezTo>
                      <a:pt x="17" y="0"/>
                      <a:pt x="10" y="11"/>
                      <a:pt x="0" y="35"/>
                    </a:cubicBezTo>
                    <a:cubicBezTo>
                      <a:pt x="0" y="35"/>
                      <a:pt x="0" y="53"/>
                      <a:pt x="9" y="71"/>
                    </a:cubicBezTo>
                    <a:cubicBezTo>
                      <a:pt x="20" y="27"/>
                      <a:pt x="24" y="0"/>
                      <a:pt x="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3" name="Google Shape;19623;p35"/>
              <p:cNvSpPr/>
              <p:nvPr/>
            </p:nvSpPr>
            <p:spPr>
              <a:xfrm>
                <a:off x="73572" y="281575"/>
                <a:ext cx="36778" cy="7369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537" extrusionOk="0">
                    <a:moveTo>
                      <a:pt x="116" y="1"/>
                    </a:moveTo>
                    <a:cubicBezTo>
                      <a:pt x="99" y="69"/>
                      <a:pt x="41" y="458"/>
                      <a:pt x="5" y="458"/>
                    </a:cubicBezTo>
                    <a:cubicBezTo>
                      <a:pt x="3" y="458"/>
                      <a:pt x="1" y="457"/>
                      <a:pt x="0" y="456"/>
                    </a:cubicBezTo>
                    <a:lnTo>
                      <a:pt x="0" y="456"/>
                    </a:lnTo>
                    <a:cubicBezTo>
                      <a:pt x="9" y="483"/>
                      <a:pt x="9" y="509"/>
                      <a:pt x="18" y="536"/>
                    </a:cubicBezTo>
                    <a:cubicBezTo>
                      <a:pt x="98" y="500"/>
                      <a:pt x="187" y="474"/>
                      <a:pt x="268" y="447"/>
                    </a:cubicBezTo>
                    <a:cubicBezTo>
                      <a:pt x="223" y="447"/>
                      <a:pt x="116" y="28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4" name="Google Shape;19624;p35"/>
              <p:cNvSpPr/>
              <p:nvPr/>
            </p:nvSpPr>
            <p:spPr>
              <a:xfrm>
                <a:off x="71102" y="334271"/>
                <a:ext cx="2607" cy="9880"/>
              </a:xfrm>
              <a:custGeom>
                <a:avLst/>
                <a:gdLst/>
                <a:ahLst/>
                <a:cxnLst/>
                <a:rect l="l" t="t" r="r" b="b"/>
                <a:pathLst>
                  <a:path w="19" h="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5"/>
                      <a:pt x="9" y="63"/>
                      <a:pt x="18" y="72"/>
                    </a:cubicBezTo>
                    <a:cubicBezTo>
                      <a:pt x="9" y="45"/>
                      <a:pt x="0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5" name="Google Shape;19625;p35"/>
              <p:cNvSpPr/>
              <p:nvPr/>
            </p:nvSpPr>
            <p:spPr>
              <a:xfrm>
                <a:off x="1324006" y="99199"/>
                <a:ext cx="28956" cy="7548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5" extrusionOk="0">
                    <a:moveTo>
                      <a:pt x="5" y="1"/>
                    </a:moveTo>
                    <a:cubicBezTo>
                      <a:pt x="1" y="36"/>
                      <a:pt x="32" y="54"/>
                      <a:pt x="74" y="54"/>
                    </a:cubicBezTo>
                    <a:cubicBezTo>
                      <a:pt x="117" y="54"/>
                      <a:pt x="170" y="36"/>
                      <a:pt x="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6" name="Google Shape;19626;p35"/>
              <p:cNvSpPr/>
              <p:nvPr/>
            </p:nvSpPr>
            <p:spPr>
              <a:xfrm>
                <a:off x="357774" y="72989"/>
                <a:ext cx="17017" cy="15369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2" extrusionOk="0">
                    <a:moveTo>
                      <a:pt x="72" y="1"/>
                    </a:moveTo>
                    <a:cubicBezTo>
                      <a:pt x="24" y="1"/>
                      <a:pt x="0" y="43"/>
                      <a:pt x="34" y="111"/>
                    </a:cubicBezTo>
                    <a:cubicBezTo>
                      <a:pt x="52" y="76"/>
                      <a:pt x="79" y="40"/>
                      <a:pt x="124" y="13"/>
                    </a:cubicBezTo>
                    <a:cubicBezTo>
                      <a:pt x="105" y="5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7" name="Google Shape;19627;p35"/>
              <p:cNvSpPr/>
              <p:nvPr/>
            </p:nvSpPr>
            <p:spPr>
              <a:xfrm>
                <a:off x="85786" y="149425"/>
                <a:ext cx="61342" cy="8288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04" extrusionOk="0">
                    <a:moveTo>
                      <a:pt x="250" y="0"/>
                    </a:moveTo>
                    <a:lnTo>
                      <a:pt x="250" y="0"/>
                    </a:lnTo>
                    <a:cubicBezTo>
                      <a:pt x="188" y="107"/>
                      <a:pt x="0" y="491"/>
                      <a:pt x="161" y="589"/>
                    </a:cubicBezTo>
                    <a:cubicBezTo>
                      <a:pt x="178" y="599"/>
                      <a:pt x="192" y="603"/>
                      <a:pt x="203" y="603"/>
                    </a:cubicBezTo>
                    <a:cubicBezTo>
                      <a:pt x="310" y="603"/>
                      <a:pt x="223" y="239"/>
                      <a:pt x="223" y="214"/>
                    </a:cubicBezTo>
                    <a:cubicBezTo>
                      <a:pt x="223" y="36"/>
                      <a:pt x="446" y="197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8" name="Google Shape;19628;p35"/>
              <p:cNvSpPr/>
              <p:nvPr/>
            </p:nvSpPr>
            <p:spPr>
              <a:xfrm>
                <a:off x="80022" y="4694010"/>
                <a:ext cx="23055" cy="3156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30" extrusionOk="0">
                    <a:moveTo>
                      <a:pt x="96" y="1"/>
                    </a:moveTo>
                    <a:cubicBezTo>
                      <a:pt x="57" y="1"/>
                      <a:pt x="1" y="68"/>
                      <a:pt x="33" y="230"/>
                    </a:cubicBezTo>
                    <a:cubicBezTo>
                      <a:pt x="131" y="212"/>
                      <a:pt x="167" y="159"/>
                      <a:pt x="123" y="78"/>
                    </a:cubicBezTo>
                    <a:cubicBezTo>
                      <a:pt x="140" y="29"/>
                      <a:pt x="122" y="1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9" name="Google Shape;19629;p35"/>
              <p:cNvSpPr/>
              <p:nvPr/>
            </p:nvSpPr>
            <p:spPr>
              <a:xfrm>
                <a:off x="226583" y="4959272"/>
                <a:ext cx="35543" cy="148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8" extrusionOk="0">
                    <a:moveTo>
                      <a:pt x="105" y="1"/>
                    </a:moveTo>
                    <a:cubicBezTo>
                      <a:pt x="74" y="1"/>
                      <a:pt x="39" y="10"/>
                      <a:pt x="0" y="28"/>
                    </a:cubicBezTo>
                    <a:cubicBezTo>
                      <a:pt x="80" y="28"/>
                      <a:pt x="170" y="108"/>
                      <a:pt x="259" y="108"/>
                    </a:cubicBezTo>
                    <a:cubicBezTo>
                      <a:pt x="217" y="37"/>
                      <a:pt x="168" y="1"/>
                      <a:pt x="1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0" name="Google Shape;19630;p35"/>
              <p:cNvSpPr/>
              <p:nvPr/>
            </p:nvSpPr>
            <p:spPr>
              <a:xfrm>
                <a:off x="3735674" y="5015947"/>
                <a:ext cx="14272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" extrusionOk="0">
                    <a:moveTo>
                      <a:pt x="64" y="1"/>
                    </a:moveTo>
                    <a:cubicBezTo>
                      <a:pt x="31" y="1"/>
                      <a:pt x="1" y="9"/>
                      <a:pt x="50" y="9"/>
                    </a:cubicBezTo>
                    <a:cubicBezTo>
                      <a:pt x="62" y="9"/>
                      <a:pt x="80" y="9"/>
                      <a:pt x="104" y="7"/>
                    </a:cubicBezTo>
                    <a:cubicBezTo>
                      <a:pt x="95" y="3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1" name="Google Shape;19631;p35"/>
              <p:cNvSpPr/>
              <p:nvPr/>
            </p:nvSpPr>
            <p:spPr>
              <a:xfrm>
                <a:off x="5462567" y="5038453"/>
                <a:ext cx="29504" cy="6724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9" extrusionOk="0">
                    <a:moveTo>
                      <a:pt x="84" y="0"/>
                    </a:moveTo>
                    <a:cubicBezTo>
                      <a:pt x="54" y="0"/>
                      <a:pt x="30" y="14"/>
                      <a:pt x="0" y="39"/>
                    </a:cubicBezTo>
                    <a:cubicBezTo>
                      <a:pt x="72" y="39"/>
                      <a:pt x="143" y="39"/>
                      <a:pt x="215" y="48"/>
                    </a:cubicBezTo>
                    <a:cubicBezTo>
                      <a:pt x="154" y="16"/>
                      <a:pt x="116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2" name="Google Shape;19632;p35"/>
              <p:cNvSpPr/>
              <p:nvPr/>
            </p:nvSpPr>
            <p:spPr>
              <a:xfrm>
                <a:off x="96353" y="4397460"/>
                <a:ext cx="20173" cy="51872"/>
              </a:xfrm>
              <a:custGeom>
                <a:avLst/>
                <a:gdLst/>
                <a:ahLst/>
                <a:cxnLst/>
                <a:rect l="l" t="t" r="r" b="b"/>
                <a:pathLst>
                  <a:path w="147" h="378" extrusionOk="0">
                    <a:moveTo>
                      <a:pt x="12" y="0"/>
                    </a:moveTo>
                    <a:cubicBezTo>
                      <a:pt x="0" y="253"/>
                      <a:pt x="9" y="378"/>
                      <a:pt x="39" y="378"/>
                    </a:cubicBezTo>
                    <a:cubicBezTo>
                      <a:pt x="53" y="378"/>
                      <a:pt x="71" y="353"/>
                      <a:pt x="93" y="303"/>
                    </a:cubicBezTo>
                    <a:cubicBezTo>
                      <a:pt x="146" y="187"/>
                      <a:pt x="137" y="72"/>
                      <a:pt x="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3" name="Google Shape;19633;p35"/>
              <p:cNvSpPr/>
              <p:nvPr/>
            </p:nvSpPr>
            <p:spPr>
              <a:xfrm>
                <a:off x="94294" y="4346411"/>
                <a:ext cx="3980" cy="8234"/>
              </a:xfrm>
              <a:custGeom>
                <a:avLst/>
                <a:gdLst/>
                <a:ahLst/>
                <a:cxnLst/>
                <a:rect l="l" t="t" r="r" b="b"/>
                <a:pathLst>
                  <a:path w="29" h="60" extrusionOk="0">
                    <a:moveTo>
                      <a:pt x="22" y="0"/>
                    </a:moveTo>
                    <a:lnTo>
                      <a:pt x="22" y="0"/>
                    </a:lnTo>
                    <a:cubicBezTo>
                      <a:pt x="20" y="0"/>
                      <a:pt x="13" y="15"/>
                      <a:pt x="1" y="60"/>
                    </a:cubicBezTo>
                    <a:cubicBezTo>
                      <a:pt x="19" y="60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4" name="Google Shape;19634;p35"/>
              <p:cNvSpPr/>
              <p:nvPr/>
            </p:nvSpPr>
            <p:spPr>
              <a:xfrm>
                <a:off x="81669" y="1551759"/>
                <a:ext cx="60793" cy="52146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80" extrusionOk="0">
                    <a:moveTo>
                      <a:pt x="433" y="89"/>
                    </a:moveTo>
                    <a:cubicBezTo>
                      <a:pt x="432" y="91"/>
                      <a:pt x="432" y="92"/>
                      <a:pt x="432" y="94"/>
                    </a:cubicBezTo>
                    <a:cubicBezTo>
                      <a:pt x="432" y="92"/>
                      <a:pt x="432" y="90"/>
                      <a:pt x="433" y="89"/>
                    </a:cubicBezTo>
                    <a:close/>
                    <a:moveTo>
                      <a:pt x="393" y="1"/>
                    </a:moveTo>
                    <a:cubicBezTo>
                      <a:pt x="282" y="1"/>
                      <a:pt x="0" y="310"/>
                      <a:pt x="173" y="379"/>
                    </a:cubicBezTo>
                    <a:cubicBezTo>
                      <a:pt x="173" y="380"/>
                      <a:pt x="173" y="380"/>
                      <a:pt x="174" y="380"/>
                    </a:cubicBezTo>
                    <a:cubicBezTo>
                      <a:pt x="195" y="380"/>
                      <a:pt x="406" y="85"/>
                      <a:pt x="430" y="85"/>
                    </a:cubicBezTo>
                    <a:cubicBezTo>
                      <a:pt x="432" y="85"/>
                      <a:pt x="433" y="86"/>
                      <a:pt x="433" y="89"/>
                    </a:cubicBezTo>
                    <a:lnTo>
                      <a:pt x="433" y="89"/>
                    </a:lnTo>
                    <a:cubicBezTo>
                      <a:pt x="443" y="26"/>
                      <a:pt x="425" y="1"/>
                      <a:pt x="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5" name="Google Shape;19635;p35"/>
              <p:cNvSpPr/>
              <p:nvPr/>
            </p:nvSpPr>
            <p:spPr>
              <a:xfrm>
                <a:off x="108978" y="4286031"/>
                <a:ext cx="2882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90" extrusionOk="0">
                    <a:moveTo>
                      <a:pt x="16" y="0"/>
                    </a:moveTo>
                    <a:cubicBezTo>
                      <a:pt x="14" y="0"/>
                      <a:pt x="9" y="23"/>
                      <a:pt x="1" y="90"/>
                    </a:cubicBezTo>
                    <a:cubicBezTo>
                      <a:pt x="1" y="90"/>
                      <a:pt x="1" y="90"/>
                      <a:pt x="2" y="90"/>
                    </a:cubicBezTo>
                    <a:cubicBezTo>
                      <a:pt x="13" y="90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6" name="Google Shape;19636;p35"/>
              <p:cNvSpPr/>
              <p:nvPr/>
            </p:nvSpPr>
            <p:spPr>
              <a:xfrm>
                <a:off x="2688477" y="100434"/>
                <a:ext cx="25799" cy="905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6" extrusionOk="0">
                    <a:moveTo>
                      <a:pt x="0" y="0"/>
                    </a:moveTo>
                    <a:cubicBezTo>
                      <a:pt x="29" y="43"/>
                      <a:pt x="59" y="65"/>
                      <a:pt x="93" y="65"/>
                    </a:cubicBezTo>
                    <a:cubicBezTo>
                      <a:pt x="122" y="65"/>
                      <a:pt x="154" y="47"/>
                      <a:pt x="188" y="9"/>
                    </a:cubicBezTo>
                    <a:cubicBezTo>
                      <a:pt x="125" y="9"/>
                      <a:pt x="63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7" name="Google Shape;19637;p35"/>
              <p:cNvSpPr/>
              <p:nvPr/>
            </p:nvSpPr>
            <p:spPr>
              <a:xfrm>
                <a:off x="1554551" y="4970387"/>
                <a:ext cx="49403" cy="41031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99" extrusionOk="0">
                    <a:moveTo>
                      <a:pt x="118" y="0"/>
                    </a:moveTo>
                    <a:cubicBezTo>
                      <a:pt x="0" y="0"/>
                      <a:pt x="129" y="223"/>
                      <a:pt x="106" y="286"/>
                    </a:cubicBezTo>
                    <a:lnTo>
                      <a:pt x="106" y="286"/>
                    </a:lnTo>
                    <a:cubicBezTo>
                      <a:pt x="158" y="228"/>
                      <a:pt x="360" y="0"/>
                      <a:pt x="118" y="0"/>
                    </a:cubicBezTo>
                    <a:close/>
                    <a:moveTo>
                      <a:pt x="106" y="286"/>
                    </a:moveTo>
                    <a:cubicBezTo>
                      <a:pt x="99" y="294"/>
                      <a:pt x="95" y="299"/>
                      <a:pt x="95" y="299"/>
                    </a:cubicBezTo>
                    <a:cubicBezTo>
                      <a:pt x="96" y="299"/>
                      <a:pt x="97" y="297"/>
                      <a:pt x="101" y="295"/>
                    </a:cubicBezTo>
                    <a:cubicBezTo>
                      <a:pt x="103" y="292"/>
                      <a:pt x="105" y="289"/>
                      <a:pt x="106" y="2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8" name="Google Shape;19638;p35"/>
              <p:cNvSpPr/>
              <p:nvPr/>
            </p:nvSpPr>
            <p:spPr>
              <a:xfrm>
                <a:off x="2727587" y="5009635"/>
                <a:ext cx="53931" cy="4830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52" extrusionOk="0">
                    <a:moveTo>
                      <a:pt x="28" y="0"/>
                    </a:moveTo>
                    <a:cubicBezTo>
                      <a:pt x="17" y="0"/>
                      <a:pt x="8" y="3"/>
                      <a:pt x="1" y="9"/>
                    </a:cubicBezTo>
                    <a:cubicBezTo>
                      <a:pt x="1" y="9"/>
                      <a:pt x="184" y="351"/>
                      <a:pt x="307" y="351"/>
                    </a:cubicBezTo>
                    <a:cubicBezTo>
                      <a:pt x="338" y="351"/>
                      <a:pt x="365" y="330"/>
                      <a:pt x="384" y="276"/>
                    </a:cubicBezTo>
                    <a:cubicBezTo>
                      <a:pt x="393" y="260"/>
                      <a:pt x="135" y="0"/>
                      <a:pt x="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9" name="Google Shape;19639;p35"/>
              <p:cNvSpPr/>
              <p:nvPr/>
            </p:nvSpPr>
            <p:spPr>
              <a:xfrm>
                <a:off x="2728273" y="99062"/>
                <a:ext cx="21545" cy="1248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91" extrusionOk="0">
                    <a:moveTo>
                      <a:pt x="122" y="0"/>
                    </a:moveTo>
                    <a:cubicBezTo>
                      <a:pt x="74" y="0"/>
                      <a:pt x="0" y="10"/>
                      <a:pt x="67" y="91"/>
                    </a:cubicBezTo>
                    <a:cubicBezTo>
                      <a:pt x="121" y="82"/>
                      <a:pt x="148" y="55"/>
                      <a:pt x="156" y="2"/>
                    </a:cubicBezTo>
                    <a:cubicBezTo>
                      <a:pt x="152" y="2"/>
                      <a:pt x="139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0" name="Google Shape;19640;p35"/>
              <p:cNvSpPr/>
              <p:nvPr/>
            </p:nvSpPr>
            <p:spPr>
              <a:xfrm>
                <a:off x="3128022" y="99199"/>
                <a:ext cx="14821" cy="452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33" extrusionOk="0">
                    <a:moveTo>
                      <a:pt x="107" y="1"/>
                    </a:moveTo>
                    <a:cubicBezTo>
                      <a:pt x="0" y="1"/>
                      <a:pt x="28" y="32"/>
                      <a:pt x="63" y="32"/>
                    </a:cubicBezTo>
                    <a:cubicBezTo>
                      <a:pt x="81" y="32"/>
                      <a:pt x="101" y="24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35"/>
              <p:cNvSpPr/>
              <p:nvPr/>
            </p:nvSpPr>
            <p:spPr>
              <a:xfrm>
                <a:off x="5972374" y="5048745"/>
                <a:ext cx="6038" cy="5215"/>
              </a:xfrm>
              <a:custGeom>
                <a:avLst/>
                <a:gdLst/>
                <a:ahLst/>
                <a:cxnLst/>
                <a:rect l="l" t="t" r="r" b="b"/>
                <a:pathLst>
                  <a:path w="44" h="38" extrusionOk="0">
                    <a:moveTo>
                      <a:pt x="6" y="0"/>
                    </a:moveTo>
                    <a:lnTo>
                      <a:pt x="6" y="0"/>
                    </a:lnTo>
                    <a:cubicBezTo>
                      <a:pt x="1" y="20"/>
                      <a:pt x="27" y="38"/>
                      <a:pt x="36" y="38"/>
                    </a:cubicBezTo>
                    <a:cubicBezTo>
                      <a:pt x="43" y="38"/>
                      <a:pt x="40" y="27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35"/>
              <p:cNvSpPr/>
              <p:nvPr/>
            </p:nvSpPr>
            <p:spPr>
              <a:xfrm>
                <a:off x="124622" y="3168307"/>
                <a:ext cx="29779" cy="4144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302" extrusionOk="0">
                    <a:moveTo>
                      <a:pt x="101" y="0"/>
                    </a:moveTo>
                    <a:cubicBezTo>
                      <a:pt x="0" y="0"/>
                      <a:pt x="73" y="302"/>
                      <a:pt x="134" y="302"/>
                    </a:cubicBezTo>
                    <a:cubicBezTo>
                      <a:pt x="148" y="302"/>
                      <a:pt x="162" y="285"/>
                      <a:pt x="172" y="241"/>
                    </a:cubicBezTo>
                    <a:cubicBezTo>
                      <a:pt x="217" y="134"/>
                      <a:pt x="190" y="54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35"/>
              <p:cNvSpPr/>
              <p:nvPr/>
            </p:nvSpPr>
            <p:spPr>
              <a:xfrm>
                <a:off x="4323976" y="4999754"/>
                <a:ext cx="38150" cy="2332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70" extrusionOk="0">
                    <a:moveTo>
                      <a:pt x="90" y="0"/>
                    </a:moveTo>
                    <a:cubicBezTo>
                      <a:pt x="1" y="0"/>
                      <a:pt x="224" y="161"/>
                      <a:pt x="277" y="170"/>
                    </a:cubicBezTo>
                    <a:cubicBezTo>
                      <a:pt x="242" y="81"/>
                      <a:pt x="179" y="27"/>
                      <a:pt x="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35"/>
              <p:cNvSpPr/>
              <p:nvPr/>
            </p:nvSpPr>
            <p:spPr>
              <a:xfrm>
                <a:off x="5829793" y="95494"/>
                <a:ext cx="6724" cy="6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5" extrusionOk="0">
                    <a:moveTo>
                      <a:pt x="1" y="1"/>
                    </a:moveTo>
                    <a:cubicBezTo>
                      <a:pt x="1" y="4"/>
                      <a:pt x="9" y="5"/>
                      <a:pt x="17" y="5"/>
                    </a:cubicBezTo>
                    <a:cubicBezTo>
                      <a:pt x="33" y="5"/>
                      <a:pt x="48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35"/>
              <p:cNvSpPr/>
              <p:nvPr/>
            </p:nvSpPr>
            <p:spPr>
              <a:xfrm>
                <a:off x="4644818" y="101944"/>
                <a:ext cx="33484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84" extrusionOk="0">
                    <a:moveTo>
                      <a:pt x="75" y="0"/>
                    </a:moveTo>
                    <a:cubicBezTo>
                      <a:pt x="62" y="0"/>
                      <a:pt x="40" y="3"/>
                      <a:pt x="0" y="7"/>
                    </a:cubicBezTo>
                    <a:cubicBezTo>
                      <a:pt x="12" y="115"/>
                      <a:pt x="162" y="183"/>
                      <a:pt x="215" y="183"/>
                    </a:cubicBezTo>
                    <a:cubicBezTo>
                      <a:pt x="240" y="183"/>
                      <a:pt x="243" y="167"/>
                      <a:pt x="196" y="132"/>
                    </a:cubicBezTo>
                    <a:cubicBezTo>
                      <a:pt x="60" y="30"/>
                      <a:pt x="117" y="0"/>
                      <a:pt x="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35"/>
              <p:cNvSpPr/>
              <p:nvPr/>
            </p:nvSpPr>
            <p:spPr>
              <a:xfrm>
                <a:off x="4336875" y="5016908"/>
                <a:ext cx="5626" cy="9880"/>
              </a:xfrm>
              <a:custGeom>
                <a:avLst/>
                <a:gdLst/>
                <a:ahLst/>
                <a:cxnLst/>
                <a:rect l="l" t="t" r="r" b="b"/>
                <a:pathLst>
                  <a:path w="41" h="72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1" y="1"/>
                      <a:pt x="19" y="44"/>
                      <a:pt x="41" y="72"/>
                    </a:cubicBezTo>
                    <a:cubicBezTo>
                      <a:pt x="16" y="19"/>
                      <a:pt x="5" y="1"/>
                      <a:pt x="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35"/>
              <p:cNvSpPr/>
              <p:nvPr/>
            </p:nvSpPr>
            <p:spPr>
              <a:xfrm>
                <a:off x="89491" y="3157329"/>
                <a:ext cx="35543" cy="1111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1" extrusionOk="0">
                    <a:moveTo>
                      <a:pt x="107" y="0"/>
                    </a:moveTo>
                    <a:cubicBezTo>
                      <a:pt x="0" y="54"/>
                      <a:pt x="9" y="80"/>
                      <a:pt x="143" y="80"/>
                    </a:cubicBezTo>
                    <a:cubicBezTo>
                      <a:pt x="259" y="27"/>
                      <a:pt x="250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35"/>
              <p:cNvSpPr/>
              <p:nvPr/>
            </p:nvSpPr>
            <p:spPr>
              <a:xfrm>
                <a:off x="89766" y="3568464"/>
                <a:ext cx="49677" cy="1193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7" extrusionOk="0">
                    <a:moveTo>
                      <a:pt x="53" y="0"/>
                    </a:moveTo>
                    <a:cubicBezTo>
                      <a:pt x="18" y="0"/>
                      <a:pt x="0" y="13"/>
                      <a:pt x="25" y="46"/>
                    </a:cubicBezTo>
                    <a:cubicBezTo>
                      <a:pt x="78" y="64"/>
                      <a:pt x="123" y="73"/>
                      <a:pt x="176" y="82"/>
                    </a:cubicBezTo>
                    <a:cubicBezTo>
                      <a:pt x="203" y="85"/>
                      <a:pt x="223" y="86"/>
                      <a:pt x="238" y="86"/>
                    </a:cubicBezTo>
                    <a:cubicBezTo>
                      <a:pt x="362" y="86"/>
                      <a:pt x="146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35"/>
              <p:cNvSpPr/>
              <p:nvPr/>
            </p:nvSpPr>
            <p:spPr>
              <a:xfrm>
                <a:off x="97999" y="2507279"/>
                <a:ext cx="23329" cy="23740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3" extrusionOk="0">
                    <a:moveTo>
                      <a:pt x="0" y="0"/>
                    </a:moveTo>
                    <a:cubicBezTo>
                      <a:pt x="0" y="14"/>
                      <a:pt x="17" y="172"/>
                      <a:pt x="90" y="172"/>
                    </a:cubicBezTo>
                    <a:cubicBezTo>
                      <a:pt x="112" y="172"/>
                      <a:pt x="138" y="159"/>
                      <a:pt x="170" y="125"/>
                    </a:cubicBezTo>
                    <a:cubicBezTo>
                      <a:pt x="125" y="63"/>
                      <a:pt x="72" y="1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35"/>
              <p:cNvSpPr/>
              <p:nvPr/>
            </p:nvSpPr>
            <p:spPr>
              <a:xfrm>
                <a:off x="96215" y="2586460"/>
                <a:ext cx="42267" cy="6806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96" extrusionOk="0">
                    <a:moveTo>
                      <a:pt x="28" y="1"/>
                    </a:moveTo>
                    <a:cubicBezTo>
                      <a:pt x="17" y="1"/>
                      <a:pt x="0" y="496"/>
                      <a:pt x="100" y="496"/>
                    </a:cubicBezTo>
                    <a:cubicBezTo>
                      <a:pt x="104" y="496"/>
                      <a:pt x="107" y="495"/>
                      <a:pt x="112" y="494"/>
                    </a:cubicBezTo>
                    <a:cubicBezTo>
                      <a:pt x="129" y="485"/>
                      <a:pt x="308" y="199"/>
                      <a:pt x="308" y="181"/>
                    </a:cubicBezTo>
                    <a:cubicBezTo>
                      <a:pt x="210" y="146"/>
                      <a:pt x="112" y="83"/>
                      <a:pt x="31" y="21"/>
                    </a:cubicBezTo>
                    <a:cubicBezTo>
                      <a:pt x="30" y="7"/>
                      <a:pt x="29" y="1"/>
                      <a:pt x="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35"/>
              <p:cNvSpPr/>
              <p:nvPr/>
            </p:nvSpPr>
            <p:spPr>
              <a:xfrm>
                <a:off x="107194" y="2699399"/>
                <a:ext cx="686" cy="1098"/>
              </a:xfrm>
              <a:custGeom>
                <a:avLst/>
                <a:gdLst/>
                <a:ahLst/>
                <a:cxnLst/>
                <a:rect l="l" t="t" r="r" b="b"/>
                <a:pathLst>
                  <a:path w="5" h="8" extrusionOk="0">
                    <a:moveTo>
                      <a:pt x="5" y="1"/>
                    </a:moveTo>
                    <a:cubicBezTo>
                      <a:pt x="0" y="5"/>
                      <a:pt x="0" y="7"/>
                      <a:pt x="1" y="7"/>
                    </a:cubicBezTo>
                    <a:cubicBezTo>
                      <a:pt x="3" y="7"/>
                      <a:pt x="5" y="5"/>
                      <a:pt x="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35"/>
              <p:cNvSpPr/>
              <p:nvPr/>
            </p:nvSpPr>
            <p:spPr>
              <a:xfrm>
                <a:off x="233856" y="3109574"/>
                <a:ext cx="1372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0"/>
                    </a:moveTo>
                    <a:cubicBezTo>
                      <a:pt x="1" y="9"/>
                      <a:pt x="1" y="9"/>
                      <a:pt x="10" y="9"/>
                    </a:cubicBezTo>
                    <a:cubicBezTo>
                      <a:pt x="1" y="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35"/>
              <p:cNvSpPr/>
              <p:nvPr/>
            </p:nvSpPr>
            <p:spPr>
              <a:xfrm>
                <a:off x="194746" y="4033805"/>
                <a:ext cx="8645" cy="20996"/>
              </a:xfrm>
              <a:custGeom>
                <a:avLst/>
                <a:gdLst/>
                <a:ahLst/>
                <a:cxnLst/>
                <a:rect l="l" t="t" r="r" b="b"/>
                <a:pathLst>
                  <a:path w="63" h="153" extrusionOk="0">
                    <a:moveTo>
                      <a:pt x="0" y="1"/>
                    </a:moveTo>
                    <a:cubicBezTo>
                      <a:pt x="9" y="10"/>
                      <a:pt x="27" y="81"/>
                      <a:pt x="45" y="152"/>
                    </a:cubicBezTo>
                    <a:cubicBezTo>
                      <a:pt x="63" y="81"/>
                      <a:pt x="54" y="1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4" name="Google Shape;19654;p35"/>
              <p:cNvSpPr/>
              <p:nvPr/>
            </p:nvSpPr>
            <p:spPr>
              <a:xfrm>
                <a:off x="96764" y="2235567"/>
                <a:ext cx="1372" cy="4940"/>
              </a:xfrm>
              <a:custGeom>
                <a:avLst/>
                <a:gdLst/>
                <a:ahLst/>
                <a:cxnLst/>
                <a:rect l="l" t="t" r="r" b="b"/>
                <a:pathLst>
                  <a:path w="10" h="36" extrusionOk="0">
                    <a:moveTo>
                      <a:pt x="1" y="0"/>
                    </a:moveTo>
                    <a:cubicBezTo>
                      <a:pt x="1" y="27"/>
                      <a:pt x="1" y="35"/>
                      <a:pt x="9" y="35"/>
                    </a:cubicBezTo>
                    <a:cubicBezTo>
                      <a:pt x="1" y="27"/>
                      <a:pt x="1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5" name="Google Shape;19655;p35"/>
              <p:cNvSpPr/>
              <p:nvPr/>
            </p:nvSpPr>
            <p:spPr>
              <a:xfrm>
                <a:off x="96764" y="1494810"/>
                <a:ext cx="9881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6" extrusionOk="0">
                    <a:moveTo>
                      <a:pt x="72" y="0"/>
                    </a:moveTo>
                    <a:cubicBezTo>
                      <a:pt x="27" y="18"/>
                      <a:pt x="1" y="45"/>
                      <a:pt x="1" y="125"/>
                    </a:cubicBezTo>
                    <a:cubicBezTo>
                      <a:pt x="9" y="81"/>
                      <a:pt x="36" y="36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35"/>
              <p:cNvSpPr/>
              <p:nvPr/>
            </p:nvSpPr>
            <p:spPr>
              <a:xfrm>
                <a:off x="342816" y="77105"/>
                <a:ext cx="2607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" y="1"/>
                    </a:moveTo>
                    <a:cubicBezTo>
                      <a:pt x="1" y="10"/>
                      <a:pt x="10" y="10"/>
                      <a:pt x="10" y="10"/>
                    </a:cubicBezTo>
                    <a:cubicBezTo>
                      <a:pt x="10" y="1"/>
                      <a:pt x="18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35"/>
              <p:cNvSpPr/>
              <p:nvPr/>
            </p:nvSpPr>
            <p:spPr>
              <a:xfrm>
                <a:off x="1865787" y="124861"/>
                <a:ext cx="1372" cy="260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9" extrusionOk="0">
                    <a:moveTo>
                      <a:pt x="9" y="1"/>
                    </a:moveTo>
                    <a:cubicBezTo>
                      <a:pt x="0" y="1"/>
                      <a:pt x="0" y="10"/>
                      <a:pt x="0" y="19"/>
                    </a:cubicBezTo>
                    <a:cubicBezTo>
                      <a:pt x="0" y="19"/>
                      <a:pt x="9" y="10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35"/>
              <p:cNvSpPr/>
              <p:nvPr/>
            </p:nvSpPr>
            <p:spPr>
              <a:xfrm>
                <a:off x="165379" y="1185086"/>
                <a:ext cx="3705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" extrusionOk="0">
                    <a:moveTo>
                      <a:pt x="27" y="0"/>
                    </a:moveTo>
                    <a:cubicBezTo>
                      <a:pt x="9" y="0"/>
                      <a:pt x="0" y="0"/>
                      <a:pt x="9" y="9"/>
                    </a:cubicBezTo>
                    <a:cubicBezTo>
                      <a:pt x="9" y="9"/>
                      <a:pt x="18" y="9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35"/>
              <p:cNvSpPr/>
              <p:nvPr/>
            </p:nvSpPr>
            <p:spPr>
              <a:xfrm>
                <a:off x="88256" y="984184"/>
                <a:ext cx="2470" cy="151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1" extrusionOk="0">
                    <a:moveTo>
                      <a:pt x="11" y="0"/>
                    </a:moveTo>
                    <a:cubicBezTo>
                      <a:pt x="8" y="0"/>
                      <a:pt x="4" y="3"/>
                      <a:pt x="0" y="10"/>
                    </a:cubicBezTo>
                    <a:lnTo>
                      <a:pt x="18" y="10"/>
                    </a:lnTo>
                    <a:cubicBezTo>
                      <a:pt x="18" y="5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35"/>
              <p:cNvSpPr/>
              <p:nvPr/>
            </p:nvSpPr>
            <p:spPr>
              <a:xfrm>
                <a:off x="5522536" y="5032826"/>
                <a:ext cx="9881" cy="988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45"/>
                      <a:pt x="45" y="72"/>
                      <a:pt x="45" y="72"/>
                    </a:cubicBezTo>
                    <a:cubicBezTo>
                      <a:pt x="72" y="36"/>
                      <a:pt x="54" y="1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35"/>
              <p:cNvSpPr/>
              <p:nvPr/>
            </p:nvSpPr>
            <p:spPr>
              <a:xfrm>
                <a:off x="102940" y="4756174"/>
                <a:ext cx="1372" cy="1235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9" y="0"/>
                    </a:moveTo>
                    <a:cubicBezTo>
                      <a:pt x="9" y="0"/>
                      <a:pt x="0" y="9"/>
                      <a:pt x="0" y="9"/>
                    </a:cubicBezTo>
                    <a:cubicBezTo>
                      <a:pt x="9" y="9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35"/>
              <p:cNvSpPr/>
              <p:nvPr/>
            </p:nvSpPr>
            <p:spPr>
              <a:xfrm>
                <a:off x="113918" y="4784306"/>
                <a:ext cx="18526" cy="135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" extrusionOk="0">
                    <a:moveTo>
                      <a:pt x="78" y="1"/>
                    </a:moveTo>
                    <a:cubicBezTo>
                      <a:pt x="64" y="1"/>
                      <a:pt x="40" y="13"/>
                      <a:pt x="0" y="45"/>
                    </a:cubicBezTo>
                    <a:cubicBezTo>
                      <a:pt x="54" y="63"/>
                      <a:pt x="99" y="80"/>
                      <a:pt x="134" y="98"/>
                    </a:cubicBezTo>
                    <a:cubicBezTo>
                      <a:pt x="97" y="67"/>
                      <a:pt x="112" y="1"/>
                      <a:pt x="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35"/>
              <p:cNvSpPr/>
              <p:nvPr/>
            </p:nvSpPr>
            <p:spPr>
              <a:xfrm>
                <a:off x="156733" y="4465937"/>
                <a:ext cx="3842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" extrusionOk="0">
                    <a:moveTo>
                      <a:pt x="10" y="1"/>
                    </a:moveTo>
                    <a:cubicBezTo>
                      <a:pt x="1" y="1"/>
                      <a:pt x="10" y="1"/>
                      <a:pt x="27" y="10"/>
                    </a:cubicBezTo>
                    <a:cubicBezTo>
                      <a:pt x="27" y="1"/>
                      <a:pt x="19" y="1"/>
                      <a:pt x="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35"/>
              <p:cNvSpPr/>
              <p:nvPr/>
            </p:nvSpPr>
            <p:spPr>
              <a:xfrm>
                <a:off x="2676263" y="5046275"/>
                <a:ext cx="7410" cy="7410"/>
              </a:xfrm>
              <a:custGeom>
                <a:avLst/>
                <a:gdLst/>
                <a:ahLst/>
                <a:cxnLst/>
                <a:rect l="l" t="t" r="r" b="b"/>
                <a:pathLst>
                  <a:path w="54" h="54" extrusionOk="0">
                    <a:moveTo>
                      <a:pt x="0" y="0"/>
                    </a:moveTo>
                    <a:cubicBezTo>
                      <a:pt x="0" y="36"/>
                      <a:pt x="18" y="54"/>
                      <a:pt x="54" y="54"/>
                    </a:cubicBezTo>
                    <a:cubicBezTo>
                      <a:pt x="18" y="45"/>
                      <a:pt x="0" y="1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35"/>
              <p:cNvSpPr/>
              <p:nvPr/>
            </p:nvSpPr>
            <p:spPr>
              <a:xfrm>
                <a:off x="101704" y="2338351"/>
                <a:ext cx="3705" cy="2470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18" y="0"/>
                    </a:moveTo>
                    <a:cubicBezTo>
                      <a:pt x="9" y="9"/>
                      <a:pt x="9" y="9"/>
                      <a:pt x="0" y="18"/>
                    </a:cubicBezTo>
                    <a:lnTo>
                      <a:pt x="27" y="18"/>
                    </a:lnTo>
                    <a:cubicBezTo>
                      <a:pt x="27" y="18"/>
                      <a:pt x="18" y="9"/>
                      <a:pt x="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35"/>
              <p:cNvSpPr/>
              <p:nvPr/>
            </p:nvSpPr>
            <p:spPr>
              <a:xfrm>
                <a:off x="182533" y="3471856"/>
                <a:ext cx="19624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0" extrusionOk="0">
                    <a:moveTo>
                      <a:pt x="0" y="1"/>
                    </a:moveTo>
                    <a:cubicBezTo>
                      <a:pt x="80" y="1"/>
                      <a:pt x="89" y="135"/>
                      <a:pt x="143" y="179"/>
                    </a:cubicBezTo>
                    <a:cubicBezTo>
                      <a:pt x="143" y="72"/>
                      <a:pt x="107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35"/>
              <p:cNvSpPr/>
              <p:nvPr/>
            </p:nvSpPr>
            <p:spPr>
              <a:xfrm>
                <a:off x="105272" y="2333411"/>
                <a:ext cx="20447" cy="2634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92" extrusionOk="0">
                    <a:moveTo>
                      <a:pt x="144" y="0"/>
                    </a:moveTo>
                    <a:lnTo>
                      <a:pt x="144" y="0"/>
                    </a:lnTo>
                    <a:cubicBezTo>
                      <a:pt x="107" y="38"/>
                      <a:pt x="69" y="56"/>
                      <a:pt x="27" y="56"/>
                    </a:cubicBezTo>
                    <a:cubicBezTo>
                      <a:pt x="19" y="56"/>
                      <a:pt x="10" y="55"/>
                      <a:pt x="1" y="54"/>
                    </a:cubicBezTo>
                    <a:lnTo>
                      <a:pt x="1" y="54"/>
                    </a:lnTo>
                    <a:cubicBezTo>
                      <a:pt x="38" y="132"/>
                      <a:pt x="77" y="191"/>
                      <a:pt x="105" y="191"/>
                    </a:cubicBezTo>
                    <a:cubicBezTo>
                      <a:pt x="131" y="191"/>
                      <a:pt x="148" y="139"/>
                      <a:pt x="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35"/>
              <p:cNvSpPr/>
              <p:nvPr/>
            </p:nvSpPr>
            <p:spPr>
              <a:xfrm>
                <a:off x="2714139" y="5041334"/>
                <a:ext cx="16056" cy="768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32"/>
                      <a:pt x="54" y="56"/>
                      <a:pt x="96" y="56"/>
                    </a:cubicBezTo>
                    <a:cubicBezTo>
                      <a:pt x="99" y="56"/>
                      <a:pt x="102" y="56"/>
                      <a:pt x="104" y="56"/>
                    </a:cubicBezTo>
                    <a:lnTo>
                      <a:pt x="104" y="56"/>
                    </a:lnTo>
                    <a:cubicBezTo>
                      <a:pt x="82" y="53"/>
                      <a:pt x="44" y="30"/>
                      <a:pt x="1" y="1"/>
                    </a:cubicBezTo>
                    <a:close/>
                    <a:moveTo>
                      <a:pt x="117" y="54"/>
                    </a:moveTo>
                    <a:lnTo>
                      <a:pt x="117" y="54"/>
                    </a:lnTo>
                    <a:cubicBezTo>
                      <a:pt x="112" y="55"/>
                      <a:pt x="108" y="55"/>
                      <a:pt x="104" y="56"/>
                    </a:cubicBezTo>
                    <a:lnTo>
                      <a:pt x="104" y="56"/>
                    </a:lnTo>
                    <a:cubicBezTo>
                      <a:pt x="106" y="56"/>
                      <a:pt x="107" y="56"/>
                      <a:pt x="108" y="56"/>
                    </a:cubicBezTo>
                    <a:cubicBezTo>
                      <a:pt x="112" y="56"/>
                      <a:pt x="114" y="55"/>
                      <a:pt x="117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9" name="Google Shape;19669;p35"/>
              <p:cNvSpPr/>
              <p:nvPr/>
            </p:nvSpPr>
            <p:spPr>
              <a:xfrm>
                <a:off x="7522928" y="128566"/>
                <a:ext cx="3842" cy="3842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1" y="27"/>
                    </a:moveTo>
                    <a:cubicBezTo>
                      <a:pt x="10" y="18"/>
                      <a:pt x="18" y="10"/>
                      <a:pt x="27" y="1"/>
                    </a:cubicBezTo>
                    <a:cubicBezTo>
                      <a:pt x="18" y="10"/>
                      <a:pt x="10" y="18"/>
                      <a:pt x="1" y="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0" name="Google Shape;19670;p35"/>
              <p:cNvSpPr/>
              <p:nvPr/>
            </p:nvSpPr>
            <p:spPr>
              <a:xfrm>
                <a:off x="8916080" y="400415"/>
                <a:ext cx="2607" cy="370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7" extrusionOk="0">
                    <a:moveTo>
                      <a:pt x="19" y="0"/>
                    </a:moveTo>
                    <a:cubicBezTo>
                      <a:pt x="19" y="9"/>
                      <a:pt x="10" y="18"/>
                      <a:pt x="1" y="27"/>
                    </a:cubicBezTo>
                    <a:cubicBezTo>
                      <a:pt x="10" y="18"/>
                      <a:pt x="19" y="9"/>
                      <a:pt x="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35"/>
              <p:cNvSpPr/>
              <p:nvPr/>
            </p:nvSpPr>
            <p:spPr>
              <a:xfrm>
                <a:off x="55184" y="71754"/>
                <a:ext cx="9017795" cy="4996316"/>
              </a:xfrm>
              <a:custGeom>
                <a:avLst/>
                <a:gdLst/>
                <a:ahLst/>
                <a:cxnLst/>
                <a:rect l="l" t="t" r="r" b="b"/>
                <a:pathLst>
                  <a:path w="65713" h="36409" extrusionOk="0">
                    <a:moveTo>
                      <a:pt x="11196" y="182"/>
                    </a:moveTo>
                    <a:cubicBezTo>
                      <a:pt x="11196" y="182"/>
                      <a:pt x="11196" y="183"/>
                      <a:pt x="11196" y="183"/>
                    </a:cubicBezTo>
                    <a:lnTo>
                      <a:pt x="11196" y="183"/>
                    </a:lnTo>
                    <a:cubicBezTo>
                      <a:pt x="11196" y="183"/>
                      <a:pt x="11196" y="183"/>
                      <a:pt x="11196" y="183"/>
                    </a:cubicBezTo>
                    <a:cubicBezTo>
                      <a:pt x="11196" y="183"/>
                      <a:pt x="11196" y="182"/>
                      <a:pt x="11196" y="182"/>
                    </a:cubicBezTo>
                    <a:close/>
                    <a:moveTo>
                      <a:pt x="62840" y="93"/>
                    </a:moveTo>
                    <a:cubicBezTo>
                      <a:pt x="62724" y="93"/>
                      <a:pt x="62804" y="227"/>
                      <a:pt x="62831" y="254"/>
                    </a:cubicBezTo>
                    <a:cubicBezTo>
                      <a:pt x="62849" y="201"/>
                      <a:pt x="62849" y="147"/>
                      <a:pt x="62840" y="93"/>
                    </a:cubicBezTo>
                    <a:close/>
                    <a:moveTo>
                      <a:pt x="54419" y="441"/>
                    </a:moveTo>
                    <a:lnTo>
                      <a:pt x="54419" y="441"/>
                    </a:lnTo>
                    <a:cubicBezTo>
                      <a:pt x="54405" y="458"/>
                      <a:pt x="54395" y="473"/>
                      <a:pt x="54388" y="488"/>
                    </a:cubicBezTo>
                    <a:lnTo>
                      <a:pt x="54388" y="488"/>
                    </a:lnTo>
                    <a:cubicBezTo>
                      <a:pt x="54398" y="473"/>
                      <a:pt x="54408" y="457"/>
                      <a:pt x="54419" y="441"/>
                    </a:cubicBezTo>
                    <a:close/>
                    <a:moveTo>
                      <a:pt x="53400" y="1726"/>
                    </a:moveTo>
                    <a:cubicBezTo>
                      <a:pt x="53401" y="1726"/>
                      <a:pt x="53401" y="1726"/>
                      <a:pt x="53402" y="1726"/>
                    </a:cubicBezTo>
                    <a:cubicBezTo>
                      <a:pt x="53401" y="1726"/>
                      <a:pt x="53401" y="1726"/>
                      <a:pt x="53400" y="1726"/>
                    </a:cubicBezTo>
                    <a:close/>
                    <a:moveTo>
                      <a:pt x="64936" y="5221"/>
                    </a:moveTo>
                    <a:lnTo>
                      <a:pt x="64936" y="5221"/>
                    </a:lnTo>
                    <a:cubicBezTo>
                      <a:pt x="64936" y="5222"/>
                      <a:pt x="64936" y="5223"/>
                      <a:pt x="64937" y="5223"/>
                    </a:cubicBezTo>
                    <a:cubicBezTo>
                      <a:pt x="64936" y="5222"/>
                      <a:pt x="64936" y="5222"/>
                      <a:pt x="64936" y="5221"/>
                    </a:cubicBezTo>
                    <a:close/>
                    <a:moveTo>
                      <a:pt x="64705" y="13859"/>
                    </a:moveTo>
                    <a:cubicBezTo>
                      <a:pt x="64705" y="13859"/>
                      <a:pt x="64705" y="13859"/>
                      <a:pt x="64705" y="13859"/>
                    </a:cubicBezTo>
                    <a:cubicBezTo>
                      <a:pt x="64705" y="13859"/>
                      <a:pt x="64705" y="13859"/>
                      <a:pt x="64705" y="13859"/>
                    </a:cubicBezTo>
                    <a:close/>
                    <a:moveTo>
                      <a:pt x="64169" y="14260"/>
                    </a:moveTo>
                    <a:lnTo>
                      <a:pt x="64169" y="14260"/>
                    </a:lnTo>
                    <a:cubicBezTo>
                      <a:pt x="64170" y="14261"/>
                      <a:pt x="64170" y="14261"/>
                      <a:pt x="64171" y="14262"/>
                    </a:cubicBezTo>
                    <a:lnTo>
                      <a:pt x="64171" y="14262"/>
                    </a:lnTo>
                    <a:cubicBezTo>
                      <a:pt x="64170" y="14261"/>
                      <a:pt x="64170" y="14260"/>
                      <a:pt x="64169" y="14260"/>
                    </a:cubicBezTo>
                    <a:close/>
                    <a:moveTo>
                      <a:pt x="65079" y="19720"/>
                    </a:moveTo>
                    <a:cubicBezTo>
                      <a:pt x="65079" y="19720"/>
                      <a:pt x="65079" y="19720"/>
                      <a:pt x="65079" y="19720"/>
                    </a:cubicBezTo>
                    <a:lnTo>
                      <a:pt x="65079" y="19720"/>
                    </a:lnTo>
                    <a:cubicBezTo>
                      <a:pt x="65079" y="19720"/>
                      <a:pt x="65079" y="19720"/>
                      <a:pt x="65079" y="19720"/>
                    </a:cubicBezTo>
                    <a:close/>
                    <a:moveTo>
                      <a:pt x="767" y="22548"/>
                    </a:moveTo>
                    <a:cubicBezTo>
                      <a:pt x="767" y="22548"/>
                      <a:pt x="767" y="22548"/>
                      <a:pt x="768" y="22548"/>
                    </a:cubicBezTo>
                    <a:lnTo>
                      <a:pt x="768" y="22548"/>
                    </a:lnTo>
                    <a:cubicBezTo>
                      <a:pt x="767" y="22548"/>
                      <a:pt x="767" y="22548"/>
                      <a:pt x="767" y="22548"/>
                    </a:cubicBezTo>
                    <a:close/>
                    <a:moveTo>
                      <a:pt x="65365" y="24305"/>
                    </a:moveTo>
                    <a:cubicBezTo>
                      <a:pt x="65365" y="24305"/>
                      <a:pt x="65365" y="24305"/>
                      <a:pt x="65365" y="24305"/>
                    </a:cubicBezTo>
                    <a:cubicBezTo>
                      <a:pt x="65365" y="24305"/>
                      <a:pt x="65365" y="24305"/>
                      <a:pt x="65365" y="24305"/>
                    </a:cubicBezTo>
                    <a:close/>
                    <a:moveTo>
                      <a:pt x="39004" y="36089"/>
                    </a:moveTo>
                    <a:lnTo>
                      <a:pt x="39004" y="36089"/>
                    </a:lnTo>
                    <a:cubicBezTo>
                      <a:pt x="39004" y="36089"/>
                      <a:pt x="39003" y="36090"/>
                      <a:pt x="39003" y="36090"/>
                    </a:cubicBezTo>
                    <a:cubicBezTo>
                      <a:pt x="39003" y="36090"/>
                      <a:pt x="39004" y="36089"/>
                      <a:pt x="39004" y="36089"/>
                    </a:cubicBezTo>
                    <a:close/>
                    <a:moveTo>
                      <a:pt x="31393" y="36178"/>
                    </a:moveTo>
                    <a:cubicBezTo>
                      <a:pt x="31392" y="36191"/>
                      <a:pt x="31392" y="36206"/>
                      <a:pt x="31393" y="36224"/>
                    </a:cubicBezTo>
                    <a:cubicBezTo>
                      <a:pt x="31393" y="36210"/>
                      <a:pt x="31393" y="36196"/>
                      <a:pt x="31393" y="36178"/>
                    </a:cubicBezTo>
                    <a:close/>
                    <a:moveTo>
                      <a:pt x="2790" y="0"/>
                    </a:moveTo>
                    <a:cubicBezTo>
                      <a:pt x="2728" y="0"/>
                      <a:pt x="2723" y="54"/>
                      <a:pt x="2775" y="165"/>
                    </a:cubicBezTo>
                    <a:cubicBezTo>
                      <a:pt x="2623" y="120"/>
                      <a:pt x="2471" y="76"/>
                      <a:pt x="2329" y="22"/>
                    </a:cubicBezTo>
                    <a:cubicBezTo>
                      <a:pt x="2293" y="93"/>
                      <a:pt x="2266" y="156"/>
                      <a:pt x="2230" y="218"/>
                    </a:cubicBezTo>
                    <a:cubicBezTo>
                      <a:pt x="2201" y="106"/>
                      <a:pt x="2163" y="49"/>
                      <a:pt x="2116" y="49"/>
                    </a:cubicBezTo>
                    <a:cubicBezTo>
                      <a:pt x="2091" y="49"/>
                      <a:pt x="2064" y="63"/>
                      <a:pt x="2034" y="93"/>
                    </a:cubicBezTo>
                    <a:cubicBezTo>
                      <a:pt x="1963" y="120"/>
                      <a:pt x="1954" y="138"/>
                      <a:pt x="2007" y="165"/>
                    </a:cubicBezTo>
                    <a:cubicBezTo>
                      <a:pt x="1686" y="165"/>
                      <a:pt x="295" y="682"/>
                      <a:pt x="1115" y="1021"/>
                    </a:cubicBezTo>
                    <a:cubicBezTo>
                      <a:pt x="750" y="1075"/>
                      <a:pt x="1089" y="1574"/>
                      <a:pt x="973" y="1878"/>
                    </a:cubicBezTo>
                    <a:cubicBezTo>
                      <a:pt x="964" y="1904"/>
                      <a:pt x="955" y="1922"/>
                      <a:pt x="946" y="1940"/>
                    </a:cubicBezTo>
                    <a:cubicBezTo>
                      <a:pt x="943" y="1906"/>
                      <a:pt x="900" y="1893"/>
                      <a:pt x="845" y="1893"/>
                    </a:cubicBezTo>
                    <a:cubicBezTo>
                      <a:pt x="745" y="1893"/>
                      <a:pt x="607" y="1935"/>
                      <a:pt x="607" y="1958"/>
                    </a:cubicBezTo>
                    <a:cubicBezTo>
                      <a:pt x="607" y="2004"/>
                      <a:pt x="674" y="2024"/>
                      <a:pt x="749" y="2024"/>
                    </a:cubicBezTo>
                    <a:cubicBezTo>
                      <a:pt x="804" y="2024"/>
                      <a:pt x="863" y="2013"/>
                      <a:pt x="901" y="1994"/>
                    </a:cubicBezTo>
                    <a:lnTo>
                      <a:pt x="901" y="1994"/>
                    </a:lnTo>
                    <a:cubicBezTo>
                      <a:pt x="794" y="2119"/>
                      <a:pt x="607" y="2172"/>
                      <a:pt x="527" y="2306"/>
                    </a:cubicBezTo>
                    <a:cubicBezTo>
                      <a:pt x="393" y="2538"/>
                      <a:pt x="580" y="2404"/>
                      <a:pt x="535" y="2681"/>
                    </a:cubicBezTo>
                    <a:cubicBezTo>
                      <a:pt x="509" y="2850"/>
                      <a:pt x="188" y="2654"/>
                      <a:pt x="214" y="2913"/>
                    </a:cubicBezTo>
                    <a:cubicBezTo>
                      <a:pt x="214" y="2921"/>
                      <a:pt x="580" y="3376"/>
                      <a:pt x="491" y="3376"/>
                    </a:cubicBezTo>
                    <a:cubicBezTo>
                      <a:pt x="286" y="3376"/>
                      <a:pt x="339" y="3180"/>
                      <a:pt x="196" y="3109"/>
                    </a:cubicBezTo>
                    <a:lnTo>
                      <a:pt x="196" y="3109"/>
                    </a:lnTo>
                    <a:cubicBezTo>
                      <a:pt x="268" y="3796"/>
                      <a:pt x="152" y="4456"/>
                      <a:pt x="188" y="5134"/>
                    </a:cubicBezTo>
                    <a:cubicBezTo>
                      <a:pt x="188" y="5277"/>
                      <a:pt x="161" y="5500"/>
                      <a:pt x="205" y="5589"/>
                    </a:cubicBezTo>
                    <a:cubicBezTo>
                      <a:pt x="222" y="5623"/>
                      <a:pt x="575" y="5903"/>
                      <a:pt x="605" y="5903"/>
                    </a:cubicBezTo>
                    <a:cubicBezTo>
                      <a:pt x="605" y="5903"/>
                      <a:pt x="605" y="5903"/>
                      <a:pt x="605" y="5903"/>
                    </a:cubicBezTo>
                    <a:lnTo>
                      <a:pt x="605" y="5903"/>
                    </a:lnTo>
                    <a:cubicBezTo>
                      <a:pt x="517" y="6009"/>
                      <a:pt x="428" y="6125"/>
                      <a:pt x="348" y="6240"/>
                    </a:cubicBezTo>
                    <a:cubicBezTo>
                      <a:pt x="357" y="6392"/>
                      <a:pt x="393" y="6534"/>
                      <a:pt x="437" y="6677"/>
                    </a:cubicBezTo>
                    <a:cubicBezTo>
                      <a:pt x="430" y="6677"/>
                      <a:pt x="423" y="6677"/>
                      <a:pt x="417" y="6677"/>
                    </a:cubicBezTo>
                    <a:cubicBezTo>
                      <a:pt x="3" y="6677"/>
                      <a:pt x="369" y="7216"/>
                      <a:pt x="535" y="7435"/>
                    </a:cubicBezTo>
                    <a:cubicBezTo>
                      <a:pt x="535" y="7435"/>
                      <a:pt x="553" y="7614"/>
                      <a:pt x="750" y="7739"/>
                    </a:cubicBezTo>
                    <a:cubicBezTo>
                      <a:pt x="901" y="7837"/>
                      <a:pt x="1089" y="7864"/>
                      <a:pt x="1267" y="7899"/>
                    </a:cubicBezTo>
                    <a:cubicBezTo>
                      <a:pt x="1323" y="7909"/>
                      <a:pt x="1396" y="7913"/>
                      <a:pt x="1480" y="7913"/>
                    </a:cubicBezTo>
                    <a:cubicBezTo>
                      <a:pt x="1800" y="7913"/>
                      <a:pt x="2272" y="7856"/>
                      <a:pt x="2498" y="7828"/>
                    </a:cubicBezTo>
                    <a:cubicBezTo>
                      <a:pt x="2498" y="7730"/>
                      <a:pt x="2097" y="7712"/>
                      <a:pt x="2097" y="7623"/>
                    </a:cubicBezTo>
                    <a:lnTo>
                      <a:pt x="2097" y="7355"/>
                    </a:lnTo>
                    <a:cubicBezTo>
                      <a:pt x="2141" y="6401"/>
                      <a:pt x="2168" y="5464"/>
                      <a:pt x="2168" y="4527"/>
                    </a:cubicBezTo>
                    <a:cubicBezTo>
                      <a:pt x="2168" y="4393"/>
                      <a:pt x="2168" y="4260"/>
                      <a:pt x="2168" y="4126"/>
                    </a:cubicBezTo>
                    <a:cubicBezTo>
                      <a:pt x="2097" y="3332"/>
                      <a:pt x="2364" y="2600"/>
                      <a:pt x="2186" y="1780"/>
                    </a:cubicBezTo>
                    <a:cubicBezTo>
                      <a:pt x="2618" y="1780"/>
                      <a:pt x="3103" y="1657"/>
                      <a:pt x="3555" y="1657"/>
                    </a:cubicBezTo>
                    <a:cubicBezTo>
                      <a:pt x="3663" y="1657"/>
                      <a:pt x="3769" y="1664"/>
                      <a:pt x="3872" y="1681"/>
                    </a:cubicBezTo>
                    <a:lnTo>
                      <a:pt x="4389" y="1681"/>
                    </a:lnTo>
                    <a:cubicBezTo>
                      <a:pt x="5290" y="1681"/>
                      <a:pt x="5995" y="1681"/>
                      <a:pt x="6887" y="1869"/>
                    </a:cubicBezTo>
                    <a:cubicBezTo>
                      <a:pt x="7132" y="1932"/>
                      <a:pt x="7371" y="1957"/>
                      <a:pt x="7608" y="1957"/>
                    </a:cubicBezTo>
                    <a:cubicBezTo>
                      <a:pt x="8392" y="1957"/>
                      <a:pt x="9151" y="1690"/>
                      <a:pt x="9970" y="1690"/>
                    </a:cubicBezTo>
                    <a:cubicBezTo>
                      <a:pt x="9980" y="1690"/>
                      <a:pt x="9990" y="1690"/>
                      <a:pt x="10001" y="1690"/>
                    </a:cubicBezTo>
                    <a:cubicBezTo>
                      <a:pt x="10081" y="1681"/>
                      <a:pt x="10161" y="1681"/>
                      <a:pt x="10233" y="1681"/>
                    </a:cubicBezTo>
                    <a:lnTo>
                      <a:pt x="14211" y="1681"/>
                    </a:lnTo>
                    <a:cubicBezTo>
                      <a:pt x="15131" y="1681"/>
                      <a:pt x="15997" y="1599"/>
                      <a:pt x="16862" y="1599"/>
                    </a:cubicBezTo>
                    <a:cubicBezTo>
                      <a:pt x="17273" y="1599"/>
                      <a:pt x="17684" y="1618"/>
                      <a:pt x="18101" y="1673"/>
                    </a:cubicBezTo>
                    <a:cubicBezTo>
                      <a:pt x="18190" y="1673"/>
                      <a:pt x="18279" y="1673"/>
                      <a:pt x="18378" y="1681"/>
                    </a:cubicBezTo>
                    <a:lnTo>
                      <a:pt x="25729" y="1681"/>
                    </a:lnTo>
                    <a:cubicBezTo>
                      <a:pt x="26721" y="1837"/>
                      <a:pt x="27708" y="1894"/>
                      <a:pt x="28691" y="1894"/>
                    </a:cubicBezTo>
                    <a:cubicBezTo>
                      <a:pt x="30021" y="1894"/>
                      <a:pt x="31345" y="1789"/>
                      <a:pt x="32669" y="1681"/>
                    </a:cubicBezTo>
                    <a:lnTo>
                      <a:pt x="35898" y="1681"/>
                    </a:lnTo>
                    <a:cubicBezTo>
                      <a:pt x="37120" y="1789"/>
                      <a:pt x="38351" y="1897"/>
                      <a:pt x="39578" y="1897"/>
                    </a:cubicBezTo>
                    <a:cubicBezTo>
                      <a:pt x="40385" y="1897"/>
                      <a:pt x="41191" y="1850"/>
                      <a:pt x="41992" y="1726"/>
                    </a:cubicBezTo>
                    <a:cubicBezTo>
                      <a:pt x="42042" y="1720"/>
                      <a:pt x="42093" y="1713"/>
                      <a:pt x="42143" y="1713"/>
                    </a:cubicBezTo>
                    <a:cubicBezTo>
                      <a:pt x="42164" y="1713"/>
                      <a:pt x="42185" y="1714"/>
                      <a:pt x="42206" y="1717"/>
                    </a:cubicBezTo>
                    <a:cubicBezTo>
                      <a:pt x="42509" y="1958"/>
                      <a:pt x="43098" y="2145"/>
                      <a:pt x="43365" y="2145"/>
                    </a:cubicBezTo>
                    <a:cubicBezTo>
                      <a:pt x="43722" y="2145"/>
                      <a:pt x="43303" y="1780"/>
                      <a:pt x="43803" y="1690"/>
                    </a:cubicBezTo>
                    <a:cubicBezTo>
                      <a:pt x="43838" y="1681"/>
                      <a:pt x="43883" y="1681"/>
                      <a:pt x="43919" y="1681"/>
                    </a:cubicBezTo>
                    <a:lnTo>
                      <a:pt x="48647" y="1681"/>
                    </a:lnTo>
                    <a:cubicBezTo>
                      <a:pt x="48736" y="1690"/>
                      <a:pt x="48825" y="1690"/>
                      <a:pt x="48914" y="1699"/>
                    </a:cubicBezTo>
                    <a:cubicBezTo>
                      <a:pt x="49223" y="1876"/>
                      <a:pt x="49548" y="1940"/>
                      <a:pt x="49878" y="1940"/>
                    </a:cubicBezTo>
                    <a:cubicBezTo>
                      <a:pt x="50378" y="1940"/>
                      <a:pt x="50889" y="1794"/>
                      <a:pt x="51368" y="1681"/>
                    </a:cubicBezTo>
                    <a:lnTo>
                      <a:pt x="51448" y="1681"/>
                    </a:lnTo>
                    <a:cubicBezTo>
                      <a:pt x="51475" y="1673"/>
                      <a:pt x="51484" y="1673"/>
                      <a:pt x="51484" y="1673"/>
                    </a:cubicBezTo>
                    <a:cubicBezTo>
                      <a:pt x="51484" y="1673"/>
                      <a:pt x="52855" y="1673"/>
                      <a:pt x="53400" y="1726"/>
                    </a:cubicBezTo>
                    <a:lnTo>
                      <a:pt x="53400" y="1726"/>
                    </a:lnTo>
                    <a:cubicBezTo>
                      <a:pt x="53398" y="1725"/>
                      <a:pt x="53441" y="1717"/>
                      <a:pt x="53625" y="1717"/>
                    </a:cubicBezTo>
                    <a:cubicBezTo>
                      <a:pt x="53928" y="1958"/>
                      <a:pt x="54356" y="2136"/>
                      <a:pt x="54624" y="2136"/>
                    </a:cubicBezTo>
                    <a:cubicBezTo>
                      <a:pt x="54981" y="2136"/>
                      <a:pt x="55248" y="1780"/>
                      <a:pt x="55748" y="1690"/>
                    </a:cubicBezTo>
                    <a:cubicBezTo>
                      <a:pt x="55784" y="1681"/>
                      <a:pt x="55819" y="1681"/>
                      <a:pt x="55855" y="1681"/>
                    </a:cubicBezTo>
                    <a:lnTo>
                      <a:pt x="60583" y="1681"/>
                    </a:lnTo>
                    <a:cubicBezTo>
                      <a:pt x="60672" y="1690"/>
                      <a:pt x="60761" y="1690"/>
                      <a:pt x="60851" y="1699"/>
                    </a:cubicBezTo>
                    <a:cubicBezTo>
                      <a:pt x="61159" y="1876"/>
                      <a:pt x="61484" y="1940"/>
                      <a:pt x="61815" y="1940"/>
                    </a:cubicBezTo>
                    <a:cubicBezTo>
                      <a:pt x="62316" y="1940"/>
                      <a:pt x="62829" y="1794"/>
                      <a:pt x="63313" y="1681"/>
                    </a:cubicBezTo>
                    <a:cubicBezTo>
                      <a:pt x="63330" y="1678"/>
                      <a:pt x="63347" y="1676"/>
                      <a:pt x="63363" y="1676"/>
                    </a:cubicBezTo>
                    <a:cubicBezTo>
                      <a:pt x="63759" y="1676"/>
                      <a:pt x="63758" y="2713"/>
                      <a:pt x="63723" y="3287"/>
                    </a:cubicBezTo>
                    <a:cubicBezTo>
                      <a:pt x="63714" y="3421"/>
                      <a:pt x="63705" y="3564"/>
                      <a:pt x="63696" y="3706"/>
                    </a:cubicBezTo>
                    <a:cubicBezTo>
                      <a:pt x="63679" y="3983"/>
                      <a:pt x="63661" y="4269"/>
                      <a:pt x="63661" y="4554"/>
                    </a:cubicBezTo>
                    <a:cubicBezTo>
                      <a:pt x="63661" y="4661"/>
                      <a:pt x="63661" y="4768"/>
                      <a:pt x="63670" y="4911"/>
                    </a:cubicBezTo>
                    <a:cubicBezTo>
                      <a:pt x="63670" y="5580"/>
                      <a:pt x="63250" y="5892"/>
                      <a:pt x="63250" y="6704"/>
                    </a:cubicBezTo>
                    <a:cubicBezTo>
                      <a:pt x="63250" y="6784"/>
                      <a:pt x="63670" y="7302"/>
                      <a:pt x="63670" y="7382"/>
                    </a:cubicBezTo>
                    <a:cubicBezTo>
                      <a:pt x="63670" y="9246"/>
                      <a:pt x="63286" y="11040"/>
                      <a:pt x="63563" y="12931"/>
                    </a:cubicBezTo>
                    <a:cubicBezTo>
                      <a:pt x="63581" y="13002"/>
                      <a:pt x="63589" y="13074"/>
                      <a:pt x="63598" y="13145"/>
                    </a:cubicBezTo>
                    <a:cubicBezTo>
                      <a:pt x="63108" y="13600"/>
                      <a:pt x="63616" y="14260"/>
                      <a:pt x="63670" y="15027"/>
                    </a:cubicBezTo>
                    <a:lnTo>
                      <a:pt x="63670" y="15161"/>
                    </a:lnTo>
                    <a:lnTo>
                      <a:pt x="63670" y="15901"/>
                    </a:lnTo>
                    <a:lnTo>
                      <a:pt x="63670" y="16348"/>
                    </a:lnTo>
                    <a:lnTo>
                      <a:pt x="63670" y="22066"/>
                    </a:lnTo>
                    <a:lnTo>
                      <a:pt x="63670" y="22369"/>
                    </a:lnTo>
                    <a:cubicBezTo>
                      <a:pt x="63581" y="23065"/>
                      <a:pt x="63670" y="23797"/>
                      <a:pt x="63491" y="24537"/>
                    </a:cubicBezTo>
                    <a:cubicBezTo>
                      <a:pt x="63473" y="24599"/>
                      <a:pt x="63456" y="24662"/>
                      <a:pt x="63438" y="24733"/>
                    </a:cubicBezTo>
                    <a:cubicBezTo>
                      <a:pt x="63313" y="25447"/>
                      <a:pt x="62947" y="25081"/>
                      <a:pt x="63036" y="25724"/>
                    </a:cubicBezTo>
                    <a:cubicBezTo>
                      <a:pt x="63126" y="26000"/>
                      <a:pt x="63045" y="26089"/>
                      <a:pt x="63375" y="26526"/>
                    </a:cubicBezTo>
                    <a:cubicBezTo>
                      <a:pt x="63393" y="26589"/>
                      <a:pt x="63402" y="26651"/>
                      <a:pt x="63402" y="26723"/>
                    </a:cubicBezTo>
                    <a:cubicBezTo>
                      <a:pt x="63465" y="27187"/>
                      <a:pt x="63527" y="27650"/>
                      <a:pt x="63554" y="28114"/>
                    </a:cubicBezTo>
                    <a:cubicBezTo>
                      <a:pt x="63563" y="28239"/>
                      <a:pt x="63572" y="28364"/>
                      <a:pt x="63572" y="28489"/>
                    </a:cubicBezTo>
                    <a:cubicBezTo>
                      <a:pt x="63598" y="28855"/>
                      <a:pt x="63625" y="29229"/>
                      <a:pt x="63661" y="29613"/>
                    </a:cubicBezTo>
                    <a:cubicBezTo>
                      <a:pt x="63670" y="29765"/>
                      <a:pt x="63393" y="30157"/>
                      <a:pt x="63393" y="30300"/>
                    </a:cubicBezTo>
                    <a:cubicBezTo>
                      <a:pt x="63393" y="31183"/>
                      <a:pt x="63670" y="31727"/>
                      <a:pt x="63670" y="32396"/>
                    </a:cubicBezTo>
                    <a:cubicBezTo>
                      <a:pt x="63670" y="32512"/>
                      <a:pt x="63670" y="32628"/>
                      <a:pt x="63661" y="32744"/>
                    </a:cubicBezTo>
                    <a:cubicBezTo>
                      <a:pt x="63670" y="33431"/>
                      <a:pt x="62778" y="33797"/>
                      <a:pt x="62867" y="34511"/>
                    </a:cubicBezTo>
                    <a:cubicBezTo>
                      <a:pt x="62867" y="34511"/>
                      <a:pt x="62840" y="34511"/>
                      <a:pt x="62795" y="34520"/>
                    </a:cubicBezTo>
                    <a:cubicBezTo>
                      <a:pt x="62287" y="34606"/>
                      <a:pt x="61841" y="34743"/>
                      <a:pt x="61348" y="34743"/>
                    </a:cubicBezTo>
                    <a:cubicBezTo>
                      <a:pt x="61227" y="34743"/>
                      <a:pt x="61104" y="34735"/>
                      <a:pt x="60976" y="34716"/>
                    </a:cubicBezTo>
                    <a:lnTo>
                      <a:pt x="53767" y="34716"/>
                    </a:lnTo>
                    <a:cubicBezTo>
                      <a:pt x="53482" y="34698"/>
                      <a:pt x="53196" y="34680"/>
                      <a:pt x="52920" y="34671"/>
                    </a:cubicBezTo>
                    <a:cubicBezTo>
                      <a:pt x="52848" y="34662"/>
                      <a:pt x="52777" y="34662"/>
                      <a:pt x="52706" y="34653"/>
                    </a:cubicBezTo>
                    <a:cubicBezTo>
                      <a:pt x="52307" y="34341"/>
                      <a:pt x="52022" y="34145"/>
                      <a:pt x="51752" y="34145"/>
                    </a:cubicBezTo>
                    <a:cubicBezTo>
                      <a:pt x="51521" y="34145"/>
                      <a:pt x="51300" y="34289"/>
                      <a:pt x="51029" y="34627"/>
                    </a:cubicBezTo>
                    <a:cubicBezTo>
                      <a:pt x="50957" y="34636"/>
                      <a:pt x="50895" y="34636"/>
                      <a:pt x="50823" y="34636"/>
                    </a:cubicBezTo>
                    <a:cubicBezTo>
                      <a:pt x="50609" y="34645"/>
                      <a:pt x="50395" y="34645"/>
                      <a:pt x="50190" y="34653"/>
                    </a:cubicBezTo>
                    <a:cubicBezTo>
                      <a:pt x="49931" y="34703"/>
                      <a:pt x="49677" y="34743"/>
                      <a:pt x="49406" y="34743"/>
                    </a:cubicBezTo>
                    <a:cubicBezTo>
                      <a:pt x="49285" y="34743"/>
                      <a:pt x="49160" y="34735"/>
                      <a:pt x="49030" y="34716"/>
                    </a:cubicBezTo>
                    <a:lnTo>
                      <a:pt x="41831" y="34716"/>
                    </a:lnTo>
                    <a:cubicBezTo>
                      <a:pt x="41546" y="34698"/>
                      <a:pt x="41260" y="34680"/>
                      <a:pt x="40975" y="34671"/>
                    </a:cubicBezTo>
                    <a:cubicBezTo>
                      <a:pt x="40903" y="34662"/>
                      <a:pt x="40841" y="34662"/>
                      <a:pt x="40769" y="34653"/>
                    </a:cubicBezTo>
                    <a:cubicBezTo>
                      <a:pt x="40371" y="34341"/>
                      <a:pt x="40083" y="34145"/>
                      <a:pt x="39812" y="34145"/>
                    </a:cubicBezTo>
                    <a:cubicBezTo>
                      <a:pt x="39580" y="34145"/>
                      <a:pt x="39360" y="34289"/>
                      <a:pt x="39092" y="34627"/>
                    </a:cubicBezTo>
                    <a:cubicBezTo>
                      <a:pt x="39021" y="34636"/>
                      <a:pt x="38949" y="34636"/>
                      <a:pt x="38887" y="34636"/>
                    </a:cubicBezTo>
                    <a:cubicBezTo>
                      <a:pt x="37495" y="34653"/>
                      <a:pt x="36113" y="34716"/>
                      <a:pt x="34703" y="34716"/>
                    </a:cubicBezTo>
                    <a:lnTo>
                      <a:pt x="31045" y="34716"/>
                    </a:lnTo>
                    <a:cubicBezTo>
                      <a:pt x="30751" y="34578"/>
                      <a:pt x="30470" y="34508"/>
                      <a:pt x="30189" y="34508"/>
                    </a:cubicBezTo>
                    <a:cubicBezTo>
                      <a:pt x="29908" y="34508"/>
                      <a:pt x="29627" y="34578"/>
                      <a:pt x="29333" y="34716"/>
                    </a:cubicBezTo>
                    <a:lnTo>
                      <a:pt x="26888" y="34716"/>
                    </a:lnTo>
                    <a:cubicBezTo>
                      <a:pt x="25292" y="34716"/>
                      <a:pt x="23760" y="34297"/>
                      <a:pt x="22236" y="34297"/>
                    </a:cubicBezTo>
                    <a:cubicBezTo>
                      <a:pt x="21503" y="34297"/>
                      <a:pt x="20772" y="34394"/>
                      <a:pt x="20037" y="34680"/>
                    </a:cubicBezTo>
                    <a:cubicBezTo>
                      <a:pt x="19939" y="34689"/>
                      <a:pt x="19832" y="34698"/>
                      <a:pt x="19707" y="34716"/>
                    </a:cubicBezTo>
                    <a:lnTo>
                      <a:pt x="18824" y="34716"/>
                    </a:lnTo>
                    <a:cubicBezTo>
                      <a:pt x="18670" y="34661"/>
                      <a:pt x="18565" y="34641"/>
                      <a:pt x="18484" y="34641"/>
                    </a:cubicBezTo>
                    <a:cubicBezTo>
                      <a:pt x="18255" y="34641"/>
                      <a:pt x="18218" y="34801"/>
                      <a:pt x="17836" y="34801"/>
                    </a:cubicBezTo>
                    <a:cubicBezTo>
                      <a:pt x="17668" y="34801"/>
                      <a:pt x="17432" y="34770"/>
                      <a:pt x="17084" y="34680"/>
                    </a:cubicBezTo>
                    <a:cubicBezTo>
                      <a:pt x="17013" y="34707"/>
                      <a:pt x="16941" y="34716"/>
                      <a:pt x="16870" y="34716"/>
                    </a:cubicBezTo>
                    <a:lnTo>
                      <a:pt x="12347" y="34716"/>
                    </a:lnTo>
                    <a:cubicBezTo>
                      <a:pt x="11815" y="34670"/>
                      <a:pt x="11495" y="34653"/>
                      <a:pt x="11189" y="34653"/>
                    </a:cubicBezTo>
                    <a:cubicBezTo>
                      <a:pt x="10842" y="34653"/>
                      <a:pt x="10512" y="34674"/>
                      <a:pt x="9911" y="34698"/>
                    </a:cubicBezTo>
                    <a:lnTo>
                      <a:pt x="9715" y="34698"/>
                    </a:lnTo>
                    <a:cubicBezTo>
                      <a:pt x="9430" y="34439"/>
                      <a:pt x="8502" y="34332"/>
                      <a:pt x="8243" y="34056"/>
                    </a:cubicBezTo>
                    <a:cubicBezTo>
                      <a:pt x="7976" y="34421"/>
                      <a:pt x="7592" y="34537"/>
                      <a:pt x="7155" y="34734"/>
                    </a:cubicBezTo>
                    <a:lnTo>
                      <a:pt x="6950" y="34734"/>
                    </a:lnTo>
                    <a:cubicBezTo>
                      <a:pt x="6745" y="34734"/>
                      <a:pt x="6539" y="34725"/>
                      <a:pt x="6334" y="34716"/>
                    </a:cubicBezTo>
                    <a:lnTo>
                      <a:pt x="4452" y="34716"/>
                    </a:lnTo>
                    <a:cubicBezTo>
                      <a:pt x="4354" y="34716"/>
                      <a:pt x="4256" y="34716"/>
                      <a:pt x="4157" y="34725"/>
                    </a:cubicBezTo>
                    <a:cubicBezTo>
                      <a:pt x="3658" y="34786"/>
                      <a:pt x="3004" y="34930"/>
                      <a:pt x="2612" y="34930"/>
                    </a:cubicBezTo>
                    <a:cubicBezTo>
                      <a:pt x="2429" y="34930"/>
                      <a:pt x="2303" y="34899"/>
                      <a:pt x="2275" y="34814"/>
                    </a:cubicBezTo>
                    <a:cubicBezTo>
                      <a:pt x="1838" y="32512"/>
                      <a:pt x="2364" y="30041"/>
                      <a:pt x="2097" y="27633"/>
                    </a:cubicBezTo>
                    <a:cubicBezTo>
                      <a:pt x="2097" y="27517"/>
                      <a:pt x="2498" y="27347"/>
                      <a:pt x="2498" y="27204"/>
                    </a:cubicBezTo>
                    <a:cubicBezTo>
                      <a:pt x="2498" y="24992"/>
                      <a:pt x="2097" y="22521"/>
                      <a:pt x="2097" y="19934"/>
                    </a:cubicBezTo>
                    <a:cubicBezTo>
                      <a:pt x="2097" y="19845"/>
                      <a:pt x="2097" y="19746"/>
                      <a:pt x="2097" y="19648"/>
                    </a:cubicBezTo>
                    <a:cubicBezTo>
                      <a:pt x="2364" y="16000"/>
                      <a:pt x="2097" y="12324"/>
                      <a:pt x="2106" y="8640"/>
                    </a:cubicBezTo>
                    <a:cubicBezTo>
                      <a:pt x="2106" y="8542"/>
                      <a:pt x="2106" y="8444"/>
                      <a:pt x="2097" y="8319"/>
                    </a:cubicBezTo>
                    <a:lnTo>
                      <a:pt x="2097" y="7935"/>
                    </a:lnTo>
                    <a:cubicBezTo>
                      <a:pt x="1677" y="8006"/>
                      <a:pt x="1240" y="7980"/>
                      <a:pt x="830" y="8113"/>
                    </a:cubicBezTo>
                    <a:cubicBezTo>
                      <a:pt x="937" y="8149"/>
                      <a:pt x="1284" y="8336"/>
                      <a:pt x="1267" y="8470"/>
                    </a:cubicBezTo>
                    <a:lnTo>
                      <a:pt x="1267" y="8470"/>
                    </a:lnTo>
                    <a:cubicBezTo>
                      <a:pt x="1270" y="8434"/>
                      <a:pt x="938" y="8341"/>
                      <a:pt x="663" y="8341"/>
                    </a:cubicBezTo>
                    <a:cubicBezTo>
                      <a:pt x="522" y="8341"/>
                      <a:pt x="396" y="8365"/>
                      <a:pt x="339" y="8435"/>
                    </a:cubicBezTo>
                    <a:cubicBezTo>
                      <a:pt x="420" y="8429"/>
                      <a:pt x="474" y="8421"/>
                      <a:pt x="514" y="8421"/>
                    </a:cubicBezTo>
                    <a:cubicBezTo>
                      <a:pt x="607" y="8421"/>
                      <a:pt x="619" y="8463"/>
                      <a:pt x="687" y="8675"/>
                    </a:cubicBezTo>
                    <a:cubicBezTo>
                      <a:pt x="776" y="8963"/>
                      <a:pt x="690" y="9016"/>
                      <a:pt x="593" y="9016"/>
                    </a:cubicBezTo>
                    <a:cubicBezTo>
                      <a:pt x="536" y="9016"/>
                      <a:pt x="475" y="8997"/>
                      <a:pt x="446" y="8997"/>
                    </a:cubicBezTo>
                    <a:cubicBezTo>
                      <a:pt x="436" y="8997"/>
                      <a:pt x="429" y="8999"/>
                      <a:pt x="428" y="9006"/>
                    </a:cubicBezTo>
                    <a:cubicBezTo>
                      <a:pt x="428" y="9032"/>
                      <a:pt x="437" y="9380"/>
                      <a:pt x="446" y="9380"/>
                    </a:cubicBezTo>
                    <a:cubicBezTo>
                      <a:pt x="446" y="9380"/>
                      <a:pt x="446" y="9380"/>
                      <a:pt x="446" y="9380"/>
                    </a:cubicBezTo>
                    <a:cubicBezTo>
                      <a:pt x="643" y="9282"/>
                      <a:pt x="973" y="9327"/>
                      <a:pt x="1142" y="9184"/>
                    </a:cubicBezTo>
                    <a:lnTo>
                      <a:pt x="1142" y="9184"/>
                    </a:lnTo>
                    <a:cubicBezTo>
                      <a:pt x="1090" y="9309"/>
                      <a:pt x="1079" y="9343"/>
                      <a:pt x="1087" y="9343"/>
                    </a:cubicBezTo>
                    <a:cubicBezTo>
                      <a:pt x="1096" y="9343"/>
                      <a:pt x="1134" y="9292"/>
                      <a:pt x="1160" y="9292"/>
                    </a:cubicBezTo>
                    <a:cubicBezTo>
                      <a:pt x="1175" y="9292"/>
                      <a:pt x="1187" y="9309"/>
                      <a:pt x="1187" y="9362"/>
                    </a:cubicBezTo>
                    <a:cubicBezTo>
                      <a:pt x="1178" y="9505"/>
                      <a:pt x="996" y="9561"/>
                      <a:pt x="960" y="9672"/>
                    </a:cubicBezTo>
                    <a:lnTo>
                      <a:pt x="960" y="9672"/>
                    </a:lnTo>
                    <a:cubicBezTo>
                      <a:pt x="976" y="9585"/>
                      <a:pt x="941" y="9529"/>
                      <a:pt x="874" y="9496"/>
                    </a:cubicBezTo>
                    <a:cubicBezTo>
                      <a:pt x="794" y="9550"/>
                      <a:pt x="776" y="9773"/>
                      <a:pt x="776" y="9853"/>
                    </a:cubicBezTo>
                    <a:cubicBezTo>
                      <a:pt x="776" y="9907"/>
                      <a:pt x="205" y="10067"/>
                      <a:pt x="295" y="10165"/>
                    </a:cubicBezTo>
                    <a:cubicBezTo>
                      <a:pt x="298" y="10169"/>
                      <a:pt x="305" y="10171"/>
                      <a:pt x="315" y="10171"/>
                    </a:cubicBezTo>
                    <a:cubicBezTo>
                      <a:pt x="409" y="10171"/>
                      <a:pt x="752" y="10024"/>
                      <a:pt x="854" y="10024"/>
                    </a:cubicBezTo>
                    <a:cubicBezTo>
                      <a:pt x="873" y="10024"/>
                      <a:pt x="883" y="10029"/>
                      <a:pt x="883" y="10040"/>
                    </a:cubicBezTo>
                    <a:cubicBezTo>
                      <a:pt x="883" y="10433"/>
                      <a:pt x="660" y="10335"/>
                      <a:pt x="402" y="10362"/>
                    </a:cubicBezTo>
                    <a:cubicBezTo>
                      <a:pt x="714" y="10504"/>
                      <a:pt x="312" y="10594"/>
                      <a:pt x="357" y="10790"/>
                    </a:cubicBezTo>
                    <a:cubicBezTo>
                      <a:pt x="374" y="10793"/>
                      <a:pt x="389" y="10794"/>
                      <a:pt x="404" y="10794"/>
                    </a:cubicBezTo>
                    <a:cubicBezTo>
                      <a:pt x="518" y="10794"/>
                      <a:pt x="583" y="10705"/>
                      <a:pt x="607" y="10531"/>
                    </a:cubicBezTo>
                    <a:cubicBezTo>
                      <a:pt x="608" y="10530"/>
                      <a:pt x="611" y="10530"/>
                      <a:pt x="615" y="10530"/>
                    </a:cubicBezTo>
                    <a:cubicBezTo>
                      <a:pt x="694" y="10530"/>
                      <a:pt x="1216" y="10708"/>
                      <a:pt x="687" y="10870"/>
                    </a:cubicBezTo>
                    <a:cubicBezTo>
                      <a:pt x="990" y="11048"/>
                      <a:pt x="321" y="11379"/>
                      <a:pt x="321" y="11664"/>
                    </a:cubicBezTo>
                    <a:cubicBezTo>
                      <a:pt x="439" y="11641"/>
                      <a:pt x="512" y="11632"/>
                      <a:pt x="553" y="11632"/>
                    </a:cubicBezTo>
                    <a:cubicBezTo>
                      <a:pt x="718" y="11632"/>
                      <a:pt x="370" y="11780"/>
                      <a:pt x="312" y="11780"/>
                    </a:cubicBezTo>
                    <a:cubicBezTo>
                      <a:pt x="312" y="11952"/>
                      <a:pt x="381" y="12034"/>
                      <a:pt x="468" y="12034"/>
                    </a:cubicBezTo>
                    <a:cubicBezTo>
                      <a:pt x="526" y="12034"/>
                      <a:pt x="591" y="11999"/>
                      <a:pt x="651" y="11932"/>
                    </a:cubicBezTo>
                    <a:lnTo>
                      <a:pt x="651" y="11932"/>
                    </a:lnTo>
                    <a:cubicBezTo>
                      <a:pt x="759" y="11958"/>
                      <a:pt x="580" y="12101"/>
                      <a:pt x="562" y="12137"/>
                    </a:cubicBezTo>
                    <a:cubicBezTo>
                      <a:pt x="557" y="12155"/>
                      <a:pt x="545" y="12162"/>
                      <a:pt x="528" y="12162"/>
                    </a:cubicBezTo>
                    <a:cubicBezTo>
                      <a:pt x="463" y="12162"/>
                      <a:pt x="332" y="12048"/>
                      <a:pt x="304" y="12048"/>
                    </a:cubicBezTo>
                    <a:cubicBezTo>
                      <a:pt x="295" y="12297"/>
                      <a:pt x="196" y="12699"/>
                      <a:pt x="259" y="12949"/>
                    </a:cubicBezTo>
                    <a:cubicBezTo>
                      <a:pt x="316" y="13162"/>
                      <a:pt x="337" y="13196"/>
                      <a:pt x="364" y="13196"/>
                    </a:cubicBezTo>
                    <a:cubicBezTo>
                      <a:pt x="377" y="13196"/>
                      <a:pt x="390" y="13188"/>
                      <a:pt x="410" y="13188"/>
                    </a:cubicBezTo>
                    <a:cubicBezTo>
                      <a:pt x="445" y="13188"/>
                      <a:pt x="499" y="13214"/>
                      <a:pt x="598" y="13359"/>
                    </a:cubicBezTo>
                    <a:cubicBezTo>
                      <a:pt x="579" y="13417"/>
                      <a:pt x="538" y="13436"/>
                      <a:pt x="489" y="13436"/>
                    </a:cubicBezTo>
                    <a:cubicBezTo>
                      <a:pt x="403" y="13436"/>
                      <a:pt x="293" y="13373"/>
                      <a:pt x="241" y="13350"/>
                    </a:cubicBezTo>
                    <a:lnTo>
                      <a:pt x="241" y="13350"/>
                    </a:lnTo>
                    <a:cubicBezTo>
                      <a:pt x="223" y="13680"/>
                      <a:pt x="161" y="13903"/>
                      <a:pt x="286" y="14180"/>
                    </a:cubicBezTo>
                    <a:cubicBezTo>
                      <a:pt x="286" y="14180"/>
                      <a:pt x="714" y="14661"/>
                      <a:pt x="651" y="14679"/>
                    </a:cubicBezTo>
                    <a:cubicBezTo>
                      <a:pt x="553" y="14599"/>
                      <a:pt x="446" y="14537"/>
                      <a:pt x="330" y="14501"/>
                    </a:cubicBezTo>
                    <a:cubicBezTo>
                      <a:pt x="286" y="14519"/>
                      <a:pt x="259" y="14911"/>
                      <a:pt x="268" y="14911"/>
                    </a:cubicBezTo>
                    <a:cubicBezTo>
                      <a:pt x="321" y="14911"/>
                      <a:pt x="803" y="14769"/>
                      <a:pt x="803" y="14769"/>
                    </a:cubicBezTo>
                    <a:lnTo>
                      <a:pt x="803" y="14769"/>
                    </a:lnTo>
                    <a:cubicBezTo>
                      <a:pt x="723" y="14902"/>
                      <a:pt x="625" y="15018"/>
                      <a:pt x="500" y="15116"/>
                    </a:cubicBezTo>
                    <a:cubicBezTo>
                      <a:pt x="481" y="15017"/>
                      <a:pt x="447" y="14965"/>
                      <a:pt x="398" y="14965"/>
                    </a:cubicBezTo>
                    <a:cubicBezTo>
                      <a:pt x="354" y="14965"/>
                      <a:pt x="299" y="15006"/>
                      <a:pt x="232" y="15090"/>
                    </a:cubicBezTo>
                    <a:cubicBezTo>
                      <a:pt x="312" y="15161"/>
                      <a:pt x="411" y="15215"/>
                      <a:pt x="527" y="15241"/>
                    </a:cubicBezTo>
                    <a:cubicBezTo>
                      <a:pt x="504" y="15238"/>
                      <a:pt x="483" y="15236"/>
                      <a:pt x="464" y="15236"/>
                    </a:cubicBezTo>
                    <a:cubicBezTo>
                      <a:pt x="124" y="15236"/>
                      <a:pt x="346" y="15803"/>
                      <a:pt x="312" y="15803"/>
                    </a:cubicBezTo>
                    <a:cubicBezTo>
                      <a:pt x="346" y="15807"/>
                      <a:pt x="379" y="15809"/>
                      <a:pt x="412" y="15809"/>
                    </a:cubicBezTo>
                    <a:cubicBezTo>
                      <a:pt x="459" y="15809"/>
                      <a:pt x="506" y="15805"/>
                      <a:pt x="553" y="15794"/>
                    </a:cubicBezTo>
                    <a:lnTo>
                      <a:pt x="553" y="15794"/>
                    </a:lnTo>
                    <a:cubicBezTo>
                      <a:pt x="500" y="15848"/>
                      <a:pt x="473" y="16303"/>
                      <a:pt x="473" y="16312"/>
                    </a:cubicBezTo>
                    <a:cubicBezTo>
                      <a:pt x="381" y="16197"/>
                      <a:pt x="324" y="16152"/>
                      <a:pt x="294" y="16152"/>
                    </a:cubicBezTo>
                    <a:cubicBezTo>
                      <a:pt x="227" y="16152"/>
                      <a:pt x="284" y="16364"/>
                      <a:pt x="357" y="16517"/>
                    </a:cubicBezTo>
                    <a:cubicBezTo>
                      <a:pt x="423" y="16448"/>
                      <a:pt x="467" y="16415"/>
                      <a:pt x="497" y="16415"/>
                    </a:cubicBezTo>
                    <a:cubicBezTo>
                      <a:pt x="552" y="16415"/>
                      <a:pt x="560" y="16523"/>
                      <a:pt x="571" y="16713"/>
                    </a:cubicBezTo>
                    <a:cubicBezTo>
                      <a:pt x="570" y="16703"/>
                      <a:pt x="561" y="16698"/>
                      <a:pt x="547" y="16698"/>
                    </a:cubicBezTo>
                    <a:cubicBezTo>
                      <a:pt x="481" y="16698"/>
                      <a:pt x="305" y="16806"/>
                      <a:pt x="312" y="16865"/>
                    </a:cubicBezTo>
                    <a:cubicBezTo>
                      <a:pt x="330" y="16981"/>
                      <a:pt x="384" y="17070"/>
                      <a:pt x="420" y="17168"/>
                    </a:cubicBezTo>
                    <a:cubicBezTo>
                      <a:pt x="518" y="17436"/>
                      <a:pt x="821" y="17579"/>
                      <a:pt x="821" y="18016"/>
                    </a:cubicBezTo>
                    <a:cubicBezTo>
                      <a:pt x="821" y="17927"/>
                      <a:pt x="732" y="17846"/>
                      <a:pt x="732" y="17757"/>
                    </a:cubicBezTo>
                    <a:lnTo>
                      <a:pt x="732" y="17846"/>
                    </a:lnTo>
                    <a:cubicBezTo>
                      <a:pt x="732" y="17677"/>
                      <a:pt x="669" y="17543"/>
                      <a:pt x="562" y="17418"/>
                    </a:cubicBezTo>
                    <a:lnTo>
                      <a:pt x="562" y="17418"/>
                    </a:lnTo>
                    <a:cubicBezTo>
                      <a:pt x="509" y="17605"/>
                      <a:pt x="634" y="17837"/>
                      <a:pt x="643" y="18025"/>
                    </a:cubicBezTo>
                    <a:cubicBezTo>
                      <a:pt x="535" y="17980"/>
                      <a:pt x="428" y="17962"/>
                      <a:pt x="312" y="17962"/>
                    </a:cubicBezTo>
                    <a:cubicBezTo>
                      <a:pt x="321" y="18096"/>
                      <a:pt x="625" y="18408"/>
                      <a:pt x="759" y="18426"/>
                    </a:cubicBezTo>
                    <a:cubicBezTo>
                      <a:pt x="763" y="18431"/>
                      <a:pt x="765" y="18433"/>
                      <a:pt x="769" y="18433"/>
                    </a:cubicBezTo>
                    <a:cubicBezTo>
                      <a:pt x="772" y="18433"/>
                      <a:pt x="776" y="18431"/>
                      <a:pt x="785" y="18426"/>
                    </a:cubicBezTo>
                    <a:lnTo>
                      <a:pt x="767" y="18426"/>
                    </a:lnTo>
                    <a:cubicBezTo>
                      <a:pt x="811" y="18409"/>
                      <a:pt x="939" y="18078"/>
                      <a:pt x="1045" y="18078"/>
                    </a:cubicBezTo>
                    <a:cubicBezTo>
                      <a:pt x="1047" y="18078"/>
                      <a:pt x="1050" y="18078"/>
                      <a:pt x="1053" y="18078"/>
                    </a:cubicBezTo>
                    <a:lnTo>
                      <a:pt x="1053" y="18078"/>
                    </a:lnTo>
                    <a:cubicBezTo>
                      <a:pt x="1053" y="18078"/>
                      <a:pt x="1052" y="18078"/>
                      <a:pt x="1052" y="18078"/>
                    </a:cubicBezTo>
                    <a:cubicBezTo>
                      <a:pt x="1003" y="18078"/>
                      <a:pt x="455" y="19087"/>
                      <a:pt x="384" y="19149"/>
                    </a:cubicBezTo>
                    <a:cubicBezTo>
                      <a:pt x="395" y="19140"/>
                      <a:pt x="403" y="19135"/>
                      <a:pt x="408" y="19135"/>
                    </a:cubicBezTo>
                    <a:cubicBezTo>
                      <a:pt x="428" y="19135"/>
                      <a:pt x="405" y="19205"/>
                      <a:pt x="348" y="19354"/>
                    </a:cubicBezTo>
                    <a:cubicBezTo>
                      <a:pt x="358" y="19350"/>
                      <a:pt x="369" y="19348"/>
                      <a:pt x="380" y="19348"/>
                    </a:cubicBezTo>
                    <a:cubicBezTo>
                      <a:pt x="490" y="19348"/>
                      <a:pt x="661" y="19527"/>
                      <a:pt x="588" y="19527"/>
                    </a:cubicBezTo>
                    <a:cubicBezTo>
                      <a:pt x="558" y="19527"/>
                      <a:pt x="485" y="19495"/>
                      <a:pt x="348" y="19407"/>
                    </a:cubicBezTo>
                    <a:lnTo>
                      <a:pt x="348" y="19407"/>
                    </a:lnTo>
                    <a:cubicBezTo>
                      <a:pt x="357" y="19862"/>
                      <a:pt x="330" y="20317"/>
                      <a:pt x="330" y="20772"/>
                    </a:cubicBezTo>
                    <a:cubicBezTo>
                      <a:pt x="687" y="20701"/>
                      <a:pt x="366" y="20647"/>
                      <a:pt x="473" y="20478"/>
                    </a:cubicBezTo>
                    <a:cubicBezTo>
                      <a:pt x="492" y="20447"/>
                      <a:pt x="507" y="20435"/>
                      <a:pt x="518" y="20435"/>
                    </a:cubicBezTo>
                    <a:cubicBezTo>
                      <a:pt x="576" y="20435"/>
                      <a:pt x="531" y="20791"/>
                      <a:pt x="535" y="20791"/>
                    </a:cubicBezTo>
                    <a:cubicBezTo>
                      <a:pt x="535" y="20791"/>
                      <a:pt x="535" y="20791"/>
                      <a:pt x="535" y="20790"/>
                    </a:cubicBezTo>
                    <a:lnTo>
                      <a:pt x="535" y="20790"/>
                    </a:lnTo>
                    <a:cubicBezTo>
                      <a:pt x="455" y="21067"/>
                      <a:pt x="312" y="21272"/>
                      <a:pt x="339" y="21656"/>
                    </a:cubicBezTo>
                    <a:cubicBezTo>
                      <a:pt x="348" y="21647"/>
                      <a:pt x="719" y="21532"/>
                      <a:pt x="696" y="21504"/>
                    </a:cubicBezTo>
                    <a:lnTo>
                      <a:pt x="696" y="21504"/>
                    </a:lnTo>
                    <a:cubicBezTo>
                      <a:pt x="762" y="21579"/>
                      <a:pt x="619" y="21841"/>
                      <a:pt x="479" y="21841"/>
                    </a:cubicBezTo>
                    <a:cubicBezTo>
                      <a:pt x="433" y="21841"/>
                      <a:pt x="386" y="21812"/>
                      <a:pt x="348" y="21736"/>
                    </a:cubicBezTo>
                    <a:lnTo>
                      <a:pt x="348" y="21736"/>
                    </a:lnTo>
                    <a:cubicBezTo>
                      <a:pt x="348" y="21827"/>
                      <a:pt x="333" y="22215"/>
                      <a:pt x="498" y="22215"/>
                    </a:cubicBezTo>
                    <a:cubicBezTo>
                      <a:pt x="509" y="22215"/>
                      <a:pt x="522" y="22213"/>
                      <a:pt x="535" y="22209"/>
                    </a:cubicBezTo>
                    <a:cubicBezTo>
                      <a:pt x="553" y="22102"/>
                      <a:pt x="553" y="22003"/>
                      <a:pt x="553" y="21905"/>
                    </a:cubicBezTo>
                    <a:cubicBezTo>
                      <a:pt x="554" y="21904"/>
                      <a:pt x="555" y="21903"/>
                      <a:pt x="557" y="21903"/>
                    </a:cubicBezTo>
                    <a:cubicBezTo>
                      <a:pt x="595" y="21903"/>
                      <a:pt x="908" y="22138"/>
                      <a:pt x="857" y="22146"/>
                    </a:cubicBezTo>
                    <a:cubicBezTo>
                      <a:pt x="785" y="22164"/>
                      <a:pt x="1062" y="22235"/>
                      <a:pt x="1071" y="22235"/>
                    </a:cubicBezTo>
                    <a:cubicBezTo>
                      <a:pt x="1097" y="22235"/>
                      <a:pt x="1156" y="22003"/>
                      <a:pt x="1216" y="22003"/>
                    </a:cubicBezTo>
                    <a:cubicBezTo>
                      <a:pt x="1218" y="22003"/>
                      <a:pt x="1220" y="22003"/>
                      <a:pt x="1222" y="22003"/>
                    </a:cubicBezTo>
                    <a:cubicBezTo>
                      <a:pt x="1261" y="22071"/>
                      <a:pt x="1293" y="22097"/>
                      <a:pt x="1323" y="22097"/>
                    </a:cubicBezTo>
                    <a:cubicBezTo>
                      <a:pt x="1426" y="22097"/>
                      <a:pt x="1500" y="21787"/>
                      <a:pt x="1699" y="21787"/>
                    </a:cubicBezTo>
                    <a:cubicBezTo>
                      <a:pt x="1710" y="21787"/>
                      <a:pt x="1720" y="21788"/>
                      <a:pt x="1731" y="21789"/>
                    </a:cubicBezTo>
                    <a:cubicBezTo>
                      <a:pt x="1922" y="21815"/>
                      <a:pt x="856" y="22549"/>
                      <a:pt x="772" y="22549"/>
                    </a:cubicBezTo>
                    <a:cubicBezTo>
                      <a:pt x="770" y="22549"/>
                      <a:pt x="768" y="22549"/>
                      <a:pt x="768" y="22548"/>
                    </a:cubicBezTo>
                    <a:lnTo>
                      <a:pt x="768" y="22548"/>
                    </a:lnTo>
                    <a:cubicBezTo>
                      <a:pt x="788" y="22579"/>
                      <a:pt x="810" y="22590"/>
                      <a:pt x="835" y="22590"/>
                    </a:cubicBezTo>
                    <a:cubicBezTo>
                      <a:pt x="910" y="22590"/>
                      <a:pt x="1001" y="22482"/>
                      <a:pt x="1071" y="22482"/>
                    </a:cubicBezTo>
                    <a:cubicBezTo>
                      <a:pt x="1091" y="22482"/>
                      <a:pt x="1109" y="22490"/>
                      <a:pt x="1124" y="22512"/>
                    </a:cubicBezTo>
                    <a:cubicBezTo>
                      <a:pt x="1117" y="22503"/>
                      <a:pt x="1109" y="22499"/>
                      <a:pt x="1100" y="22499"/>
                    </a:cubicBezTo>
                    <a:cubicBezTo>
                      <a:pt x="990" y="22499"/>
                      <a:pt x="754" y="23117"/>
                      <a:pt x="951" y="23117"/>
                    </a:cubicBezTo>
                    <a:cubicBezTo>
                      <a:pt x="962" y="23117"/>
                      <a:pt x="976" y="23114"/>
                      <a:pt x="990" y="23110"/>
                    </a:cubicBezTo>
                    <a:lnTo>
                      <a:pt x="990" y="23110"/>
                    </a:lnTo>
                    <a:cubicBezTo>
                      <a:pt x="937" y="23190"/>
                      <a:pt x="874" y="23261"/>
                      <a:pt x="812" y="23333"/>
                    </a:cubicBezTo>
                    <a:cubicBezTo>
                      <a:pt x="809" y="23335"/>
                      <a:pt x="808" y="23336"/>
                      <a:pt x="807" y="23336"/>
                    </a:cubicBezTo>
                    <a:cubicBezTo>
                      <a:pt x="789" y="23336"/>
                      <a:pt x="957" y="23073"/>
                      <a:pt x="839" y="23065"/>
                    </a:cubicBezTo>
                    <a:cubicBezTo>
                      <a:pt x="750" y="23065"/>
                      <a:pt x="634" y="23422"/>
                      <a:pt x="634" y="23458"/>
                    </a:cubicBezTo>
                    <a:cubicBezTo>
                      <a:pt x="636" y="23538"/>
                      <a:pt x="654" y="23564"/>
                      <a:pt x="678" y="23564"/>
                    </a:cubicBezTo>
                    <a:cubicBezTo>
                      <a:pt x="721" y="23564"/>
                      <a:pt x="783" y="23478"/>
                      <a:pt x="804" y="23478"/>
                    </a:cubicBezTo>
                    <a:cubicBezTo>
                      <a:pt x="817" y="23478"/>
                      <a:pt x="813" y="23513"/>
                      <a:pt x="776" y="23627"/>
                    </a:cubicBezTo>
                    <a:cubicBezTo>
                      <a:pt x="928" y="23627"/>
                      <a:pt x="1124" y="23074"/>
                      <a:pt x="1071" y="22869"/>
                    </a:cubicBezTo>
                    <a:cubicBezTo>
                      <a:pt x="1071" y="22868"/>
                      <a:pt x="1074" y="22868"/>
                      <a:pt x="1078" y="22868"/>
                    </a:cubicBezTo>
                    <a:cubicBezTo>
                      <a:pt x="1126" y="22868"/>
                      <a:pt x="1393" y="22913"/>
                      <a:pt x="1410" y="22913"/>
                    </a:cubicBezTo>
                    <a:cubicBezTo>
                      <a:pt x="1329" y="23056"/>
                      <a:pt x="1329" y="23591"/>
                      <a:pt x="1329" y="23761"/>
                    </a:cubicBezTo>
                    <a:cubicBezTo>
                      <a:pt x="1321" y="23877"/>
                      <a:pt x="1178" y="23805"/>
                      <a:pt x="1258" y="24037"/>
                    </a:cubicBezTo>
                    <a:cubicBezTo>
                      <a:pt x="1267" y="24046"/>
                      <a:pt x="1499" y="24296"/>
                      <a:pt x="1499" y="24305"/>
                    </a:cubicBezTo>
                    <a:cubicBezTo>
                      <a:pt x="1499" y="24599"/>
                      <a:pt x="1053" y="24466"/>
                      <a:pt x="1053" y="24707"/>
                    </a:cubicBezTo>
                    <a:cubicBezTo>
                      <a:pt x="1053" y="24734"/>
                      <a:pt x="1103" y="24742"/>
                      <a:pt x="1167" y="24742"/>
                    </a:cubicBezTo>
                    <a:cubicBezTo>
                      <a:pt x="1246" y="24742"/>
                      <a:pt x="1345" y="24730"/>
                      <a:pt x="1392" y="24730"/>
                    </a:cubicBezTo>
                    <a:cubicBezTo>
                      <a:pt x="1406" y="24730"/>
                      <a:pt x="1415" y="24731"/>
                      <a:pt x="1419" y="24733"/>
                    </a:cubicBezTo>
                    <a:cubicBezTo>
                      <a:pt x="1544" y="24805"/>
                      <a:pt x="1205" y="24903"/>
                      <a:pt x="1169" y="24930"/>
                    </a:cubicBezTo>
                    <a:cubicBezTo>
                      <a:pt x="1133" y="24953"/>
                      <a:pt x="1109" y="24965"/>
                      <a:pt x="1092" y="24965"/>
                    </a:cubicBezTo>
                    <a:cubicBezTo>
                      <a:pt x="1084" y="24965"/>
                      <a:pt x="1077" y="24962"/>
                      <a:pt x="1071" y="24956"/>
                    </a:cubicBezTo>
                    <a:cubicBezTo>
                      <a:pt x="1055" y="25178"/>
                      <a:pt x="856" y="25527"/>
                      <a:pt x="780" y="25527"/>
                    </a:cubicBezTo>
                    <a:cubicBezTo>
                      <a:pt x="771" y="25527"/>
                      <a:pt x="763" y="25521"/>
                      <a:pt x="759" y="25509"/>
                    </a:cubicBezTo>
                    <a:lnTo>
                      <a:pt x="759" y="25509"/>
                    </a:lnTo>
                    <a:cubicBezTo>
                      <a:pt x="785" y="25581"/>
                      <a:pt x="1008" y="25697"/>
                      <a:pt x="1080" y="25724"/>
                    </a:cubicBezTo>
                    <a:cubicBezTo>
                      <a:pt x="759" y="25866"/>
                      <a:pt x="339" y="26134"/>
                      <a:pt x="366" y="26544"/>
                    </a:cubicBezTo>
                    <a:cubicBezTo>
                      <a:pt x="375" y="26678"/>
                      <a:pt x="750" y="27053"/>
                      <a:pt x="714" y="27080"/>
                    </a:cubicBezTo>
                    <a:cubicBezTo>
                      <a:pt x="795" y="27250"/>
                      <a:pt x="560" y="27765"/>
                      <a:pt x="329" y="27765"/>
                    </a:cubicBezTo>
                    <a:cubicBezTo>
                      <a:pt x="305" y="27765"/>
                      <a:pt x="282" y="27760"/>
                      <a:pt x="259" y="27749"/>
                    </a:cubicBezTo>
                    <a:lnTo>
                      <a:pt x="259" y="27749"/>
                    </a:lnTo>
                    <a:cubicBezTo>
                      <a:pt x="268" y="28007"/>
                      <a:pt x="304" y="28266"/>
                      <a:pt x="428" y="28498"/>
                    </a:cubicBezTo>
                    <a:cubicBezTo>
                      <a:pt x="437" y="28489"/>
                      <a:pt x="752" y="28242"/>
                      <a:pt x="767" y="28239"/>
                    </a:cubicBezTo>
                    <a:lnTo>
                      <a:pt x="767" y="28239"/>
                    </a:lnTo>
                    <a:cubicBezTo>
                      <a:pt x="767" y="28239"/>
                      <a:pt x="767" y="28239"/>
                      <a:pt x="767" y="28239"/>
                    </a:cubicBezTo>
                    <a:cubicBezTo>
                      <a:pt x="767" y="28239"/>
                      <a:pt x="767" y="28239"/>
                      <a:pt x="767" y="28239"/>
                    </a:cubicBezTo>
                    <a:cubicBezTo>
                      <a:pt x="767" y="28239"/>
                      <a:pt x="767" y="28239"/>
                      <a:pt x="767" y="28239"/>
                    </a:cubicBezTo>
                    <a:lnTo>
                      <a:pt x="767" y="28239"/>
                    </a:lnTo>
                    <a:cubicBezTo>
                      <a:pt x="595" y="28178"/>
                      <a:pt x="589" y="28045"/>
                      <a:pt x="686" y="28045"/>
                    </a:cubicBezTo>
                    <a:cubicBezTo>
                      <a:pt x="745" y="28045"/>
                      <a:pt x="842" y="28094"/>
                      <a:pt x="964" y="28239"/>
                    </a:cubicBezTo>
                    <a:cubicBezTo>
                      <a:pt x="1031" y="28315"/>
                      <a:pt x="1122" y="28797"/>
                      <a:pt x="1245" y="28797"/>
                    </a:cubicBezTo>
                    <a:cubicBezTo>
                      <a:pt x="1252" y="28797"/>
                      <a:pt x="1260" y="28796"/>
                      <a:pt x="1267" y="28792"/>
                    </a:cubicBezTo>
                    <a:cubicBezTo>
                      <a:pt x="1303" y="28730"/>
                      <a:pt x="1294" y="28667"/>
                      <a:pt x="1258" y="28605"/>
                    </a:cubicBezTo>
                    <a:lnTo>
                      <a:pt x="1258" y="28605"/>
                    </a:lnTo>
                    <a:cubicBezTo>
                      <a:pt x="1664" y="28917"/>
                      <a:pt x="1217" y="29031"/>
                      <a:pt x="1092" y="29031"/>
                    </a:cubicBezTo>
                    <a:cubicBezTo>
                      <a:pt x="1074" y="29031"/>
                      <a:pt x="1063" y="29029"/>
                      <a:pt x="1062" y="29024"/>
                    </a:cubicBezTo>
                    <a:cubicBezTo>
                      <a:pt x="1026" y="29122"/>
                      <a:pt x="990" y="29221"/>
                      <a:pt x="946" y="29319"/>
                    </a:cubicBezTo>
                    <a:cubicBezTo>
                      <a:pt x="946" y="29319"/>
                      <a:pt x="1196" y="29408"/>
                      <a:pt x="1196" y="29408"/>
                    </a:cubicBezTo>
                    <a:cubicBezTo>
                      <a:pt x="1178" y="29417"/>
                      <a:pt x="874" y="29622"/>
                      <a:pt x="919" y="29649"/>
                    </a:cubicBezTo>
                    <a:cubicBezTo>
                      <a:pt x="759" y="29586"/>
                      <a:pt x="776" y="29087"/>
                      <a:pt x="651" y="29087"/>
                    </a:cubicBezTo>
                    <a:cubicBezTo>
                      <a:pt x="705" y="29087"/>
                      <a:pt x="669" y="29684"/>
                      <a:pt x="669" y="29747"/>
                    </a:cubicBezTo>
                    <a:cubicBezTo>
                      <a:pt x="668" y="29737"/>
                      <a:pt x="662" y="29733"/>
                      <a:pt x="652" y="29733"/>
                    </a:cubicBezTo>
                    <a:cubicBezTo>
                      <a:pt x="589" y="29733"/>
                      <a:pt x="385" y="29904"/>
                      <a:pt x="393" y="29997"/>
                    </a:cubicBezTo>
                    <a:cubicBezTo>
                      <a:pt x="394" y="30009"/>
                      <a:pt x="402" y="30015"/>
                      <a:pt x="415" y="30015"/>
                    </a:cubicBezTo>
                    <a:cubicBezTo>
                      <a:pt x="510" y="30015"/>
                      <a:pt x="893" y="29719"/>
                      <a:pt x="998" y="29719"/>
                    </a:cubicBezTo>
                    <a:cubicBezTo>
                      <a:pt x="1002" y="29719"/>
                      <a:pt x="1005" y="29719"/>
                      <a:pt x="1008" y="29720"/>
                    </a:cubicBezTo>
                    <a:cubicBezTo>
                      <a:pt x="1213" y="29765"/>
                      <a:pt x="696" y="30104"/>
                      <a:pt x="687" y="30113"/>
                    </a:cubicBezTo>
                    <a:cubicBezTo>
                      <a:pt x="643" y="30246"/>
                      <a:pt x="928" y="30452"/>
                      <a:pt x="714" y="30585"/>
                    </a:cubicBezTo>
                    <a:cubicBezTo>
                      <a:pt x="714" y="30586"/>
                      <a:pt x="714" y="30586"/>
                      <a:pt x="713" y="30586"/>
                    </a:cubicBezTo>
                    <a:cubicBezTo>
                      <a:pt x="699" y="30586"/>
                      <a:pt x="580" y="30335"/>
                      <a:pt x="503" y="30335"/>
                    </a:cubicBezTo>
                    <a:cubicBezTo>
                      <a:pt x="463" y="30335"/>
                      <a:pt x="434" y="30402"/>
                      <a:pt x="437" y="30603"/>
                    </a:cubicBezTo>
                    <a:cubicBezTo>
                      <a:pt x="489" y="30558"/>
                      <a:pt x="531" y="30538"/>
                      <a:pt x="566" y="30538"/>
                    </a:cubicBezTo>
                    <a:cubicBezTo>
                      <a:pt x="777" y="30538"/>
                      <a:pt x="687" y="31292"/>
                      <a:pt x="731" y="31317"/>
                    </a:cubicBezTo>
                    <a:lnTo>
                      <a:pt x="731" y="31317"/>
                    </a:lnTo>
                    <a:cubicBezTo>
                      <a:pt x="669" y="31289"/>
                      <a:pt x="616" y="31112"/>
                      <a:pt x="580" y="31112"/>
                    </a:cubicBezTo>
                    <a:cubicBezTo>
                      <a:pt x="580" y="31121"/>
                      <a:pt x="580" y="31139"/>
                      <a:pt x="580" y="31156"/>
                    </a:cubicBezTo>
                    <a:cubicBezTo>
                      <a:pt x="568" y="31135"/>
                      <a:pt x="555" y="31124"/>
                      <a:pt x="543" y="31124"/>
                    </a:cubicBezTo>
                    <a:cubicBezTo>
                      <a:pt x="519" y="31124"/>
                      <a:pt x="496" y="31161"/>
                      <a:pt x="473" y="31237"/>
                    </a:cubicBezTo>
                    <a:cubicBezTo>
                      <a:pt x="473" y="31272"/>
                      <a:pt x="428" y="32084"/>
                      <a:pt x="446" y="32111"/>
                    </a:cubicBezTo>
                    <a:cubicBezTo>
                      <a:pt x="651" y="32102"/>
                      <a:pt x="830" y="31665"/>
                      <a:pt x="1062" y="31629"/>
                    </a:cubicBezTo>
                    <a:cubicBezTo>
                      <a:pt x="1098" y="31624"/>
                      <a:pt x="1131" y="31621"/>
                      <a:pt x="1160" y="31621"/>
                    </a:cubicBezTo>
                    <a:cubicBezTo>
                      <a:pt x="1470" y="31621"/>
                      <a:pt x="1353" y="31907"/>
                      <a:pt x="1026" y="32013"/>
                    </a:cubicBezTo>
                    <a:cubicBezTo>
                      <a:pt x="1097" y="32120"/>
                      <a:pt x="1115" y="32156"/>
                      <a:pt x="1101" y="32156"/>
                    </a:cubicBezTo>
                    <a:cubicBezTo>
                      <a:pt x="1074" y="32156"/>
                      <a:pt x="921" y="32012"/>
                      <a:pt x="820" y="32012"/>
                    </a:cubicBezTo>
                    <a:cubicBezTo>
                      <a:pt x="800" y="32012"/>
                      <a:pt x="782" y="32017"/>
                      <a:pt x="767" y="32031"/>
                    </a:cubicBezTo>
                    <a:cubicBezTo>
                      <a:pt x="553" y="32236"/>
                      <a:pt x="723" y="32164"/>
                      <a:pt x="723" y="32379"/>
                    </a:cubicBezTo>
                    <a:cubicBezTo>
                      <a:pt x="700" y="32341"/>
                      <a:pt x="692" y="32317"/>
                      <a:pt x="689" y="32317"/>
                    </a:cubicBezTo>
                    <a:lnTo>
                      <a:pt x="689" y="32317"/>
                    </a:lnTo>
                    <a:cubicBezTo>
                      <a:pt x="686" y="32317"/>
                      <a:pt x="692" y="32360"/>
                      <a:pt x="687" y="32468"/>
                    </a:cubicBezTo>
                    <a:cubicBezTo>
                      <a:pt x="678" y="32361"/>
                      <a:pt x="663" y="32324"/>
                      <a:pt x="643" y="32324"/>
                    </a:cubicBezTo>
                    <a:cubicBezTo>
                      <a:pt x="606" y="32324"/>
                      <a:pt x="553" y="32462"/>
                      <a:pt x="500" y="32503"/>
                    </a:cubicBezTo>
                    <a:cubicBezTo>
                      <a:pt x="290" y="32657"/>
                      <a:pt x="396" y="32790"/>
                      <a:pt x="352" y="32790"/>
                    </a:cubicBezTo>
                    <a:cubicBezTo>
                      <a:pt x="332" y="32790"/>
                      <a:pt x="282" y="32763"/>
                      <a:pt x="161" y="32700"/>
                    </a:cubicBezTo>
                    <a:lnTo>
                      <a:pt x="161" y="32700"/>
                    </a:lnTo>
                    <a:cubicBezTo>
                      <a:pt x="179" y="32923"/>
                      <a:pt x="330" y="33101"/>
                      <a:pt x="321" y="33333"/>
                    </a:cubicBezTo>
                    <a:cubicBezTo>
                      <a:pt x="250" y="33244"/>
                      <a:pt x="205" y="33146"/>
                      <a:pt x="179" y="33048"/>
                    </a:cubicBezTo>
                    <a:lnTo>
                      <a:pt x="179" y="33048"/>
                    </a:lnTo>
                    <a:cubicBezTo>
                      <a:pt x="182" y="33359"/>
                      <a:pt x="209" y="33450"/>
                      <a:pt x="256" y="33450"/>
                    </a:cubicBezTo>
                    <a:cubicBezTo>
                      <a:pt x="324" y="33450"/>
                      <a:pt x="434" y="33265"/>
                      <a:pt x="581" y="33265"/>
                    </a:cubicBezTo>
                    <a:cubicBezTo>
                      <a:pt x="609" y="33265"/>
                      <a:pt x="639" y="33272"/>
                      <a:pt x="669" y="33289"/>
                    </a:cubicBezTo>
                    <a:cubicBezTo>
                      <a:pt x="973" y="33449"/>
                      <a:pt x="1080" y="33601"/>
                      <a:pt x="732" y="33842"/>
                    </a:cubicBezTo>
                    <a:cubicBezTo>
                      <a:pt x="767" y="33815"/>
                      <a:pt x="732" y="33529"/>
                      <a:pt x="705" y="33503"/>
                    </a:cubicBezTo>
                    <a:cubicBezTo>
                      <a:pt x="698" y="33496"/>
                      <a:pt x="691" y="33493"/>
                      <a:pt x="683" y="33493"/>
                    </a:cubicBezTo>
                    <a:cubicBezTo>
                      <a:pt x="576" y="33493"/>
                      <a:pt x="374" y="34067"/>
                      <a:pt x="366" y="34100"/>
                    </a:cubicBezTo>
                    <a:cubicBezTo>
                      <a:pt x="391" y="34033"/>
                      <a:pt x="555" y="33957"/>
                      <a:pt x="640" y="33957"/>
                    </a:cubicBezTo>
                    <a:cubicBezTo>
                      <a:pt x="679" y="33957"/>
                      <a:pt x="701" y="33972"/>
                      <a:pt x="687" y="34011"/>
                    </a:cubicBezTo>
                    <a:cubicBezTo>
                      <a:pt x="660" y="34091"/>
                      <a:pt x="455" y="34127"/>
                      <a:pt x="402" y="34190"/>
                    </a:cubicBezTo>
                    <a:cubicBezTo>
                      <a:pt x="419" y="34254"/>
                      <a:pt x="460" y="34288"/>
                      <a:pt x="525" y="34288"/>
                    </a:cubicBezTo>
                    <a:cubicBezTo>
                      <a:pt x="558" y="34288"/>
                      <a:pt x="597" y="34279"/>
                      <a:pt x="643" y="34261"/>
                    </a:cubicBezTo>
                    <a:lnTo>
                      <a:pt x="643" y="34261"/>
                    </a:lnTo>
                    <a:cubicBezTo>
                      <a:pt x="643" y="34323"/>
                      <a:pt x="625" y="34386"/>
                      <a:pt x="589" y="34448"/>
                    </a:cubicBezTo>
                    <a:cubicBezTo>
                      <a:pt x="640" y="34467"/>
                      <a:pt x="679" y="34475"/>
                      <a:pt x="709" y="34475"/>
                    </a:cubicBezTo>
                    <a:cubicBezTo>
                      <a:pt x="910" y="34475"/>
                      <a:pt x="705" y="34105"/>
                      <a:pt x="946" y="33958"/>
                    </a:cubicBezTo>
                    <a:lnTo>
                      <a:pt x="946" y="33958"/>
                    </a:lnTo>
                    <a:cubicBezTo>
                      <a:pt x="944" y="33967"/>
                      <a:pt x="911" y="34413"/>
                      <a:pt x="928" y="34439"/>
                    </a:cubicBezTo>
                    <a:cubicBezTo>
                      <a:pt x="1026" y="34796"/>
                      <a:pt x="750" y="34609"/>
                      <a:pt x="1089" y="34814"/>
                    </a:cubicBezTo>
                    <a:cubicBezTo>
                      <a:pt x="1042" y="34891"/>
                      <a:pt x="986" y="34920"/>
                      <a:pt x="926" y="34920"/>
                    </a:cubicBezTo>
                    <a:cubicBezTo>
                      <a:pt x="720" y="34920"/>
                      <a:pt x="460" y="34570"/>
                      <a:pt x="309" y="34570"/>
                    </a:cubicBezTo>
                    <a:cubicBezTo>
                      <a:pt x="278" y="34570"/>
                      <a:pt x="252" y="34584"/>
                      <a:pt x="232" y="34618"/>
                    </a:cubicBezTo>
                    <a:cubicBezTo>
                      <a:pt x="1115" y="35010"/>
                      <a:pt x="0" y="34671"/>
                      <a:pt x="250" y="35001"/>
                    </a:cubicBezTo>
                    <a:cubicBezTo>
                      <a:pt x="348" y="35126"/>
                      <a:pt x="732" y="35198"/>
                      <a:pt x="759" y="35340"/>
                    </a:cubicBezTo>
                    <a:cubicBezTo>
                      <a:pt x="705" y="35474"/>
                      <a:pt x="598" y="35554"/>
                      <a:pt x="446" y="35590"/>
                    </a:cubicBezTo>
                    <a:cubicBezTo>
                      <a:pt x="531" y="35618"/>
                      <a:pt x="613" y="35632"/>
                      <a:pt x="695" y="35632"/>
                    </a:cubicBezTo>
                    <a:cubicBezTo>
                      <a:pt x="796" y="35632"/>
                      <a:pt x="896" y="35612"/>
                      <a:pt x="999" y="35572"/>
                    </a:cubicBezTo>
                    <a:cubicBezTo>
                      <a:pt x="1016" y="35573"/>
                      <a:pt x="1031" y="35573"/>
                      <a:pt x="1046" y="35573"/>
                    </a:cubicBezTo>
                    <a:cubicBezTo>
                      <a:pt x="1265" y="35573"/>
                      <a:pt x="1312" y="35511"/>
                      <a:pt x="1187" y="35394"/>
                    </a:cubicBezTo>
                    <a:cubicBezTo>
                      <a:pt x="1271" y="35372"/>
                      <a:pt x="1363" y="35372"/>
                      <a:pt x="1455" y="35372"/>
                    </a:cubicBezTo>
                    <a:cubicBezTo>
                      <a:pt x="1548" y="35372"/>
                      <a:pt x="1642" y="35372"/>
                      <a:pt x="1731" y="35349"/>
                    </a:cubicBezTo>
                    <a:lnTo>
                      <a:pt x="1731" y="35349"/>
                    </a:lnTo>
                    <a:cubicBezTo>
                      <a:pt x="1570" y="35394"/>
                      <a:pt x="1428" y="35430"/>
                      <a:pt x="1401" y="35626"/>
                    </a:cubicBezTo>
                    <a:cubicBezTo>
                      <a:pt x="1410" y="35628"/>
                      <a:pt x="1418" y="35629"/>
                      <a:pt x="1428" y="35629"/>
                    </a:cubicBezTo>
                    <a:cubicBezTo>
                      <a:pt x="1542" y="35629"/>
                      <a:pt x="1679" y="35457"/>
                      <a:pt x="1763" y="35457"/>
                    </a:cubicBezTo>
                    <a:cubicBezTo>
                      <a:pt x="1800" y="35457"/>
                      <a:pt x="1828" y="35491"/>
                      <a:pt x="1838" y="35590"/>
                    </a:cubicBezTo>
                    <a:cubicBezTo>
                      <a:pt x="1615" y="35769"/>
                      <a:pt x="1704" y="35902"/>
                      <a:pt x="1329" y="35902"/>
                    </a:cubicBezTo>
                    <a:cubicBezTo>
                      <a:pt x="1412" y="35952"/>
                      <a:pt x="1489" y="35972"/>
                      <a:pt x="1562" y="35972"/>
                    </a:cubicBezTo>
                    <a:cubicBezTo>
                      <a:pt x="1906" y="35972"/>
                      <a:pt x="2159" y="35516"/>
                      <a:pt x="2481" y="35516"/>
                    </a:cubicBezTo>
                    <a:cubicBezTo>
                      <a:pt x="2510" y="35516"/>
                      <a:pt x="2539" y="35520"/>
                      <a:pt x="2569" y="35528"/>
                    </a:cubicBezTo>
                    <a:cubicBezTo>
                      <a:pt x="2556" y="35525"/>
                      <a:pt x="2544" y="35524"/>
                      <a:pt x="2532" y="35524"/>
                    </a:cubicBezTo>
                    <a:cubicBezTo>
                      <a:pt x="2504" y="35524"/>
                      <a:pt x="2479" y="35530"/>
                      <a:pt x="2453" y="35537"/>
                    </a:cubicBezTo>
                    <a:lnTo>
                      <a:pt x="2605" y="35537"/>
                    </a:lnTo>
                    <a:cubicBezTo>
                      <a:pt x="2614" y="35537"/>
                      <a:pt x="2623" y="35537"/>
                      <a:pt x="2623" y="35546"/>
                    </a:cubicBezTo>
                    <a:cubicBezTo>
                      <a:pt x="2807" y="35622"/>
                      <a:pt x="2912" y="35929"/>
                      <a:pt x="2677" y="35929"/>
                    </a:cubicBezTo>
                    <a:cubicBezTo>
                      <a:pt x="2639" y="35929"/>
                      <a:pt x="2592" y="35921"/>
                      <a:pt x="2534" y="35902"/>
                    </a:cubicBezTo>
                    <a:lnTo>
                      <a:pt x="2534" y="35902"/>
                    </a:lnTo>
                    <a:cubicBezTo>
                      <a:pt x="2702" y="36033"/>
                      <a:pt x="2866" y="36085"/>
                      <a:pt x="3027" y="36085"/>
                    </a:cubicBezTo>
                    <a:cubicBezTo>
                      <a:pt x="3589" y="36085"/>
                      <a:pt x="4113" y="35454"/>
                      <a:pt x="4675" y="35385"/>
                    </a:cubicBezTo>
                    <a:lnTo>
                      <a:pt x="4675" y="35385"/>
                    </a:lnTo>
                    <a:cubicBezTo>
                      <a:pt x="4612" y="35510"/>
                      <a:pt x="4523" y="35626"/>
                      <a:pt x="4425" y="35724"/>
                    </a:cubicBezTo>
                    <a:cubicBezTo>
                      <a:pt x="4889" y="35911"/>
                      <a:pt x="5389" y="36009"/>
                      <a:pt x="5870" y="36134"/>
                    </a:cubicBezTo>
                    <a:cubicBezTo>
                      <a:pt x="5897" y="36082"/>
                      <a:pt x="5966" y="35743"/>
                      <a:pt x="5926" y="35682"/>
                    </a:cubicBezTo>
                    <a:lnTo>
                      <a:pt x="5926" y="35682"/>
                    </a:lnTo>
                    <a:cubicBezTo>
                      <a:pt x="6120" y="35941"/>
                      <a:pt x="6252" y="36022"/>
                      <a:pt x="6395" y="36022"/>
                    </a:cubicBezTo>
                    <a:cubicBezTo>
                      <a:pt x="6539" y="36022"/>
                      <a:pt x="6694" y="35938"/>
                      <a:pt x="6932" y="35876"/>
                    </a:cubicBezTo>
                    <a:cubicBezTo>
                      <a:pt x="7098" y="35832"/>
                      <a:pt x="7222" y="35812"/>
                      <a:pt x="7337" y="35812"/>
                    </a:cubicBezTo>
                    <a:cubicBezTo>
                      <a:pt x="7505" y="35812"/>
                      <a:pt x="7653" y="35855"/>
                      <a:pt x="7886" y="35929"/>
                    </a:cubicBezTo>
                    <a:cubicBezTo>
                      <a:pt x="8143" y="36018"/>
                      <a:pt x="8348" y="36164"/>
                      <a:pt x="8561" y="36164"/>
                    </a:cubicBezTo>
                    <a:cubicBezTo>
                      <a:pt x="8688" y="36164"/>
                      <a:pt x="8819" y="36112"/>
                      <a:pt x="8966" y="35965"/>
                    </a:cubicBezTo>
                    <a:cubicBezTo>
                      <a:pt x="9225" y="35706"/>
                      <a:pt x="9135" y="35242"/>
                      <a:pt x="9483" y="35037"/>
                    </a:cubicBezTo>
                    <a:lnTo>
                      <a:pt x="9483" y="35037"/>
                    </a:lnTo>
                    <a:cubicBezTo>
                      <a:pt x="9483" y="35358"/>
                      <a:pt x="9269" y="35626"/>
                      <a:pt x="9135" y="35902"/>
                    </a:cubicBezTo>
                    <a:cubicBezTo>
                      <a:pt x="9367" y="35956"/>
                      <a:pt x="9608" y="36000"/>
                      <a:pt x="9840" y="36045"/>
                    </a:cubicBezTo>
                    <a:cubicBezTo>
                      <a:pt x="9865" y="35881"/>
                      <a:pt x="9775" y="35766"/>
                      <a:pt x="9823" y="35766"/>
                    </a:cubicBezTo>
                    <a:cubicBezTo>
                      <a:pt x="9843" y="35766"/>
                      <a:pt x="9887" y="35786"/>
                      <a:pt x="9974" y="35831"/>
                    </a:cubicBezTo>
                    <a:cubicBezTo>
                      <a:pt x="9982" y="35823"/>
                      <a:pt x="10076" y="35441"/>
                      <a:pt x="10132" y="35441"/>
                    </a:cubicBezTo>
                    <a:cubicBezTo>
                      <a:pt x="10136" y="35441"/>
                      <a:pt x="10140" y="35443"/>
                      <a:pt x="10143" y="35447"/>
                    </a:cubicBezTo>
                    <a:cubicBezTo>
                      <a:pt x="10176" y="35658"/>
                      <a:pt x="10253" y="35718"/>
                      <a:pt x="10357" y="35718"/>
                    </a:cubicBezTo>
                    <a:cubicBezTo>
                      <a:pt x="10495" y="35718"/>
                      <a:pt x="10681" y="35612"/>
                      <a:pt x="10874" y="35612"/>
                    </a:cubicBezTo>
                    <a:cubicBezTo>
                      <a:pt x="10937" y="35612"/>
                      <a:pt x="11000" y="35623"/>
                      <a:pt x="11062" y="35653"/>
                    </a:cubicBezTo>
                    <a:cubicBezTo>
                      <a:pt x="11348" y="35777"/>
                      <a:pt x="11366" y="36116"/>
                      <a:pt x="11669" y="36206"/>
                    </a:cubicBezTo>
                    <a:cubicBezTo>
                      <a:pt x="11733" y="36228"/>
                      <a:pt x="11976" y="36237"/>
                      <a:pt x="12238" y="36237"/>
                    </a:cubicBezTo>
                    <a:cubicBezTo>
                      <a:pt x="12597" y="36237"/>
                      <a:pt x="12994" y="36221"/>
                      <a:pt x="13025" y="36206"/>
                    </a:cubicBezTo>
                    <a:cubicBezTo>
                      <a:pt x="12980" y="36134"/>
                      <a:pt x="12945" y="36063"/>
                      <a:pt x="12900" y="35992"/>
                    </a:cubicBezTo>
                    <a:lnTo>
                      <a:pt x="12900" y="35992"/>
                    </a:lnTo>
                    <a:cubicBezTo>
                      <a:pt x="13115" y="36114"/>
                      <a:pt x="13534" y="36204"/>
                      <a:pt x="13829" y="36204"/>
                    </a:cubicBezTo>
                    <a:cubicBezTo>
                      <a:pt x="13877" y="36204"/>
                      <a:pt x="13922" y="36202"/>
                      <a:pt x="13962" y="36197"/>
                    </a:cubicBezTo>
                    <a:cubicBezTo>
                      <a:pt x="14091" y="36179"/>
                      <a:pt x="14413" y="35970"/>
                      <a:pt x="14558" y="35970"/>
                    </a:cubicBezTo>
                    <a:cubicBezTo>
                      <a:pt x="14633" y="35970"/>
                      <a:pt x="14661" y="36025"/>
                      <a:pt x="14595" y="36188"/>
                    </a:cubicBezTo>
                    <a:cubicBezTo>
                      <a:pt x="14684" y="36152"/>
                      <a:pt x="14765" y="36099"/>
                      <a:pt x="14827" y="36027"/>
                    </a:cubicBezTo>
                    <a:cubicBezTo>
                      <a:pt x="14961" y="36090"/>
                      <a:pt x="15104" y="36152"/>
                      <a:pt x="15246" y="36197"/>
                    </a:cubicBezTo>
                    <a:cubicBezTo>
                      <a:pt x="15415" y="36214"/>
                      <a:pt x="15580" y="36228"/>
                      <a:pt x="15745" y="36228"/>
                    </a:cubicBezTo>
                    <a:cubicBezTo>
                      <a:pt x="15834" y="36228"/>
                      <a:pt x="15923" y="36224"/>
                      <a:pt x="16013" y="36215"/>
                    </a:cubicBezTo>
                    <a:cubicBezTo>
                      <a:pt x="16094" y="36206"/>
                      <a:pt x="16932" y="35992"/>
                      <a:pt x="16576" y="35920"/>
                    </a:cubicBezTo>
                    <a:cubicBezTo>
                      <a:pt x="16584" y="35911"/>
                      <a:pt x="16665" y="35840"/>
                      <a:pt x="16772" y="35751"/>
                    </a:cubicBezTo>
                    <a:cubicBezTo>
                      <a:pt x="16861" y="35777"/>
                      <a:pt x="16941" y="35813"/>
                      <a:pt x="17022" y="35840"/>
                    </a:cubicBezTo>
                    <a:cubicBezTo>
                      <a:pt x="16870" y="36036"/>
                      <a:pt x="16718" y="36241"/>
                      <a:pt x="16727" y="36268"/>
                    </a:cubicBezTo>
                    <a:cubicBezTo>
                      <a:pt x="16932" y="36099"/>
                      <a:pt x="17173" y="35983"/>
                      <a:pt x="17414" y="35947"/>
                    </a:cubicBezTo>
                    <a:cubicBezTo>
                      <a:pt x="17557" y="35992"/>
                      <a:pt x="17700" y="36018"/>
                      <a:pt x="17842" y="36054"/>
                    </a:cubicBezTo>
                    <a:cubicBezTo>
                      <a:pt x="17907" y="36135"/>
                      <a:pt x="18052" y="36245"/>
                      <a:pt x="18132" y="36245"/>
                    </a:cubicBezTo>
                    <a:cubicBezTo>
                      <a:pt x="18140" y="36245"/>
                      <a:pt x="18148" y="36244"/>
                      <a:pt x="18155" y="36241"/>
                    </a:cubicBezTo>
                    <a:cubicBezTo>
                      <a:pt x="18163" y="36241"/>
                      <a:pt x="18155" y="36197"/>
                      <a:pt x="18137" y="36125"/>
                    </a:cubicBezTo>
                    <a:lnTo>
                      <a:pt x="18137" y="36125"/>
                    </a:lnTo>
                    <a:cubicBezTo>
                      <a:pt x="18146" y="36134"/>
                      <a:pt x="18155" y="36134"/>
                      <a:pt x="18163" y="36134"/>
                    </a:cubicBezTo>
                    <a:cubicBezTo>
                      <a:pt x="18172" y="36125"/>
                      <a:pt x="18181" y="36099"/>
                      <a:pt x="18190" y="36072"/>
                    </a:cubicBezTo>
                    <a:cubicBezTo>
                      <a:pt x="18208" y="36152"/>
                      <a:pt x="18297" y="36250"/>
                      <a:pt x="18324" y="36286"/>
                    </a:cubicBezTo>
                    <a:cubicBezTo>
                      <a:pt x="18341" y="36317"/>
                      <a:pt x="18397" y="36327"/>
                      <a:pt x="18462" y="36327"/>
                    </a:cubicBezTo>
                    <a:cubicBezTo>
                      <a:pt x="18564" y="36327"/>
                      <a:pt x="18687" y="36304"/>
                      <a:pt x="18725" y="36304"/>
                    </a:cubicBezTo>
                    <a:cubicBezTo>
                      <a:pt x="18654" y="36124"/>
                      <a:pt x="18585" y="36036"/>
                      <a:pt x="18522" y="36036"/>
                    </a:cubicBezTo>
                    <a:cubicBezTo>
                      <a:pt x="18476" y="36036"/>
                      <a:pt x="18433" y="36084"/>
                      <a:pt x="18395" y="36179"/>
                    </a:cubicBezTo>
                    <a:cubicBezTo>
                      <a:pt x="18360" y="36108"/>
                      <a:pt x="18315" y="36036"/>
                      <a:pt x="18279" y="35965"/>
                    </a:cubicBezTo>
                    <a:cubicBezTo>
                      <a:pt x="18244" y="35965"/>
                      <a:pt x="18226" y="35974"/>
                      <a:pt x="18208" y="35983"/>
                    </a:cubicBezTo>
                    <a:cubicBezTo>
                      <a:pt x="18235" y="35867"/>
                      <a:pt x="18253" y="35715"/>
                      <a:pt x="18226" y="35679"/>
                    </a:cubicBezTo>
                    <a:lnTo>
                      <a:pt x="18226" y="35679"/>
                    </a:lnTo>
                    <a:cubicBezTo>
                      <a:pt x="18413" y="35929"/>
                      <a:pt x="18538" y="36018"/>
                      <a:pt x="18681" y="36018"/>
                    </a:cubicBezTo>
                    <a:cubicBezTo>
                      <a:pt x="18734" y="36152"/>
                      <a:pt x="18797" y="36304"/>
                      <a:pt x="18913" y="36304"/>
                    </a:cubicBezTo>
                    <a:cubicBezTo>
                      <a:pt x="18904" y="36277"/>
                      <a:pt x="18859" y="36134"/>
                      <a:pt x="18824" y="36000"/>
                    </a:cubicBezTo>
                    <a:cubicBezTo>
                      <a:pt x="18895" y="35983"/>
                      <a:pt x="18975" y="35956"/>
                      <a:pt x="19073" y="35929"/>
                    </a:cubicBezTo>
                    <a:cubicBezTo>
                      <a:pt x="19091" y="36009"/>
                      <a:pt x="19082" y="36116"/>
                      <a:pt x="19091" y="36224"/>
                    </a:cubicBezTo>
                    <a:cubicBezTo>
                      <a:pt x="19087" y="36144"/>
                      <a:pt x="19116" y="36116"/>
                      <a:pt x="19159" y="36116"/>
                    </a:cubicBezTo>
                    <a:cubicBezTo>
                      <a:pt x="19218" y="36116"/>
                      <a:pt x="19305" y="36168"/>
                      <a:pt x="19377" y="36215"/>
                    </a:cubicBezTo>
                    <a:cubicBezTo>
                      <a:pt x="19323" y="36125"/>
                      <a:pt x="19323" y="35965"/>
                      <a:pt x="19350" y="35849"/>
                    </a:cubicBezTo>
                    <a:cubicBezTo>
                      <a:pt x="19412" y="35831"/>
                      <a:pt x="19475" y="35822"/>
                      <a:pt x="19528" y="35822"/>
                    </a:cubicBezTo>
                    <a:cubicBezTo>
                      <a:pt x="19546" y="35849"/>
                      <a:pt x="19564" y="35893"/>
                      <a:pt x="19582" y="35947"/>
                    </a:cubicBezTo>
                    <a:cubicBezTo>
                      <a:pt x="19592" y="35928"/>
                      <a:pt x="19612" y="35920"/>
                      <a:pt x="19638" y="35920"/>
                    </a:cubicBezTo>
                    <a:cubicBezTo>
                      <a:pt x="19802" y="35920"/>
                      <a:pt x="20227" y="36243"/>
                      <a:pt x="20301" y="36243"/>
                    </a:cubicBezTo>
                    <a:cubicBezTo>
                      <a:pt x="20327" y="36243"/>
                      <a:pt x="20312" y="36206"/>
                      <a:pt x="20233" y="36108"/>
                    </a:cubicBezTo>
                    <a:lnTo>
                      <a:pt x="20233" y="36108"/>
                    </a:lnTo>
                    <a:cubicBezTo>
                      <a:pt x="20260" y="36124"/>
                      <a:pt x="20380" y="36146"/>
                      <a:pt x="20477" y="36146"/>
                    </a:cubicBezTo>
                    <a:cubicBezTo>
                      <a:pt x="20542" y="36146"/>
                      <a:pt x="20597" y="36136"/>
                      <a:pt x="20608" y="36108"/>
                    </a:cubicBezTo>
                    <a:cubicBezTo>
                      <a:pt x="20692" y="36140"/>
                      <a:pt x="20776" y="36163"/>
                      <a:pt x="20863" y="36163"/>
                    </a:cubicBezTo>
                    <a:cubicBezTo>
                      <a:pt x="20897" y="36163"/>
                      <a:pt x="20930" y="36160"/>
                      <a:pt x="20965" y="36152"/>
                    </a:cubicBezTo>
                    <a:cubicBezTo>
                      <a:pt x="21131" y="36208"/>
                      <a:pt x="21353" y="36332"/>
                      <a:pt x="21532" y="36332"/>
                    </a:cubicBezTo>
                    <a:cubicBezTo>
                      <a:pt x="21640" y="36332"/>
                      <a:pt x="21732" y="36287"/>
                      <a:pt x="21785" y="36152"/>
                    </a:cubicBezTo>
                    <a:lnTo>
                      <a:pt x="21785" y="36152"/>
                    </a:lnTo>
                    <a:cubicBezTo>
                      <a:pt x="21782" y="36157"/>
                      <a:pt x="21779" y="36159"/>
                      <a:pt x="21777" y="36159"/>
                    </a:cubicBezTo>
                    <a:cubicBezTo>
                      <a:pt x="21761" y="36159"/>
                      <a:pt x="21768" y="36059"/>
                      <a:pt x="21768" y="35974"/>
                    </a:cubicBezTo>
                    <a:lnTo>
                      <a:pt x="21768" y="35974"/>
                    </a:lnTo>
                    <a:cubicBezTo>
                      <a:pt x="21875" y="35992"/>
                      <a:pt x="21991" y="36018"/>
                      <a:pt x="22098" y="36036"/>
                    </a:cubicBezTo>
                    <a:cubicBezTo>
                      <a:pt x="22249" y="36170"/>
                      <a:pt x="22401" y="36322"/>
                      <a:pt x="22606" y="36322"/>
                    </a:cubicBezTo>
                    <a:cubicBezTo>
                      <a:pt x="22749" y="36313"/>
                      <a:pt x="23097" y="36099"/>
                      <a:pt x="23204" y="36009"/>
                    </a:cubicBezTo>
                    <a:lnTo>
                      <a:pt x="23204" y="36009"/>
                    </a:lnTo>
                    <a:cubicBezTo>
                      <a:pt x="23060" y="36208"/>
                      <a:pt x="23043" y="36272"/>
                      <a:pt x="23086" y="36272"/>
                    </a:cubicBezTo>
                    <a:cubicBezTo>
                      <a:pt x="23142" y="36272"/>
                      <a:pt x="23297" y="36165"/>
                      <a:pt x="23408" y="36099"/>
                    </a:cubicBezTo>
                    <a:lnTo>
                      <a:pt x="23408" y="36099"/>
                    </a:lnTo>
                    <a:cubicBezTo>
                      <a:pt x="23408" y="36099"/>
                      <a:pt x="23408" y="36099"/>
                      <a:pt x="23409" y="36099"/>
                    </a:cubicBezTo>
                    <a:cubicBezTo>
                      <a:pt x="23409" y="36099"/>
                      <a:pt x="23409" y="36099"/>
                      <a:pt x="23409" y="36099"/>
                    </a:cubicBezTo>
                    <a:lnTo>
                      <a:pt x="23409" y="36099"/>
                    </a:lnTo>
                    <a:cubicBezTo>
                      <a:pt x="23409" y="36099"/>
                      <a:pt x="23408" y="36099"/>
                      <a:pt x="23408" y="36099"/>
                    </a:cubicBezTo>
                    <a:lnTo>
                      <a:pt x="23408" y="36099"/>
                    </a:lnTo>
                    <a:cubicBezTo>
                      <a:pt x="23402" y="36095"/>
                      <a:pt x="23370" y="36038"/>
                      <a:pt x="23338" y="35974"/>
                    </a:cubicBezTo>
                    <a:cubicBezTo>
                      <a:pt x="23356" y="35956"/>
                      <a:pt x="23382" y="35929"/>
                      <a:pt x="23409" y="35893"/>
                    </a:cubicBezTo>
                    <a:cubicBezTo>
                      <a:pt x="23440" y="35906"/>
                      <a:pt x="23465" y="35913"/>
                      <a:pt x="23486" y="35913"/>
                    </a:cubicBezTo>
                    <a:cubicBezTo>
                      <a:pt x="23535" y="35913"/>
                      <a:pt x="23554" y="35876"/>
                      <a:pt x="23561" y="35813"/>
                    </a:cubicBezTo>
                    <a:cubicBezTo>
                      <a:pt x="23686" y="35956"/>
                      <a:pt x="23757" y="36143"/>
                      <a:pt x="23971" y="36206"/>
                    </a:cubicBezTo>
                    <a:cubicBezTo>
                      <a:pt x="24035" y="36228"/>
                      <a:pt x="24278" y="36237"/>
                      <a:pt x="24541" y="36237"/>
                    </a:cubicBezTo>
                    <a:cubicBezTo>
                      <a:pt x="24899" y="36237"/>
                      <a:pt x="25296" y="36221"/>
                      <a:pt x="25327" y="36206"/>
                    </a:cubicBezTo>
                    <a:cubicBezTo>
                      <a:pt x="25309" y="36179"/>
                      <a:pt x="25291" y="36152"/>
                      <a:pt x="25282" y="36134"/>
                    </a:cubicBezTo>
                    <a:lnTo>
                      <a:pt x="25282" y="36134"/>
                    </a:lnTo>
                    <a:cubicBezTo>
                      <a:pt x="25391" y="36162"/>
                      <a:pt x="25506" y="36173"/>
                      <a:pt x="25629" y="36173"/>
                    </a:cubicBezTo>
                    <a:cubicBezTo>
                      <a:pt x="25667" y="36173"/>
                      <a:pt x="25706" y="36172"/>
                      <a:pt x="25746" y="36170"/>
                    </a:cubicBezTo>
                    <a:cubicBezTo>
                      <a:pt x="25881" y="36189"/>
                      <a:pt x="26016" y="36204"/>
                      <a:pt x="26135" y="36204"/>
                    </a:cubicBezTo>
                    <a:cubicBezTo>
                      <a:pt x="26181" y="36204"/>
                      <a:pt x="26224" y="36202"/>
                      <a:pt x="26264" y="36197"/>
                    </a:cubicBezTo>
                    <a:cubicBezTo>
                      <a:pt x="26326" y="36188"/>
                      <a:pt x="26442" y="36125"/>
                      <a:pt x="26558" y="36072"/>
                    </a:cubicBezTo>
                    <a:cubicBezTo>
                      <a:pt x="26656" y="36045"/>
                      <a:pt x="26754" y="36009"/>
                      <a:pt x="26781" y="35983"/>
                    </a:cubicBezTo>
                    <a:cubicBezTo>
                      <a:pt x="26808" y="35975"/>
                      <a:pt x="26833" y="35971"/>
                      <a:pt x="26854" y="35971"/>
                    </a:cubicBezTo>
                    <a:cubicBezTo>
                      <a:pt x="26930" y="35971"/>
                      <a:pt x="26958" y="36027"/>
                      <a:pt x="26888" y="36188"/>
                    </a:cubicBezTo>
                    <a:cubicBezTo>
                      <a:pt x="26986" y="36152"/>
                      <a:pt x="27058" y="36099"/>
                      <a:pt x="27129" y="36027"/>
                    </a:cubicBezTo>
                    <a:cubicBezTo>
                      <a:pt x="27263" y="36090"/>
                      <a:pt x="27397" y="36152"/>
                      <a:pt x="27539" y="36197"/>
                    </a:cubicBezTo>
                    <a:cubicBezTo>
                      <a:pt x="27714" y="36214"/>
                      <a:pt x="27877" y="36228"/>
                      <a:pt x="28043" y="36228"/>
                    </a:cubicBezTo>
                    <a:cubicBezTo>
                      <a:pt x="28132" y="36228"/>
                      <a:pt x="28222" y="36224"/>
                      <a:pt x="28316" y="36215"/>
                    </a:cubicBezTo>
                    <a:cubicBezTo>
                      <a:pt x="28325" y="36215"/>
                      <a:pt x="28351" y="36206"/>
                      <a:pt x="28378" y="36197"/>
                    </a:cubicBezTo>
                    <a:lnTo>
                      <a:pt x="28378" y="36197"/>
                    </a:lnTo>
                    <a:cubicBezTo>
                      <a:pt x="28378" y="36206"/>
                      <a:pt x="28369" y="36206"/>
                      <a:pt x="28369" y="36206"/>
                    </a:cubicBezTo>
                    <a:cubicBezTo>
                      <a:pt x="28486" y="36272"/>
                      <a:pt x="28637" y="36291"/>
                      <a:pt x="28784" y="36291"/>
                    </a:cubicBezTo>
                    <a:cubicBezTo>
                      <a:pt x="28873" y="36291"/>
                      <a:pt x="28961" y="36284"/>
                      <a:pt x="29038" y="36277"/>
                    </a:cubicBezTo>
                    <a:cubicBezTo>
                      <a:pt x="29038" y="36268"/>
                      <a:pt x="29038" y="36268"/>
                      <a:pt x="29038" y="36259"/>
                    </a:cubicBezTo>
                    <a:cubicBezTo>
                      <a:pt x="29065" y="36232"/>
                      <a:pt x="29092" y="36215"/>
                      <a:pt x="29119" y="36197"/>
                    </a:cubicBezTo>
                    <a:cubicBezTo>
                      <a:pt x="29136" y="36232"/>
                      <a:pt x="29154" y="36259"/>
                      <a:pt x="29208" y="36268"/>
                    </a:cubicBezTo>
                    <a:cubicBezTo>
                      <a:pt x="29277" y="36278"/>
                      <a:pt x="29361" y="36282"/>
                      <a:pt x="29450" y="36282"/>
                    </a:cubicBezTo>
                    <a:cubicBezTo>
                      <a:pt x="29603" y="36282"/>
                      <a:pt x="29768" y="36271"/>
                      <a:pt x="29892" y="36259"/>
                    </a:cubicBezTo>
                    <a:lnTo>
                      <a:pt x="29892" y="36259"/>
                    </a:lnTo>
                    <a:cubicBezTo>
                      <a:pt x="29892" y="36259"/>
                      <a:pt x="29892" y="36259"/>
                      <a:pt x="29892" y="36259"/>
                    </a:cubicBezTo>
                    <a:cubicBezTo>
                      <a:pt x="29893" y="36259"/>
                      <a:pt x="29894" y="36259"/>
                      <a:pt x="29895" y="36259"/>
                    </a:cubicBezTo>
                    <a:lnTo>
                      <a:pt x="29895" y="36259"/>
                    </a:lnTo>
                    <a:cubicBezTo>
                      <a:pt x="29894" y="36259"/>
                      <a:pt x="29893" y="36259"/>
                      <a:pt x="29892" y="36259"/>
                    </a:cubicBezTo>
                    <a:lnTo>
                      <a:pt x="29892" y="36259"/>
                    </a:lnTo>
                    <a:cubicBezTo>
                      <a:pt x="29848" y="36259"/>
                      <a:pt x="29787" y="36000"/>
                      <a:pt x="29761" y="35947"/>
                    </a:cubicBezTo>
                    <a:cubicBezTo>
                      <a:pt x="29805" y="35938"/>
                      <a:pt x="29850" y="35938"/>
                      <a:pt x="29895" y="35938"/>
                    </a:cubicBezTo>
                    <a:cubicBezTo>
                      <a:pt x="30020" y="36000"/>
                      <a:pt x="30144" y="36161"/>
                      <a:pt x="29984" y="36277"/>
                    </a:cubicBezTo>
                    <a:cubicBezTo>
                      <a:pt x="30023" y="36287"/>
                      <a:pt x="30056" y="36292"/>
                      <a:pt x="30085" y="36292"/>
                    </a:cubicBezTo>
                    <a:cubicBezTo>
                      <a:pt x="30182" y="36292"/>
                      <a:pt x="30228" y="36241"/>
                      <a:pt x="30269" y="36179"/>
                    </a:cubicBezTo>
                    <a:cubicBezTo>
                      <a:pt x="30328" y="36215"/>
                      <a:pt x="30386" y="36246"/>
                      <a:pt x="30430" y="36246"/>
                    </a:cubicBezTo>
                    <a:cubicBezTo>
                      <a:pt x="30440" y="36246"/>
                      <a:pt x="30449" y="36245"/>
                      <a:pt x="30457" y="36241"/>
                    </a:cubicBezTo>
                    <a:cubicBezTo>
                      <a:pt x="30466" y="36232"/>
                      <a:pt x="30439" y="36134"/>
                      <a:pt x="30412" y="36009"/>
                    </a:cubicBezTo>
                    <a:cubicBezTo>
                      <a:pt x="30421" y="36009"/>
                      <a:pt x="30430" y="36000"/>
                      <a:pt x="30430" y="35992"/>
                    </a:cubicBezTo>
                    <a:cubicBezTo>
                      <a:pt x="30434" y="35989"/>
                      <a:pt x="30437" y="35988"/>
                      <a:pt x="30440" y="35988"/>
                    </a:cubicBezTo>
                    <a:cubicBezTo>
                      <a:pt x="30492" y="35988"/>
                      <a:pt x="30492" y="36242"/>
                      <a:pt x="30492" y="36250"/>
                    </a:cubicBezTo>
                    <a:cubicBezTo>
                      <a:pt x="30510" y="36232"/>
                      <a:pt x="30537" y="36215"/>
                      <a:pt x="30555" y="36197"/>
                    </a:cubicBezTo>
                    <a:cubicBezTo>
                      <a:pt x="30582" y="36232"/>
                      <a:pt x="30608" y="36268"/>
                      <a:pt x="30617" y="36286"/>
                    </a:cubicBezTo>
                    <a:cubicBezTo>
                      <a:pt x="30638" y="36317"/>
                      <a:pt x="30695" y="36327"/>
                      <a:pt x="30760" y="36327"/>
                    </a:cubicBezTo>
                    <a:cubicBezTo>
                      <a:pt x="30861" y="36327"/>
                      <a:pt x="30984" y="36304"/>
                      <a:pt x="31028" y="36304"/>
                    </a:cubicBezTo>
                    <a:cubicBezTo>
                      <a:pt x="30974" y="36188"/>
                      <a:pt x="30929" y="36108"/>
                      <a:pt x="30885" y="36072"/>
                    </a:cubicBezTo>
                    <a:cubicBezTo>
                      <a:pt x="30921" y="36063"/>
                      <a:pt x="30956" y="36054"/>
                      <a:pt x="30992" y="36045"/>
                    </a:cubicBezTo>
                    <a:cubicBezTo>
                      <a:pt x="31037" y="36170"/>
                      <a:pt x="31099" y="36304"/>
                      <a:pt x="31206" y="36304"/>
                    </a:cubicBezTo>
                    <a:cubicBezTo>
                      <a:pt x="31206" y="36250"/>
                      <a:pt x="31028" y="35760"/>
                      <a:pt x="31081" y="35760"/>
                    </a:cubicBezTo>
                    <a:lnTo>
                      <a:pt x="31170" y="35760"/>
                    </a:lnTo>
                    <a:cubicBezTo>
                      <a:pt x="31197" y="35760"/>
                      <a:pt x="31224" y="35769"/>
                      <a:pt x="31242" y="35777"/>
                    </a:cubicBezTo>
                    <a:cubicBezTo>
                      <a:pt x="31242" y="35786"/>
                      <a:pt x="31242" y="35795"/>
                      <a:pt x="31242" y="35804"/>
                    </a:cubicBezTo>
                    <a:cubicBezTo>
                      <a:pt x="31242" y="35840"/>
                      <a:pt x="31304" y="35885"/>
                      <a:pt x="31376" y="35929"/>
                    </a:cubicBezTo>
                    <a:cubicBezTo>
                      <a:pt x="31384" y="35974"/>
                      <a:pt x="31384" y="36036"/>
                      <a:pt x="31384" y="36090"/>
                    </a:cubicBezTo>
                    <a:cubicBezTo>
                      <a:pt x="31340" y="36099"/>
                      <a:pt x="31304" y="36108"/>
                      <a:pt x="31260" y="36125"/>
                    </a:cubicBezTo>
                    <a:cubicBezTo>
                      <a:pt x="31290" y="36156"/>
                      <a:pt x="31328" y="36174"/>
                      <a:pt x="31358" y="36174"/>
                    </a:cubicBezTo>
                    <a:cubicBezTo>
                      <a:pt x="31373" y="36174"/>
                      <a:pt x="31385" y="36170"/>
                      <a:pt x="31393" y="36161"/>
                    </a:cubicBezTo>
                    <a:cubicBezTo>
                      <a:pt x="31393" y="36167"/>
                      <a:pt x="31393" y="36173"/>
                      <a:pt x="31393" y="36178"/>
                    </a:cubicBezTo>
                    <a:lnTo>
                      <a:pt x="31393" y="36178"/>
                    </a:lnTo>
                    <a:cubicBezTo>
                      <a:pt x="31399" y="36133"/>
                      <a:pt x="31423" y="36116"/>
                      <a:pt x="31457" y="36116"/>
                    </a:cubicBezTo>
                    <a:cubicBezTo>
                      <a:pt x="31517" y="36116"/>
                      <a:pt x="31607" y="36168"/>
                      <a:pt x="31679" y="36215"/>
                    </a:cubicBezTo>
                    <a:cubicBezTo>
                      <a:pt x="31643" y="36161"/>
                      <a:pt x="31625" y="36090"/>
                      <a:pt x="31625" y="36018"/>
                    </a:cubicBezTo>
                    <a:lnTo>
                      <a:pt x="31625" y="36018"/>
                    </a:lnTo>
                    <a:cubicBezTo>
                      <a:pt x="31631" y="36019"/>
                      <a:pt x="31637" y="36019"/>
                      <a:pt x="31641" y="36019"/>
                    </a:cubicBezTo>
                    <a:cubicBezTo>
                      <a:pt x="31742" y="36019"/>
                      <a:pt x="31660" y="35935"/>
                      <a:pt x="31643" y="35876"/>
                    </a:cubicBezTo>
                    <a:cubicBezTo>
                      <a:pt x="31643" y="35867"/>
                      <a:pt x="31652" y="35849"/>
                      <a:pt x="31652" y="35840"/>
                    </a:cubicBezTo>
                    <a:cubicBezTo>
                      <a:pt x="31657" y="35838"/>
                      <a:pt x="31663" y="35836"/>
                      <a:pt x="31671" y="35836"/>
                    </a:cubicBezTo>
                    <a:cubicBezTo>
                      <a:pt x="31692" y="35836"/>
                      <a:pt x="31725" y="35845"/>
                      <a:pt x="31777" y="35858"/>
                    </a:cubicBezTo>
                    <a:cubicBezTo>
                      <a:pt x="31777" y="35822"/>
                      <a:pt x="31741" y="35786"/>
                      <a:pt x="31697" y="35751"/>
                    </a:cubicBezTo>
                    <a:cubicBezTo>
                      <a:pt x="31709" y="35736"/>
                      <a:pt x="31724" y="35727"/>
                      <a:pt x="31739" y="35727"/>
                    </a:cubicBezTo>
                    <a:cubicBezTo>
                      <a:pt x="31780" y="35727"/>
                      <a:pt x="31830" y="35786"/>
                      <a:pt x="31875" y="35947"/>
                    </a:cubicBezTo>
                    <a:cubicBezTo>
                      <a:pt x="31887" y="35927"/>
                      <a:pt x="31908" y="35919"/>
                      <a:pt x="31935" y="35919"/>
                    </a:cubicBezTo>
                    <a:cubicBezTo>
                      <a:pt x="32107" y="35919"/>
                      <a:pt x="32536" y="36245"/>
                      <a:pt x="32607" y="36245"/>
                    </a:cubicBezTo>
                    <a:cubicBezTo>
                      <a:pt x="32628" y="36245"/>
                      <a:pt x="32617" y="36214"/>
                      <a:pt x="32553" y="36134"/>
                    </a:cubicBezTo>
                    <a:cubicBezTo>
                      <a:pt x="32571" y="36134"/>
                      <a:pt x="32580" y="36125"/>
                      <a:pt x="32598" y="36125"/>
                    </a:cubicBezTo>
                    <a:cubicBezTo>
                      <a:pt x="32647" y="36139"/>
                      <a:pt x="32718" y="36150"/>
                      <a:pt x="32779" y="36150"/>
                    </a:cubicBezTo>
                    <a:cubicBezTo>
                      <a:pt x="32841" y="36150"/>
                      <a:pt x="32892" y="36139"/>
                      <a:pt x="32901" y="36108"/>
                    </a:cubicBezTo>
                    <a:cubicBezTo>
                      <a:pt x="32919" y="36072"/>
                      <a:pt x="32830" y="36054"/>
                      <a:pt x="32758" y="36018"/>
                    </a:cubicBezTo>
                    <a:cubicBezTo>
                      <a:pt x="32781" y="35973"/>
                      <a:pt x="32753" y="35954"/>
                      <a:pt x="32702" y="35954"/>
                    </a:cubicBezTo>
                    <a:cubicBezTo>
                      <a:pt x="32692" y="35954"/>
                      <a:pt x="32681" y="35954"/>
                      <a:pt x="32669" y="35956"/>
                    </a:cubicBezTo>
                    <a:cubicBezTo>
                      <a:pt x="32660" y="35938"/>
                      <a:pt x="32660" y="35929"/>
                      <a:pt x="32669" y="35911"/>
                    </a:cubicBezTo>
                    <a:cubicBezTo>
                      <a:pt x="32740" y="35804"/>
                      <a:pt x="33124" y="35876"/>
                      <a:pt x="33035" y="35581"/>
                    </a:cubicBezTo>
                    <a:cubicBezTo>
                      <a:pt x="33026" y="35554"/>
                      <a:pt x="33017" y="35537"/>
                      <a:pt x="33008" y="35501"/>
                    </a:cubicBezTo>
                    <a:lnTo>
                      <a:pt x="33008" y="35501"/>
                    </a:lnTo>
                    <a:cubicBezTo>
                      <a:pt x="33017" y="35510"/>
                      <a:pt x="33035" y="35510"/>
                      <a:pt x="33062" y="35510"/>
                    </a:cubicBezTo>
                    <a:cubicBezTo>
                      <a:pt x="33106" y="35546"/>
                      <a:pt x="33160" y="35581"/>
                      <a:pt x="33213" y="35617"/>
                    </a:cubicBezTo>
                    <a:cubicBezTo>
                      <a:pt x="33195" y="35617"/>
                      <a:pt x="33187" y="35617"/>
                      <a:pt x="33187" y="35608"/>
                    </a:cubicBezTo>
                    <a:lnTo>
                      <a:pt x="33187" y="35608"/>
                    </a:lnTo>
                    <a:cubicBezTo>
                      <a:pt x="33160" y="35786"/>
                      <a:pt x="33240" y="35867"/>
                      <a:pt x="33044" y="35965"/>
                    </a:cubicBezTo>
                    <a:cubicBezTo>
                      <a:pt x="33240" y="35992"/>
                      <a:pt x="32990" y="36036"/>
                      <a:pt x="33115" y="36063"/>
                    </a:cubicBezTo>
                    <a:cubicBezTo>
                      <a:pt x="33097" y="36072"/>
                      <a:pt x="33097" y="36099"/>
                      <a:pt x="33106" y="36125"/>
                    </a:cubicBezTo>
                    <a:cubicBezTo>
                      <a:pt x="33111" y="36125"/>
                      <a:pt x="33117" y="36125"/>
                      <a:pt x="33122" y="36125"/>
                    </a:cubicBezTo>
                    <a:cubicBezTo>
                      <a:pt x="33222" y="36125"/>
                      <a:pt x="33382" y="36200"/>
                      <a:pt x="33534" y="36259"/>
                    </a:cubicBezTo>
                    <a:cubicBezTo>
                      <a:pt x="33534" y="36268"/>
                      <a:pt x="33543" y="36277"/>
                      <a:pt x="33543" y="36286"/>
                    </a:cubicBezTo>
                    <a:cubicBezTo>
                      <a:pt x="33557" y="36290"/>
                      <a:pt x="33570" y="36293"/>
                      <a:pt x="33582" y="36293"/>
                    </a:cubicBezTo>
                    <a:cubicBezTo>
                      <a:pt x="33595" y="36293"/>
                      <a:pt x="33606" y="36290"/>
                      <a:pt x="33615" y="36286"/>
                    </a:cubicBezTo>
                    <a:cubicBezTo>
                      <a:pt x="33690" y="36313"/>
                      <a:pt x="33764" y="36331"/>
                      <a:pt x="33831" y="36331"/>
                    </a:cubicBezTo>
                    <a:cubicBezTo>
                      <a:pt x="33940" y="36331"/>
                      <a:pt x="34032" y="36284"/>
                      <a:pt x="34088" y="36152"/>
                    </a:cubicBezTo>
                    <a:lnTo>
                      <a:pt x="34088" y="36152"/>
                    </a:lnTo>
                    <a:cubicBezTo>
                      <a:pt x="34084" y="36157"/>
                      <a:pt x="34081" y="36159"/>
                      <a:pt x="34078" y="36159"/>
                    </a:cubicBezTo>
                    <a:cubicBezTo>
                      <a:pt x="34061" y="36159"/>
                      <a:pt x="34061" y="36069"/>
                      <a:pt x="34061" y="35992"/>
                    </a:cubicBezTo>
                    <a:lnTo>
                      <a:pt x="34061" y="35992"/>
                    </a:lnTo>
                    <a:cubicBezTo>
                      <a:pt x="34159" y="36054"/>
                      <a:pt x="34275" y="36063"/>
                      <a:pt x="34427" y="36063"/>
                    </a:cubicBezTo>
                    <a:cubicBezTo>
                      <a:pt x="34569" y="36188"/>
                      <a:pt x="34712" y="36322"/>
                      <a:pt x="34908" y="36322"/>
                    </a:cubicBezTo>
                    <a:cubicBezTo>
                      <a:pt x="35015" y="36322"/>
                      <a:pt x="35256" y="36179"/>
                      <a:pt x="35408" y="36081"/>
                    </a:cubicBezTo>
                    <a:cubicBezTo>
                      <a:pt x="35417" y="36081"/>
                      <a:pt x="35435" y="36081"/>
                      <a:pt x="35444" y="36090"/>
                    </a:cubicBezTo>
                    <a:cubicBezTo>
                      <a:pt x="35352" y="36223"/>
                      <a:pt x="35345" y="36269"/>
                      <a:pt x="35382" y="36269"/>
                    </a:cubicBezTo>
                    <a:cubicBezTo>
                      <a:pt x="35431" y="36269"/>
                      <a:pt x="35559" y="36187"/>
                      <a:pt x="35667" y="36125"/>
                    </a:cubicBezTo>
                    <a:cubicBezTo>
                      <a:pt x="35895" y="36166"/>
                      <a:pt x="36123" y="36207"/>
                      <a:pt x="36364" y="36207"/>
                    </a:cubicBezTo>
                    <a:cubicBezTo>
                      <a:pt x="36387" y="36207"/>
                      <a:pt x="36410" y="36206"/>
                      <a:pt x="36434" y="36206"/>
                    </a:cubicBezTo>
                    <a:cubicBezTo>
                      <a:pt x="36425" y="36188"/>
                      <a:pt x="36184" y="35876"/>
                      <a:pt x="36184" y="35867"/>
                    </a:cubicBezTo>
                    <a:cubicBezTo>
                      <a:pt x="36152" y="35967"/>
                      <a:pt x="36095" y="36011"/>
                      <a:pt x="36053" y="36011"/>
                    </a:cubicBezTo>
                    <a:cubicBezTo>
                      <a:pt x="36001" y="36011"/>
                      <a:pt x="35972" y="35944"/>
                      <a:pt x="36041" y="35831"/>
                    </a:cubicBezTo>
                    <a:lnTo>
                      <a:pt x="36041" y="35831"/>
                    </a:lnTo>
                    <a:cubicBezTo>
                      <a:pt x="36064" y="35846"/>
                      <a:pt x="36087" y="35853"/>
                      <a:pt x="36110" y="35853"/>
                    </a:cubicBezTo>
                    <a:cubicBezTo>
                      <a:pt x="36167" y="35853"/>
                      <a:pt x="36225" y="35811"/>
                      <a:pt x="36282" y="35760"/>
                    </a:cubicBezTo>
                    <a:cubicBezTo>
                      <a:pt x="36282" y="35794"/>
                      <a:pt x="36654" y="36099"/>
                      <a:pt x="36633" y="36099"/>
                    </a:cubicBezTo>
                    <a:cubicBezTo>
                      <a:pt x="36632" y="36099"/>
                      <a:pt x="36631" y="36099"/>
                      <a:pt x="36630" y="36099"/>
                    </a:cubicBezTo>
                    <a:lnTo>
                      <a:pt x="36630" y="36099"/>
                    </a:lnTo>
                    <a:cubicBezTo>
                      <a:pt x="36692" y="36125"/>
                      <a:pt x="36933" y="36179"/>
                      <a:pt x="36987" y="36179"/>
                    </a:cubicBezTo>
                    <a:cubicBezTo>
                      <a:pt x="37107" y="36183"/>
                      <a:pt x="37153" y="36202"/>
                      <a:pt x="37166" y="36202"/>
                    </a:cubicBezTo>
                    <a:cubicBezTo>
                      <a:pt x="37183" y="36202"/>
                      <a:pt x="37139" y="36165"/>
                      <a:pt x="37139" y="36000"/>
                    </a:cubicBezTo>
                    <a:lnTo>
                      <a:pt x="37139" y="36000"/>
                    </a:lnTo>
                    <a:cubicBezTo>
                      <a:pt x="37192" y="36134"/>
                      <a:pt x="37290" y="36206"/>
                      <a:pt x="37433" y="36224"/>
                    </a:cubicBezTo>
                    <a:cubicBezTo>
                      <a:pt x="37433" y="36215"/>
                      <a:pt x="37254" y="36054"/>
                      <a:pt x="37370" y="36054"/>
                    </a:cubicBezTo>
                    <a:cubicBezTo>
                      <a:pt x="37486" y="36108"/>
                      <a:pt x="37611" y="36143"/>
                      <a:pt x="37754" y="36161"/>
                    </a:cubicBezTo>
                    <a:cubicBezTo>
                      <a:pt x="37781" y="36188"/>
                      <a:pt x="37825" y="36215"/>
                      <a:pt x="37906" y="36215"/>
                    </a:cubicBezTo>
                    <a:cubicBezTo>
                      <a:pt x="37915" y="36206"/>
                      <a:pt x="37906" y="36188"/>
                      <a:pt x="37897" y="36170"/>
                    </a:cubicBezTo>
                    <a:cubicBezTo>
                      <a:pt x="37995" y="36170"/>
                      <a:pt x="38093" y="36161"/>
                      <a:pt x="38200" y="36152"/>
                    </a:cubicBezTo>
                    <a:cubicBezTo>
                      <a:pt x="38218" y="36179"/>
                      <a:pt x="38289" y="36197"/>
                      <a:pt x="38450" y="36197"/>
                    </a:cubicBezTo>
                    <a:cubicBezTo>
                      <a:pt x="38423" y="36161"/>
                      <a:pt x="38405" y="36134"/>
                      <a:pt x="38396" y="36116"/>
                    </a:cubicBezTo>
                    <a:cubicBezTo>
                      <a:pt x="38495" y="36090"/>
                      <a:pt x="38602" y="36063"/>
                      <a:pt x="38709" y="36027"/>
                    </a:cubicBezTo>
                    <a:lnTo>
                      <a:pt x="38709" y="36027"/>
                    </a:lnTo>
                    <a:cubicBezTo>
                      <a:pt x="38655" y="36078"/>
                      <a:pt x="38672" y="36097"/>
                      <a:pt x="38721" y="36097"/>
                    </a:cubicBezTo>
                    <a:cubicBezTo>
                      <a:pt x="38826" y="36097"/>
                      <a:pt x="39077" y="36010"/>
                      <a:pt x="39083" y="35974"/>
                    </a:cubicBezTo>
                    <a:cubicBezTo>
                      <a:pt x="39092" y="35965"/>
                      <a:pt x="39092" y="35956"/>
                      <a:pt x="39092" y="35956"/>
                    </a:cubicBezTo>
                    <a:cubicBezTo>
                      <a:pt x="39092" y="35947"/>
                      <a:pt x="39101" y="35947"/>
                      <a:pt x="39101" y="35947"/>
                    </a:cubicBezTo>
                    <a:lnTo>
                      <a:pt x="39101" y="35947"/>
                    </a:lnTo>
                    <a:cubicBezTo>
                      <a:pt x="39092" y="36018"/>
                      <a:pt x="39066" y="36063"/>
                      <a:pt x="39004" y="36089"/>
                    </a:cubicBezTo>
                    <a:lnTo>
                      <a:pt x="39004" y="36089"/>
                    </a:lnTo>
                    <a:cubicBezTo>
                      <a:pt x="39009" y="36087"/>
                      <a:pt x="39024" y="36087"/>
                      <a:pt x="39045" y="36087"/>
                    </a:cubicBezTo>
                    <a:cubicBezTo>
                      <a:pt x="39208" y="36087"/>
                      <a:pt x="39779" y="36137"/>
                      <a:pt x="39842" y="36152"/>
                    </a:cubicBezTo>
                    <a:cubicBezTo>
                      <a:pt x="39815" y="36125"/>
                      <a:pt x="39788" y="36090"/>
                      <a:pt x="39752" y="36054"/>
                    </a:cubicBezTo>
                    <a:lnTo>
                      <a:pt x="39752" y="36054"/>
                    </a:lnTo>
                    <a:cubicBezTo>
                      <a:pt x="39975" y="36108"/>
                      <a:pt x="40163" y="36134"/>
                      <a:pt x="40225" y="36161"/>
                    </a:cubicBezTo>
                    <a:cubicBezTo>
                      <a:pt x="40216" y="36134"/>
                      <a:pt x="40216" y="36116"/>
                      <a:pt x="40216" y="36090"/>
                    </a:cubicBezTo>
                    <a:lnTo>
                      <a:pt x="40216" y="36090"/>
                    </a:lnTo>
                    <a:cubicBezTo>
                      <a:pt x="40279" y="36134"/>
                      <a:pt x="40332" y="36161"/>
                      <a:pt x="40359" y="36161"/>
                    </a:cubicBezTo>
                    <a:cubicBezTo>
                      <a:pt x="40323" y="36125"/>
                      <a:pt x="40404" y="36090"/>
                      <a:pt x="40520" y="36063"/>
                    </a:cubicBezTo>
                    <a:cubicBezTo>
                      <a:pt x="40537" y="36099"/>
                      <a:pt x="40573" y="36134"/>
                      <a:pt x="40609" y="36161"/>
                    </a:cubicBezTo>
                    <a:cubicBezTo>
                      <a:pt x="40618" y="36143"/>
                      <a:pt x="40671" y="36090"/>
                      <a:pt x="40725" y="36036"/>
                    </a:cubicBezTo>
                    <a:cubicBezTo>
                      <a:pt x="40787" y="36027"/>
                      <a:pt x="40850" y="36027"/>
                      <a:pt x="40903" y="36018"/>
                    </a:cubicBezTo>
                    <a:cubicBezTo>
                      <a:pt x="40903" y="36027"/>
                      <a:pt x="40903" y="36027"/>
                      <a:pt x="40903" y="36027"/>
                    </a:cubicBezTo>
                    <a:cubicBezTo>
                      <a:pt x="40903" y="36026"/>
                      <a:pt x="40902" y="36025"/>
                      <a:pt x="40901" y="36025"/>
                    </a:cubicBezTo>
                    <a:cubicBezTo>
                      <a:pt x="40877" y="36025"/>
                      <a:pt x="40688" y="36197"/>
                      <a:pt x="40671" y="36206"/>
                    </a:cubicBezTo>
                    <a:cubicBezTo>
                      <a:pt x="40734" y="36241"/>
                      <a:pt x="40814" y="36268"/>
                      <a:pt x="40903" y="36277"/>
                    </a:cubicBezTo>
                    <a:cubicBezTo>
                      <a:pt x="40856" y="36336"/>
                      <a:pt x="40794" y="36391"/>
                      <a:pt x="40894" y="36391"/>
                    </a:cubicBezTo>
                    <a:cubicBezTo>
                      <a:pt x="40946" y="36391"/>
                      <a:pt x="41042" y="36376"/>
                      <a:pt x="41207" y="36339"/>
                    </a:cubicBezTo>
                    <a:cubicBezTo>
                      <a:pt x="41171" y="36331"/>
                      <a:pt x="41144" y="36313"/>
                      <a:pt x="41126" y="36295"/>
                    </a:cubicBezTo>
                    <a:cubicBezTo>
                      <a:pt x="41198" y="36295"/>
                      <a:pt x="41278" y="36286"/>
                      <a:pt x="41340" y="36277"/>
                    </a:cubicBezTo>
                    <a:cubicBezTo>
                      <a:pt x="41304" y="36153"/>
                      <a:pt x="41280" y="36117"/>
                      <a:pt x="41256" y="36117"/>
                    </a:cubicBezTo>
                    <a:cubicBezTo>
                      <a:pt x="41224" y="36117"/>
                      <a:pt x="41191" y="36181"/>
                      <a:pt x="41128" y="36181"/>
                    </a:cubicBezTo>
                    <a:cubicBezTo>
                      <a:pt x="41109" y="36181"/>
                      <a:pt x="41088" y="36175"/>
                      <a:pt x="41064" y="36161"/>
                    </a:cubicBezTo>
                    <a:cubicBezTo>
                      <a:pt x="41055" y="36152"/>
                      <a:pt x="41242" y="36027"/>
                      <a:pt x="41287" y="36027"/>
                    </a:cubicBezTo>
                    <a:cubicBezTo>
                      <a:pt x="41292" y="36027"/>
                      <a:pt x="41297" y="36026"/>
                      <a:pt x="41302" y="36026"/>
                    </a:cubicBezTo>
                    <a:cubicBezTo>
                      <a:pt x="41433" y="36026"/>
                      <a:pt x="41363" y="36251"/>
                      <a:pt x="41501" y="36268"/>
                    </a:cubicBezTo>
                    <a:cubicBezTo>
                      <a:pt x="41579" y="36279"/>
                      <a:pt x="41679" y="36283"/>
                      <a:pt x="41782" y="36283"/>
                    </a:cubicBezTo>
                    <a:cubicBezTo>
                      <a:pt x="41855" y="36283"/>
                      <a:pt x="41930" y="36281"/>
                      <a:pt x="42000" y="36277"/>
                    </a:cubicBezTo>
                    <a:cubicBezTo>
                      <a:pt x="42009" y="36277"/>
                      <a:pt x="42018" y="36286"/>
                      <a:pt x="42036" y="36286"/>
                    </a:cubicBezTo>
                    <a:cubicBezTo>
                      <a:pt x="42045" y="36277"/>
                      <a:pt x="42045" y="36277"/>
                      <a:pt x="42045" y="36268"/>
                    </a:cubicBezTo>
                    <a:cubicBezTo>
                      <a:pt x="42099" y="36268"/>
                      <a:pt x="42152" y="36268"/>
                      <a:pt x="42197" y="36259"/>
                    </a:cubicBezTo>
                    <a:lnTo>
                      <a:pt x="42197" y="36259"/>
                    </a:lnTo>
                    <a:cubicBezTo>
                      <a:pt x="42196" y="36259"/>
                      <a:pt x="42195" y="36259"/>
                      <a:pt x="42195" y="36259"/>
                    </a:cubicBezTo>
                    <a:cubicBezTo>
                      <a:pt x="42145" y="36259"/>
                      <a:pt x="42082" y="35961"/>
                      <a:pt x="42052" y="35938"/>
                    </a:cubicBezTo>
                    <a:lnTo>
                      <a:pt x="42054" y="35938"/>
                    </a:lnTo>
                    <a:cubicBezTo>
                      <a:pt x="42108" y="35947"/>
                      <a:pt x="42161" y="35956"/>
                      <a:pt x="42215" y="35956"/>
                    </a:cubicBezTo>
                    <a:cubicBezTo>
                      <a:pt x="42286" y="35992"/>
                      <a:pt x="42339" y="36054"/>
                      <a:pt x="42357" y="36125"/>
                    </a:cubicBezTo>
                    <a:cubicBezTo>
                      <a:pt x="42304" y="36197"/>
                      <a:pt x="42250" y="36259"/>
                      <a:pt x="42241" y="36304"/>
                    </a:cubicBezTo>
                    <a:cubicBezTo>
                      <a:pt x="42259" y="36295"/>
                      <a:pt x="42277" y="36286"/>
                      <a:pt x="42295" y="36277"/>
                    </a:cubicBezTo>
                    <a:cubicBezTo>
                      <a:pt x="42332" y="36288"/>
                      <a:pt x="42363" y="36293"/>
                      <a:pt x="42390" y="36293"/>
                    </a:cubicBezTo>
                    <a:cubicBezTo>
                      <a:pt x="42427" y="36293"/>
                      <a:pt x="42456" y="36284"/>
                      <a:pt x="42482" y="36268"/>
                    </a:cubicBezTo>
                    <a:cubicBezTo>
                      <a:pt x="42491" y="36277"/>
                      <a:pt x="42500" y="36286"/>
                      <a:pt x="42518" y="36295"/>
                    </a:cubicBezTo>
                    <a:cubicBezTo>
                      <a:pt x="42598" y="36250"/>
                      <a:pt x="42678" y="36134"/>
                      <a:pt x="42768" y="36036"/>
                    </a:cubicBezTo>
                    <a:cubicBezTo>
                      <a:pt x="42786" y="36108"/>
                      <a:pt x="42786" y="36250"/>
                      <a:pt x="42786" y="36250"/>
                    </a:cubicBezTo>
                    <a:cubicBezTo>
                      <a:pt x="43053" y="36018"/>
                      <a:pt x="42982" y="35974"/>
                      <a:pt x="42839" y="35965"/>
                    </a:cubicBezTo>
                    <a:cubicBezTo>
                      <a:pt x="42900" y="35912"/>
                      <a:pt x="42960" y="35872"/>
                      <a:pt x="43032" y="35872"/>
                    </a:cubicBezTo>
                    <a:cubicBezTo>
                      <a:pt x="43044" y="35872"/>
                      <a:pt x="43058" y="35873"/>
                      <a:pt x="43071" y="35876"/>
                    </a:cubicBezTo>
                    <a:cubicBezTo>
                      <a:pt x="43133" y="35893"/>
                      <a:pt x="43178" y="35911"/>
                      <a:pt x="43214" y="35947"/>
                    </a:cubicBezTo>
                    <a:cubicBezTo>
                      <a:pt x="43142" y="35947"/>
                      <a:pt x="43053" y="35974"/>
                      <a:pt x="43053" y="36027"/>
                    </a:cubicBezTo>
                    <a:cubicBezTo>
                      <a:pt x="43053" y="36063"/>
                      <a:pt x="43091" y="36076"/>
                      <a:pt x="43139" y="36076"/>
                    </a:cubicBezTo>
                    <a:cubicBezTo>
                      <a:pt x="43187" y="36076"/>
                      <a:pt x="43245" y="36063"/>
                      <a:pt x="43285" y="36045"/>
                    </a:cubicBezTo>
                    <a:lnTo>
                      <a:pt x="43285" y="36045"/>
                    </a:lnTo>
                    <a:cubicBezTo>
                      <a:pt x="43321" y="36116"/>
                      <a:pt x="43312" y="36215"/>
                      <a:pt x="43258" y="36304"/>
                    </a:cubicBezTo>
                    <a:lnTo>
                      <a:pt x="43571" y="36304"/>
                    </a:lnTo>
                    <a:cubicBezTo>
                      <a:pt x="43499" y="36206"/>
                      <a:pt x="43499" y="36134"/>
                      <a:pt x="43517" y="36072"/>
                    </a:cubicBezTo>
                    <a:lnTo>
                      <a:pt x="43517" y="36072"/>
                    </a:lnTo>
                    <a:cubicBezTo>
                      <a:pt x="43526" y="36081"/>
                      <a:pt x="43535" y="36099"/>
                      <a:pt x="43544" y="36108"/>
                    </a:cubicBezTo>
                    <a:cubicBezTo>
                      <a:pt x="43535" y="36090"/>
                      <a:pt x="43526" y="36081"/>
                      <a:pt x="43526" y="36072"/>
                    </a:cubicBezTo>
                    <a:cubicBezTo>
                      <a:pt x="43535" y="36045"/>
                      <a:pt x="43544" y="36027"/>
                      <a:pt x="43562" y="36009"/>
                    </a:cubicBezTo>
                    <a:cubicBezTo>
                      <a:pt x="43606" y="36045"/>
                      <a:pt x="43660" y="36081"/>
                      <a:pt x="43687" y="36081"/>
                    </a:cubicBezTo>
                    <a:cubicBezTo>
                      <a:pt x="43660" y="36036"/>
                      <a:pt x="43633" y="36000"/>
                      <a:pt x="43606" y="35974"/>
                    </a:cubicBezTo>
                    <a:cubicBezTo>
                      <a:pt x="43624" y="35956"/>
                      <a:pt x="43642" y="35938"/>
                      <a:pt x="43669" y="35920"/>
                    </a:cubicBezTo>
                    <a:cubicBezTo>
                      <a:pt x="43749" y="35974"/>
                      <a:pt x="43856" y="36009"/>
                      <a:pt x="43901" y="36018"/>
                    </a:cubicBezTo>
                    <a:lnTo>
                      <a:pt x="43936" y="36018"/>
                    </a:lnTo>
                    <a:cubicBezTo>
                      <a:pt x="43947" y="36054"/>
                      <a:pt x="43959" y="36077"/>
                      <a:pt x="43974" y="36077"/>
                    </a:cubicBezTo>
                    <a:cubicBezTo>
                      <a:pt x="43996" y="36077"/>
                      <a:pt x="44024" y="36027"/>
                      <a:pt x="44061" y="35893"/>
                    </a:cubicBezTo>
                    <a:cubicBezTo>
                      <a:pt x="44070" y="35947"/>
                      <a:pt x="44454" y="36143"/>
                      <a:pt x="44365" y="36206"/>
                    </a:cubicBezTo>
                    <a:cubicBezTo>
                      <a:pt x="44296" y="36253"/>
                      <a:pt x="44231" y="36269"/>
                      <a:pt x="44167" y="36269"/>
                    </a:cubicBezTo>
                    <a:cubicBezTo>
                      <a:pt x="44052" y="36269"/>
                      <a:pt x="43943" y="36220"/>
                      <a:pt x="43838" y="36220"/>
                    </a:cubicBezTo>
                    <a:cubicBezTo>
                      <a:pt x="43772" y="36220"/>
                      <a:pt x="43706" y="36239"/>
                      <a:pt x="43642" y="36304"/>
                    </a:cubicBezTo>
                    <a:cubicBezTo>
                      <a:pt x="43735" y="36304"/>
                      <a:pt x="43869" y="36313"/>
                      <a:pt x="44012" y="36313"/>
                    </a:cubicBezTo>
                    <a:cubicBezTo>
                      <a:pt x="44282" y="36313"/>
                      <a:pt x="44584" y="36279"/>
                      <a:pt x="44695" y="36081"/>
                    </a:cubicBezTo>
                    <a:cubicBezTo>
                      <a:pt x="44724" y="36110"/>
                      <a:pt x="44778" y="36128"/>
                      <a:pt x="44831" y="36128"/>
                    </a:cubicBezTo>
                    <a:cubicBezTo>
                      <a:pt x="44842" y="36128"/>
                      <a:pt x="44853" y="36127"/>
                      <a:pt x="44864" y="36125"/>
                    </a:cubicBezTo>
                    <a:lnTo>
                      <a:pt x="44864" y="36125"/>
                    </a:lnTo>
                    <a:cubicBezTo>
                      <a:pt x="44855" y="36197"/>
                      <a:pt x="44802" y="36259"/>
                      <a:pt x="44739" y="36331"/>
                    </a:cubicBezTo>
                    <a:cubicBezTo>
                      <a:pt x="45105" y="36206"/>
                      <a:pt x="45498" y="36152"/>
                      <a:pt x="45890" y="36134"/>
                    </a:cubicBezTo>
                    <a:lnTo>
                      <a:pt x="45890" y="36134"/>
                    </a:lnTo>
                    <a:cubicBezTo>
                      <a:pt x="45854" y="36161"/>
                      <a:pt x="45819" y="36232"/>
                      <a:pt x="45845" y="36286"/>
                    </a:cubicBezTo>
                    <a:cubicBezTo>
                      <a:pt x="45861" y="36292"/>
                      <a:pt x="45875" y="36295"/>
                      <a:pt x="45886" y="36295"/>
                    </a:cubicBezTo>
                    <a:cubicBezTo>
                      <a:pt x="45926" y="36295"/>
                      <a:pt x="45940" y="36259"/>
                      <a:pt x="45926" y="36197"/>
                    </a:cubicBezTo>
                    <a:cubicBezTo>
                      <a:pt x="45935" y="36161"/>
                      <a:pt x="45935" y="36143"/>
                      <a:pt x="45926" y="36125"/>
                    </a:cubicBezTo>
                    <a:cubicBezTo>
                      <a:pt x="46069" y="36118"/>
                      <a:pt x="46213" y="36115"/>
                      <a:pt x="46356" y="36115"/>
                    </a:cubicBezTo>
                    <a:cubicBezTo>
                      <a:pt x="46738" y="36115"/>
                      <a:pt x="47117" y="36134"/>
                      <a:pt x="47487" y="36134"/>
                    </a:cubicBezTo>
                    <a:cubicBezTo>
                      <a:pt x="47549" y="36134"/>
                      <a:pt x="47710" y="36108"/>
                      <a:pt x="47844" y="36108"/>
                    </a:cubicBezTo>
                    <a:cubicBezTo>
                      <a:pt x="47906" y="36116"/>
                      <a:pt x="47960" y="36125"/>
                      <a:pt x="48022" y="36134"/>
                    </a:cubicBezTo>
                    <a:cubicBezTo>
                      <a:pt x="48040" y="36161"/>
                      <a:pt x="48031" y="36188"/>
                      <a:pt x="47978" y="36241"/>
                    </a:cubicBezTo>
                    <a:cubicBezTo>
                      <a:pt x="48102" y="36232"/>
                      <a:pt x="48272" y="36224"/>
                      <a:pt x="48459" y="36197"/>
                    </a:cubicBezTo>
                    <a:cubicBezTo>
                      <a:pt x="48549" y="36206"/>
                      <a:pt x="48638" y="36206"/>
                      <a:pt x="48727" y="36206"/>
                    </a:cubicBezTo>
                    <a:cubicBezTo>
                      <a:pt x="48727" y="36206"/>
                      <a:pt x="48718" y="36188"/>
                      <a:pt x="48700" y="36161"/>
                    </a:cubicBezTo>
                    <a:cubicBezTo>
                      <a:pt x="48905" y="36116"/>
                      <a:pt x="49128" y="36063"/>
                      <a:pt x="49298" y="35983"/>
                    </a:cubicBezTo>
                    <a:cubicBezTo>
                      <a:pt x="49340" y="35995"/>
                      <a:pt x="49379" y="36000"/>
                      <a:pt x="49417" y="36000"/>
                    </a:cubicBezTo>
                    <a:cubicBezTo>
                      <a:pt x="49484" y="36000"/>
                      <a:pt x="49547" y="35985"/>
                      <a:pt x="49610" y="35974"/>
                    </a:cubicBezTo>
                    <a:cubicBezTo>
                      <a:pt x="49628" y="36054"/>
                      <a:pt x="49673" y="36134"/>
                      <a:pt x="49744" y="36161"/>
                    </a:cubicBezTo>
                    <a:cubicBezTo>
                      <a:pt x="49710" y="36066"/>
                      <a:pt x="49757" y="36032"/>
                      <a:pt x="49819" y="36032"/>
                    </a:cubicBezTo>
                    <a:cubicBezTo>
                      <a:pt x="49937" y="36032"/>
                      <a:pt x="50112" y="36156"/>
                      <a:pt x="49896" y="36215"/>
                    </a:cubicBezTo>
                    <a:cubicBezTo>
                      <a:pt x="50021" y="36256"/>
                      <a:pt x="50426" y="36314"/>
                      <a:pt x="50603" y="36314"/>
                    </a:cubicBezTo>
                    <a:cubicBezTo>
                      <a:pt x="50615" y="36314"/>
                      <a:pt x="50626" y="36313"/>
                      <a:pt x="50636" y="36313"/>
                    </a:cubicBezTo>
                    <a:cubicBezTo>
                      <a:pt x="50642" y="36312"/>
                      <a:pt x="50649" y="36312"/>
                      <a:pt x="50657" y="36312"/>
                    </a:cubicBezTo>
                    <a:cubicBezTo>
                      <a:pt x="50739" y="36312"/>
                      <a:pt x="50933" y="36349"/>
                      <a:pt x="50957" y="36357"/>
                    </a:cubicBezTo>
                    <a:cubicBezTo>
                      <a:pt x="50939" y="36348"/>
                      <a:pt x="50922" y="36259"/>
                      <a:pt x="50930" y="36215"/>
                    </a:cubicBezTo>
                    <a:cubicBezTo>
                      <a:pt x="50939" y="36206"/>
                      <a:pt x="50939" y="36197"/>
                      <a:pt x="50939" y="36188"/>
                    </a:cubicBezTo>
                    <a:lnTo>
                      <a:pt x="50948" y="36188"/>
                    </a:lnTo>
                    <a:cubicBezTo>
                      <a:pt x="51046" y="36224"/>
                      <a:pt x="51091" y="36286"/>
                      <a:pt x="51073" y="36393"/>
                    </a:cubicBezTo>
                    <a:cubicBezTo>
                      <a:pt x="51109" y="36403"/>
                      <a:pt x="51154" y="36407"/>
                      <a:pt x="51205" y="36407"/>
                    </a:cubicBezTo>
                    <a:cubicBezTo>
                      <a:pt x="51436" y="36407"/>
                      <a:pt x="51803" y="36313"/>
                      <a:pt x="52117" y="36152"/>
                    </a:cubicBezTo>
                    <a:lnTo>
                      <a:pt x="52135" y="36152"/>
                    </a:lnTo>
                    <a:cubicBezTo>
                      <a:pt x="52135" y="36152"/>
                      <a:pt x="52135" y="36152"/>
                      <a:pt x="52126" y="36143"/>
                    </a:cubicBezTo>
                    <a:cubicBezTo>
                      <a:pt x="52206" y="36099"/>
                      <a:pt x="52286" y="36054"/>
                      <a:pt x="52358" y="36000"/>
                    </a:cubicBezTo>
                    <a:cubicBezTo>
                      <a:pt x="52474" y="36072"/>
                      <a:pt x="52617" y="36161"/>
                      <a:pt x="52661" y="36161"/>
                    </a:cubicBezTo>
                    <a:cubicBezTo>
                      <a:pt x="52570" y="36070"/>
                      <a:pt x="53093" y="36017"/>
                      <a:pt x="53340" y="36017"/>
                    </a:cubicBezTo>
                    <a:cubicBezTo>
                      <a:pt x="53360" y="36017"/>
                      <a:pt x="53377" y="36018"/>
                      <a:pt x="53393" y="36018"/>
                    </a:cubicBezTo>
                    <a:cubicBezTo>
                      <a:pt x="53233" y="36011"/>
                      <a:pt x="53419" y="35707"/>
                      <a:pt x="53652" y="35707"/>
                    </a:cubicBezTo>
                    <a:cubicBezTo>
                      <a:pt x="53719" y="35707"/>
                      <a:pt x="53789" y="35732"/>
                      <a:pt x="53857" y="35795"/>
                    </a:cubicBezTo>
                    <a:cubicBezTo>
                      <a:pt x="53874" y="35893"/>
                      <a:pt x="53839" y="35947"/>
                      <a:pt x="53758" y="35956"/>
                    </a:cubicBezTo>
                    <a:cubicBezTo>
                      <a:pt x="53809" y="35965"/>
                      <a:pt x="53861" y="35971"/>
                      <a:pt x="53907" y="35971"/>
                    </a:cubicBezTo>
                    <a:cubicBezTo>
                      <a:pt x="53999" y="35971"/>
                      <a:pt x="54071" y="35947"/>
                      <a:pt x="54071" y="35876"/>
                    </a:cubicBezTo>
                    <a:cubicBezTo>
                      <a:pt x="53741" y="35706"/>
                      <a:pt x="54053" y="35858"/>
                      <a:pt x="53955" y="35697"/>
                    </a:cubicBezTo>
                    <a:cubicBezTo>
                      <a:pt x="54115" y="35697"/>
                      <a:pt x="54267" y="35661"/>
                      <a:pt x="54419" y="35599"/>
                    </a:cubicBezTo>
                    <a:lnTo>
                      <a:pt x="54419" y="35599"/>
                    </a:lnTo>
                    <a:cubicBezTo>
                      <a:pt x="54373" y="35649"/>
                      <a:pt x="54436" y="35687"/>
                      <a:pt x="54524" y="35687"/>
                    </a:cubicBezTo>
                    <a:cubicBezTo>
                      <a:pt x="54609" y="35687"/>
                      <a:pt x="54718" y="35651"/>
                      <a:pt x="54775" y="35554"/>
                    </a:cubicBezTo>
                    <a:lnTo>
                      <a:pt x="54775" y="35554"/>
                    </a:lnTo>
                    <a:cubicBezTo>
                      <a:pt x="55061" y="35733"/>
                      <a:pt x="54588" y="36143"/>
                      <a:pt x="54535" y="36304"/>
                    </a:cubicBezTo>
                    <a:cubicBezTo>
                      <a:pt x="54615" y="36277"/>
                      <a:pt x="54677" y="36232"/>
                      <a:pt x="54749" y="36188"/>
                    </a:cubicBezTo>
                    <a:cubicBezTo>
                      <a:pt x="54749" y="36241"/>
                      <a:pt x="54775" y="36277"/>
                      <a:pt x="54820" y="36295"/>
                    </a:cubicBezTo>
                    <a:cubicBezTo>
                      <a:pt x="54962" y="36220"/>
                      <a:pt x="55120" y="35871"/>
                      <a:pt x="55330" y="35871"/>
                    </a:cubicBezTo>
                    <a:cubicBezTo>
                      <a:pt x="55344" y="35871"/>
                      <a:pt x="55358" y="35872"/>
                      <a:pt x="55373" y="35876"/>
                    </a:cubicBezTo>
                    <a:cubicBezTo>
                      <a:pt x="55605" y="35929"/>
                      <a:pt x="55659" y="36125"/>
                      <a:pt x="55560" y="36304"/>
                    </a:cubicBezTo>
                    <a:lnTo>
                      <a:pt x="55864" y="36304"/>
                    </a:lnTo>
                    <a:cubicBezTo>
                      <a:pt x="55641" y="35983"/>
                      <a:pt x="56105" y="35902"/>
                      <a:pt x="56185" y="35760"/>
                    </a:cubicBezTo>
                    <a:cubicBezTo>
                      <a:pt x="56203" y="35889"/>
                      <a:pt x="56228" y="36077"/>
                      <a:pt x="56271" y="36077"/>
                    </a:cubicBezTo>
                    <a:cubicBezTo>
                      <a:pt x="56294" y="36077"/>
                      <a:pt x="56321" y="36027"/>
                      <a:pt x="56354" y="35893"/>
                    </a:cubicBezTo>
                    <a:cubicBezTo>
                      <a:pt x="56372" y="35947"/>
                      <a:pt x="56756" y="36143"/>
                      <a:pt x="56667" y="36206"/>
                    </a:cubicBezTo>
                    <a:cubicBezTo>
                      <a:pt x="56599" y="36253"/>
                      <a:pt x="56533" y="36269"/>
                      <a:pt x="56469" y="36269"/>
                    </a:cubicBezTo>
                    <a:cubicBezTo>
                      <a:pt x="56354" y="36269"/>
                      <a:pt x="56246" y="36220"/>
                      <a:pt x="56140" y="36220"/>
                    </a:cubicBezTo>
                    <a:cubicBezTo>
                      <a:pt x="56074" y="36220"/>
                      <a:pt x="56009" y="36239"/>
                      <a:pt x="55944" y="36304"/>
                    </a:cubicBezTo>
                    <a:cubicBezTo>
                      <a:pt x="56041" y="36304"/>
                      <a:pt x="56182" y="36315"/>
                      <a:pt x="56331" y="36315"/>
                    </a:cubicBezTo>
                    <a:cubicBezTo>
                      <a:pt x="56662" y="36315"/>
                      <a:pt x="57032" y="36260"/>
                      <a:pt x="57032" y="35902"/>
                    </a:cubicBezTo>
                    <a:cubicBezTo>
                      <a:pt x="57247" y="36036"/>
                      <a:pt x="57184" y="36179"/>
                      <a:pt x="57032" y="36331"/>
                    </a:cubicBezTo>
                    <a:cubicBezTo>
                      <a:pt x="57557" y="36154"/>
                      <a:pt x="58117" y="36119"/>
                      <a:pt x="58677" y="36119"/>
                    </a:cubicBezTo>
                    <a:cubicBezTo>
                      <a:pt x="59051" y="36119"/>
                      <a:pt x="59425" y="36134"/>
                      <a:pt x="59789" y="36134"/>
                    </a:cubicBezTo>
                    <a:cubicBezTo>
                      <a:pt x="59857" y="36134"/>
                      <a:pt x="60039" y="36104"/>
                      <a:pt x="60173" y="36104"/>
                    </a:cubicBezTo>
                    <a:cubicBezTo>
                      <a:pt x="60301" y="36104"/>
                      <a:pt x="60385" y="36132"/>
                      <a:pt x="60280" y="36241"/>
                    </a:cubicBezTo>
                    <a:cubicBezTo>
                      <a:pt x="60699" y="36232"/>
                      <a:pt x="61654" y="36108"/>
                      <a:pt x="61912" y="35742"/>
                    </a:cubicBezTo>
                    <a:lnTo>
                      <a:pt x="61912" y="35742"/>
                    </a:lnTo>
                    <a:cubicBezTo>
                      <a:pt x="61886" y="35885"/>
                      <a:pt x="61903" y="36108"/>
                      <a:pt x="62046" y="36161"/>
                    </a:cubicBezTo>
                    <a:cubicBezTo>
                      <a:pt x="62012" y="36066"/>
                      <a:pt x="62059" y="36032"/>
                      <a:pt x="62120" y="36032"/>
                    </a:cubicBezTo>
                    <a:cubicBezTo>
                      <a:pt x="62238" y="36032"/>
                      <a:pt x="62411" y="36156"/>
                      <a:pt x="62189" y="36215"/>
                    </a:cubicBezTo>
                    <a:cubicBezTo>
                      <a:pt x="62314" y="36256"/>
                      <a:pt x="62720" y="36314"/>
                      <a:pt x="62903" y="36314"/>
                    </a:cubicBezTo>
                    <a:cubicBezTo>
                      <a:pt x="62916" y="36314"/>
                      <a:pt x="62928" y="36313"/>
                      <a:pt x="62938" y="36313"/>
                    </a:cubicBezTo>
                    <a:cubicBezTo>
                      <a:pt x="62944" y="36312"/>
                      <a:pt x="62951" y="36312"/>
                      <a:pt x="62959" y="36312"/>
                    </a:cubicBezTo>
                    <a:cubicBezTo>
                      <a:pt x="63039" y="36312"/>
                      <a:pt x="63226" y="36349"/>
                      <a:pt x="63250" y="36357"/>
                    </a:cubicBezTo>
                    <a:cubicBezTo>
                      <a:pt x="63233" y="36348"/>
                      <a:pt x="63206" y="36188"/>
                      <a:pt x="63242" y="36188"/>
                    </a:cubicBezTo>
                    <a:lnTo>
                      <a:pt x="63242" y="36188"/>
                    </a:lnTo>
                    <a:cubicBezTo>
                      <a:pt x="63349" y="36224"/>
                      <a:pt x="63393" y="36286"/>
                      <a:pt x="63375" y="36393"/>
                    </a:cubicBezTo>
                    <a:cubicBezTo>
                      <a:pt x="63411" y="36403"/>
                      <a:pt x="63456" y="36408"/>
                      <a:pt x="63508" y="36408"/>
                    </a:cubicBezTo>
                    <a:cubicBezTo>
                      <a:pt x="63905" y="36408"/>
                      <a:pt x="64700" y="36118"/>
                      <a:pt x="64937" y="35724"/>
                    </a:cubicBezTo>
                    <a:cubicBezTo>
                      <a:pt x="64917" y="35722"/>
                      <a:pt x="64898" y="35721"/>
                      <a:pt x="64880" y="35721"/>
                    </a:cubicBezTo>
                    <a:cubicBezTo>
                      <a:pt x="64771" y="35721"/>
                      <a:pt x="64686" y="35752"/>
                      <a:pt x="64642" y="35752"/>
                    </a:cubicBezTo>
                    <a:cubicBezTo>
                      <a:pt x="64595" y="35752"/>
                      <a:pt x="64597" y="35717"/>
                      <a:pt x="64669" y="35572"/>
                    </a:cubicBezTo>
                    <a:cubicBezTo>
                      <a:pt x="64660" y="35563"/>
                      <a:pt x="64214" y="35456"/>
                      <a:pt x="64285" y="35394"/>
                    </a:cubicBezTo>
                    <a:cubicBezTo>
                      <a:pt x="64874" y="35296"/>
                      <a:pt x="64366" y="34939"/>
                      <a:pt x="64482" y="34537"/>
                    </a:cubicBezTo>
                    <a:cubicBezTo>
                      <a:pt x="64598" y="34118"/>
                      <a:pt x="64740" y="34332"/>
                      <a:pt x="64919" y="34082"/>
                    </a:cubicBezTo>
                    <a:cubicBezTo>
                      <a:pt x="65017" y="33958"/>
                      <a:pt x="64847" y="33842"/>
                      <a:pt x="64945" y="33726"/>
                    </a:cubicBezTo>
                    <a:cubicBezTo>
                      <a:pt x="65052" y="33583"/>
                      <a:pt x="65320" y="33699"/>
                      <a:pt x="65329" y="33449"/>
                    </a:cubicBezTo>
                    <a:cubicBezTo>
                      <a:pt x="65338" y="33422"/>
                      <a:pt x="64919" y="33217"/>
                      <a:pt x="64928" y="33065"/>
                    </a:cubicBezTo>
                    <a:cubicBezTo>
                      <a:pt x="64929" y="33039"/>
                      <a:pt x="64940" y="33028"/>
                      <a:pt x="64958" y="33028"/>
                    </a:cubicBezTo>
                    <a:cubicBezTo>
                      <a:pt x="65046" y="33028"/>
                      <a:pt x="65296" y="33306"/>
                      <a:pt x="65311" y="33306"/>
                    </a:cubicBezTo>
                    <a:cubicBezTo>
                      <a:pt x="65593" y="33280"/>
                      <a:pt x="65231" y="32914"/>
                      <a:pt x="65222" y="32914"/>
                    </a:cubicBezTo>
                    <a:cubicBezTo>
                      <a:pt x="65222" y="32914"/>
                      <a:pt x="65222" y="32914"/>
                      <a:pt x="65222" y="32914"/>
                    </a:cubicBezTo>
                    <a:cubicBezTo>
                      <a:pt x="65213" y="32850"/>
                      <a:pt x="65249" y="32833"/>
                      <a:pt x="65301" y="32833"/>
                    </a:cubicBezTo>
                    <a:cubicBezTo>
                      <a:pt x="65365" y="32833"/>
                      <a:pt x="65456" y="32860"/>
                      <a:pt x="65518" y="32860"/>
                    </a:cubicBezTo>
                    <a:cubicBezTo>
                      <a:pt x="65559" y="32860"/>
                      <a:pt x="65588" y="32848"/>
                      <a:pt x="65588" y="32807"/>
                    </a:cubicBezTo>
                    <a:cubicBezTo>
                      <a:pt x="65213" y="32512"/>
                      <a:pt x="65704" y="32486"/>
                      <a:pt x="65713" y="32209"/>
                    </a:cubicBezTo>
                    <a:cubicBezTo>
                      <a:pt x="65680" y="32191"/>
                      <a:pt x="65651" y="32183"/>
                      <a:pt x="65626" y="32183"/>
                    </a:cubicBezTo>
                    <a:cubicBezTo>
                      <a:pt x="65491" y="32183"/>
                      <a:pt x="65447" y="32402"/>
                      <a:pt x="65341" y="32402"/>
                    </a:cubicBezTo>
                    <a:cubicBezTo>
                      <a:pt x="65332" y="32402"/>
                      <a:pt x="65322" y="32400"/>
                      <a:pt x="65311" y="32396"/>
                    </a:cubicBezTo>
                    <a:cubicBezTo>
                      <a:pt x="65240" y="32379"/>
                      <a:pt x="65115" y="32093"/>
                      <a:pt x="65231" y="32048"/>
                    </a:cubicBezTo>
                    <a:lnTo>
                      <a:pt x="65231" y="32048"/>
                    </a:lnTo>
                    <a:cubicBezTo>
                      <a:pt x="65331" y="32115"/>
                      <a:pt x="65389" y="32142"/>
                      <a:pt x="65419" y="32142"/>
                    </a:cubicBezTo>
                    <a:cubicBezTo>
                      <a:pt x="65541" y="32142"/>
                      <a:pt x="65203" y="31702"/>
                      <a:pt x="65404" y="31702"/>
                    </a:cubicBezTo>
                    <a:cubicBezTo>
                      <a:pt x="65426" y="31702"/>
                      <a:pt x="65454" y="31707"/>
                      <a:pt x="65490" y="31718"/>
                    </a:cubicBezTo>
                    <a:cubicBezTo>
                      <a:pt x="65425" y="31645"/>
                      <a:pt x="64907" y="31528"/>
                      <a:pt x="64823" y="31528"/>
                    </a:cubicBezTo>
                    <a:cubicBezTo>
                      <a:pt x="64815" y="31528"/>
                      <a:pt x="64811" y="31529"/>
                      <a:pt x="64812" y="31531"/>
                    </a:cubicBezTo>
                    <a:lnTo>
                      <a:pt x="64812" y="31531"/>
                    </a:lnTo>
                    <a:cubicBezTo>
                      <a:pt x="64767" y="31379"/>
                      <a:pt x="64789" y="31347"/>
                      <a:pt x="64839" y="31347"/>
                    </a:cubicBezTo>
                    <a:cubicBezTo>
                      <a:pt x="64875" y="31347"/>
                      <a:pt x="64926" y="31364"/>
                      <a:pt x="64978" y="31364"/>
                    </a:cubicBezTo>
                    <a:cubicBezTo>
                      <a:pt x="65027" y="31364"/>
                      <a:pt x="65077" y="31349"/>
                      <a:pt x="65115" y="31290"/>
                    </a:cubicBezTo>
                    <a:cubicBezTo>
                      <a:pt x="65249" y="31076"/>
                      <a:pt x="65338" y="31032"/>
                      <a:pt x="65195" y="30684"/>
                    </a:cubicBezTo>
                    <a:cubicBezTo>
                      <a:pt x="65160" y="30603"/>
                      <a:pt x="64847" y="30603"/>
                      <a:pt x="64865" y="30496"/>
                    </a:cubicBezTo>
                    <a:cubicBezTo>
                      <a:pt x="64954" y="30389"/>
                      <a:pt x="65044" y="30282"/>
                      <a:pt x="65124" y="30166"/>
                    </a:cubicBezTo>
                    <a:cubicBezTo>
                      <a:pt x="65115" y="30015"/>
                      <a:pt x="65088" y="29872"/>
                      <a:pt x="65035" y="29729"/>
                    </a:cubicBezTo>
                    <a:lnTo>
                      <a:pt x="65035" y="29729"/>
                    </a:lnTo>
                    <a:cubicBezTo>
                      <a:pt x="65042" y="29729"/>
                      <a:pt x="65049" y="29729"/>
                      <a:pt x="65056" y="29729"/>
                    </a:cubicBezTo>
                    <a:cubicBezTo>
                      <a:pt x="65503" y="29729"/>
                      <a:pt x="65068" y="29182"/>
                      <a:pt x="64945" y="28971"/>
                    </a:cubicBezTo>
                    <a:cubicBezTo>
                      <a:pt x="64980" y="28881"/>
                      <a:pt x="64887" y="28570"/>
                      <a:pt x="64814" y="28570"/>
                    </a:cubicBezTo>
                    <a:cubicBezTo>
                      <a:pt x="64792" y="28570"/>
                      <a:pt x="64772" y="28598"/>
                      <a:pt x="64758" y="28667"/>
                    </a:cubicBezTo>
                    <a:cubicBezTo>
                      <a:pt x="64740" y="28614"/>
                      <a:pt x="64232" y="27963"/>
                      <a:pt x="64223" y="27945"/>
                    </a:cubicBezTo>
                    <a:cubicBezTo>
                      <a:pt x="64215" y="27892"/>
                      <a:pt x="64232" y="27870"/>
                      <a:pt x="64263" y="27870"/>
                    </a:cubicBezTo>
                    <a:cubicBezTo>
                      <a:pt x="64380" y="27870"/>
                      <a:pt x="64704" y="28177"/>
                      <a:pt x="64705" y="28177"/>
                    </a:cubicBezTo>
                    <a:cubicBezTo>
                      <a:pt x="64705" y="28177"/>
                      <a:pt x="64705" y="28177"/>
                      <a:pt x="64705" y="28177"/>
                    </a:cubicBezTo>
                    <a:lnTo>
                      <a:pt x="64705" y="28177"/>
                    </a:lnTo>
                    <a:cubicBezTo>
                      <a:pt x="64852" y="28296"/>
                      <a:pt x="64933" y="28493"/>
                      <a:pt x="65105" y="28493"/>
                    </a:cubicBezTo>
                    <a:cubicBezTo>
                      <a:pt x="65151" y="28493"/>
                      <a:pt x="65204" y="28479"/>
                      <a:pt x="65267" y="28444"/>
                    </a:cubicBezTo>
                    <a:cubicBezTo>
                      <a:pt x="65249" y="28257"/>
                      <a:pt x="64865" y="28079"/>
                      <a:pt x="64865" y="27963"/>
                    </a:cubicBezTo>
                    <a:cubicBezTo>
                      <a:pt x="64865" y="27740"/>
                      <a:pt x="64713" y="27624"/>
                      <a:pt x="64776" y="27418"/>
                    </a:cubicBezTo>
                    <a:cubicBezTo>
                      <a:pt x="64791" y="27365"/>
                      <a:pt x="64876" y="27338"/>
                      <a:pt x="64946" y="27338"/>
                    </a:cubicBezTo>
                    <a:cubicBezTo>
                      <a:pt x="65004" y="27338"/>
                      <a:pt x="65052" y="27356"/>
                      <a:pt x="65044" y="27392"/>
                    </a:cubicBezTo>
                    <a:cubicBezTo>
                      <a:pt x="65052" y="27365"/>
                      <a:pt x="65035" y="27017"/>
                      <a:pt x="65035" y="27017"/>
                    </a:cubicBezTo>
                    <a:cubicBezTo>
                      <a:pt x="64829" y="27124"/>
                      <a:pt x="64499" y="27080"/>
                      <a:pt x="64330" y="27222"/>
                    </a:cubicBezTo>
                    <a:cubicBezTo>
                      <a:pt x="64382" y="27097"/>
                      <a:pt x="64394" y="27063"/>
                      <a:pt x="64387" y="27063"/>
                    </a:cubicBezTo>
                    <a:lnTo>
                      <a:pt x="64387" y="27063"/>
                    </a:lnTo>
                    <a:cubicBezTo>
                      <a:pt x="64380" y="27063"/>
                      <a:pt x="64346" y="27111"/>
                      <a:pt x="64321" y="27111"/>
                    </a:cubicBezTo>
                    <a:cubicBezTo>
                      <a:pt x="64306" y="27111"/>
                      <a:pt x="64294" y="27093"/>
                      <a:pt x="64294" y="27035"/>
                    </a:cubicBezTo>
                    <a:cubicBezTo>
                      <a:pt x="64294" y="26892"/>
                      <a:pt x="64499" y="26839"/>
                      <a:pt x="64517" y="26714"/>
                    </a:cubicBezTo>
                    <a:cubicBezTo>
                      <a:pt x="64529" y="26805"/>
                      <a:pt x="64574" y="26845"/>
                      <a:pt x="64627" y="26845"/>
                    </a:cubicBezTo>
                    <a:cubicBezTo>
                      <a:pt x="64692" y="26845"/>
                      <a:pt x="64768" y="26782"/>
                      <a:pt x="64803" y="26678"/>
                    </a:cubicBezTo>
                    <a:cubicBezTo>
                      <a:pt x="64651" y="26580"/>
                      <a:pt x="64401" y="26598"/>
                      <a:pt x="64339" y="26393"/>
                    </a:cubicBezTo>
                    <a:cubicBezTo>
                      <a:pt x="64740" y="26375"/>
                      <a:pt x="64517" y="26125"/>
                      <a:pt x="64731" y="26027"/>
                    </a:cubicBezTo>
                    <a:cubicBezTo>
                      <a:pt x="64747" y="26020"/>
                      <a:pt x="64766" y="26018"/>
                      <a:pt x="64786" y="26018"/>
                    </a:cubicBezTo>
                    <a:cubicBezTo>
                      <a:pt x="64818" y="26018"/>
                      <a:pt x="64852" y="26024"/>
                      <a:pt x="64884" y="26024"/>
                    </a:cubicBezTo>
                    <a:cubicBezTo>
                      <a:pt x="64907" y="26024"/>
                      <a:pt x="64928" y="26020"/>
                      <a:pt x="64945" y="26009"/>
                    </a:cubicBezTo>
                    <a:lnTo>
                      <a:pt x="64945" y="26009"/>
                    </a:lnTo>
                    <a:cubicBezTo>
                      <a:pt x="64919" y="26027"/>
                      <a:pt x="64990" y="26045"/>
                      <a:pt x="65061" y="26045"/>
                    </a:cubicBezTo>
                    <a:cubicBezTo>
                      <a:pt x="65052" y="25938"/>
                      <a:pt x="65088" y="25652"/>
                      <a:pt x="65106" y="25616"/>
                    </a:cubicBezTo>
                    <a:cubicBezTo>
                      <a:pt x="65094" y="25615"/>
                      <a:pt x="65082" y="25614"/>
                      <a:pt x="65071" y="25614"/>
                    </a:cubicBezTo>
                    <a:cubicBezTo>
                      <a:pt x="64958" y="25614"/>
                      <a:pt x="64890" y="25697"/>
                      <a:pt x="64874" y="25875"/>
                    </a:cubicBezTo>
                    <a:cubicBezTo>
                      <a:pt x="64861" y="25879"/>
                      <a:pt x="64846" y="25881"/>
                      <a:pt x="64831" y="25881"/>
                    </a:cubicBezTo>
                    <a:cubicBezTo>
                      <a:pt x="64673" y="25881"/>
                      <a:pt x="64412" y="25689"/>
                      <a:pt x="64785" y="25518"/>
                    </a:cubicBezTo>
                    <a:cubicBezTo>
                      <a:pt x="64749" y="25492"/>
                      <a:pt x="64705" y="25474"/>
                      <a:pt x="64660" y="25465"/>
                    </a:cubicBezTo>
                    <a:cubicBezTo>
                      <a:pt x="64696" y="25260"/>
                      <a:pt x="65284" y="24947"/>
                      <a:pt x="65160" y="24751"/>
                    </a:cubicBezTo>
                    <a:lnTo>
                      <a:pt x="65160" y="24751"/>
                    </a:lnTo>
                    <a:cubicBezTo>
                      <a:pt x="65127" y="24754"/>
                      <a:pt x="65099" y="24755"/>
                      <a:pt x="65073" y="24755"/>
                    </a:cubicBezTo>
                    <a:cubicBezTo>
                      <a:pt x="64787" y="24755"/>
                      <a:pt x="64909" y="24584"/>
                      <a:pt x="65204" y="24510"/>
                    </a:cubicBezTo>
                    <a:cubicBezTo>
                      <a:pt x="65125" y="24471"/>
                      <a:pt x="64912" y="24378"/>
                      <a:pt x="64807" y="24378"/>
                    </a:cubicBezTo>
                    <a:cubicBezTo>
                      <a:pt x="64770" y="24378"/>
                      <a:pt x="64747" y="24390"/>
                      <a:pt x="64749" y="24421"/>
                    </a:cubicBezTo>
                    <a:cubicBezTo>
                      <a:pt x="64735" y="24307"/>
                      <a:pt x="64912" y="24279"/>
                      <a:pt x="65080" y="24279"/>
                    </a:cubicBezTo>
                    <a:cubicBezTo>
                      <a:pt x="65225" y="24279"/>
                      <a:pt x="65362" y="24300"/>
                      <a:pt x="65365" y="24305"/>
                    </a:cubicBezTo>
                    <a:lnTo>
                      <a:pt x="65365" y="24305"/>
                    </a:lnTo>
                    <a:cubicBezTo>
                      <a:pt x="65383" y="24198"/>
                      <a:pt x="65383" y="24082"/>
                      <a:pt x="65365" y="23966"/>
                    </a:cubicBezTo>
                    <a:cubicBezTo>
                      <a:pt x="65133" y="23886"/>
                      <a:pt x="65240" y="23993"/>
                      <a:pt x="65186" y="23698"/>
                    </a:cubicBezTo>
                    <a:cubicBezTo>
                      <a:pt x="65179" y="23632"/>
                      <a:pt x="65135" y="23314"/>
                      <a:pt x="65206" y="23314"/>
                    </a:cubicBezTo>
                    <a:cubicBezTo>
                      <a:pt x="65221" y="23314"/>
                      <a:pt x="65241" y="23327"/>
                      <a:pt x="65267" y="23359"/>
                    </a:cubicBezTo>
                    <a:cubicBezTo>
                      <a:pt x="65258" y="23235"/>
                      <a:pt x="64856" y="23110"/>
                      <a:pt x="64883" y="23047"/>
                    </a:cubicBezTo>
                    <a:cubicBezTo>
                      <a:pt x="64902" y="22988"/>
                      <a:pt x="64940" y="22968"/>
                      <a:pt x="64985" y="22968"/>
                    </a:cubicBezTo>
                    <a:cubicBezTo>
                      <a:pt x="65070" y="22968"/>
                      <a:pt x="65182" y="23039"/>
                      <a:pt x="65240" y="23056"/>
                    </a:cubicBezTo>
                    <a:cubicBezTo>
                      <a:pt x="65231" y="22949"/>
                      <a:pt x="65293" y="22128"/>
                      <a:pt x="65133" y="22111"/>
                    </a:cubicBezTo>
                    <a:cubicBezTo>
                      <a:pt x="65124" y="22235"/>
                      <a:pt x="65124" y="22369"/>
                      <a:pt x="65124" y="22503"/>
                    </a:cubicBezTo>
                    <a:cubicBezTo>
                      <a:pt x="65124" y="22456"/>
                      <a:pt x="65092" y="22446"/>
                      <a:pt x="65051" y="22446"/>
                    </a:cubicBezTo>
                    <a:cubicBezTo>
                      <a:pt x="65022" y="22446"/>
                      <a:pt x="64989" y="22451"/>
                      <a:pt x="64959" y="22451"/>
                    </a:cubicBezTo>
                    <a:cubicBezTo>
                      <a:pt x="64908" y="22451"/>
                      <a:pt x="64865" y="22438"/>
                      <a:pt x="64865" y="22369"/>
                    </a:cubicBezTo>
                    <a:cubicBezTo>
                      <a:pt x="65338" y="22369"/>
                      <a:pt x="64812" y="21727"/>
                      <a:pt x="64821" y="21718"/>
                    </a:cubicBezTo>
                    <a:lnTo>
                      <a:pt x="64821" y="21718"/>
                    </a:lnTo>
                    <a:cubicBezTo>
                      <a:pt x="64919" y="21807"/>
                      <a:pt x="65026" y="21870"/>
                      <a:pt x="65142" y="21905"/>
                    </a:cubicBezTo>
                    <a:cubicBezTo>
                      <a:pt x="65231" y="21879"/>
                      <a:pt x="65195" y="21557"/>
                      <a:pt x="65186" y="21495"/>
                    </a:cubicBezTo>
                    <a:lnTo>
                      <a:pt x="65186" y="21495"/>
                    </a:lnTo>
                    <a:cubicBezTo>
                      <a:pt x="65134" y="21504"/>
                      <a:pt x="64694" y="21614"/>
                      <a:pt x="64670" y="21636"/>
                    </a:cubicBezTo>
                    <a:lnTo>
                      <a:pt x="64670" y="21636"/>
                    </a:lnTo>
                    <a:cubicBezTo>
                      <a:pt x="64750" y="21503"/>
                      <a:pt x="64857" y="21387"/>
                      <a:pt x="64972" y="21281"/>
                    </a:cubicBezTo>
                    <a:cubicBezTo>
                      <a:pt x="64974" y="21280"/>
                      <a:pt x="64976" y="21280"/>
                      <a:pt x="64977" y="21280"/>
                    </a:cubicBezTo>
                    <a:cubicBezTo>
                      <a:pt x="65016" y="21280"/>
                      <a:pt x="65021" y="21431"/>
                      <a:pt x="65101" y="21431"/>
                    </a:cubicBezTo>
                    <a:cubicBezTo>
                      <a:pt x="65121" y="21431"/>
                      <a:pt x="65146" y="21421"/>
                      <a:pt x="65177" y="21397"/>
                    </a:cubicBezTo>
                    <a:cubicBezTo>
                      <a:pt x="65329" y="21281"/>
                      <a:pt x="64981" y="21174"/>
                      <a:pt x="64945" y="21165"/>
                    </a:cubicBezTo>
                    <a:cubicBezTo>
                      <a:pt x="65374" y="21147"/>
                      <a:pt x="65044" y="20585"/>
                      <a:pt x="64874" y="20451"/>
                    </a:cubicBezTo>
                    <a:cubicBezTo>
                      <a:pt x="65026" y="20291"/>
                      <a:pt x="65168" y="20086"/>
                      <a:pt x="65079" y="19720"/>
                    </a:cubicBezTo>
                    <a:lnTo>
                      <a:pt x="65079" y="19720"/>
                    </a:lnTo>
                    <a:cubicBezTo>
                      <a:pt x="65091" y="19769"/>
                      <a:pt x="64999" y="19822"/>
                      <a:pt x="64940" y="19822"/>
                    </a:cubicBezTo>
                    <a:cubicBezTo>
                      <a:pt x="64912" y="19822"/>
                      <a:pt x="64892" y="19810"/>
                      <a:pt x="64892" y="19782"/>
                    </a:cubicBezTo>
                    <a:cubicBezTo>
                      <a:pt x="64892" y="19452"/>
                      <a:pt x="65445" y="19550"/>
                      <a:pt x="64901" y="19193"/>
                    </a:cubicBezTo>
                    <a:cubicBezTo>
                      <a:pt x="64883" y="19175"/>
                      <a:pt x="64874" y="18462"/>
                      <a:pt x="64856" y="18382"/>
                    </a:cubicBezTo>
                    <a:lnTo>
                      <a:pt x="64856" y="18382"/>
                    </a:lnTo>
                    <a:cubicBezTo>
                      <a:pt x="64899" y="18403"/>
                      <a:pt x="65245" y="18454"/>
                      <a:pt x="65367" y="18454"/>
                    </a:cubicBezTo>
                    <a:cubicBezTo>
                      <a:pt x="65396" y="18454"/>
                      <a:pt x="65413" y="18451"/>
                      <a:pt x="65409" y="18444"/>
                    </a:cubicBezTo>
                    <a:cubicBezTo>
                      <a:pt x="65385" y="18378"/>
                      <a:pt x="65186" y="18133"/>
                      <a:pt x="65123" y="18133"/>
                    </a:cubicBezTo>
                    <a:cubicBezTo>
                      <a:pt x="65092" y="18133"/>
                      <a:pt x="65095" y="18193"/>
                      <a:pt x="65168" y="18364"/>
                    </a:cubicBezTo>
                    <a:cubicBezTo>
                      <a:pt x="65124" y="18301"/>
                      <a:pt x="64776" y="17980"/>
                      <a:pt x="64713" y="17980"/>
                    </a:cubicBezTo>
                    <a:cubicBezTo>
                      <a:pt x="64722" y="18033"/>
                      <a:pt x="64488" y="18328"/>
                      <a:pt x="64422" y="18328"/>
                    </a:cubicBezTo>
                    <a:cubicBezTo>
                      <a:pt x="64421" y="18328"/>
                      <a:pt x="64420" y="18328"/>
                      <a:pt x="64419" y="18328"/>
                    </a:cubicBezTo>
                    <a:cubicBezTo>
                      <a:pt x="64383" y="18319"/>
                      <a:pt x="65097" y="17186"/>
                      <a:pt x="65151" y="17106"/>
                    </a:cubicBezTo>
                    <a:cubicBezTo>
                      <a:pt x="65365" y="16776"/>
                      <a:pt x="65356" y="16910"/>
                      <a:pt x="65374" y="16579"/>
                    </a:cubicBezTo>
                    <a:cubicBezTo>
                      <a:pt x="65391" y="16356"/>
                      <a:pt x="65231" y="15857"/>
                      <a:pt x="65160" y="15625"/>
                    </a:cubicBezTo>
                    <a:cubicBezTo>
                      <a:pt x="65061" y="15634"/>
                      <a:pt x="65017" y="15652"/>
                      <a:pt x="64990" y="15670"/>
                    </a:cubicBezTo>
                    <a:cubicBezTo>
                      <a:pt x="65003" y="15594"/>
                      <a:pt x="65019" y="15537"/>
                      <a:pt x="65028" y="15537"/>
                    </a:cubicBezTo>
                    <a:cubicBezTo>
                      <a:pt x="65032" y="15537"/>
                      <a:pt x="65035" y="15547"/>
                      <a:pt x="65035" y="15571"/>
                    </a:cubicBezTo>
                    <a:cubicBezTo>
                      <a:pt x="65035" y="15580"/>
                      <a:pt x="65035" y="15584"/>
                      <a:pt x="65035" y="15584"/>
                    </a:cubicBezTo>
                    <a:cubicBezTo>
                      <a:pt x="65036" y="15584"/>
                      <a:pt x="65038" y="15132"/>
                      <a:pt x="64950" y="15132"/>
                    </a:cubicBezTo>
                    <a:cubicBezTo>
                      <a:pt x="64928" y="15132"/>
                      <a:pt x="64900" y="15161"/>
                      <a:pt x="64865" y="15232"/>
                    </a:cubicBezTo>
                    <a:cubicBezTo>
                      <a:pt x="64892" y="14965"/>
                      <a:pt x="64419" y="14947"/>
                      <a:pt x="64499" y="14644"/>
                    </a:cubicBezTo>
                    <a:lnTo>
                      <a:pt x="64499" y="14644"/>
                    </a:lnTo>
                    <a:cubicBezTo>
                      <a:pt x="64541" y="14777"/>
                      <a:pt x="64630" y="14841"/>
                      <a:pt x="64759" y="14841"/>
                    </a:cubicBezTo>
                    <a:cubicBezTo>
                      <a:pt x="64767" y="14841"/>
                      <a:pt x="64776" y="14840"/>
                      <a:pt x="64785" y="14840"/>
                    </a:cubicBezTo>
                    <a:cubicBezTo>
                      <a:pt x="64856" y="14577"/>
                      <a:pt x="64890" y="14487"/>
                      <a:pt x="64916" y="14487"/>
                    </a:cubicBezTo>
                    <a:cubicBezTo>
                      <a:pt x="64965" y="14487"/>
                      <a:pt x="64988" y="14809"/>
                      <a:pt x="65186" y="14902"/>
                    </a:cubicBezTo>
                    <a:cubicBezTo>
                      <a:pt x="65249" y="14679"/>
                      <a:pt x="64919" y="14055"/>
                      <a:pt x="64812" y="13983"/>
                    </a:cubicBezTo>
                    <a:cubicBezTo>
                      <a:pt x="64794" y="14001"/>
                      <a:pt x="64803" y="14456"/>
                      <a:pt x="64776" y="14456"/>
                    </a:cubicBezTo>
                    <a:cubicBezTo>
                      <a:pt x="64657" y="14456"/>
                      <a:pt x="64531" y="14146"/>
                      <a:pt x="64373" y="14146"/>
                    </a:cubicBezTo>
                    <a:cubicBezTo>
                      <a:pt x="64353" y="14146"/>
                      <a:pt x="64333" y="14151"/>
                      <a:pt x="64312" y="14162"/>
                    </a:cubicBezTo>
                    <a:cubicBezTo>
                      <a:pt x="64285" y="14180"/>
                      <a:pt x="64250" y="14474"/>
                      <a:pt x="64250" y="14501"/>
                    </a:cubicBezTo>
                    <a:cubicBezTo>
                      <a:pt x="64241" y="14421"/>
                      <a:pt x="64214" y="14333"/>
                      <a:pt x="64171" y="14262"/>
                    </a:cubicBezTo>
                    <a:lnTo>
                      <a:pt x="64171" y="14262"/>
                    </a:lnTo>
                    <a:cubicBezTo>
                      <a:pt x="64177" y="14296"/>
                      <a:pt x="63853" y="14618"/>
                      <a:pt x="63744" y="14618"/>
                    </a:cubicBezTo>
                    <a:cubicBezTo>
                      <a:pt x="63739" y="14618"/>
                      <a:pt x="63736" y="14618"/>
                      <a:pt x="63732" y="14617"/>
                    </a:cubicBezTo>
                    <a:cubicBezTo>
                      <a:pt x="63530" y="14538"/>
                      <a:pt x="64666" y="13858"/>
                      <a:pt x="64704" y="13858"/>
                    </a:cubicBezTo>
                    <a:cubicBezTo>
                      <a:pt x="64704" y="13858"/>
                      <a:pt x="64704" y="13858"/>
                      <a:pt x="64705" y="13859"/>
                    </a:cubicBezTo>
                    <a:lnTo>
                      <a:pt x="64705" y="13859"/>
                    </a:lnTo>
                    <a:cubicBezTo>
                      <a:pt x="64686" y="13828"/>
                      <a:pt x="64664" y="13816"/>
                      <a:pt x="64640" y="13816"/>
                    </a:cubicBezTo>
                    <a:cubicBezTo>
                      <a:pt x="64568" y="13816"/>
                      <a:pt x="64477" y="13920"/>
                      <a:pt x="64410" y="13920"/>
                    </a:cubicBezTo>
                    <a:cubicBezTo>
                      <a:pt x="64390" y="13920"/>
                      <a:pt x="64371" y="13910"/>
                      <a:pt x="64357" y="13885"/>
                    </a:cubicBezTo>
                    <a:lnTo>
                      <a:pt x="64357" y="13885"/>
                    </a:lnTo>
                    <a:cubicBezTo>
                      <a:pt x="64363" y="13896"/>
                      <a:pt x="64372" y="13900"/>
                      <a:pt x="64381" y="13900"/>
                    </a:cubicBezTo>
                    <a:cubicBezTo>
                      <a:pt x="64485" y="13900"/>
                      <a:pt x="64717" y="13290"/>
                      <a:pt x="64529" y="13290"/>
                    </a:cubicBezTo>
                    <a:cubicBezTo>
                      <a:pt x="64518" y="13290"/>
                      <a:pt x="64505" y="13292"/>
                      <a:pt x="64490" y="13297"/>
                    </a:cubicBezTo>
                    <a:cubicBezTo>
                      <a:pt x="64535" y="13216"/>
                      <a:pt x="64598" y="13145"/>
                      <a:pt x="64660" y="13074"/>
                    </a:cubicBezTo>
                    <a:cubicBezTo>
                      <a:pt x="64662" y="13071"/>
                      <a:pt x="64664" y="13071"/>
                      <a:pt x="64665" y="13071"/>
                    </a:cubicBezTo>
                    <a:lnTo>
                      <a:pt x="64665" y="13071"/>
                    </a:lnTo>
                    <a:cubicBezTo>
                      <a:pt x="64684" y="13071"/>
                      <a:pt x="64524" y="13332"/>
                      <a:pt x="64642" y="13332"/>
                    </a:cubicBezTo>
                    <a:cubicBezTo>
                      <a:pt x="64646" y="13333"/>
                      <a:pt x="64650" y="13333"/>
                      <a:pt x="64654" y="13333"/>
                    </a:cubicBezTo>
                    <a:cubicBezTo>
                      <a:pt x="64894" y="13333"/>
                      <a:pt x="64687" y="12805"/>
                      <a:pt x="64696" y="12779"/>
                    </a:cubicBezTo>
                    <a:cubicBezTo>
                      <a:pt x="64544" y="12779"/>
                      <a:pt x="64348" y="13332"/>
                      <a:pt x="64410" y="13537"/>
                    </a:cubicBezTo>
                    <a:cubicBezTo>
                      <a:pt x="64408" y="13540"/>
                      <a:pt x="64401" y="13541"/>
                      <a:pt x="64391" y="13541"/>
                    </a:cubicBezTo>
                    <a:cubicBezTo>
                      <a:pt x="64319" y="13541"/>
                      <a:pt x="64077" y="13493"/>
                      <a:pt x="64053" y="13493"/>
                    </a:cubicBezTo>
                    <a:cubicBezTo>
                      <a:pt x="64098" y="13413"/>
                      <a:pt x="64241" y="12619"/>
                      <a:pt x="64232" y="12529"/>
                    </a:cubicBezTo>
                    <a:cubicBezTo>
                      <a:pt x="64196" y="12297"/>
                      <a:pt x="63982" y="12164"/>
                      <a:pt x="64009" y="11967"/>
                    </a:cubicBezTo>
                    <a:cubicBezTo>
                      <a:pt x="64027" y="11842"/>
                      <a:pt x="64419" y="11887"/>
                      <a:pt x="64419" y="11700"/>
                    </a:cubicBezTo>
                    <a:cubicBezTo>
                      <a:pt x="64419" y="11669"/>
                      <a:pt x="64357" y="11661"/>
                      <a:pt x="64284" y="11661"/>
                    </a:cubicBezTo>
                    <a:cubicBezTo>
                      <a:pt x="64215" y="11661"/>
                      <a:pt x="64137" y="11668"/>
                      <a:pt x="64091" y="11668"/>
                    </a:cubicBezTo>
                    <a:cubicBezTo>
                      <a:pt x="64072" y="11668"/>
                      <a:pt x="64059" y="11667"/>
                      <a:pt x="64053" y="11664"/>
                    </a:cubicBezTo>
                    <a:cubicBezTo>
                      <a:pt x="63928" y="11602"/>
                      <a:pt x="64276" y="11503"/>
                      <a:pt x="64312" y="11477"/>
                    </a:cubicBezTo>
                    <a:cubicBezTo>
                      <a:pt x="64339" y="11449"/>
                      <a:pt x="64360" y="11439"/>
                      <a:pt x="64378" y="11439"/>
                    </a:cubicBezTo>
                    <a:cubicBezTo>
                      <a:pt x="64389" y="11439"/>
                      <a:pt x="64400" y="11443"/>
                      <a:pt x="64410" y="11450"/>
                    </a:cubicBezTo>
                    <a:cubicBezTo>
                      <a:pt x="64418" y="11228"/>
                      <a:pt x="64616" y="10879"/>
                      <a:pt x="64698" y="10879"/>
                    </a:cubicBezTo>
                    <a:cubicBezTo>
                      <a:pt x="64708" y="10879"/>
                      <a:pt x="64716" y="10885"/>
                      <a:pt x="64722" y="10897"/>
                    </a:cubicBezTo>
                    <a:cubicBezTo>
                      <a:pt x="64687" y="10817"/>
                      <a:pt x="64473" y="10701"/>
                      <a:pt x="64401" y="10683"/>
                    </a:cubicBezTo>
                    <a:cubicBezTo>
                      <a:pt x="65356" y="10255"/>
                      <a:pt x="64812" y="9871"/>
                      <a:pt x="64803" y="9130"/>
                    </a:cubicBezTo>
                    <a:cubicBezTo>
                      <a:pt x="64803" y="8907"/>
                      <a:pt x="65061" y="8827"/>
                      <a:pt x="65097" y="8613"/>
                    </a:cubicBezTo>
                    <a:cubicBezTo>
                      <a:pt x="65124" y="8479"/>
                      <a:pt x="65088" y="8354"/>
                      <a:pt x="65061" y="8221"/>
                    </a:cubicBezTo>
                    <a:cubicBezTo>
                      <a:pt x="65035" y="8073"/>
                      <a:pt x="64988" y="8026"/>
                      <a:pt x="64937" y="8026"/>
                    </a:cubicBezTo>
                    <a:cubicBezTo>
                      <a:pt x="64852" y="8026"/>
                      <a:pt x="64756" y="8156"/>
                      <a:pt x="64722" y="8167"/>
                    </a:cubicBezTo>
                    <a:cubicBezTo>
                      <a:pt x="64861" y="8226"/>
                      <a:pt x="64872" y="8351"/>
                      <a:pt x="64786" y="8351"/>
                    </a:cubicBezTo>
                    <a:cubicBezTo>
                      <a:pt x="64728" y="8351"/>
                      <a:pt x="64627" y="8295"/>
                      <a:pt x="64490" y="8122"/>
                    </a:cubicBezTo>
                    <a:cubicBezTo>
                      <a:pt x="64476" y="8101"/>
                      <a:pt x="64209" y="7665"/>
                      <a:pt x="64182" y="7665"/>
                    </a:cubicBezTo>
                    <a:lnTo>
                      <a:pt x="64182" y="7665"/>
                    </a:lnTo>
                    <a:cubicBezTo>
                      <a:pt x="64176" y="7665"/>
                      <a:pt x="64184" y="7692"/>
                      <a:pt x="64214" y="7757"/>
                    </a:cubicBezTo>
                    <a:cubicBezTo>
                      <a:pt x="64107" y="7632"/>
                      <a:pt x="63955" y="7480"/>
                      <a:pt x="63812" y="7391"/>
                    </a:cubicBezTo>
                    <a:lnTo>
                      <a:pt x="63812" y="7391"/>
                    </a:lnTo>
                    <a:cubicBezTo>
                      <a:pt x="63885" y="7410"/>
                      <a:pt x="63981" y="7416"/>
                      <a:pt x="64075" y="7416"/>
                    </a:cubicBezTo>
                    <a:cubicBezTo>
                      <a:pt x="64249" y="7416"/>
                      <a:pt x="64416" y="7394"/>
                      <a:pt x="64410" y="7382"/>
                    </a:cubicBezTo>
                    <a:cubicBezTo>
                      <a:pt x="64446" y="7284"/>
                      <a:pt x="64482" y="7177"/>
                      <a:pt x="64526" y="7088"/>
                    </a:cubicBezTo>
                    <a:cubicBezTo>
                      <a:pt x="64526" y="7088"/>
                      <a:pt x="64276" y="6998"/>
                      <a:pt x="64276" y="6989"/>
                    </a:cubicBezTo>
                    <a:cubicBezTo>
                      <a:pt x="64294" y="6980"/>
                      <a:pt x="64606" y="6784"/>
                      <a:pt x="64553" y="6757"/>
                    </a:cubicBezTo>
                    <a:lnTo>
                      <a:pt x="64553" y="6757"/>
                    </a:lnTo>
                    <a:cubicBezTo>
                      <a:pt x="64713" y="6820"/>
                      <a:pt x="64705" y="7302"/>
                      <a:pt x="64821" y="7311"/>
                    </a:cubicBezTo>
                    <a:cubicBezTo>
                      <a:pt x="64740" y="7293"/>
                      <a:pt x="64812" y="6606"/>
                      <a:pt x="64803" y="6526"/>
                    </a:cubicBezTo>
                    <a:lnTo>
                      <a:pt x="64803" y="6526"/>
                    </a:lnTo>
                    <a:cubicBezTo>
                      <a:pt x="64770" y="6539"/>
                      <a:pt x="64582" y="6682"/>
                      <a:pt x="64482" y="6682"/>
                    </a:cubicBezTo>
                    <a:cubicBezTo>
                      <a:pt x="64446" y="6682"/>
                      <a:pt x="64421" y="6664"/>
                      <a:pt x="64419" y="6615"/>
                    </a:cubicBezTo>
                    <a:cubicBezTo>
                      <a:pt x="64410" y="6445"/>
                      <a:pt x="64740" y="6392"/>
                      <a:pt x="64767" y="6294"/>
                    </a:cubicBezTo>
                    <a:cubicBezTo>
                      <a:pt x="64803" y="6195"/>
                      <a:pt x="64624" y="6017"/>
                      <a:pt x="64696" y="5883"/>
                    </a:cubicBezTo>
                    <a:lnTo>
                      <a:pt x="64696" y="5883"/>
                    </a:lnTo>
                    <a:cubicBezTo>
                      <a:pt x="64673" y="5956"/>
                      <a:pt x="64737" y="5981"/>
                      <a:pt x="64823" y="5981"/>
                    </a:cubicBezTo>
                    <a:cubicBezTo>
                      <a:pt x="65013" y="5981"/>
                      <a:pt x="65311" y="5862"/>
                      <a:pt x="65061" y="5862"/>
                    </a:cubicBezTo>
                    <a:cubicBezTo>
                      <a:pt x="65017" y="5862"/>
                      <a:pt x="64956" y="5866"/>
                      <a:pt x="64874" y="5874"/>
                    </a:cubicBezTo>
                    <a:cubicBezTo>
                      <a:pt x="64847" y="5812"/>
                      <a:pt x="64740" y="5125"/>
                      <a:pt x="64785" y="5125"/>
                    </a:cubicBezTo>
                    <a:cubicBezTo>
                      <a:pt x="64856" y="5125"/>
                      <a:pt x="64909" y="5160"/>
                      <a:pt x="64936" y="5221"/>
                    </a:cubicBezTo>
                    <a:lnTo>
                      <a:pt x="64936" y="5221"/>
                    </a:lnTo>
                    <a:cubicBezTo>
                      <a:pt x="64921" y="5173"/>
                      <a:pt x="64990" y="4410"/>
                      <a:pt x="64999" y="4349"/>
                    </a:cubicBezTo>
                    <a:lnTo>
                      <a:pt x="64999" y="4349"/>
                    </a:lnTo>
                    <a:cubicBezTo>
                      <a:pt x="64853" y="4469"/>
                      <a:pt x="64549" y="4805"/>
                      <a:pt x="64335" y="4805"/>
                    </a:cubicBezTo>
                    <a:cubicBezTo>
                      <a:pt x="64328" y="4805"/>
                      <a:pt x="64320" y="4805"/>
                      <a:pt x="64312" y="4804"/>
                    </a:cubicBezTo>
                    <a:cubicBezTo>
                      <a:pt x="63902" y="4768"/>
                      <a:pt x="64223" y="4465"/>
                      <a:pt x="64446" y="4384"/>
                    </a:cubicBezTo>
                    <a:cubicBezTo>
                      <a:pt x="64330" y="4376"/>
                      <a:pt x="64294" y="4340"/>
                      <a:pt x="64339" y="4260"/>
                    </a:cubicBezTo>
                    <a:cubicBezTo>
                      <a:pt x="64347" y="4259"/>
                      <a:pt x="64355" y="4258"/>
                      <a:pt x="64363" y="4258"/>
                    </a:cubicBezTo>
                    <a:cubicBezTo>
                      <a:pt x="64461" y="4258"/>
                      <a:pt x="64537" y="4333"/>
                      <a:pt x="64601" y="4333"/>
                    </a:cubicBezTo>
                    <a:cubicBezTo>
                      <a:pt x="64622" y="4333"/>
                      <a:pt x="64641" y="4325"/>
                      <a:pt x="64660" y="4304"/>
                    </a:cubicBezTo>
                    <a:cubicBezTo>
                      <a:pt x="64660" y="4305"/>
                      <a:pt x="64660" y="4305"/>
                      <a:pt x="64661" y="4305"/>
                    </a:cubicBezTo>
                    <a:cubicBezTo>
                      <a:pt x="64668" y="4305"/>
                      <a:pt x="64753" y="4223"/>
                      <a:pt x="64838" y="4197"/>
                    </a:cubicBezTo>
                    <a:cubicBezTo>
                      <a:pt x="64745" y="4158"/>
                      <a:pt x="64986" y="3675"/>
                      <a:pt x="65203" y="3675"/>
                    </a:cubicBezTo>
                    <a:cubicBezTo>
                      <a:pt x="65234" y="3675"/>
                      <a:pt x="65264" y="3684"/>
                      <a:pt x="65293" y="3706"/>
                    </a:cubicBezTo>
                    <a:cubicBezTo>
                      <a:pt x="65213" y="3341"/>
                      <a:pt x="65026" y="3243"/>
                      <a:pt x="64812" y="3046"/>
                    </a:cubicBezTo>
                    <a:cubicBezTo>
                      <a:pt x="64794" y="3028"/>
                      <a:pt x="64562" y="2850"/>
                      <a:pt x="64446" y="2761"/>
                    </a:cubicBezTo>
                    <a:lnTo>
                      <a:pt x="64446" y="2761"/>
                    </a:lnTo>
                    <a:cubicBezTo>
                      <a:pt x="64480" y="2763"/>
                      <a:pt x="64508" y="2764"/>
                      <a:pt x="64530" y="2764"/>
                    </a:cubicBezTo>
                    <a:cubicBezTo>
                      <a:pt x="64712" y="2764"/>
                      <a:pt x="64503" y="2696"/>
                      <a:pt x="64606" y="2529"/>
                    </a:cubicBezTo>
                    <a:cubicBezTo>
                      <a:pt x="64620" y="2505"/>
                      <a:pt x="64633" y="2495"/>
                      <a:pt x="64645" y="2495"/>
                    </a:cubicBezTo>
                    <a:cubicBezTo>
                      <a:pt x="64688" y="2495"/>
                      <a:pt x="64719" y="2623"/>
                      <a:pt x="64740" y="2734"/>
                    </a:cubicBezTo>
                    <a:cubicBezTo>
                      <a:pt x="64740" y="2671"/>
                      <a:pt x="64744" y="2639"/>
                      <a:pt x="64754" y="2639"/>
                    </a:cubicBezTo>
                    <a:cubicBezTo>
                      <a:pt x="64768" y="2639"/>
                      <a:pt x="64795" y="2713"/>
                      <a:pt x="64838" y="2859"/>
                    </a:cubicBezTo>
                    <a:cubicBezTo>
                      <a:pt x="64938" y="2602"/>
                      <a:pt x="64567" y="2337"/>
                      <a:pt x="64909" y="2337"/>
                    </a:cubicBezTo>
                    <a:cubicBezTo>
                      <a:pt x="64935" y="2337"/>
                      <a:pt x="64965" y="2338"/>
                      <a:pt x="64999" y="2342"/>
                    </a:cubicBezTo>
                    <a:cubicBezTo>
                      <a:pt x="64919" y="2172"/>
                      <a:pt x="64794" y="2038"/>
                      <a:pt x="64624" y="1940"/>
                    </a:cubicBezTo>
                    <a:lnTo>
                      <a:pt x="64624" y="1940"/>
                    </a:lnTo>
                    <a:cubicBezTo>
                      <a:pt x="64544" y="2101"/>
                      <a:pt x="64705" y="2270"/>
                      <a:pt x="64589" y="2395"/>
                    </a:cubicBezTo>
                    <a:cubicBezTo>
                      <a:pt x="64749" y="2208"/>
                      <a:pt x="64339" y="1931"/>
                      <a:pt x="64276" y="1904"/>
                    </a:cubicBezTo>
                    <a:cubicBezTo>
                      <a:pt x="64294" y="1861"/>
                      <a:pt x="64243" y="1445"/>
                      <a:pt x="64241" y="1432"/>
                    </a:cubicBezTo>
                    <a:lnTo>
                      <a:pt x="64241" y="1432"/>
                    </a:lnTo>
                    <a:cubicBezTo>
                      <a:pt x="64321" y="1565"/>
                      <a:pt x="64345" y="1606"/>
                      <a:pt x="64366" y="1606"/>
                    </a:cubicBezTo>
                    <a:cubicBezTo>
                      <a:pt x="64386" y="1606"/>
                      <a:pt x="64401" y="1565"/>
                      <a:pt x="64464" y="1539"/>
                    </a:cubicBezTo>
                    <a:cubicBezTo>
                      <a:pt x="64521" y="1511"/>
                      <a:pt x="64543" y="1502"/>
                      <a:pt x="64557" y="1502"/>
                    </a:cubicBezTo>
                    <a:cubicBezTo>
                      <a:pt x="64584" y="1502"/>
                      <a:pt x="64581" y="1539"/>
                      <a:pt x="64758" y="1557"/>
                    </a:cubicBezTo>
                    <a:cubicBezTo>
                      <a:pt x="64803" y="1102"/>
                      <a:pt x="64366" y="745"/>
                      <a:pt x="64018" y="593"/>
                    </a:cubicBezTo>
                    <a:cubicBezTo>
                      <a:pt x="63964" y="566"/>
                      <a:pt x="63643" y="477"/>
                      <a:pt x="63581" y="477"/>
                    </a:cubicBezTo>
                    <a:cubicBezTo>
                      <a:pt x="63586" y="477"/>
                      <a:pt x="63497" y="402"/>
                      <a:pt x="63400" y="402"/>
                    </a:cubicBezTo>
                    <a:cubicBezTo>
                      <a:pt x="63335" y="402"/>
                      <a:pt x="63266" y="436"/>
                      <a:pt x="63219" y="548"/>
                    </a:cubicBezTo>
                    <a:lnTo>
                      <a:pt x="63219" y="548"/>
                    </a:lnTo>
                    <a:cubicBezTo>
                      <a:pt x="63298" y="348"/>
                      <a:pt x="63121" y="482"/>
                      <a:pt x="63366" y="227"/>
                    </a:cubicBezTo>
                    <a:lnTo>
                      <a:pt x="63366" y="227"/>
                    </a:lnTo>
                    <a:cubicBezTo>
                      <a:pt x="63241" y="269"/>
                      <a:pt x="63140" y="284"/>
                      <a:pt x="63052" y="284"/>
                    </a:cubicBezTo>
                    <a:cubicBezTo>
                      <a:pt x="62970" y="284"/>
                      <a:pt x="62900" y="271"/>
                      <a:pt x="62831" y="254"/>
                    </a:cubicBezTo>
                    <a:cubicBezTo>
                      <a:pt x="62684" y="212"/>
                      <a:pt x="62549" y="148"/>
                      <a:pt x="62351" y="148"/>
                    </a:cubicBezTo>
                    <a:cubicBezTo>
                      <a:pt x="62296" y="148"/>
                      <a:pt x="62237" y="153"/>
                      <a:pt x="62171" y="165"/>
                    </a:cubicBezTo>
                    <a:cubicBezTo>
                      <a:pt x="62263" y="317"/>
                      <a:pt x="62204" y="379"/>
                      <a:pt x="62089" y="379"/>
                    </a:cubicBezTo>
                    <a:cubicBezTo>
                      <a:pt x="62015" y="379"/>
                      <a:pt x="61918" y="353"/>
                      <a:pt x="61823" y="308"/>
                    </a:cubicBezTo>
                    <a:cubicBezTo>
                      <a:pt x="61903" y="281"/>
                      <a:pt x="61966" y="245"/>
                      <a:pt x="62028" y="192"/>
                    </a:cubicBezTo>
                    <a:lnTo>
                      <a:pt x="62028" y="192"/>
                    </a:lnTo>
                    <a:cubicBezTo>
                      <a:pt x="61832" y="218"/>
                      <a:pt x="61636" y="325"/>
                      <a:pt x="61439" y="334"/>
                    </a:cubicBezTo>
                    <a:cubicBezTo>
                      <a:pt x="61323" y="334"/>
                      <a:pt x="61279" y="227"/>
                      <a:pt x="61332" y="218"/>
                    </a:cubicBezTo>
                    <a:lnTo>
                      <a:pt x="61332" y="218"/>
                    </a:lnTo>
                    <a:cubicBezTo>
                      <a:pt x="61219" y="226"/>
                      <a:pt x="60827" y="337"/>
                      <a:pt x="60658" y="337"/>
                    </a:cubicBezTo>
                    <a:cubicBezTo>
                      <a:pt x="60628" y="337"/>
                      <a:pt x="60605" y="333"/>
                      <a:pt x="60592" y="325"/>
                    </a:cubicBezTo>
                    <a:cubicBezTo>
                      <a:pt x="60503" y="263"/>
                      <a:pt x="60699" y="245"/>
                      <a:pt x="60637" y="192"/>
                    </a:cubicBezTo>
                    <a:lnTo>
                      <a:pt x="60217" y="192"/>
                    </a:lnTo>
                    <a:cubicBezTo>
                      <a:pt x="60235" y="281"/>
                      <a:pt x="60592" y="459"/>
                      <a:pt x="60476" y="584"/>
                    </a:cubicBezTo>
                    <a:cubicBezTo>
                      <a:pt x="60468" y="591"/>
                      <a:pt x="60459" y="594"/>
                      <a:pt x="60448" y="594"/>
                    </a:cubicBezTo>
                    <a:cubicBezTo>
                      <a:pt x="60342" y="594"/>
                      <a:pt x="60097" y="306"/>
                      <a:pt x="60146" y="209"/>
                    </a:cubicBezTo>
                    <a:lnTo>
                      <a:pt x="60146" y="209"/>
                    </a:lnTo>
                    <a:cubicBezTo>
                      <a:pt x="59834" y="272"/>
                      <a:pt x="59637" y="638"/>
                      <a:pt x="59575" y="923"/>
                    </a:cubicBezTo>
                    <a:cubicBezTo>
                      <a:pt x="59432" y="183"/>
                      <a:pt x="58433" y="147"/>
                      <a:pt x="57835" y="138"/>
                    </a:cubicBezTo>
                    <a:lnTo>
                      <a:pt x="57835" y="138"/>
                    </a:lnTo>
                    <a:cubicBezTo>
                      <a:pt x="57951" y="361"/>
                      <a:pt x="57853" y="334"/>
                      <a:pt x="57710" y="343"/>
                    </a:cubicBezTo>
                    <a:cubicBezTo>
                      <a:pt x="57704" y="343"/>
                      <a:pt x="57697" y="344"/>
                      <a:pt x="57691" y="344"/>
                    </a:cubicBezTo>
                    <a:cubicBezTo>
                      <a:pt x="57404" y="344"/>
                      <a:pt x="57738" y="147"/>
                      <a:pt x="57764" y="138"/>
                    </a:cubicBezTo>
                    <a:cubicBezTo>
                      <a:pt x="57531" y="130"/>
                      <a:pt x="57280" y="88"/>
                      <a:pt x="57038" y="88"/>
                    </a:cubicBezTo>
                    <a:cubicBezTo>
                      <a:pt x="56762" y="88"/>
                      <a:pt x="56497" y="142"/>
                      <a:pt x="56283" y="361"/>
                    </a:cubicBezTo>
                    <a:cubicBezTo>
                      <a:pt x="56212" y="192"/>
                      <a:pt x="56114" y="245"/>
                      <a:pt x="56346" y="120"/>
                    </a:cubicBezTo>
                    <a:cubicBezTo>
                      <a:pt x="56310" y="120"/>
                      <a:pt x="56238" y="122"/>
                      <a:pt x="56163" y="122"/>
                    </a:cubicBezTo>
                    <a:cubicBezTo>
                      <a:pt x="56087" y="122"/>
                      <a:pt x="56007" y="120"/>
                      <a:pt x="55953" y="111"/>
                    </a:cubicBezTo>
                    <a:lnTo>
                      <a:pt x="55953" y="111"/>
                    </a:lnTo>
                    <a:cubicBezTo>
                      <a:pt x="55989" y="120"/>
                      <a:pt x="56114" y="138"/>
                      <a:pt x="56114" y="192"/>
                    </a:cubicBezTo>
                    <a:cubicBezTo>
                      <a:pt x="56114" y="201"/>
                      <a:pt x="56097" y="205"/>
                      <a:pt x="56069" y="205"/>
                    </a:cubicBezTo>
                    <a:cubicBezTo>
                      <a:pt x="55931" y="205"/>
                      <a:pt x="55514" y="116"/>
                      <a:pt x="55319" y="116"/>
                    </a:cubicBezTo>
                    <a:cubicBezTo>
                      <a:pt x="55278" y="116"/>
                      <a:pt x="55247" y="120"/>
                      <a:pt x="55230" y="129"/>
                    </a:cubicBezTo>
                    <a:cubicBezTo>
                      <a:pt x="55243" y="124"/>
                      <a:pt x="55257" y="121"/>
                      <a:pt x="55271" y="121"/>
                    </a:cubicBezTo>
                    <a:cubicBezTo>
                      <a:pt x="55450" y="121"/>
                      <a:pt x="55744" y="506"/>
                      <a:pt x="55703" y="638"/>
                    </a:cubicBezTo>
                    <a:cubicBezTo>
                      <a:pt x="55672" y="669"/>
                      <a:pt x="55644" y="684"/>
                      <a:pt x="55617" y="684"/>
                    </a:cubicBezTo>
                    <a:cubicBezTo>
                      <a:pt x="55575" y="684"/>
                      <a:pt x="55536" y="646"/>
                      <a:pt x="55498" y="575"/>
                    </a:cubicBezTo>
                    <a:cubicBezTo>
                      <a:pt x="55490" y="583"/>
                      <a:pt x="55405" y="958"/>
                      <a:pt x="55343" y="958"/>
                    </a:cubicBezTo>
                    <a:cubicBezTo>
                      <a:pt x="55338" y="958"/>
                      <a:pt x="55333" y="955"/>
                      <a:pt x="55329" y="950"/>
                    </a:cubicBezTo>
                    <a:cubicBezTo>
                      <a:pt x="55257" y="887"/>
                      <a:pt x="55257" y="825"/>
                      <a:pt x="55311" y="780"/>
                    </a:cubicBezTo>
                    <a:cubicBezTo>
                      <a:pt x="55311" y="746"/>
                      <a:pt x="54228" y="802"/>
                      <a:pt x="54388" y="488"/>
                    </a:cubicBezTo>
                    <a:lnTo>
                      <a:pt x="54388" y="488"/>
                    </a:lnTo>
                    <a:cubicBezTo>
                      <a:pt x="54363" y="526"/>
                      <a:pt x="54339" y="564"/>
                      <a:pt x="54320" y="602"/>
                    </a:cubicBezTo>
                    <a:cubicBezTo>
                      <a:pt x="53989" y="345"/>
                      <a:pt x="53914" y="257"/>
                      <a:pt x="53632" y="257"/>
                    </a:cubicBezTo>
                    <a:cubicBezTo>
                      <a:pt x="53542" y="257"/>
                      <a:pt x="53432" y="266"/>
                      <a:pt x="53286" y="281"/>
                    </a:cubicBezTo>
                    <a:cubicBezTo>
                      <a:pt x="53125" y="299"/>
                      <a:pt x="52536" y="486"/>
                      <a:pt x="52590" y="495"/>
                    </a:cubicBezTo>
                    <a:cubicBezTo>
                      <a:pt x="52584" y="495"/>
                      <a:pt x="52578" y="495"/>
                      <a:pt x="52572" y="495"/>
                    </a:cubicBezTo>
                    <a:cubicBezTo>
                      <a:pt x="52474" y="495"/>
                      <a:pt x="52314" y="459"/>
                      <a:pt x="52223" y="459"/>
                    </a:cubicBezTo>
                    <a:cubicBezTo>
                      <a:pt x="52155" y="459"/>
                      <a:pt x="52126" y="479"/>
                      <a:pt x="52188" y="548"/>
                    </a:cubicBezTo>
                    <a:cubicBezTo>
                      <a:pt x="52049" y="521"/>
                      <a:pt x="51840" y="460"/>
                      <a:pt x="51666" y="460"/>
                    </a:cubicBezTo>
                    <a:cubicBezTo>
                      <a:pt x="51616" y="460"/>
                      <a:pt x="51570" y="465"/>
                      <a:pt x="51528" y="477"/>
                    </a:cubicBezTo>
                    <a:cubicBezTo>
                      <a:pt x="51484" y="486"/>
                      <a:pt x="51439" y="495"/>
                      <a:pt x="51412" y="504"/>
                    </a:cubicBezTo>
                    <a:cubicBezTo>
                      <a:pt x="51350" y="486"/>
                      <a:pt x="51296" y="477"/>
                      <a:pt x="51278" y="477"/>
                    </a:cubicBezTo>
                    <a:cubicBezTo>
                      <a:pt x="51284" y="477"/>
                      <a:pt x="51198" y="402"/>
                      <a:pt x="51102" y="402"/>
                    </a:cubicBezTo>
                    <a:cubicBezTo>
                      <a:pt x="51035" y="402"/>
                      <a:pt x="50963" y="437"/>
                      <a:pt x="50913" y="557"/>
                    </a:cubicBezTo>
                    <a:cubicBezTo>
                      <a:pt x="51002" y="343"/>
                      <a:pt x="50823" y="486"/>
                      <a:pt x="51064" y="227"/>
                    </a:cubicBezTo>
                    <a:lnTo>
                      <a:pt x="51064" y="227"/>
                    </a:lnTo>
                    <a:cubicBezTo>
                      <a:pt x="50939" y="269"/>
                      <a:pt x="50835" y="286"/>
                      <a:pt x="50743" y="286"/>
                    </a:cubicBezTo>
                    <a:cubicBezTo>
                      <a:pt x="50679" y="286"/>
                      <a:pt x="50620" y="278"/>
                      <a:pt x="50565" y="263"/>
                    </a:cubicBezTo>
                    <a:cubicBezTo>
                      <a:pt x="50565" y="245"/>
                      <a:pt x="50556" y="236"/>
                      <a:pt x="50547" y="227"/>
                    </a:cubicBezTo>
                    <a:cubicBezTo>
                      <a:pt x="50556" y="183"/>
                      <a:pt x="50547" y="129"/>
                      <a:pt x="50538" y="93"/>
                    </a:cubicBezTo>
                    <a:cubicBezTo>
                      <a:pt x="50475" y="93"/>
                      <a:pt x="50475" y="129"/>
                      <a:pt x="50484" y="174"/>
                    </a:cubicBezTo>
                    <a:cubicBezTo>
                      <a:pt x="50435" y="144"/>
                      <a:pt x="50378" y="131"/>
                      <a:pt x="50317" y="131"/>
                    </a:cubicBezTo>
                    <a:cubicBezTo>
                      <a:pt x="50268" y="131"/>
                      <a:pt x="50215" y="140"/>
                      <a:pt x="50163" y="156"/>
                    </a:cubicBezTo>
                    <a:cubicBezTo>
                      <a:pt x="50130" y="152"/>
                      <a:pt x="50094" y="150"/>
                      <a:pt x="50055" y="150"/>
                    </a:cubicBezTo>
                    <a:cubicBezTo>
                      <a:pt x="50000" y="150"/>
                      <a:pt x="49940" y="154"/>
                      <a:pt x="49878" y="165"/>
                    </a:cubicBezTo>
                    <a:cubicBezTo>
                      <a:pt x="49905" y="218"/>
                      <a:pt x="49922" y="263"/>
                      <a:pt x="49922" y="290"/>
                    </a:cubicBezTo>
                    <a:cubicBezTo>
                      <a:pt x="49887" y="317"/>
                      <a:pt x="49869" y="343"/>
                      <a:pt x="49842" y="370"/>
                    </a:cubicBezTo>
                    <a:cubicBezTo>
                      <a:pt x="49827" y="374"/>
                      <a:pt x="49810" y="376"/>
                      <a:pt x="49791" y="376"/>
                    </a:cubicBezTo>
                    <a:cubicBezTo>
                      <a:pt x="49719" y="376"/>
                      <a:pt x="49622" y="350"/>
                      <a:pt x="49530" y="308"/>
                    </a:cubicBezTo>
                    <a:cubicBezTo>
                      <a:pt x="49601" y="281"/>
                      <a:pt x="49673" y="245"/>
                      <a:pt x="49735" y="192"/>
                    </a:cubicBezTo>
                    <a:lnTo>
                      <a:pt x="49735" y="192"/>
                    </a:lnTo>
                    <a:cubicBezTo>
                      <a:pt x="49601" y="209"/>
                      <a:pt x="49467" y="263"/>
                      <a:pt x="49334" y="299"/>
                    </a:cubicBezTo>
                    <a:cubicBezTo>
                      <a:pt x="49271" y="281"/>
                      <a:pt x="49227" y="272"/>
                      <a:pt x="49209" y="272"/>
                    </a:cubicBezTo>
                    <a:cubicBezTo>
                      <a:pt x="49191" y="272"/>
                      <a:pt x="49119" y="281"/>
                      <a:pt x="49039" y="299"/>
                    </a:cubicBezTo>
                    <a:cubicBezTo>
                      <a:pt x="49004" y="263"/>
                      <a:pt x="49004" y="227"/>
                      <a:pt x="49030" y="218"/>
                    </a:cubicBezTo>
                    <a:lnTo>
                      <a:pt x="49030" y="218"/>
                    </a:lnTo>
                    <a:cubicBezTo>
                      <a:pt x="48959" y="227"/>
                      <a:pt x="48798" y="263"/>
                      <a:pt x="48638" y="299"/>
                    </a:cubicBezTo>
                    <a:cubicBezTo>
                      <a:pt x="48700" y="236"/>
                      <a:pt x="48745" y="201"/>
                      <a:pt x="48754" y="201"/>
                    </a:cubicBezTo>
                    <a:lnTo>
                      <a:pt x="48334" y="201"/>
                    </a:lnTo>
                    <a:lnTo>
                      <a:pt x="48334" y="192"/>
                    </a:lnTo>
                    <a:lnTo>
                      <a:pt x="47915" y="192"/>
                    </a:lnTo>
                    <a:cubicBezTo>
                      <a:pt x="47924" y="245"/>
                      <a:pt x="48076" y="343"/>
                      <a:pt x="48156" y="432"/>
                    </a:cubicBezTo>
                    <a:cubicBezTo>
                      <a:pt x="48111" y="468"/>
                      <a:pt x="48049" y="486"/>
                      <a:pt x="47995" y="495"/>
                    </a:cubicBezTo>
                    <a:cubicBezTo>
                      <a:pt x="47897" y="406"/>
                      <a:pt x="47817" y="272"/>
                      <a:pt x="47844" y="209"/>
                    </a:cubicBezTo>
                    <a:lnTo>
                      <a:pt x="47844" y="209"/>
                    </a:lnTo>
                    <a:cubicBezTo>
                      <a:pt x="47772" y="227"/>
                      <a:pt x="47701" y="254"/>
                      <a:pt x="47639" y="308"/>
                    </a:cubicBezTo>
                    <a:cubicBezTo>
                      <a:pt x="47648" y="272"/>
                      <a:pt x="47665" y="236"/>
                      <a:pt x="47692" y="201"/>
                    </a:cubicBezTo>
                    <a:cubicBezTo>
                      <a:pt x="47638" y="181"/>
                      <a:pt x="47584" y="172"/>
                      <a:pt x="47530" y="172"/>
                    </a:cubicBezTo>
                    <a:cubicBezTo>
                      <a:pt x="47459" y="172"/>
                      <a:pt x="47388" y="188"/>
                      <a:pt x="47317" y="218"/>
                    </a:cubicBezTo>
                    <a:cubicBezTo>
                      <a:pt x="47371" y="317"/>
                      <a:pt x="47380" y="459"/>
                      <a:pt x="47398" y="593"/>
                    </a:cubicBezTo>
                    <a:cubicBezTo>
                      <a:pt x="47362" y="664"/>
                      <a:pt x="47326" y="745"/>
                      <a:pt x="47309" y="816"/>
                    </a:cubicBezTo>
                    <a:cubicBezTo>
                      <a:pt x="47291" y="807"/>
                      <a:pt x="47264" y="798"/>
                      <a:pt x="47246" y="789"/>
                    </a:cubicBezTo>
                    <a:cubicBezTo>
                      <a:pt x="47166" y="584"/>
                      <a:pt x="47005" y="441"/>
                      <a:pt x="46809" y="343"/>
                    </a:cubicBezTo>
                    <a:cubicBezTo>
                      <a:pt x="46711" y="263"/>
                      <a:pt x="46622" y="201"/>
                      <a:pt x="46613" y="201"/>
                    </a:cubicBezTo>
                    <a:lnTo>
                      <a:pt x="46613" y="201"/>
                    </a:lnTo>
                    <a:cubicBezTo>
                      <a:pt x="46622" y="209"/>
                      <a:pt x="46631" y="236"/>
                      <a:pt x="46639" y="281"/>
                    </a:cubicBezTo>
                    <a:cubicBezTo>
                      <a:pt x="46568" y="254"/>
                      <a:pt x="46497" y="236"/>
                      <a:pt x="46425" y="218"/>
                    </a:cubicBezTo>
                    <a:cubicBezTo>
                      <a:pt x="46434" y="209"/>
                      <a:pt x="46434" y="201"/>
                      <a:pt x="46434" y="201"/>
                    </a:cubicBezTo>
                    <a:lnTo>
                      <a:pt x="46345" y="201"/>
                    </a:lnTo>
                    <a:cubicBezTo>
                      <a:pt x="46060" y="147"/>
                      <a:pt x="45774" y="138"/>
                      <a:pt x="45542" y="138"/>
                    </a:cubicBezTo>
                    <a:cubicBezTo>
                      <a:pt x="45658" y="361"/>
                      <a:pt x="45551" y="334"/>
                      <a:pt x="45408" y="343"/>
                    </a:cubicBezTo>
                    <a:cubicBezTo>
                      <a:pt x="45402" y="343"/>
                      <a:pt x="45395" y="344"/>
                      <a:pt x="45389" y="344"/>
                    </a:cubicBezTo>
                    <a:cubicBezTo>
                      <a:pt x="45102" y="344"/>
                      <a:pt x="45444" y="147"/>
                      <a:pt x="45462" y="138"/>
                    </a:cubicBezTo>
                    <a:cubicBezTo>
                      <a:pt x="45234" y="129"/>
                      <a:pt x="44987" y="89"/>
                      <a:pt x="44747" y="89"/>
                    </a:cubicBezTo>
                    <a:cubicBezTo>
                      <a:pt x="44507" y="89"/>
                      <a:pt x="44275" y="129"/>
                      <a:pt x="44079" y="281"/>
                    </a:cubicBezTo>
                    <a:cubicBezTo>
                      <a:pt x="44064" y="278"/>
                      <a:pt x="44049" y="277"/>
                      <a:pt x="44034" y="277"/>
                    </a:cubicBezTo>
                    <a:cubicBezTo>
                      <a:pt x="44004" y="277"/>
                      <a:pt x="43972" y="281"/>
                      <a:pt x="43936" y="281"/>
                    </a:cubicBezTo>
                    <a:cubicBezTo>
                      <a:pt x="43883" y="209"/>
                      <a:pt x="43856" y="218"/>
                      <a:pt x="44043" y="120"/>
                    </a:cubicBezTo>
                    <a:cubicBezTo>
                      <a:pt x="44008" y="120"/>
                      <a:pt x="43936" y="122"/>
                      <a:pt x="43861" y="122"/>
                    </a:cubicBezTo>
                    <a:cubicBezTo>
                      <a:pt x="43785" y="122"/>
                      <a:pt x="43704" y="120"/>
                      <a:pt x="43651" y="111"/>
                    </a:cubicBezTo>
                    <a:lnTo>
                      <a:pt x="43651" y="111"/>
                    </a:lnTo>
                    <a:cubicBezTo>
                      <a:pt x="43687" y="120"/>
                      <a:pt x="43811" y="138"/>
                      <a:pt x="43811" y="192"/>
                    </a:cubicBezTo>
                    <a:cubicBezTo>
                      <a:pt x="43811" y="201"/>
                      <a:pt x="43795" y="205"/>
                      <a:pt x="43767" y="205"/>
                    </a:cubicBezTo>
                    <a:cubicBezTo>
                      <a:pt x="43629" y="205"/>
                      <a:pt x="43212" y="116"/>
                      <a:pt x="43017" y="116"/>
                    </a:cubicBezTo>
                    <a:cubicBezTo>
                      <a:pt x="42976" y="116"/>
                      <a:pt x="42945" y="120"/>
                      <a:pt x="42928" y="129"/>
                    </a:cubicBezTo>
                    <a:cubicBezTo>
                      <a:pt x="42940" y="125"/>
                      <a:pt x="42952" y="123"/>
                      <a:pt x="42965" y="123"/>
                    </a:cubicBezTo>
                    <a:cubicBezTo>
                      <a:pt x="43036" y="123"/>
                      <a:pt x="43131" y="180"/>
                      <a:pt x="43214" y="263"/>
                    </a:cubicBezTo>
                    <a:cubicBezTo>
                      <a:pt x="42919" y="281"/>
                      <a:pt x="42554" y="290"/>
                      <a:pt x="42277" y="397"/>
                    </a:cubicBezTo>
                    <a:cubicBezTo>
                      <a:pt x="42357" y="303"/>
                      <a:pt x="42322" y="276"/>
                      <a:pt x="42257" y="276"/>
                    </a:cubicBezTo>
                    <a:cubicBezTo>
                      <a:pt x="42192" y="276"/>
                      <a:pt x="42099" y="303"/>
                      <a:pt x="42063" y="317"/>
                    </a:cubicBezTo>
                    <a:cubicBezTo>
                      <a:pt x="42063" y="317"/>
                      <a:pt x="42099" y="370"/>
                      <a:pt x="42134" y="432"/>
                    </a:cubicBezTo>
                    <a:cubicBezTo>
                      <a:pt x="42108" y="459"/>
                      <a:pt x="42081" y="495"/>
                      <a:pt x="42054" y="540"/>
                    </a:cubicBezTo>
                    <a:cubicBezTo>
                      <a:pt x="41902" y="468"/>
                      <a:pt x="41858" y="343"/>
                      <a:pt x="41653" y="325"/>
                    </a:cubicBezTo>
                    <a:cubicBezTo>
                      <a:pt x="41562" y="277"/>
                      <a:pt x="41471" y="258"/>
                      <a:pt x="41333" y="258"/>
                    </a:cubicBezTo>
                    <a:cubicBezTo>
                      <a:pt x="41242" y="258"/>
                      <a:pt x="41130" y="267"/>
                      <a:pt x="40983" y="281"/>
                    </a:cubicBezTo>
                    <a:cubicBezTo>
                      <a:pt x="40939" y="290"/>
                      <a:pt x="40850" y="308"/>
                      <a:pt x="40752" y="334"/>
                    </a:cubicBezTo>
                    <a:cubicBezTo>
                      <a:pt x="40466" y="343"/>
                      <a:pt x="40190" y="343"/>
                      <a:pt x="39913" y="361"/>
                    </a:cubicBezTo>
                    <a:cubicBezTo>
                      <a:pt x="39761" y="368"/>
                      <a:pt x="39479" y="434"/>
                      <a:pt x="39290" y="434"/>
                    </a:cubicBezTo>
                    <a:cubicBezTo>
                      <a:pt x="39235" y="434"/>
                      <a:pt x="39189" y="429"/>
                      <a:pt x="39155" y="415"/>
                    </a:cubicBezTo>
                    <a:cubicBezTo>
                      <a:pt x="39297" y="415"/>
                      <a:pt x="39440" y="406"/>
                      <a:pt x="39512" y="406"/>
                    </a:cubicBezTo>
                    <a:cubicBezTo>
                      <a:pt x="39467" y="320"/>
                      <a:pt x="39331" y="290"/>
                      <a:pt x="39186" y="290"/>
                    </a:cubicBezTo>
                    <a:cubicBezTo>
                      <a:pt x="39015" y="290"/>
                      <a:pt x="38830" y="331"/>
                      <a:pt x="38762" y="370"/>
                    </a:cubicBezTo>
                    <a:cubicBezTo>
                      <a:pt x="38771" y="379"/>
                      <a:pt x="38780" y="388"/>
                      <a:pt x="38798" y="397"/>
                    </a:cubicBezTo>
                    <a:cubicBezTo>
                      <a:pt x="38718" y="432"/>
                      <a:pt x="38655" y="486"/>
                      <a:pt x="38664" y="531"/>
                    </a:cubicBezTo>
                    <a:cubicBezTo>
                      <a:pt x="38664" y="540"/>
                      <a:pt x="38816" y="620"/>
                      <a:pt x="38923" y="709"/>
                    </a:cubicBezTo>
                    <a:cubicBezTo>
                      <a:pt x="38914" y="718"/>
                      <a:pt x="38914" y="727"/>
                      <a:pt x="38914" y="736"/>
                    </a:cubicBezTo>
                    <a:cubicBezTo>
                      <a:pt x="38897" y="686"/>
                      <a:pt x="38700" y="565"/>
                      <a:pt x="38609" y="565"/>
                    </a:cubicBezTo>
                    <a:cubicBezTo>
                      <a:pt x="38603" y="565"/>
                      <a:pt x="38598" y="565"/>
                      <a:pt x="38593" y="566"/>
                    </a:cubicBezTo>
                    <a:cubicBezTo>
                      <a:pt x="38646" y="593"/>
                      <a:pt x="38673" y="611"/>
                      <a:pt x="38691" y="629"/>
                    </a:cubicBezTo>
                    <a:cubicBezTo>
                      <a:pt x="38565" y="570"/>
                      <a:pt x="38446" y="503"/>
                      <a:pt x="38403" y="503"/>
                    </a:cubicBezTo>
                    <a:cubicBezTo>
                      <a:pt x="38401" y="503"/>
                      <a:pt x="38398" y="503"/>
                      <a:pt x="38396" y="504"/>
                    </a:cubicBezTo>
                    <a:cubicBezTo>
                      <a:pt x="38441" y="513"/>
                      <a:pt x="38432" y="513"/>
                      <a:pt x="38387" y="513"/>
                    </a:cubicBezTo>
                    <a:cubicBezTo>
                      <a:pt x="38254" y="468"/>
                      <a:pt x="38120" y="441"/>
                      <a:pt x="37986" y="424"/>
                    </a:cubicBezTo>
                    <a:cubicBezTo>
                      <a:pt x="38044" y="337"/>
                      <a:pt x="38119" y="291"/>
                      <a:pt x="38212" y="291"/>
                    </a:cubicBezTo>
                    <a:cubicBezTo>
                      <a:pt x="38234" y="291"/>
                      <a:pt x="38257" y="294"/>
                      <a:pt x="38280" y="299"/>
                    </a:cubicBezTo>
                    <a:cubicBezTo>
                      <a:pt x="38243" y="179"/>
                      <a:pt x="38141" y="130"/>
                      <a:pt x="38021" y="130"/>
                    </a:cubicBezTo>
                    <a:cubicBezTo>
                      <a:pt x="37855" y="130"/>
                      <a:pt x="37657" y="226"/>
                      <a:pt x="37558" y="361"/>
                    </a:cubicBezTo>
                    <a:cubicBezTo>
                      <a:pt x="37406" y="325"/>
                      <a:pt x="37246" y="299"/>
                      <a:pt x="37094" y="299"/>
                    </a:cubicBezTo>
                    <a:cubicBezTo>
                      <a:pt x="37085" y="299"/>
                      <a:pt x="37076" y="308"/>
                      <a:pt x="37067" y="308"/>
                    </a:cubicBezTo>
                    <a:cubicBezTo>
                      <a:pt x="36996" y="290"/>
                      <a:pt x="36924" y="272"/>
                      <a:pt x="36915" y="272"/>
                    </a:cubicBezTo>
                    <a:cubicBezTo>
                      <a:pt x="36862" y="272"/>
                      <a:pt x="36532" y="325"/>
                      <a:pt x="36461" y="397"/>
                    </a:cubicBezTo>
                    <a:cubicBezTo>
                      <a:pt x="36434" y="343"/>
                      <a:pt x="36407" y="281"/>
                      <a:pt x="36371" y="272"/>
                    </a:cubicBezTo>
                    <a:cubicBezTo>
                      <a:pt x="36416" y="227"/>
                      <a:pt x="36443" y="201"/>
                      <a:pt x="36452" y="201"/>
                    </a:cubicBezTo>
                    <a:lnTo>
                      <a:pt x="35934" y="201"/>
                    </a:lnTo>
                    <a:cubicBezTo>
                      <a:pt x="35943" y="201"/>
                      <a:pt x="35943" y="209"/>
                      <a:pt x="35943" y="218"/>
                    </a:cubicBezTo>
                    <a:cubicBezTo>
                      <a:pt x="35836" y="201"/>
                      <a:pt x="35729" y="201"/>
                      <a:pt x="35622" y="201"/>
                    </a:cubicBezTo>
                    <a:lnTo>
                      <a:pt x="35622" y="201"/>
                    </a:lnTo>
                    <a:cubicBezTo>
                      <a:pt x="35622" y="209"/>
                      <a:pt x="35706" y="469"/>
                      <a:pt x="35727" y="469"/>
                    </a:cubicBezTo>
                    <a:cubicBezTo>
                      <a:pt x="35728" y="469"/>
                      <a:pt x="35728" y="469"/>
                      <a:pt x="35729" y="468"/>
                    </a:cubicBezTo>
                    <a:lnTo>
                      <a:pt x="35729" y="468"/>
                    </a:lnTo>
                    <a:cubicBezTo>
                      <a:pt x="35723" y="474"/>
                      <a:pt x="35716" y="476"/>
                      <a:pt x="35707" y="476"/>
                    </a:cubicBezTo>
                    <a:cubicBezTo>
                      <a:pt x="35645" y="476"/>
                      <a:pt x="35503" y="350"/>
                      <a:pt x="35354" y="272"/>
                    </a:cubicBezTo>
                    <a:cubicBezTo>
                      <a:pt x="35363" y="245"/>
                      <a:pt x="35372" y="218"/>
                      <a:pt x="35390" y="201"/>
                    </a:cubicBezTo>
                    <a:cubicBezTo>
                      <a:pt x="35336" y="181"/>
                      <a:pt x="35282" y="172"/>
                      <a:pt x="35229" y="172"/>
                    </a:cubicBezTo>
                    <a:cubicBezTo>
                      <a:pt x="35159" y="172"/>
                      <a:pt x="35090" y="188"/>
                      <a:pt x="35024" y="218"/>
                    </a:cubicBezTo>
                    <a:cubicBezTo>
                      <a:pt x="35042" y="263"/>
                      <a:pt x="35060" y="317"/>
                      <a:pt x="35069" y="379"/>
                    </a:cubicBezTo>
                    <a:cubicBezTo>
                      <a:pt x="35060" y="388"/>
                      <a:pt x="35051" y="397"/>
                      <a:pt x="35042" y="406"/>
                    </a:cubicBezTo>
                    <a:cubicBezTo>
                      <a:pt x="34980" y="352"/>
                      <a:pt x="34962" y="281"/>
                      <a:pt x="34989" y="201"/>
                    </a:cubicBezTo>
                    <a:lnTo>
                      <a:pt x="34989" y="201"/>
                    </a:lnTo>
                    <a:cubicBezTo>
                      <a:pt x="34881" y="201"/>
                      <a:pt x="34828" y="209"/>
                      <a:pt x="34819" y="236"/>
                    </a:cubicBezTo>
                    <a:cubicBezTo>
                      <a:pt x="34810" y="236"/>
                      <a:pt x="34792" y="227"/>
                      <a:pt x="34783" y="227"/>
                    </a:cubicBezTo>
                    <a:cubicBezTo>
                      <a:pt x="34783" y="218"/>
                      <a:pt x="34792" y="209"/>
                      <a:pt x="34792" y="201"/>
                    </a:cubicBezTo>
                    <a:lnTo>
                      <a:pt x="34792" y="201"/>
                    </a:lnTo>
                    <a:cubicBezTo>
                      <a:pt x="34748" y="201"/>
                      <a:pt x="34730" y="201"/>
                      <a:pt x="34730" y="209"/>
                    </a:cubicBezTo>
                    <a:cubicBezTo>
                      <a:pt x="34676" y="201"/>
                      <a:pt x="34614" y="201"/>
                      <a:pt x="34525" y="201"/>
                    </a:cubicBezTo>
                    <a:lnTo>
                      <a:pt x="34525" y="201"/>
                    </a:lnTo>
                    <a:cubicBezTo>
                      <a:pt x="34545" y="221"/>
                      <a:pt x="34626" y="347"/>
                      <a:pt x="34691" y="347"/>
                    </a:cubicBezTo>
                    <a:cubicBezTo>
                      <a:pt x="34713" y="347"/>
                      <a:pt x="34732" y="334"/>
                      <a:pt x="34748" y="299"/>
                    </a:cubicBezTo>
                    <a:cubicBezTo>
                      <a:pt x="34757" y="272"/>
                      <a:pt x="34768" y="261"/>
                      <a:pt x="34780" y="261"/>
                    </a:cubicBezTo>
                    <a:cubicBezTo>
                      <a:pt x="34792" y="261"/>
                      <a:pt x="34806" y="272"/>
                      <a:pt x="34819" y="290"/>
                    </a:cubicBezTo>
                    <a:cubicBezTo>
                      <a:pt x="34828" y="299"/>
                      <a:pt x="34837" y="317"/>
                      <a:pt x="34846" y="325"/>
                    </a:cubicBezTo>
                    <a:cubicBezTo>
                      <a:pt x="34855" y="334"/>
                      <a:pt x="34864" y="343"/>
                      <a:pt x="34864" y="361"/>
                    </a:cubicBezTo>
                    <a:cubicBezTo>
                      <a:pt x="34864" y="352"/>
                      <a:pt x="34864" y="352"/>
                      <a:pt x="34864" y="343"/>
                    </a:cubicBezTo>
                    <a:cubicBezTo>
                      <a:pt x="34917" y="388"/>
                      <a:pt x="35006" y="441"/>
                      <a:pt x="35087" y="477"/>
                    </a:cubicBezTo>
                    <a:cubicBezTo>
                      <a:pt x="35096" y="522"/>
                      <a:pt x="35096" y="566"/>
                      <a:pt x="35105" y="611"/>
                    </a:cubicBezTo>
                    <a:cubicBezTo>
                      <a:pt x="35033" y="638"/>
                      <a:pt x="34971" y="656"/>
                      <a:pt x="34962" y="727"/>
                    </a:cubicBezTo>
                    <a:cubicBezTo>
                      <a:pt x="34953" y="763"/>
                      <a:pt x="34980" y="789"/>
                      <a:pt x="35006" y="816"/>
                    </a:cubicBezTo>
                    <a:cubicBezTo>
                      <a:pt x="34953" y="798"/>
                      <a:pt x="34899" y="771"/>
                      <a:pt x="34828" y="754"/>
                    </a:cubicBezTo>
                    <a:cubicBezTo>
                      <a:pt x="34810" y="727"/>
                      <a:pt x="34801" y="700"/>
                      <a:pt x="34783" y="673"/>
                    </a:cubicBezTo>
                    <a:cubicBezTo>
                      <a:pt x="34783" y="656"/>
                      <a:pt x="34766" y="620"/>
                      <a:pt x="34739" y="575"/>
                    </a:cubicBezTo>
                    <a:cubicBezTo>
                      <a:pt x="34730" y="557"/>
                      <a:pt x="34721" y="540"/>
                      <a:pt x="34730" y="531"/>
                    </a:cubicBezTo>
                    <a:lnTo>
                      <a:pt x="34730" y="531"/>
                    </a:lnTo>
                    <a:cubicBezTo>
                      <a:pt x="34721" y="540"/>
                      <a:pt x="34721" y="548"/>
                      <a:pt x="34712" y="548"/>
                    </a:cubicBezTo>
                    <a:cubicBezTo>
                      <a:pt x="34685" y="522"/>
                      <a:pt x="34658" y="486"/>
                      <a:pt x="34632" y="459"/>
                    </a:cubicBezTo>
                    <a:cubicBezTo>
                      <a:pt x="34676" y="450"/>
                      <a:pt x="34721" y="424"/>
                      <a:pt x="34721" y="379"/>
                    </a:cubicBezTo>
                    <a:cubicBezTo>
                      <a:pt x="34675" y="344"/>
                      <a:pt x="34629" y="325"/>
                      <a:pt x="34583" y="325"/>
                    </a:cubicBezTo>
                    <a:cubicBezTo>
                      <a:pt x="34557" y="325"/>
                      <a:pt x="34532" y="331"/>
                      <a:pt x="34507" y="343"/>
                    </a:cubicBezTo>
                    <a:cubicBezTo>
                      <a:pt x="34409" y="263"/>
                      <a:pt x="34328" y="201"/>
                      <a:pt x="34311" y="201"/>
                    </a:cubicBezTo>
                    <a:lnTo>
                      <a:pt x="34311" y="201"/>
                    </a:lnTo>
                    <a:cubicBezTo>
                      <a:pt x="34337" y="236"/>
                      <a:pt x="34427" y="647"/>
                      <a:pt x="34391" y="647"/>
                    </a:cubicBezTo>
                    <a:lnTo>
                      <a:pt x="34302" y="647"/>
                    </a:lnTo>
                    <a:cubicBezTo>
                      <a:pt x="34257" y="638"/>
                      <a:pt x="34221" y="629"/>
                      <a:pt x="34195" y="611"/>
                    </a:cubicBezTo>
                    <a:cubicBezTo>
                      <a:pt x="34177" y="584"/>
                      <a:pt x="34141" y="540"/>
                      <a:pt x="34105" y="504"/>
                    </a:cubicBezTo>
                    <a:cubicBezTo>
                      <a:pt x="34088" y="459"/>
                      <a:pt x="34088" y="397"/>
                      <a:pt x="34096" y="334"/>
                    </a:cubicBezTo>
                    <a:lnTo>
                      <a:pt x="34096" y="334"/>
                    </a:lnTo>
                    <a:cubicBezTo>
                      <a:pt x="34150" y="415"/>
                      <a:pt x="34248" y="486"/>
                      <a:pt x="34275" y="486"/>
                    </a:cubicBezTo>
                    <a:cubicBezTo>
                      <a:pt x="34355" y="486"/>
                      <a:pt x="34239" y="281"/>
                      <a:pt x="34123" y="236"/>
                    </a:cubicBezTo>
                    <a:cubicBezTo>
                      <a:pt x="34132" y="227"/>
                      <a:pt x="34132" y="209"/>
                      <a:pt x="34141" y="201"/>
                    </a:cubicBezTo>
                    <a:cubicBezTo>
                      <a:pt x="33987" y="201"/>
                      <a:pt x="33986" y="239"/>
                      <a:pt x="33921" y="239"/>
                    </a:cubicBezTo>
                    <a:cubicBezTo>
                      <a:pt x="33891" y="239"/>
                      <a:pt x="33849" y="231"/>
                      <a:pt x="33775" y="209"/>
                    </a:cubicBezTo>
                    <a:lnTo>
                      <a:pt x="33775" y="209"/>
                    </a:lnTo>
                    <a:cubicBezTo>
                      <a:pt x="33802" y="254"/>
                      <a:pt x="33838" y="325"/>
                      <a:pt x="33856" y="415"/>
                    </a:cubicBezTo>
                    <a:cubicBezTo>
                      <a:pt x="33694" y="429"/>
                      <a:pt x="33895" y="571"/>
                      <a:pt x="33802" y="571"/>
                    </a:cubicBezTo>
                    <a:cubicBezTo>
                      <a:pt x="33782" y="571"/>
                      <a:pt x="33749" y="564"/>
                      <a:pt x="33695" y="548"/>
                    </a:cubicBezTo>
                    <a:lnTo>
                      <a:pt x="33695" y="548"/>
                    </a:lnTo>
                    <a:cubicBezTo>
                      <a:pt x="33695" y="593"/>
                      <a:pt x="33749" y="638"/>
                      <a:pt x="33829" y="691"/>
                    </a:cubicBezTo>
                    <a:cubicBezTo>
                      <a:pt x="33799" y="702"/>
                      <a:pt x="33771" y="708"/>
                      <a:pt x="33747" y="708"/>
                    </a:cubicBezTo>
                    <a:cubicBezTo>
                      <a:pt x="33655" y="708"/>
                      <a:pt x="33604" y="628"/>
                      <a:pt x="33597" y="459"/>
                    </a:cubicBezTo>
                    <a:cubicBezTo>
                      <a:pt x="33597" y="459"/>
                      <a:pt x="33079" y="459"/>
                      <a:pt x="32910" y="450"/>
                    </a:cubicBezTo>
                    <a:cubicBezTo>
                      <a:pt x="32694" y="436"/>
                      <a:pt x="32503" y="391"/>
                      <a:pt x="32333" y="391"/>
                    </a:cubicBezTo>
                    <a:cubicBezTo>
                      <a:pt x="32193" y="391"/>
                      <a:pt x="32068" y="421"/>
                      <a:pt x="31955" y="522"/>
                    </a:cubicBezTo>
                    <a:cubicBezTo>
                      <a:pt x="31964" y="325"/>
                      <a:pt x="31855" y="276"/>
                      <a:pt x="31729" y="276"/>
                    </a:cubicBezTo>
                    <a:cubicBezTo>
                      <a:pt x="31603" y="276"/>
                      <a:pt x="31460" y="325"/>
                      <a:pt x="31402" y="325"/>
                    </a:cubicBezTo>
                    <a:cubicBezTo>
                      <a:pt x="31356" y="287"/>
                      <a:pt x="31302" y="261"/>
                      <a:pt x="31248" y="261"/>
                    </a:cubicBezTo>
                    <a:cubicBezTo>
                      <a:pt x="31240" y="261"/>
                      <a:pt x="31232" y="262"/>
                      <a:pt x="31224" y="263"/>
                    </a:cubicBezTo>
                    <a:cubicBezTo>
                      <a:pt x="31205" y="253"/>
                      <a:pt x="31188" y="248"/>
                      <a:pt x="31173" y="248"/>
                    </a:cubicBezTo>
                    <a:cubicBezTo>
                      <a:pt x="31147" y="248"/>
                      <a:pt x="31128" y="264"/>
                      <a:pt x="31117" y="299"/>
                    </a:cubicBezTo>
                    <a:cubicBezTo>
                      <a:pt x="31072" y="325"/>
                      <a:pt x="31037" y="370"/>
                      <a:pt x="31001" y="432"/>
                    </a:cubicBezTo>
                    <a:cubicBezTo>
                      <a:pt x="30921" y="432"/>
                      <a:pt x="30858" y="424"/>
                      <a:pt x="30814" y="415"/>
                    </a:cubicBezTo>
                    <a:cubicBezTo>
                      <a:pt x="30822" y="415"/>
                      <a:pt x="30822" y="406"/>
                      <a:pt x="30822" y="406"/>
                    </a:cubicBezTo>
                    <a:cubicBezTo>
                      <a:pt x="30796" y="397"/>
                      <a:pt x="30769" y="379"/>
                      <a:pt x="30724" y="370"/>
                    </a:cubicBezTo>
                    <a:cubicBezTo>
                      <a:pt x="30751" y="325"/>
                      <a:pt x="30921" y="290"/>
                      <a:pt x="30921" y="263"/>
                    </a:cubicBezTo>
                    <a:lnTo>
                      <a:pt x="30921" y="263"/>
                    </a:lnTo>
                    <a:cubicBezTo>
                      <a:pt x="30778" y="272"/>
                      <a:pt x="30617" y="281"/>
                      <a:pt x="30448" y="299"/>
                    </a:cubicBezTo>
                    <a:cubicBezTo>
                      <a:pt x="30412" y="290"/>
                      <a:pt x="30376" y="281"/>
                      <a:pt x="30341" y="272"/>
                    </a:cubicBezTo>
                    <a:cubicBezTo>
                      <a:pt x="30350" y="263"/>
                      <a:pt x="30350" y="254"/>
                      <a:pt x="30359" y="245"/>
                    </a:cubicBezTo>
                    <a:cubicBezTo>
                      <a:pt x="30359" y="229"/>
                      <a:pt x="30341" y="220"/>
                      <a:pt x="30319" y="220"/>
                    </a:cubicBezTo>
                    <a:cubicBezTo>
                      <a:pt x="30293" y="220"/>
                      <a:pt x="30261" y="234"/>
                      <a:pt x="30251" y="263"/>
                    </a:cubicBezTo>
                    <a:cubicBezTo>
                      <a:pt x="29959" y="212"/>
                      <a:pt x="29621" y="176"/>
                      <a:pt x="29375" y="176"/>
                    </a:cubicBezTo>
                    <a:cubicBezTo>
                      <a:pt x="29231" y="176"/>
                      <a:pt x="29118" y="189"/>
                      <a:pt x="29065" y="218"/>
                    </a:cubicBezTo>
                    <a:cubicBezTo>
                      <a:pt x="29074" y="236"/>
                      <a:pt x="29273" y="531"/>
                      <a:pt x="29287" y="531"/>
                    </a:cubicBezTo>
                    <a:cubicBezTo>
                      <a:pt x="29288" y="531"/>
                      <a:pt x="29288" y="531"/>
                      <a:pt x="29288" y="531"/>
                    </a:cubicBezTo>
                    <a:cubicBezTo>
                      <a:pt x="29297" y="504"/>
                      <a:pt x="29315" y="477"/>
                      <a:pt x="29324" y="459"/>
                    </a:cubicBezTo>
                    <a:lnTo>
                      <a:pt x="29324" y="459"/>
                    </a:lnTo>
                    <a:cubicBezTo>
                      <a:pt x="29324" y="540"/>
                      <a:pt x="29261" y="584"/>
                      <a:pt x="29190" y="647"/>
                    </a:cubicBezTo>
                    <a:cubicBezTo>
                      <a:pt x="29047" y="575"/>
                      <a:pt x="29020" y="468"/>
                      <a:pt x="29110" y="325"/>
                    </a:cubicBezTo>
                    <a:lnTo>
                      <a:pt x="29110" y="325"/>
                    </a:lnTo>
                    <a:cubicBezTo>
                      <a:pt x="29029" y="334"/>
                      <a:pt x="28940" y="334"/>
                      <a:pt x="28851" y="334"/>
                    </a:cubicBezTo>
                    <a:cubicBezTo>
                      <a:pt x="28846" y="325"/>
                      <a:pt x="28833" y="317"/>
                      <a:pt x="28811" y="317"/>
                    </a:cubicBezTo>
                    <a:cubicBezTo>
                      <a:pt x="28792" y="317"/>
                      <a:pt x="28767" y="322"/>
                      <a:pt x="28735" y="334"/>
                    </a:cubicBezTo>
                    <a:cubicBezTo>
                      <a:pt x="28360" y="334"/>
                      <a:pt x="27986" y="343"/>
                      <a:pt x="27611" y="361"/>
                    </a:cubicBezTo>
                    <a:cubicBezTo>
                      <a:pt x="27505" y="370"/>
                      <a:pt x="27328" y="405"/>
                      <a:pt x="27168" y="423"/>
                    </a:cubicBezTo>
                    <a:lnTo>
                      <a:pt x="27168" y="423"/>
                    </a:lnTo>
                    <a:cubicBezTo>
                      <a:pt x="27176" y="422"/>
                      <a:pt x="27185" y="415"/>
                      <a:pt x="27200" y="415"/>
                    </a:cubicBezTo>
                    <a:cubicBezTo>
                      <a:pt x="27129" y="415"/>
                      <a:pt x="27067" y="424"/>
                      <a:pt x="27004" y="432"/>
                    </a:cubicBezTo>
                    <a:cubicBezTo>
                      <a:pt x="26870" y="432"/>
                      <a:pt x="26781" y="406"/>
                      <a:pt x="26817" y="308"/>
                    </a:cubicBezTo>
                    <a:cubicBezTo>
                      <a:pt x="26812" y="307"/>
                      <a:pt x="26807" y="306"/>
                      <a:pt x="26801" y="306"/>
                    </a:cubicBezTo>
                    <a:cubicBezTo>
                      <a:pt x="26735" y="306"/>
                      <a:pt x="26584" y="349"/>
                      <a:pt x="26478" y="406"/>
                    </a:cubicBezTo>
                    <a:cubicBezTo>
                      <a:pt x="26487" y="370"/>
                      <a:pt x="26505" y="334"/>
                      <a:pt x="26514" y="308"/>
                    </a:cubicBezTo>
                    <a:cubicBezTo>
                      <a:pt x="26210" y="299"/>
                      <a:pt x="25898" y="290"/>
                      <a:pt x="25595" y="272"/>
                    </a:cubicBezTo>
                    <a:lnTo>
                      <a:pt x="25595" y="272"/>
                    </a:lnTo>
                    <a:cubicBezTo>
                      <a:pt x="25621" y="343"/>
                      <a:pt x="25684" y="406"/>
                      <a:pt x="25755" y="468"/>
                    </a:cubicBezTo>
                    <a:cubicBezTo>
                      <a:pt x="25720" y="468"/>
                      <a:pt x="25684" y="459"/>
                      <a:pt x="25666" y="459"/>
                    </a:cubicBezTo>
                    <a:cubicBezTo>
                      <a:pt x="25577" y="441"/>
                      <a:pt x="25479" y="415"/>
                      <a:pt x="25390" y="397"/>
                    </a:cubicBezTo>
                    <a:cubicBezTo>
                      <a:pt x="25131" y="201"/>
                      <a:pt x="24640" y="209"/>
                      <a:pt x="24257" y="192"/>
                    </a:cubicBezTo>
                    <a:lnTo>
                      <a:pt x="24257" y="192"/>
                    </a:lnTo>
                    <a:cubicBezTo>
                      <a:pt x="24265" y="201"/>
                      <a:pt x="24265" y="218"/>
                      <a:pt x="24274" y="227"/>
                    </a:cubicBezTo>
                    <a:cubicBezTo>
                      <a:pt x="24248" y="227"/>
                      <a:pt x="24221" y="236"/>
                      <a:pt x="24185" y="245"/>
                    </a:cubicBezTo>
                    <a:cubicBezTo>
                      <a:pt x="24208" y="297"/>
                      <a:pt x="24235" y="323"/>
                      <a:pt x="24263" y="323"/>
                    </a:cubicBezTo>
                    <a:cubicBezTo>
                      <a:pt x="24278" y="323"/>
                      <a:pt x="24294" y="315"/>
                      <a:pt x="24310" y="299"/>
                    </a:cubicBezTo>
                    <a:cubicBezTo>
                      <a:pt x="24328" y="343"/>
                      <a:pt x="24337" y="388"/>
                      <a:pt x="24346" y="432"/>
                    </a:cubicBezTo>
                    <a:cubicBezTo>
                      <a:pt x="24310" y="441"/>
                      <a:pt x="24274" y="450"/>
                      <a:pt x="24239" y="450"/>
                    </a:cubicBezTo>
                    <a:cubicBezTo>
                      <a:pt x="24221" y="424"/>
                      <a:pt x="24194" y="397"/>
                      <a:pt x="24149" y="370"/>
                    </a:cubicBezTo>
                    <a:cubicBezTo>
                      <a:pt x="24123" y="325"/>
                      <a:pt x="24096" y="272"/>
                      <a:pt x="24069" y="263"/>
                    </a:cubicBezTo>
                    <a:cubicBezTo>
                      <a:pt x="24034" y="263"/>
                      <a:pt x="24007" y="263"/>
                      <a:pt x="23980" y="254"/>
                    </a:cubicBezTo>
                    <a:cubicBezTo>
                      <a:pt x="23909" y="218"/>
                      <a:pt x="23846" y="183"/>
                      <a:pt x="23819" y="183"/>
                    </a:cubicBezTo>
                    <a:cubicBezTo>
                      <a:pt x="23837" y="192"/>
                      <a:pt x="23837" y="209"/>
                      <a:pt x="23846" y="245"/>
                    </a:cubicBezTo>
                    <a:cubicBezTo>
                      <a:pt x="23784" y="236"/>
                      <a:pt x="23730" y="227"/>
                      <a:pt x="23668" y="218"/>
                    </a:cubicBezTo>
                    <a:cubicBezTo>
                      <a:pt x="23650" y="209"/>
                      <a:pt x="23632" y="192"/>
                      <a:pt x="23605" y="183"/>
                    </a:cubicBezTo>
                    <a:cubicBezTo>
                      <a:pt x="23599" y="180"/>
                      <a:pt x="23592" y="179"/>
                      <a:pt x="23586" y="179"/>
                    </a:cubicBezTo>
                    <a:cubicBezTo>
                      <a:pt x="23566" y="179"/>
                      <a:pt x="23550" y="189"/>
                      <a:pt x="23543" y="209"/>
                    </a:cubicBezTo>
                    <a:cubicBezTo>
                      <a:pt x="23525" y="209"/>
                      <a:pt x="23507" y="201"/>
                      <a:pt x="23489" y="201"/>
                    </a:cubicBezTo>
                    <a:cubicBezTo>
                      <a:pt x="23489" y="192"/>
                      <a:pt x="23489" y="183"/>
                      <a:pt x="23489" y="183"/>
                    </a:cubicBezTo>
                    <a:cubicBezTo>
                      <a:pt x="23480" y="183"/>
                      <a:pt x="23471" y="192"/>
                      <a:pt x="23463" y="201"/>
                    </a:cubicBezTo>
                    <a:lnTo>
                      <a:pt x="23320" y="201"/>
                    </a:lnTo>
                    <a:cubicBezTo>
                      <a:pt x="23320" y="201"/>
                      <a:pt x="23338" y="263"/>
                      <a:pt x="23364" y="317"/>
                    </a:cubicBezTo>
                    <a:cubicBezTo>
                      <a:pt x="23329" y="361"/>
                      <a:pt x="23302" y="397"/>
                      <a:pt x="23275" y="415"/>
                    </a:cubicBezTo>
                    <a:cubicBezTo>
                      <a:pt x="23231" y="379"/>
                      <a:pt x="23177" y="343"/>
                      <a:pt x="23124" y="308"/>
                    </a:cubicBezTo>
                    <a:cubicBezTo>
                      <a:pt x="23159" y="263"/>
                      <a:pt x="23186" y="227"/>
                      <a:pt x="23204" y="192"/>
                    </a:cubicBezTo>
                    <a:lnTo>
                      <a:pt x="23204" y="192"/>
                    </a:lnTo>
                    <a:cubicBezTo>
                      <a:pt x="23124" y="201"/>
                      <a:pt x="23043" y="209"/>
                      <a:pt x="22981" y="227"/>
                    </a:cubicBezTo>
                    <a:cubicBezTo>
                      <a:pt x="22934" y="210"/>
                      <a:pt x="22884" y="196"/>
                      <a:pt x="22840" y="196"/>
                    </a:cubicBezTo>
                    <a:cubicBezTo>
                      <a:pt x="22816" y="196"/>
                      <a:pt x="22794" y="200"/>
                      <a:pt x="22776" y="209"/>
                    </a:cubicBezTo>
                    <a:lnTo>
                      <a:pt x="22776" y="209"/>
                    </a:lnTo>
                    <a:cubicBezTo>
                      <a:pt x="22778" y="209"/>
                      <a:pt x="22779" y="208"/>
                      <a:pt x="22781" y="208"/>
                    </a:cubicBezTo>
                    <a:cubicBezTo>
                      <a:pt x="22795" y="208"/>
                      <a:pt x="22802" y="241"/>
                      <a:pt x="22802" y="281"/>
                    </a:cubicBezTo>
                    <a:cubicBezTo>
                      <a:pt x="22767" y="290"/>
                      <a:pt x="22740" y="299"/>
                      <a:pt x="22722" y="308"/>
                    </a:cubicBezTo>
                    <a:cubicBezTo>
                      <a:pt x="22713" y="308"/>
                      <a:pt x="22704" y="325"/>
                      <a:pt x="22695" y="352"/>
                    </a:cubicBezTo>
                    <a:cubicBezTo>
                      <a:pt x="22678" y="308"/>
                      <a:pt x="22669" y="254"/>
                      <a:pt x="22686" y="201"/>
                    </a:cubicBezTo>
                    <a:cubicBezTo>
                      <a:pt x="22401" y="201"/>
                      <a:pt x="22508" y="325"/>
                      <a:pt x="22678" y="424"/>
                    </a:cubicBezTo>
                    <a:cubicBezTo>
                      <a:pt x="22660" y="459"/>
                      <a:pt x="22633" y="495"/>
                      <a:pt x="22579" y="495"/>
                    </a:cubicBezTo>
                    <a:cubicBezTo>
                      <a:pt x="22570" y="496"/>
                      <a:pt x="22561" y="497"/>
                      <a:pt x="22552" y="497"/>
                    </a:cubicBezTo>
                    <a:cubicBezTo>
                      <a:pt x="22492" y="497"/>
                      <a:pt x="22437" y="472"/>
                      <a:pt x="22383" y="441"/>
                    </a:cubicBezTo>
                    <a:cubicBezTo>
                      <a:pt x="22401" y="424"/>
                      <a:pt x="22419" y="406"/>
                      <a:pt x="22419" y="379"/>
                    </a:cubicBezTo>
                    <a:cubicBezTo>
                      <a:pt x="22375" y="342"/>
                      <a:pt x="22336" y="326"/>
                      <a:pt x="22292" y="326"/>
                    </a:cubicBezTo>
                    <a:cubicBezTo>
                      <a:pt x="22273" y="326"/>
                      <a:pt x="22253" y="329"/>
                      <a:pt x="22231" y="334"/>
                    </a:cubicBezTo>
                    <a:cubicBezTo>
                      <a:pt x="22142" y="263"/>
                      <a:pt x="22053" y="201"/>
                      <a:pt x="21946" y="201"/>
                    </a:cubicBezTo>
                    <a:cubicBezTo>
                      <a:pt x="21964" y="245"/>
                      <a:pt x="21955" y="290"/>
                      <a:pt x="21937" y="325"/>
                    </a:cubicBezTo>
                    <a:cubicBezTo>
                      <a:pt x="21892" y="272"/>
                      <a:pt x="21830" y="227"/>
                      <a:pt x="21785" y="227"/>
                    </a:cubicBezTo>
                    <a:cubicBezTo>
                      <a:pt x="21741" y="263"/>
                      <a:pt x="21803" y="352"/>
                      <a:pt x="21866" y="415"/>
                    </a:cubicBezTo>
                    <a:cubicBezTo>
                      <a:pt x="21839" y="441"/>
                      <a:pt x="21812" y="468"/>
                      <a:pt x="21785" y="486"/>
                    </a:cubicBezTo>
                    <a:cubicBezTo>
                      <a:pt x="21732" y="450"/>
                      <a:pt x="21687" y="424"/>
                      <a:pt x="21652" y="415"/>
                    </a:cubicBezTo>
                    <a:lnTo>
                      <a:pt x="21598" y="415"/>
                    </a:lnTo>
                    <a:cubicBezTo>
                      <a:pt x="21591" y="371"/>
                      <a:pt x="21571" y="339"/>
                      <a:pt x="21540" y="339"/>
                    </a:cubicBezTo>
                    <a:cubicBezTo>
                      <a:pt x="21533" y="339"/>
                      <a:pt x="21526" y="340"/>
                      <a:pt x="21518" y="343"/>
                    </a:cubicBezTo>
                    <a:cubicBezTo>
                      <a:pt x="21474" y="383"/>
                      <a:pt x="21420" y="398"/>
                      <a:pt x="21359" y="398"/>
                    </a:cubicBezTo>
                    <a:cubicBezTo>
                      <a:pt x="21143" y="398"/>
                      <a:pt x="20836" y="207"/>
                      <a:pt x="20572" y="201"/>
                    </a:cubicBezTo>
                    <a:cubicBezTo>
                      <a:pt x="20552" y="200"/>
                      <a:pt x="20532" y="199"/>
                      <a:pt x="20511" y="199"/>
                    </a:cubicBezTo>
                    <a:cubicBezTo>
                      <a:pt x="20114" y="199"/>
                      <a:pt x="19585" y="360"/>
                      <a:pt x="19314" y="682"/>
                    </a:cubicBezTo>
                    <a:cubicBezTo>
                      <a:pt x="19188" y="469"/>
                      <a:pt x="18987" y="249"/>
                      <a:pt x="18879" y="249"/>
                    </a:cubicBezTo>
                    <a:cubicBezTo>
                      <a:pt x="18820" y="249"/>
                      <a:pt x="18789" y="315"/>
                      <a:pt x="18815" y="486"/>
                    </a:cubicBezTo>
                    <a:cubicBezTo>
                      <a:pt x="18592" y="343"/>
                      <a:pt x="18351" y="245"/>
                      <a:pt x="18056" y="227"/>
                    </a:cubicBezTo>
                    <a:cubicBezTo>
                      <a:pt x="18047" y="223"/>
                      <a:pt x="18036" y="221"/>
                      <a:pt x="18024" y="221"/>
                    </a:cubicBezTo>
                    <a:cubicBezTo>
                      <a:pt x="18012" y="221"/>
                      <a:pt x="17998" y="223"/>
                      <a:pt x="17985" y="227"/>
                    </a:cubicBezTo>
                    <a:cubicBezTo>
                      <a:pt x="17967" y="227"/>
                      <a:pt x="17914" y="236"/>
                      <a:pt x="17851" y="245"/>
                    </a:cubicBezTo>
                    <a:cubicBezTo>
                      <a:pt x="17726" y="227"/>
                      <a:pt x="17593" y="209"/>
                      <a:pt x="17468" y="201"/>
                    </a:cubicBezTo>
                    <a:cubicBezTo>
                      <a:pt x="17477" y="192"/>
                      <a:pt x="17477" y="183"/>
                      <a:pt x="17485" y="183"/>
                    </a:cubicBezTo>
                    <a:cubicBezTo>
                      <a:pt x="17396" y="177"/>
                      <a:pt x="17081" y="138"/>
                      <a:pt x="16876" y="138"/>
                    </a:cubicBezTo>
                    <a:cubicBezTo>
                      <a:pt x="16734" y="138"/>
                      <a:pt x="16645" y="157"/>
                      <a:pt x="16718" y="218"/>
                    </a:cubicBezTo>
                    <a:cubicBezTo>
                      <a:pt x="16460" y="165"/>
                      <a:pt x="16210" y="102"/>
                      <a:pt x="15933" y="76"/>
                    </a:cubicBezTo>
                    <a:lnTo>
                      <a:pt x="15933" y="76"/>
                    </a:lnTo>
                    <a:cubicBezTo>
                      <a:pt x="15951" y="85"/>
                      <a:pt x="16156" y="272"/>
                      <a:pt x="16103" y="272"/>
                    </a:cubicBezTo>
                    <a:cubicBezTo>
                      <a:pt x="15960" y="263"/>
                      <a:pt x="15746" y="129"/>
                      <a:pt x="15603" y="93"/>
                    </a:cubicBezTo>
                    <a:cubicBezTo>
                      <a:pt x="15460" y="58"/>
                      <a:pt x="15327" y="31"/>
                      <a:pt x="15184" y="22"/>
                    </a:cubicBezTo>
                    <a:cubicBezTo>
                      <a:pt x="15145" y="8"/>
                      <a:pt x="15115" y="0"/>
                      <a:pt x="15092" y="0"/>
                    </a:cubicBezTo>
                    <a:cubicBezTo>
                      <a:pt x="15029" y="0"/>
                      <a:pt x="15022" y="54"/>
                      <a:pt x="15068" y="165"/>
                    </a:cubicBezTo>
                    <a:cubicBezTo>
                      <a:pt x="14925" y="120"/>
                      <a:pt x="14773" y="76"/>
                      <a:pt x="14622" y="22"/>
                    </a:cubicBezTo>
                    <a:cubicBezTo>
                      <a:pt x="14595" y="93"/>
                      <a:pt x="14559" y="156"/>
                      <a:pt x="14533" y="218"/>
                    </a:cubicBezTo>
                    <a:cubicBezTo>
                      <a:pt x="14503" y="106"/>
                      <a:pt x="14466" y="49"/>
                      <a:pt x="14418" y="49"/>
                    </a:cubicBezTo>
                    <a:cubicBezTo>
                      <a:pt x="14393" y="49"/>
                      <a:pt x="14366" y="63"/>
                      <a:pt x="14336" y="93"/>
                    </a:cubicBezTo>
                    <a:cubicBezTo>
                      <a:pt x="14256" y="120"/>
                      <a:pt x="14247" y="138"/>
                      <a:pt x="14301" y="165"/>
                    </a:cubicBezTo>
                    <a:cubicBezTo>
                      <a:pt x="14203" y="165"/>
                      <a:pt x="13997" y="218"/>
                      <a:pt x="13792" y="299"/>
                    </a:cubicBezTo>
                    <a:cubicBezTo>
                      <a:pt x="13623" y="290"/>
                      <a:pt x="13462" y="281"/>
                      <a:pt x="13293" y="272"/>
                    </a:cubicBezTo>
                    <a:lnTo>
                      <a:pt x="13293" y="272"/>
                    </a:lnTo>
                    <a:cubicBezTo>
                      <a:pt x="13319" y="343"/>
                      <a:pt x="13382" y="397"/>
                      <a:pt x="13444" y="459"/>
                    </a:cubicBezTo>
                    <a:cubicBezTo>
                      <a:pt x="13382" y="495"/>
                      <a:pt x="13328" y="531"/>
                      <a:pt x="13284" y="566"/>
                    </a:cubicBezTo>
                    <a:cubicBezTo>
                      <a:pt x="13231" y="521"/>
                      <a:pt x="13154" y="451"/>
                      <a:pt x="13151" y="451"/>
                    </a:cubicBezTo>
                    <a:lnTo>
                      <a:pt x="13151" y="451"/>
                    </a:lnTo>
                    <a:cubicBezTo>
                      <a:pt x="12915" y="201"/>
                      <a:pt x="12378" y="209"/>
                      <a:pt x="11954" y="192"/>
                    </a:cubicBezTo>
                    <a:lnTo>
                      <a:pt x="11954" y="192"/>
                    </a:lnTo>
                    <a:cubicBezTo>
                      <a:pt x="12114" y="418"/>
                      <a:pt x="12065" y="742"/>
                      <a:pt x="11868" y="742"/>
                    </a:cubicBezTo>
                    <a:cubicBezTo>
                      <a:pt x="11801" y="742"/>
                      <a:pt x="11716" y="704"/>
                      <a:pt x="11615" y="611"/>
                    </a:cubicBezTo>
                    <a:cubicBezTo>
                      <a:pt x="11603" y="496"/>
                      <a:pt x="11649" y="438"/>
                      <a:pt x="11757" y="438"/>
                    </a:cubicBezTo>
                    <a:cubicBezTo>
                      <a:pt x="11809" y="438"/>
                      <a:pt x="11874" y="451"/>
                      <a:pt x="11954" y="477"/>
                    </a:cubicBezTo>
                    <a:cubicBezTo>
                      <a:pt x="11990" y="441"/>
                      <a:pt x="11589" y="183"/>
                      <a:pt x="11526" y="183"/>
                    </a:cubicBezTo>
                    <a:cubicBezTo>
                      <a:pt x="11559" y="215"/>
                      <a:pt x="11591" y="457"/>
                      <a:pt x="11494" y="457"/>
                    </a:cubicBezTo>
                    <a:cubicBezTo>
                      <a:pt x="11485" y="457"/>
                      <a:pt x="11475" y="455"/>
                      <a:pt x="11464" y="450"/>
                    </a:cubicBezTo>
                    <a:cubicBezTo>
                      <a:pt x="11303" y="397"/>
                      <a:pt x="11482" y="254"/>
                      <a:pt x="11312" y="183"/>
                    </a:cubicBezTo>
                    <a:cubicBezTo>
                      <a:pt x="11303" y="179"/>
                      <a:pt x="11295" y="177"/>
                      <a:pt x="11288" y="177"/>
                    </a:cubicBezTo>
                    <a:cubicBezTo>
                      <a:pt x="11208" y="177"/>
                      <a:pt x="11218" y="381"/>
                      <a:pt x="11169" y="406"/>
                    </a:cubicBezTo>
                    <a:cubicBezTo>
                      <a:pt x="11163" y="410"/>
                      <a:pt x="11158" y="412"/>
                      <a:pt x="11155" y="412"/>
                    </a:cubicBezTo>
                    <a:cubicBezTo>
                      <a:pt x="11115" y="412"/>
                      <a:pt x="11191" y="190"/>
                      <a:pt x="11196" y="183"/>
                    </a:cubicBezTo>
                    <a:lnTo>
                      <a:pt x="11196" y="183"/>
                    </a:lnTo>
                    <a:cubicBezTo>
                      <a:pt x="11138" y="183"/>
                      <a:pt x="11012" y="420"/>
                      <a:pt x="10958" y="420"/>
                    </a:cubicBezTo>
                    <a:cubicBezTo>
                      <a:pt x="10954" y="420"/>
                      <a:pt x="10950" y="418"/>
                      <a:pt x="10946" y="415"/>
                    </a:cubicBezTo>
                    <a:lnTo>
                      <a:pt x="10946" y="415"/>
                    </a:lnTo>
                    <a:cubicBezTo>
                      <a:pt x="11080" y="557"/>
                      <a:pt x="11455" y="593"/>
                      <a:pt x="11526" y="709"/>
                    </a:cubicBezTo>
                    <a:cubicBezTo>
                      <a:pt x="11526" y="710"/>
                      <a:pt x="11521" y="710"/>
                      <a:pt x="11511" y="710"/>
                    </a:cubicBezTo>
                    <a:cubicBezTo>
                      <a:pt x="11443" y="710"/>
                      <a:pt x="11170" y="690"/>
                      <a:pt x="11086" y="690"/>
                    </a:cubicBezTo>
                    <a:cubicBezTo>
                      <a:pt x="11074" y="690"/>
                      <a:pt x="11065" y="690"/>
                      <a:pt x="11062" y="691"/>
                    </a:cubicBezTo>
                    <a:cubicBezTo>
                      <a:pt x="11001" y="710"/>
                      <a:pt x="10956" y="717"/>
                      <a:pt x="10923" y="717"/>
                    </a:cubicBezTo>
                    <a:cubicBezTo>
                      <a:pt x="10844" y="717"/>
                      <a:pt x="10831" y="680"/>
                      <a:pt x="10814" y="680"/>
                    </a:cubicBezTo>
                    <a:cubicBezTo>
                      <a:pt x="10798" y="680"/>
                      <a:pt x="10780" y="714"/>
                      <a:pt x="10697" y="852"/>
                    </a:cubicBezTo>
                    <a:cubicBezTo>
                      <a:pt x="10402" y="664"/>
                      <a:pt x="10830" y="361"/>
                      <a:pt x="10902" y="192"/>
                    </a:cubicBezTo>
                    <a:lnTo>
                      <a:pt x="10902" y="192"/>
                    </a:lnTo>
                    <a:cubicBezTo>
                      <a:pt x="10688" y="209"/>
                      <a:pt x="10491" y="290"/>
                      <a:pt x="10420" y="308"/>
                    </a:cubicBezTo>
                    <a:cubicBezTo>
                      <a:pt x="10384" y="317"/>
                      <a:pt x="10411" y="486"/>
                      <a:pt x="10277" y="495"/>
                    </a:cubicBezTo>
                    <a:cubicBezTo>
                      <a:pt x="10268" y="496"/>
                      <a:pt x="10259" y="497"/>
                      <a:pt x="10250" y="497"/>
                    </a:cubicBezTo>
                    <a:cubicBezTo>
                      <a:pt x="10032" y="497"/>
                      <a:pt x="9867" y="201"/>
                      <a:pt x="9644" y="201"/>
                    </a:cubicBezTo>
                    <a:cubicBezTo>
                      <a:pt x="9733" y="388"/>
                      <a:pt x="9358" y="531"/>
                      <a:pt x="9296" y="673"/>
                    </a:cubicBezTo>
                    <a:cubicBezTo>
                      <a:pt x="9296" y="549"/>
                      <a:pt x="9319" y="340"/>
                      <a:pt x="9243" y="340"/>
                    </a:cubicBezTo>
                    <a:cubicBezTo>
                      <a:pt x="9238" y="340"/>
                      <a:pt x="9231" y="341"/>
                      <a:pt x="9225" y="343"/>
                    </a:cubicBezTo>
                    <a:cubicBezTo>
                      <a:pt x="9181" y="383"/>
                      <a:pt x="9127" y="398"/>
                      <a:pt x="9066" y="398"/>
                    </a:cubicBezTo>
                    <a:cubicBezTo>
                      <a:pt x="8850" y="398"/>
                      <a:pt x="8541" y="207"/>
                      <a:pt x="8270" y="201"/>
                    </a:cubicBezTo>
                    <a:cubicBezTo>
                      <a:pt x="8252" y="200"/>
                      <a:pt x="8233" y="199"/>
                      <a:pt x="8214" y="199"/>
                    </a:cubicBezTo>
                    <a:cubicBezTo>
                      <a:pt x="7762" y="199"/>
                      <a:pt x="7128" y="406"/>
                      <a:pt x="6914" y="834"/>
                    </a:cubicBezTo>
                    <a:cubicBezTo>
                      <a:pt x="6557" y="468"/>
                      <a:pt x="6209" y="236"/>
                      <a:pt x="5692" y="227"/>
                    </a:cubicBezTo>
                    <a:cubicBezTo>
                      <a:pt x="5649" y="227"/>
                      <a:pt x="5378" y="279"/>
                      <a:pt x="5229" y="279"/>
                    </a:cubicBezTo>
                    <a:cubicBezTo>
                      <a:pt x="5131" y="279"/>
                      <a:pt x="5086" y="257"/>
                      <a:pt x="5192" y="183"/>
                    </a:cubicBezTo>
                    <a:cubicBezTo>
                      <a:pt x="5102" y="177"/>
                      <a:pt x="4784" y="138"/>
                      <a:pt x="4579" y="138"/>
                    </a:cubicBezTo>
                    <a:cubicBezTo>
                      <a:pt x="4437" y="138"/>
                      <a:pt x="4349" y="157"/>
                      <a:pt x="4425" y="218"/>
                    </a:cubicBezTo>
                    <a:cubicBezTo>
                      <a:pt x="4157" y="165"/>
                      <a:pt x="3908" y="102"/>
                      <a:pt x="3640" y="76"/>
                    </a:cubicBezTo>
                    <a:lnTo>
                      <a:pt x="3640" y="76"/>
                    </a:lnTo>
                    <a:cubicBezTo>
                      <a:pt x="3649" y="85"/>
                      <a:pt x="3854" y="272"/>
                      <a:pt x="3801" y="272"/>
                    </a:cubicBezTo>
                    <a:cubicBezTo>
                      <a:pt x="3658" y="263"/>
                      <a:pt x="3453" y="129"/>
                      <a:pt x="3301" y="93"/>
                    </a:cubicBezTo>
                    <a:cubicBezTo>
                      <a:pt x="3167" y="58"/>
                      <a:pt x="3024" y="31"/>
                      <a:pt x="2882" y="22"/>
                    </a:cubicBezTo>
                    <a:cubicBezTo>
                      <a:pt x="2843" y="8"/>
                      <a:pt x="2813" y="0"/>
                      <a:pt x="27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35"/>
              <p:cNvSpPr/>
              <p:nvPr/>
            </p:nvSpPr>
            <p:spPr>
              <a:xfrm>
                <a:off x="4676655" y="94671"/>
                <a:ext cx="13586" cy="5901"/>
              </a:xfrm>
              <a:custGeom>
                <a:avLst/>
                <a:gdLst/>
                <a:ahLst/>
                <a:cxnLst/>
                <a:rect l="l" t="t" r="r" b="b"/>
                <a:pathLst>
                  <a:path w="99" h="43" extrusionOk="0">
                    <a:moveTo>
                      <a:pt x="39" y="1"/>
                    </a:moveTo>
                    <a:cubicBezTo>
                      <a:pt x="25" y="1"/>
                      <a:pt x="12" y="10"/>
                      <a:pt x="0" y="34"/>
                    </a:cubicBezTo>
                    <a:cubicBezTo>
                      <a:pt x="36" y="34"/>
                      <a:pt x="72" y="34"/>
                      <a:pt x="98" y="42"/>
                    </a:cubicBezTo>
                    <a:cubicBezTo>
                      <a:pt x="78" y="17"/>
                      <a:pt x="58" y="1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35"/>
              <p:cNvSpPr/>
              <p:nvPr/>
            </p:nvSpPr>
            <p:spPr>
              <a:xfrm>
                <a:off x="4364458" y="105374"/>
                <a:ext cx="1372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cubicBezTo>
                      <a:pt x="9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35"/>
              <p:cNvSpPr/>
              <p:nvPr/>
            </p:nvSpPr>
            <p:spPr>
              <a:xfrm>
                <a:off x="5941223" y="89456"/>
                <a:ext cx="5078" cy="3705"/>
              </a:xfrm>
              <a:custGeom>
                <a:avLst/>
                <a:gdLst/>
                <a:ahLst/>
                <a:cxnLst/>
                <a:rect l="l" t="t" r="r" b="b"/>
                <a:pathLst>
                  <a:path w="37" h="27" extrusionOk="0">
                    <a:moveTo>
                      <a:pt x="1" y="27"/>
                    </a:moveTo>
                    <a:cubicBezTo>
                      <a:pt x="10" y="18"/>
                      <a:pt x="18" y="9"/>
                      <a:pt x="36" y="0"/>
                    </a:cubicBezTo>
                    <a:cubicBezTo>
                      <a:pt x="18" y="9"/>
                      <a:pt x="10" y="18"/>
                      <a:pt x="1" y="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35"/>
              <p:cNvSpPr/>
              <p:nvPr/>
            </p:nvSpPr>
            <p:spPr>
              <a:xfrm>
                <a:off x="109115" y="3222101"/>
                <a:ext cx="58734" cy="381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78" extrusionOk="0">
                    <a:moveTo>
                      <a:pt x="317" y="1"/>
                    </a:moveTo>
                    <a:cubicBezTo>
                      <a:pt x="242" y="1"/>
                      <a:pt x="1" y="278"/>
                      <a:pt x="80" y="278"/>
                    </a:cubicBezTo>
                    <a:cubicBezTo>
                      <a:pt x="116" y="278"/>
                      <a:pt x="428" y="28"/>
                      <a:pt x="321" y="1"/>
                    </a:cubicBezTo>
                    <a:cubicBezTo>
                      <a:pt x="320" y="1"/>
                      <a:pt x="319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35"/>
              <p:cNvSpPr/>
              <p:nvPr/>
            </p:nvSpPr>
            <p:spPr>
              <a:xfrm>
                <a:off x="183630" y="4048489"/>
                <a:ext cx="1372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" y="1"/>
                    </a:moveTo>
                    <a:cubicBezTo>
                      <a:pt x="1" y="1"/>
                      <a:pt x="1" y="1"/>
                      <a:pt x="10" y="10"/>
                    </a:cubicBezTo>
                    <a:cubicBezTo>
                      <a:pt x="1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35"/>
              <p:cNvSpPr/>
              <p:nvPr/>
            </p:nvSpPr>
            <p:spPr>
              <a:xfrm>
                <a:off x="126131" y="4010614"/>
                <a:ext cx="57637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7" extrusionOk="0">
                    <a:moveTo>
                      <a:pt x="304" y="27"/>
                    </a:moveTo>
                    <a:cubicBezTo>
                      <a:pt x="268" y="54"/>
                      <a:pt x="1" y="0"/>
                      <a:pt x="54" y="143"/>
                    </a:cubicBezTo>
                    <a:cubicBezTo>
                      <a:pt x="72" y="187"/>
                      <a:pt x="384" y="241"/>
                      <a:pt x="420" y="277"/>
                    </a:cubicBezTo>
                    <a:cubicBezTo>
                      <a:pt x="384" y="196"/>
                      <a:pt x="340" y="107"/>
                      <a:pt x="304" y="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35"/>
              <p:cNvSpPr/>
              <p:nvPr/>
            </p:nvSpPr>
            <p:spPr>
              <a:xfrm>
                <a:off x="2667618" y="97964"/>
                <a:ext cx="2607" cy="1098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" y="1"/>
                    </a:moveTo>
                    <a:cubicBezTo>
                      <a:pt x="5" y="5"/>
                      <a:pt x="7" y="7"/>
                      <a:pt x="10" y="7"/>
                    </a:cubicBezTo>
                    <a:cubicBezTo>
                      <a:pt x="12" y="7"/>
                      <a:pt x="14" y="5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35"/>
              <p:cNvSpPr/>
              <p:nvPr/>
            </p:nvSpPr>
            <p:spPr>
              <a:xfrm>
                <a:off x="90589" y="3771013"/>
                <a:ext cx="24290" cy="155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13" extrusionOk="0">
                    <a:moveTo>
                      <a:pt x="143" y="0"/>
                    </a:moveTo>
                    <a:cubicBezTo>
                      <a:pt x="130" y="0"/>
                      <a:pt x="109" y="5"/>
                      <a:pt x="81" y="15"/>
                    </a:cubicBezTo>
                    <a:cubicBezTo>
                      <a:pt x="20" y="83"/>
                      <a:pt x="1" y="113"/>
                      <a:pt x="30" y="113"/>
                    </a:cubicBezTo>
                    <a:cubicBezTo>
                      <a:pt x="43" y="113"/>
                      <a:pt x="66" y="107"/>
                      <a:pt x="99" y="96"/>
                    </a:cubicBezTo>
                    <a:cubicBezTo>
                      <a:pt x="163" y="32"/>
                      <a:pt x="176" y="0"/>
                      <a:pt x="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35"/>
              <p:cNvSpPr/>
              <p:nvPr/>
            </p:nvSpPr>
            <p:spPr>
              <a:xfrm>
                <a:off x="116388" y="3792970"/>
                <a:ext cx="11116" cy="15781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5" extrusionOk="0">
                    <a:moveTo>
                      <a:pt x="27" y="0"/>
                    </a:moveTo>
                    <a:cubicBezTo>
                      <a:pt x="14" y="0"/>
                      <a:pt x="5" y="20"/>
                      <a:pt x="0" y="61"/>
                    </a:cubicBezTo>
                    <a:cubicBezTo>
                      <a:pt x="23" y="96"/>
                      <a:pt x="40" y="114"/>
                      <a:pt x="54" y="114"/>
                    </a:cubicBezTo>
                    <a:cubicBezTo>
                      <a:pt x="67" y="114"/>
                      <a:pt x="76" y="96"/>
                      <a:pt x="81" y="61"/>
                    </a:cubicBezTo>
                    <a:cubicBezTo>
                      <a:pt x="58" y="20"/>
                      <a:pt x="40" y="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35"/>
              <p:cNvSpPr/>
              <p:nvPr/>
            </p:nvSpPr>
            <p:spPr>
              <a:xfrm>
                <a:off x="205724" y="3262583"/>
                <a:ext cx="31975" cy="27034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97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" y="63"/>
                      <a:pt x="1" y="134"/>
                      <a:pt x="125" y="197"/>
                    </a:cubicBezTo>
                    <a:cubicBezTo>
                      <a:pt x="232" y="125"/>
                      <a:pt x="232" y="63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35"/>
              <p:cNvSpPr/>
              <p:nvPr/>
            </p:nvSpPr>
            <p:spPr>
              <a:xfrm>
                <a:off x="105959" y="3399262"/>
                <a:ext cx="48031" cy="58184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24" extrusionOk="0">
                    <a:moveTo>
                      <a:pt x="244" y="0"/>
                    </a:moveTo>
                    <a:cubicBezTo>
                      <a:pt x="117" y="0"/>
                      <a:pt x="1" y="406"/>
                      <a:pt x="273" y="423"/>
                    </a:cubicBezTo>
                    <a:cubicBezTo>
                      <a:pt x="274" y="423"/>
                      <a:pt x="275" y="423"/>
                      <a:pt x="276" y="423"/>
                    </a:cubicBezTo>
                    <a:cubicBezTo>
                      <a:pt x="350" y="423"/>
                      <a:pt x="255" y="164"/>
                      <a:pt x="264" y="146"/>
                    </a:cubicBezTo>
                    <a:lnTo>
                      <a:pt x="264" y="4"/>
                    </a:lnTo>
                    <a:cubicBezTo>
                      <a:pt x="257" y="1"/>
                      <a:pt x="251" y="0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35"/>
              <p:cNvSpPr/>
              <p:nvPr/>
            </p:nvSpPr>
            <p:spPr>
              <a:xfrm>
                <a:off x="75356" y="3604281"/>
                <a:ext cx="48442" cy="4899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7" extrusionOk="0">
                    <a:moveTo>
                      <a:pt x="228" y="356"/>
                    </a:moveTo>
                    <a:cubicBezTo>
                      <a:pt x="227" y="356"/>
                      <a:pt x="225" y="356"/>
                      <a:pt x="224" y="356"/>
                    </a:cubicBezTo>
                    <a:lnTo>
                      <a:pt x="224" y="356"/>
                    </a:lnTo>
                    <a:cubicBezTo>
                      <a:pt x="225" y="356"/>
                      <a:pt x="226" y="356"/>
                      <a:pt x="228" y="356"/>
                    </a:cubicBezTo>
                    <a:close/>
                    <a:moveTo>
                      <a:pt x="300" y="0"/>
                    </a:moveTo>
                    <a:cubicBezTo>
                      <a:pt x="198" y="0"/>
                      <a:pt x="1" y="357"/>
                      <a:pt x="215" y="357"/>
                    </a:cubicBezTo>
                    <a:cubicBezTo>
                      <a:pt x="218" y="357"/>
                      <a:pt x="221" y="357"/>
                      <a:pt x="224" y="356"/>
                    </a:cubicBezTo>
                    <a:lnTo>
                      <a:pt x="224" y="356"/>
                    </a:lnTo>
                    <a:cubicBezTo>
                      <a:pt x="223" y="356"/>
                      <a:pt x="222" y="356"/>
                      <a:pt x="222" y="356"/>
                    </a:cubicBezTo>
                    <a:cubicBezTo>
                      <a:pt x="112" y="356"/>
                      <a:pt x="353" y="115"/>
                      <a:pt x="353" y="115"/>
                    </a:cubicBezTo>
                    <a:cubicBezTo>
                      <a:pt x="353" y="32"/>
                      <a:pt x="331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4" name="Google Shape;19684;p35"/>
              <p:cNvSpPr/>
              <p:nvPr/>
            </p:nvSpPr>
            <p:spPr>
              <a:xfrm>
                <a:off x="80846" y="3661642"/>
                <a:ext cx="27858" cy="23878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74" extrusionOk="0">
                    <a:moveTo>
                      <a:pt x="54" y="1"/>
                    </a:moveTo>
                    <a:cubicBezTo>
                      <a:pt x="1" y="1"/>
                      <a:pt x="170" y="174"/>
                      <a:pt x="194" y="174"/>
                    </a:cubicBezTo>
                    <a:cubicBezTo>
                      <a:pt x="202" y="174"/>
                      <a:pt x="193" y="153"/>
                      <a:pt x="152" y="99"/>
                    </a:cubicBezTo>
                    <a:cubicBezTo>
                      <a:pt x="125" y="72"/>
                      <a:pt x="90" y="36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5" name="Google Shape;19685;p35"/>
              <p:cNvSpPr/>
              <p:nvPr/>
            </p:nvSpPr>
            <p:spPr>
              <a:xfrm>
                <a:off x="5346197" y="5022122"/>
                <a:ext cx="12488" cy="2031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48" extrusionOk="0">
                    <a:moveTo>
                      <a:pt x="46" y="0"/>
                    </a:moveTo>
                    <a:cubicBezTo>
                      <a:pt x="30" y="0"/>
                      <a:pt x="14" y="38"/>
                      <a:pt x="1" y="114"/>
                    </a:cubicBezTo>
                    <a:cubicBezTo>
                      <a:pt x="1" y="136"/>
                      <a:pt x="23" y="147"/>
                      <a:pt x="46" y="147"/>
                    </a:cubicBezTo>
                    <a:cubicBezTo>
                      <a:pt x="68" y="147"/>
                      <a:pt x="90" y="136"/>
                      <a:pt x="90" y="114"/>
                    </a:cubicBezTo>
                    <a:cubicBezTo>
                      <a:pt x="77" y="38"/>
                      <a:pt x="61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6" name="Google Shape;19686;p35"/>
              <p:cNvSpPr/>
              <p:nvPr/>
            </p:nvSpPr>
            <p:spPr>
              <a:xfrm>
                <a:off x="85786" y="1356484"/>
                <a:ext cx="4940" cy="8645"/>
              </a:xfrm>
              <a:custGeom>
                <a:avLst/>
                <a:gdLst/>
                <a:ahLst/>
                <a:cxnLst/>
                <a:rect l="l" t="t" r="r" b="b"/>
                <a:pathLst>
                  <a:path w="36" h="63" extrusionOk="0">
                    <a:moveTo>
                      <a:pt x="36" y="0"/>
                    </a:moveTo>
                    <a:cubicBezTo>
                      <a:pt x="0" y="27"/>
                      <a:pt x="9" y="45"/>
                      <a:pt x="36" y="63"/>
                    </a:cubicBezTo>
                    <a:cubicBezTo>
                      <a:pt x="36" y="36"/>
                      <a:pt x="36" y="1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7" name="Google Shape;19687;p35"/>
              <p:cNvSpPr/>
              <p:nvPr/>
            </p:nvSpPr>
            <p:spPr>
              <a:xfrm>
                <a:off x="90589" y="1363757"/>
                <a:ext cx="63812" cy="8096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90" extrusionOk="0">
                    <a:moveTo>
                      <a:pt x="321" y="1"/>
                    </a:moveTo>
                    <a:cubicBezTo>
                      <a:pt x="291" y="1"/>
                      <a:pt x="256" y="13"/>
                      <a:pt x="215" y="37"/>
                    </a:cubicBezTo>
                    <a:cubicBezTo>
                      <a:pt x="144" y="28"/>
                      <a:pt x="72" y="19"/>
                      <a:pt x="1" y="10"/>
                    </a:cubicBezTo>
                    <a:lnTo>
                      <a:pt x="1" y="10"/>
                    </a:lnTo>
                    <a:cubicBezTo>
                      <a:pt x="10" y="206"/>
                      <a:pt x="19" y="402"/>
                      <a:pt x="28" y="590"/>
                    </a:cubicBezTo>
                    <a:cubicBezTo>
                      <a:pt x="153" y="509"/>
                      <a:pt x="465" y="331"/>
                      <a:pt x="197" y="224"/>
                    </a:cubicBezTo>
                    <a:cubicBezTo>
                      <a:pt x="286" y="197"/>
                      <a:pt x="358" y="162"/>
                      <a:pt x="411" y="99"/>
                    </a:cubicBezTo>
                    <a:cubicBezTo>
                      <a:pt x="400" y="33"/>
                      <a:pt x="369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8" name="Google Shape;19688;p35"/>
              <p:cNvSpPr/>
              <p:nvPr/>
            </p:nvSpPr>
            <p:spPr>
              <a:xfrm>
                <a:off x="4734154" y="5044353"/>
                <a:ext cx="6861" cy="205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5" extrusionOk="0">
                    <a:moveTo>
                      <a:pt x="31" y="0"/>
                    </a:moveTo>
                    <a:cubicBezTo>
                      <a:pt x="21" y="0"/>
                      <a:pt x="7" y="4"/>
                      <a:pt x="0" y="14"/>
                    </a:cubicBezTo>
                    <a:cubicBezTo>
                      <a:pt x="49" y="9"/>
                      <a:pt x="45" y="0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9" name="Google Shape;19689;p35"/>
              <p:cNvSpPr/>
              <p:nvPr/>
            </p:nvSpPr>
            <p:spPr>
              <a:xfrm>
                <a:off x="5545865" y="5045040"/>
                <a:ext cx="1372" cy="1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0" y="0"/>
                    </a:moveTo>
                    <a:cubicBezTo>
                      <a:pt x="9" y="0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0" name="Google Shape;19690;p35"/>
              <p:cNvSpPr/>
              <p:nvPr/>
            </p:nvSpPr>
            <p:spPr>
              <a:xfrm>
                <a:off x="220271" y="4985757"/>
                <a:ext cx="3980" cy="686"/>
              </a:xfrm>
              <a:custGeom>
                <a:avLst/>
                <a:gdLst/>
                <a:ahLst/>
                <a:cxnLst/>
                <a:rect l="l" t="t" r="r" b="b"/>
                <a:pathLst>
                  <a:path w="29" h="5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1" y="0"/>
                      <a:pt x="22" y="4"/>
                      <a:pt x="28" y="4"/>
                    </a:cubicBezTo>
                    <a:cubicBezTo>
                      <a:pt x="10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1" name="Google Shape;19691;p35"/>
              <p:cNvSpPr/>
              <p:nvPr/>
            </p:nvSpPr>
            <p:spPr>
              <a:xfrm>
                <a:off x="115153" y="4979445"/>
                <a:ext cx="93179" cy="1674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22" extrusionOk="0">
                    <a:moveTo>
                      <a:pt x="298" y="1"/>
                    </a:moveTo>
                    <a:cubicBezTo>
                      <a:pt x="200" y="1"/>
                      <a:pt x="102" y="8"/>
                      <a:pt x="0" y="23"/>
                    </a:cubicBezTo>
                    <a:cubicBezTo>
                      <a:pt x="120" y="85"/>
                      <a:pt x="242" y="122"/>
                      <a:pt x="363" y="122"/>
                    </a:cubicBezTo>
                    <a:cubicBezTo>
                      <a:pt x="469" y="122"/>
                      <a:pt x="575" y="94"/>
                      <a:pt x="678" y="32"/>
                    </a:cubicBezTo>
                    <a:cubicBezTo>
                      <a:pt x="548" y="12"/>
                      <a:pt x="423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2" name="Google Shape;19692;p35"/>
              <p:cNvSpPr/>
              <p:nvPr/>
            </p:nvSpPr>
            <p:spPr>
              <a:xfrm>
                <a:off x="104175" y="4970662"/>
                <a:ext cx="8783" cy="10841"/>
              </a:xfrm>
              <a:custGeom>
                <a:avLst/>
                <a:gdLst/>
                <a:ahLst/>
                <a:cxnLst/>
                <a:rect l="l" t="t" r="r" b="b"/>
                <a:pathLst>
                  <a:path w="64" h="79" extrusionOk="0">
                    <a:moveTo>
                      <a:pt x="47" y="0"/>
                    </a:moveTo>
                    <a:cubicBezTo>
                      <a:pt x="39" y="0"/>
                      <a:pt x="25" y="12"/>
                      <a:pt x="0" y="43"/>
                    </a:cubicBezTo>
                    <a:cubicBezTo>
                      <a:pt x="18" y="61"/>
                      <a:pt x="45" y="70"/>
                      <a:pt x="63" y="78"/>
                    </a:cubicBezTo>
                    <a:cubicBezTo>
                      <a:pt x="50" y="54"/>
                      <a:pt x="63" y="0"/>
                      <a:pt x="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3" name="Google Shape;19693;p35"/>
              <p:cNvSpPr/>
              <p:nvPr/>
            </p:nvSpPr>
            <p:spPr>
              <a:xfrm>
                <a:off x="112683" y="4981366"/>
                <a:ext cx="2607" cy="137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" y="0"/>
                    </a:moveTo>
                    <a:cubicBezTo>
                      <a:pt x="1" y="9"/>
                      <a:pt x="9" y="9"/>
                      <a:pt x="18" y="9"/>
                    </a:cubicBezTo>
                    <a:cubicBezTo>
                      <a:pt x="18" y="9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4" name="Google Shape;19694;p35"/>
              <p:cNvSpPr/>
              <p:nvPr/>
            </p:nvSpPr>
            <p:spPr>
              <a:xfrm>
                <a:off x="133542" y="4976425"/>
                <a:ext cx="7136" cy="686"/>
              </a:xfrm>
              <a:custGeom>
                <a:avLst/>
                <a:gdLst/>
                <a:ahLst/>
                <a:cxnLst/>
                <a:rect l="l" t="t" r="r" b="b"/>
                <a:pathLst>
                  <a:path w="52" h="5" extrusionOk="0">
                    <a:moveTo>
                      <a:pt x="0" y="1"/>
                    </a:moveTo>
                    <a:cubicBezTo>
                      <a:pt x="30" y="4"/>
                      <a:pt x="43" y="5"/>
                      <a:pt x="46" y="5"/>
                    </a:cubicBezTo>
                    <a:cubicBezTo>
                      <a:pt x="52" y="5"/>
                      <a:pt x="18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5" name="Google Shape;19695;p35"/>
              <p:cNvSpPr/>
              <p:nvPr/>
            </p:nvSpPr>
            <p:spPr>
              <a:xfrm>
                <a:off x="5420712" y="105786"/>
                <a:ext cx="33072" cy="535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" extrusionOk="0">
                    <a:moveTo>
                      <a:pt x="19" y="1"/>
                    </a:moveTo>
                    <a:cubicBezTo>
                      <a:pt x="7" y="1"/>
                      <a:pt x="1" y="2"/>
                      <a:pt x="2" y="6"/>
                    </a:cubicBezTo>
                    <a:cubicBezTo>
                      <a:pt x="65" y="15"/>
                      <a:pt x="91" y="24"/>
                      <a:pt x="109" y="33"/>
                    </a:cubicBezTo>
                    <a:cubicBezTo>
                      <a:pt x="144" y="37"/>
                      <a:pt x="167" y="38"/>
                      <a:pt x="180" y="38"/>
                    </a:cubicBezTo>
                    <a:cubicBezTo>
                      <a:pt x="241" y="38"/>
                      <a:pt x="74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6" name="Google Shape;19696;p35"/>
              <p:cNvSpPr/>
              <p:nvPr/>
            </p:nvSpPr>
            <p:spPr>
              <a:xfrm>
                <a:off x="342816" y="1147074"/>
                <a:ext cx="54069" cy="1372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0" extrusionOk="0">
                    <a:moveTo>
                      <a:pt x="393" y="1"/>
                    </a:moveTo>
                    <a:lnTo>
                      <a:pt x="393" y="1"/>
                    </a:lnTo>
                    <a:cubicBezTo>
                      <a:pt x="268" y="28"/>
                      <a:pt x="134" y="46"/>
                      <a:pt x="1" y="63"/>
                    </a:cubicBezTo>
                    <a:lnTo>
                      <a:pt x="1" y="99"/>
                    </a:lnTo>
                    <a:cubicBezTo>
                      <a:pt x="134" y="81"/>
                      <a:pt x="268" y="46"/>
                      <a:pt x="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Arapey"/>
              <a:buNone/>
              <a:defRPr sz="3500" b="1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7" name="Google Shape;19707;p39"/>
          <p:cNvSpPr txBox="1">
            <a:spLocks noGrp="1"/>
          </p:cNvSpPr>
          <p:nvPr>
            <p:ph type="subTitle" idx="1"/>
          </p:nvPr>
        </p:nvSpPr>
        <p:spPr>
          <a:xfrm>
            <a:off x="2307600" y="290045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Estudiante:</a:t>
            </a:r>
            <a:r>
              <a:rPr lang="es-BO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Univ. Marco Antonio Calle Vaquiata 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08" name="Google Shape;19708;p39"/>
          <p:cNvGrpSpPr/>
          <p:nvPr/>
        </p:nvGrpSpPr>
        <p:grpSpPr>
          <a:xfrm>
            <a:off x="1353906" y="846986"/>
            <a:ext cx="1165051" cy="1096032"/>
            <a:chOff x="-24537" y="802897"/>
            <a:chExt cx="260015" cy="244612"/>
          </a:xfrm>
        </p:grpSpPr>
        <p:grpSp>
          <p:nvGrpSpPr>
            <p:cNvPr id="19709" name="Google Shape;19709;p39"/>
            <p:cNvGrpSpPr/>
            <p:nvPr/>
          </p:nvGrpSpPr>
          <p:grpSpPr>
            <a:xfrm>
              <a:off x="-19980" y="807054"/>
              <a:ext cx="250573" cy="232748"/>
              <a:chOff x="-20239" y="807467"/>
              <a:chExt cx="250573" cy="232748"/>
            </a:xfrm>
          </p:grpSpPr>
          <p:sp>
            <p:nvSpPr>
              <p:cNvPr id="19710" name="Google Shape;19710;p39"/>
              <p:cNvSpPr/>
              <p:nvPr/>
            </p:nvSpPr>
            <p:spPr>
              <a:xfrm>
                <a:off x="66159" y="884968"/>
                <a:ext cx="105041" cy="15524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30" extrusionOk="0">
                    <a:moveTo>
                      <a:pt x="0" y="0"/>
                    </a:moveTo>
                    <a:lnTo>
                      <a:pt x="63" y="4603"/>
                    </a:lnTo>
                    <a:lnTo>
                      <a:pt x="1722" y="4237"/>
                    </a:lnTo>
                    <a:lnTo>
                      <a:pt x="1758" y="3185"/>
                    </a:lnTo>
                    <a:lnTo>
                      <a:pt x="1838" y="4255"/>
                    </a:lnTo>
                    <a:lnTo>
                      <a:pt x="3471" y="5130"/>
                    </a:lnTo>
                    <a:lnTo>
                      <a:pt x="3399" y="526"/>
                    </a:lnTo>
                    <a:lnTo>
                      <a:pt x="3319" y="509"/>
                    </a:lnTo>
                    <a:lnTo>
                      <a:pt x="3364" y="4862"/>
                    </a:lnTo>
                    <a:lnTo>
                      <a:pt x="3203" y="491"/>
                    </a:lnTo>
                    <a:lnTo>
                      <a:pt x="197" y="27"/>
                    </a:lnTo>
                    <a:lnTo>
                      <a:pt x="232" y="4380"/>
                    </a:lnTo>
                    <a:lnTo>
                      <a:pt x="8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1" name="Google Shape;19711;p39"/>
              <p:cNvSpPr/>
              <p:nvPr/>
            </p:nvSpPr>
            <p:spPr>
              <a:xfrm>
                <a:off x="-20239" y="807467"/>
                <a:ext cx="250573" cy="91816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034" extrusionOk="0">
                    <a:moveTo>
                      <a:pt x="331" y="1276"/>
                    </a:moveTo>
                    <a:cubicBezTo>
                      <a:pt x="331" y="1277"/>
                      <a:pt x="367" y="1285"/>
                      <a:pt x="429" y="1294"/>
                    </a:cubicBezTo>
                    <a:cubicBezTo>
                      <a:pt x="491" y="1303"/>
                      <a:pt x="581" y="1312"/>
                      <a:pt x="697" y="1330"/>
                    </a:cubicBezTo>
                    <a:cubicBezTo>
                      <a:pt x="804" y="1348"/>
                      <a:pt x="928" y="1375"/>
                      <a:pt x="1062" y="1392"/>
                    </a:cubicBezTo>
                    <a:cubicBezTo>
                      <a:pt x="1196" y="1419"/>
                      <a:pt x="1339" y="1446"/>
                      <a:pt x="1482" y="1473"/>
                    </a:cubicBezTo>
                    <a:cubicBezTo>
                      <a:pt x="1624" y="1499"/>
                      <a:pt x="1776" y="1526"/>
                      <a:pt x="1910" y="1553"/>
                    </a:cubicBezTo>
                    <a:cubicBezTo>
                      <a:pt x="2044" y="1580"/>
                      <a:pt x="2169" y="1606"/>
                      <a:pt x="2276" y="1624"/>
                    </a:cubicBezTo>
                    <a:cubicBezTo>
                      <a:pt x="2383" y="1651"/>
                      <a:pt x="2472" y="1669"/>
                      <a:pt x="2534" y="1687"/>
                    </a:cubicBezTo>
                    <a:cubicBezTo>
                      <a:pt x="2597" y="1696"/>
                      <a:pt x="2632" y="1705"/>
                      <a:pt x="2632" y="1705"/>
                    </a:cubicBezTo>
                    <a:cubicBezTo>
                      <a:pt x="2632" y="1705"/>
                      <a:pt x="2597" y="1705"/>
                      <a:pt x="2534" y="1696"/>
                    </a:cubicBezTo>
                    <a:cubicBezTo>
                      <a:pt x="2472" y="1678"/>
                      <a:pt x="2383" y="1669"/>
                      <a:pt x="2267" y="1651"/>
                    </a:cubicBezTo>
                    <a:cubicBezTo>
                      <a:pt x="2160" y="1633"/>
                      <a:pt x="2035" y="1615"/>
                      <a:pt x="1901" y="1589"/>
                    </a:cubicBezTo>
                    <a:cubicBezTo>
                      <a:pt x="1767" y="1562"/>
                      <a:pt x="1624" y="1535"/>
                      <a:pt x="1482" y="1508"/>
                    </a:cubicBezTo>
                    <a:cubicBezTo>
                      <a:pt x="1330" y="1482"/>
                      <a:pt x="1187" y="1455"/>
                      <a:pt x="1053" y="1428"/>
                    </a:cubicBezTo>
                    <a:cubicBezTo>
                      <a:pt x="920" y="1401"/>
                      <a:pt x="795" y="1375"/>
                      <a:pt x="688" y="1357"/>
                    </a:cubicBezTo>
                    <a:cubicBezTo>
                      <a:pt x="581" y="1330"/>
                      <a:pt x="491" y="1312"/>
                      <a:pt x="429" y="1303"/>
                    </a:cubicBezTo>
                    <a:cubicBezTo>
                      <a:pt x="367" y="1285"/>
                      <a:pt x="331" y="1277"/>
                      <a:pt x="331" y="1276"/>
                    </a:cubicBezTo>
                    <a:close/>
                    <a:moveTo>
                      <a:pt x="304" y="1339"/>
                    </a:moveTo>
                    <a:cubicBezTo>
                      <a:pt x="304" y="1339"/>
                      <a:pt x="768" y="1428"/>
                      <a:pt x="1473" y="1553"/>
                    </a:cubicBezTo>
                    <a:cubicBezTo>
                      <a:pt x="1830" y="1615"/>
                      <a:pt x="2240" y="1687"/>
                      <a:pt x="2677" y="1767"/>
                    </a:cubicBezTo>
                    <a:cubicBezTo>
                      <a:pt x="3114" y="1847"/>
                      <a:pt x="3587" y="1937"/>
                      <a:pt x="4051" y="2017"/>
                    </a:cubicBezTo>
                    <a:cubicBezTo>
                      <a:pt x="4524" y="2106"/>
                      <a:pt x="4988" y="2195"/>
                      <a:pt x="5425" y="2284"/>
                    </a:cubicBezTo>
                    <a:cubicBezTo>
                      <a:pt x="5862" y="2365"/>
                      <a:pt x="6272" y="2445"/>
                      <a:pt x="6629" y="2507"/>
                    </a:cubicBezTo>
                    <a:cubicBezTo>
                      <a:pt x="7325" y="2650"/>
                      <a:pt x="7798" y="2739"/>
                      <a:pt x="7798" y="2739"/>
                    </a:cubicBezTo>
                    <a:cubicBezTo>
                      <a:pt x="7798" y="2739"/>
                      <a:pt x="7325" y="2659"/>
                      <a:pt x="6620" y="2534"/>
                    </a:cubicBezTo>
                    <a:cubicBezTo>
                      <a:pt x="6272" y="2472"/>
                      <a:pt x="5862" y="2392"/>
                      <a:pt x="5425" y="2311"/>
                    </a:cubicBezTo>
                    <a:cubicBezTo>
                      <a:pt x="4979" y="2231"/>
                      <a:pt x="4515" y="2151"/>
                      <a:pt x="4042" y="2061"/>
                    </a:cubicBezTo>
                    <a:cubicBezTo>
                      <a:pt x="3578" y="1972"/>
                      <a:pt x="3105" y="1883"/>
                      <a:pt x="2668" y="1803"/>
                    </a:cubicBezTo>
                    <a:cubicBezTo>
                      <a:pt x="2231" y="1714"/>
                      <a:pt x="1821" y="1642"/>
                      <a:pt x="1473" y="1571"/>
                    </a:cubicBezTo>
                    <a:cubicBezTo>
                      <a:pt x="768" y="1437"/>
                      <a:pt x="304" y="1339"/>
                      <a:pt x="304" y="1339"/>
                    </a:cubicBezTo>
                    <a:close/>
                    <a:moveTo>
                      <a:pt x="527" y="1"/>
                    </a:moveTo>
                    <a:cubicBezTo>
                      <a:pt x="438" y="429"/>
                      <a:pt x="358" y="857"/>
                      <a:pt x="268" y="1285"/>
                    </a:cubicBezTo>
                    <a:lnTo>
                      <a:pt x="19" y="2561"/>
                    </a:lnTo>
                    <a:lnTo>
                      <a:pt x="1" y="2650"/>
                    </a:lnTo>
                    <a:lnTo>
                      <a:pt x="72" y="2588"/>
                    </a:lnTo>
                    <a:cubicBezTo>
                      <a:pt x="197" y="2490"/>
                      <a:pt x="331" y="2400"/>
                      <a:pt x="474" y="2329"/>
                    </a:cubicBezTo>
                    <a:cubicBezTo>
                      <a:pt x="616" y="2258"/>
                      <a:pt x="777" y="2204"/>
                      <a:pt x="937" y="2177"/>
                    </a:cubicBezTo>
                    <a:cubicBezTo>
                      <a:pt x="1089" y="2151"/>
                      <a:pt x="1259" y="2133"/>
                      <a:pt x="1419" y="2124"/>
                    </a:cubicBezTo>
                    <a:cubicBezTo>
                      <a:pt x="1580" y="2124"/>
                      <a:pt x="1749" y="2124"/>
                      <a:pt x="1910" y="2133"/>
                    </a:cubicBezTo>
                    <a:cubicBezTo>
                      <a:pt x="2070" y="2133"/>
                      <a:pt x="2231" y="2142"/>
                      <a:pt x="2400" y="2160"/>
                    </a:cubicBezTo>
                    <a:cubicBezTo>
                      <a:pt x="2561" y="2168"/>
                      <a:pt x="2722" y="2186"/>
                      <a:pt x="2891" y="2204"/>
                    </a:cubicBezTo>
                    <a:cubicBezTo>
                      <a:pt x="3052" y="2213"/>
                      <a:pt x="3212" y="2231"/>
                      <a:pt x="3382" y="2249"/>
                    </a:cubicBezTo>
                    <a:cubicBezTo>
                      <a:pt x="3542" y="2267"/>
                      <a:pt x="3703" y="2284"/>
                      <a:pt x="3864" y="2311"/>
                    </a:cubicBezTo>
                    <a:cubicBezTo>
                      <a:pt x="4033" y="2329"/>
                      <a:pt x="4194" y="2356"/>
                      <a:pt x="4354" y="2374"/>
                    </a:cubicBezTo>
                    <a:lnTo>
                      <a:pt x="4845" y="2445"/>
                    </a:lnTo>
                    <a:cubicBezTo>
                      <a:pt x="5166" y="2490"/>
                      <a:pt x="5496" y="2543"/>
                      <a:pt x="5817" y="2597"/>
                    </a:cubicBezTo>
                    <a:lnTo>
                      <a:pt x="6790" y="2757"/>
                    </a:lnTo>
                    <a:lnTo>
                      <a:pt x="7762" y="2918"/>
                    </a:lnTo>
                    <a:cubicBezTo>
                      <a:pt x="7441" y="2846"/>
                      <a:pt x="7120" y="2784"/>
                      <a:pt x="6799" y="2722"/>
                    </a:cubicBezTo>
                    <a:cubicBezTo>
                      <a:pt x="6629" y="2695"/>
                      <a:pt x="6468" y="2659"/>
                      <a:pt x="6308" y="2632"/>
                    </a:cubicBezTo>
                    <a:lnTo>
                      <a:pt x="5826" y="2543"/>
                    </a:lnTo>
                    <a:cubicBezTo>
                      <a:pt x="5505" y="2490"/>
                      <a:pt x="5175" y="2436"/>
                      <a:pt x="4854" y="2383"/>
                    </a:cubicBezTo>
                    <a:cubicBezTo>
                      <a:pt x="4693" y="2356"/>
                      <a:pt x="4524" y="2329"/>
                      <a:pt x="4363" y="2311"/>
                    </a:cubicBezTo>
                    <a:cubicBezTo>
                      <a:pt x="4203" y="2284"/>
                      <a:pt x="4042" y="2258"/>
                      <a:pt x="3872" y="2240"/>
                    </a:cubicBezTo>
                    <a:cubicBezTo>
                      <a:pt x="3712" y="2213"/>
                      <a:pt x="3551" y="2195"/>
                      <a:pt x="3391" y="2177"/>
                    </a:cubicBezTo>
                    <a:cubicBezTo>
                      <a:pt x="3221" y="2160"/>
                      <a:pt x="3061" y="2142"/>
                      <a:pt x="2900" y="2124"/>
                    </a:cubicBezTo>
                    <a:cubicBezTo>
                      <a:pt x="2570" y="2088"/>
                      <a:pt x="2240" y="2061"/>
                      <a:pt x="1910" y="2053"/>
                    </a:cubicBezTo>
                    <a:cubicBezTo>
                      <a:pt x="1830" y="2048"/>
                      <a:pt x="1747" y="2046"/>
                      <a:pt x="1664" y="2046"/>
                    </a:cubicBezTo>
                    <a:cubicBezTo>
                      <a:pt x="1582" y="2046"/>
                      <a:pt x="1499" y="2048"/>
                      <a:pt x="1419" y="2053"/>
                    </a:cubicBezTo>
                    <a:cubicBezTo>
                      <a:pt x="1250" y="2061"/>
                      <a:pt x="1080" y="2079"/>
                      <a:pt x="920" y="2106"/>
                    </a:cubicBezTo>
                    <a:cubicBezTo>
                      <a:pt x="759" y="2142"/>
                      <a:pt x="598" y="2186"/>
                      <a:pt x="447" y="2267"/>
                    </a:cubicBezTo>
                    <a:cubicBezTo>
                      <a:pt x="322" y="2329"/>
                      <a:pt x="206" y="2409"/>
                      <a:pt x="99" y="2490"/>
                    </a:cubicBezTo>
                    <a:lnTo>
                      <a:pt x="295" y="1383"/>
                    </a:lnTo>
                    <a:lnTo>
                      <a:pt x="7851" y="2793"/>
                    </a:lnTo>
                    <a:cubicBezTo>
                      <a:pt x="7851" y="2784"/>
                      <a:pt x="7851" y="2775"/>
                      <a:pt x="7860" y="2766"/>
                    </a:cubicBezTo>
                    <a:cubicBezTo>
                      <a:pt x="7872" y="2748"/>
                      <a:pt x="7882" y="2741"/>
                      <a:pt x="7890" y="2741"/>
                    </a:cubicBezTo>
                    <a:cubicBezTo>
                      <a:pt x="7922" y="2741"/>
                      <a:pt x="7942" y="2832"/>
                      <a:pt x="8012" y="2873"/>
                    </a:cubicBezTo>
                    <a:cubicBezTo>
                      <a:pt x="8101" y="2927"/>
                      <a:pt x="8226" y="2873"/>
                      <a:pt x="8172" y="2962"/>
                    </a:cubicBezTo>
                    <a:cubicBezTo>
                      <a:pt x="8155" y="2998"/>
                      <a:pt x="8128" y="3025"/>
                      <a:pt x="8092" y="3034"/>
                    </a:cubicBezTo>
                    <a:cubicBezTo>
                      <a:pt x="8172" y="3025"/>
                      <a:pt x="8244" y="2980"/>
                      <a:pt x="8262" y="2873"/>
                    </a:cubicBezTo>
                    <a:cubicBezTo>
                      <a:pt x="8279" y="2802"/>
                      <a:pt x="8262" y="2748"/>
                      <a:pt x="8226" y="2704"/>
                    </a:cubicBezTo>
                    <a:cubicBezTo>
                      <a:pt x="8226" y="2713"/>
                      <a:pt x="8226" y="2722"/>
                      <a:pt x="8217" y="2731"/>
                    </a:cubicBezTo>
                    <a:cubicBezTo>
                      <a:pt x="8208" y="2766"/>
                      <a:pt x="8199" y="2793"/>
                      <a:pt x="8190" y="2820"/>
                    </a:cubicBezTo>
                    <a:cubicBezTo>
                      <a:pt x="8181" y="2829"/>
                      <a:pt x="8181" y="2838"/>
                      <a:pt x="8181" y="2846"/>
                    </a:cubicBezTo>
                    <a:cubicBezTo>
                      <a:pt x="8172" y="2855"/>
                      <a:pt x="8172" y="2855"/>
                      <a:pt x="8172" y="2855"/>
                    </a:cubicBezTo>
                    <a:cubicBezTo>
                      <a:pt x="8172" y="2855"/>
                      <a:pt x="8172" y="2855"/>
                      <a:pt x="8172" y="2846"/>
                    </a:cubicBezTo>
                    <a:cubicBezTo>
                      <a:pt x="8172" y="2838"/>
                      <a:pt x="8172" y="2829"/>
                      <a:pt x="8172" y="2820"/>
                    </a:cubicBezTo>
                    <a:cubicBezTo>
                      <a:pt x="8172" y="2793"/>
                      <a:pt x="8163" y="2757"/>
                      <a:pt x="8163" y="2731"/>
                    </a:cubicBezTo>
                    <a:cubicBezTo>
                      <a:pt x="8155" y="2695"/>
                      <a:pt x="8146" y="2668"/>
                      <a:pt x="8137" y="2641"/>
                    </a:cubicBezTo>
                    <a:cubicBezTo>
                      <a:pt x="8128" y="2632"/>
                      <a:pt x="8110" y="2632"/>
                      <a:pt x="8101" y="2632"/>
                    </a:cubicBezTo>
                    <a:lnTo>
                      <a:pt x="8092" y="2632"/>
                    </a:lnTo>
                    <a:cubicBezTo>
                      <a:pt x="8083" y="2631"/>
                      <a:pt x="8074" y="2630"/>
                      <a:pt x="8066" y="2630"/>
                    </a:cubicBezTo>
                    <a:cubicBezTo>
                      <a:pt x="7980" y="2630"/>
                      <a:pt x="7914" y="2704"/>
                      <a:pt x="7914" y="2704"/>
                    </a:cubicBezTo>
                    <a:cubicBezTo>
                      <a:pt x="7914" y="2704"/>
                      <a:pt x="5014" y="2151"/>
                      <a:pt x="3168" y="1642"/>
                    </a:cubicBezTo>
                    <a:cubicBezTo>
                      <a:pt x="1714" y="1241"/>
                      <a:pt x="955" y="884"/>
                      <a:pt x="661" y="375"/>
                    </a:cubicBezTo>
                    <a:lnTo>
                      <a:pt x="447" y="1178"/>
                    </a:lnTo>
                    <a:lnTo>
                      <a:pt x="589" y="215"/>
                    </a:lnTo>
                    <a:cubicBezTo>
                      <a:pt x="563" y="152"/>
                      <a:pt x="545" y="81"/>
                      <a:pt x="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12" name="Google Shape;19712;p39"/>
            <p:cNvGrpSpPr/>
            <p:nvPr/>
          </p:nvGrpSpPr>
          <p:grpSpPr>
            <a:xfrm>
              <a:off x="-24537" y="802897"/>
              <a:ext cx="260015" cy="244612"/>
              <a:chOff x="1147938" y="802897"/>
              <a:chExt cx="260015" cy="244612"/>
            </a:xfrm>
          </p:grpSpPr>
          <p:sp>
            <p:nvSpPr>
              <p:cNvPr id="19713" name="Google Shape;19713;p39"/>
              <p:cNvSpPr/>
              <p:nvPr/>
            </p:nvSpPr>
            <p:spPr>
              <a:xfrm>
                <a:off x="1147938" y="802897"/>
                <a:ext cx="260015" cy="244612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083" extrusionOk="0">
                    <a:moveTo>
                      <a:pt x="3185" y="2480"/>
                    </a:moveTo>
                    <a:cubicBezTo>
                      <a:pt x="3818" y="2543"/>
                      <a:pt x="4612" y="2650"/>
                      <a:pt x="5567" y="2792"/>
                    </a:cubicBezTo>
                    <a:cubicBezTo>
                      <a:pt x="5834" y="2837"/>
                      <a:pt x="6084" y="2882"/>
                      <a:pt x="6334" y="2917"/>
                    </a:cubicBezTo>
                    <a:lnTo>
                      <a:pt x="6334" y="3069"/>
                    </a:lnTo>
                    <a:lnTo>
                      <a:pt x="3176" y="2578"/>
                    </a:lnTo>
                    <a:lnTo>
                      <a:pt x="3167" y="2480"/>
                    </a:lnTo>
                    <a:close/>
                    <a:moveTo>
                      <a:pt x="669" y="152"/>
                    </a:moveTo>
                    <a:cubicBezTo>
                      <a:pt x="678" y="232"/>
                      <a:pt x="705" y="303"/>
                      <a:pt x="723" y="366"/>
                    </a:cubicBezTo>
                    <a:lnTo>
                      <a:pt x="580" y="1329"/>
                    </a:lnTo>
                    <a:lnTo>
                      <a:pt x="803" y="526"/>
                    </a:lnTo>
                    <a:cubicBezTo>
                      <a:pt x="1097" y="1035"/>
                      <a:pt x="1856" y="1392"/>
                      <a:pt x="3301" y="1793"/>
                    </a:cubicBezTo>
                    <a:cubicBezTo>
                      <a:pt x="5156" y="2302"/>
                      <a:pt x="8056" y="2855"/>
                      <a:pt x="8056" y="2855"/>
                    </a:cubicBezTo>
                    <a:cubicBezTo>
                      <a:pt x="8056" y="2855"/>
                      <a:pt x="8122" y="2781"/>
                      <a:pt x="8208" y="2781"/>
                    </a:cubicBezTo>
                    <a:cubicBezTo>
                      <a:pt x="8217" y="2781"/>
                      <a:pt x="8225" y="2782"/>
                      <a:pt x="8234" y="2783"/>
                    </a:cubicBezTo>
                    <a:lnTo>
                      <a:pt x="8243" y="2783"/>
                    </a:lnTo>
                    <a:cubicBezTo>
                      <a:pt x="8252" y="2783"/>
                      <a:pt x="8261" y="2783"/>
                      <a:pt x="8279" y="2792"/>
                    </a:cubicBezTo>
                    <a:cubicBezTo>
                      <a:pt x="8288" y="2819"/>
                      <a:pt x="8297" y="2846"/>
                      <a:pt x="8306" y="2882"/>
                    </a:cubicBezTo>
                    <a:cubicBezTo>
                      <a:pt x="8306" y="2908"/>
                      <a:pt x="8314" y="2944"/>
                      <a:pt x="8314" y="2971"/>
                    </a:cubicBezTo>
                    <a:cubicBezTo>
                      <a:pt x="8314" y="2980"/>
                      <a:pt x="8314" y="2989"/>
                      <a:pt x="8314" y="2997"/>
                    </a:cubicBezTo>
                    <a:cubicBezTo>
                      <a:pt x="8323" y="2989"/>
                      <a:pt x="8323" y="2980"/>
                      <a:pt x="8332" y="2971"/>
                    </a:cubicBezTo>
                    <a:cubicBezTo>
                      <a:pt x="8341" y="2944"/>
                      <a:pt x="8350" y="2917"/>
                      <a:pt x="8359" y="2882"/>
                    </a:cubicBezTo>
                    <a:cubicBezTo>
                      <a:pt x="8359" y="2873"/>
                      <a:pt x="8368" y="2864"/>
                      <a:pt x="8368" y="2855"/>
                    </a:cubicBezTo>
                    <a:cubicBezTo>
                      <a:pt x="8404" y="2899"/>
                      <a:pt x="8413" y="2953"/>
                      <a:pt x="8404" y="3024"/>
                    </a:cubicBezTo>
                    <a:cubicBezTo>
                      <a:pt x="8386" y="3131"/>
                      <a:pt x="8306" y="3176"/>
                      <a:pt x="8225" y="3185"/>
                    </a:cubicBezTo>
                    <a:cubicBezTo>
                      <a:pt x="8261" y="3176"/>
                      <a:pt x="8297" y="3149"/>
                      <a:pt x="8314" y="3113"/>
                    </a:cubicBezTo>
                    <a:cubicBezTo>
                      <a:pt x="8368" y="3024"/>
                      <a:pt x="8243" y="3078"/>
                      <a:pt x="8154" y="3024"/>
                    </a:cubicBezTo>
                    <a:cubicBezTo>
                      <a:pt x="8084" y="2983"/>
                      <a:pt x="8064" y="2892"/>
                      <a:pt x="8033" y="2892"/>
                    </a:cubicBezTo>
                    <a:cubicBezTo>
                      <a:pt x="8024" y="2892"/>
                      <a:pt x="8014" y="2899"/>
                      <a:pt x="8002" y="2917"/>
                    </a:cubicBezTo>
                    <a:cubicBezTo>
                      <a:pt x="7993" y="2926"/>
                      <a:pt x="7993" y="2935"/>
                      <a:pt x="7984" y="2944"/>
                    </a:cubicBezTo>
                    <a:lnTo>
                      <a:pt x="428" y="1534"/>
                    </a:lnTo>
                    <a:lnTo>
                      <a:pt x="232" y="2641"/>
                    </a:lnTo>
                    <a:cubicBezTo>
                      <a:pt x="348" y="2560"/>
                      <a:pt x="464" y="2480"/>
                      <a:pt x="589" y="2418"/>
                    </a:cubicBezTo>
                    <a:cubicBezTo>
                      <a:pt x="741" y="2337"/>
                      <a:pt x="901" y="2293"/>
                      <a:pt x="1062" y="2257"/>
                    </a:cubicBezTo>
                    <a:cubicBezTo>
                      <a:pt x="1222" y="2230"/>
                      <a:pt x="1392" y="2212"/>
                      <a:pt x="1552" y="2204"/>
                    </a:cubicBezTo>
                    <a:cubicBezTo>
                      <a:pt x="1637" y="2199"/>
                      <a:pt x="1720" y="2197"/>
                      <a:pt x="1802" y="2197"/>
                    </a:cubicBezTo>
                    <a:cubicBezTo>
                      <a:pt x="1885" y="2197"/>
                      <a:pt x="1967" y="2199"/>
                      <a:pt x="2052" y="2204"/>
                    </a:cubicBezTo>
                    <a:cubicBezTo>
                      <a:pt x="2382" y="2212"/>
                      <a:pt x="2712" y="2239"/>
                      <a:pt x="3033" y="2275"/>
                    </a:cubicBezTo>
                    <a:cubicBezTo>
                      <a:pt x="3203" y="2293"/>
                      <a:pt x="3363" y="2311"/>
                      <a:pt x="3524" y="2328"/>
                    </a:cubicBezTo>
                    <a:cubicBezTo>
                      <a:pt x="3693" y="2346"/>
                      <a:pt x="3854" y="2364"/>
                      <a:pt x="4015" y="2391"/>
                    </a:cubicBezTo>
                    <a:cubicBezTo>
                      <a:pt x="4184" y="2409"/>
                      <a:pt x="4345" y="2435"/>
                      <a:pt x="4505" y="2462"/>
                    </a:cubicBezTo>
                    <a:cubicBezTo>
                      <a:pt x="4666" y="2480"/>
                      <a:pt x="4826" y="2507"/>
                      <a:pt x="4996" y="2534"/>
                    </a:cubicBezTo>
                    <a:cubicBezTo>
                      <a:pt x="5317" y="2587"/>
                      <a:pt x="5638" y="2641"/>
                      <a:pt x="5968" y="2694"/>
                    </a:cubicBezTo>
                    <a:lnTo>
                      <a:pt x="6450" y="2783"/>
                    </a:lnTo>
                    <a:cubicBezTo>
                      <a:pt x="6611" y="2810"/>
                      <a:pt x="6771" y="2846"/>
                      <a:pt x="6932" y="2873"/>
                    </a:cubicBezTo>
                    <a:cubicBezTo>
                      <a:pt x="7262" y="2935"/>
                      <a:pt x="7583" y="2997"/>
                      <a:pt x="7904" y="3069"/>
                    </a:cubicBezTo>
                    <a:lnTo>
                      <a:pt x="6932" y="2908"/>
                    </a:lnTo>
                    <a:lnTo>
                      <a:pt x="5959" y="2748"/>
                    </a:lnTo>
                    <a:cubicBezTo>
                      <a:pt x="5629" y="2694"/>
                      <a:pt x="5308" y="2641"/>
                      <a:pt x="4987" y="2596"/>
                    </a:cubicBezTo>
                    <a:lnTo>
                      <a:pt x="4496" y="2525"/>
                    </a:lnTo>
                    <a:cubicBezTo>
                      <a:pt x="4336" y="2507"/>
                      <a:pt x="4166" y="2480"/>
                      <a:pt x="4006" y="2462"/>
                    </a:cubicBezTo>
                    <a:cubicBezTo>
                      <a:pt x="3845" y="2435"/>
                      <a:pt x="3684" y="2418"/>
                      <a:pt x="3515" y="2400"/>
                    </a:cubicBezTo>
                    <a:cubicBezTo>
                      <a:pt x="3354" y="2382"/>
                      <a:pt x="3194" y="2364"/>
                      <a:pt x="3033" y="2355"/>
                    </a:cubicBezTo>
                    <a:cubicBezTo>
                      <a:pt x="2864" y="2337"/>
                      <a:pt x="2703" y="2319"/>
                      <a:pt x="2543" y="2311"/>
                    </a:cubicBezTo>
                    <a:cubicBezTo>
                      <a:pt x="2373" y="2293"/>
                      <a:pt x="2212" y="2284"/>
                      <a:pt x="2052" y="2284"/>
                    </a:cubicBezTo>
                    <a:cubicBezTo>
                      <a:pt x="1882" y="2275"/>
                      <a:pt x="1722" y="2275"/>
                      <a:pt x="1561" y="2275"/>
                    </a:cubicBezTo>
                    <a:cubicBezTo>
                      <a:pt x="1392" y="2284"/>
                      <a:pt x="1231" y="2302"/>
                      <a:pt x="1071" y="2328"/>
                    </a:cubicBezTo>
                    <a:cubicBezTo>
                      <a:pt x="919" y="2355"/>
                      <a:pt x="758" y="2409"/>
                      <a:pt x="616" y="2480"/>
                    </a:cubicBezTo>
                    <a:cubicBezTo>
                      <a:pt x="473" y="2551"/>
                      <a:pt x="339" y="2641"/>
                      <a:pt x="214" y="2739"/>
                    </a:cubicBezTo>
                    <a:lnTo>
                      <a:pt x="143" y="2801"/>
                    </a:lnTo>
                    <a:lnTo>
                      <a:pt x="161" y="2712"/>
                    </a:lnTo>
                    <a:lnTo>
                      <a:pt x="410" y="1436"/>
                    </a:lnTo>
                    <a:cubicBezTo>
                      <a:pt x="500" y="1008"/>
                      <a:pt x="580" y="580"/>
                      <a:pt x="669" y="152"/>
                    </a:cubicBezTo>
                    <a:close/>
                    <a:moveTo>
                      <a:pt x="2998" y="2712"/>
                    </a:moveTo>
                    <a:lnTo>
                      <a:pt x="3078" y="2721"/>
                    </a:lnTo>
                    <a:lnTo>
                      <a:pt x="3229" y="7092"/>
                    </a:lnTo>
                    <a:lnTo>
                      <a:pt x="3185" y="2739"/>
                    </a:lnTo>
                    <a:lnTo>
                      <a:pt x="6200" y="3203"/>
                    </a:lnTo>
                    <a:lnTo>
                      <a:pt x="6361" y="7574"/>
                    </a:lnTo>
                    <a:lnTo>
                      <a:pt x="6316" y="3221"/>
                    </a:lnTo>
                    <a:lnTo>
                      <a:pt x="6396" y="3238"/>
                    </a:lnTo>
                    <a:lnTo>
                      <a:pt x="6459" y="7842"/>
                    </a:lnTo>
                    <a:lnTo>
                      <a:pt x="4826" y="6967"/>
                    </a:lnTo>
                    <a:lnTo>
                      <a:pt x="4755" y="5897"/>
                    </a:lnTo>
                    <a:lnTo>
                      <a:pt x="4719" y="6949"/>
                    </a:lnTo>
                    <a:lnTo>
                      <a:pt x="3060" y="7315"/>
                    </a:lnTo>
                    <a:lnTo>
                      <a:pt x="2998" y="2712"/>
                    </a:lnTo>
                    <a:close/>
                    <a:moveTo>
                      <a:pt x="669" y="0"/>
                    </a:moveTo>
                    <a:cubicBezTo>
                      <a:pt x="598" y="0"/>
                      <a:pt x="535" y="54"/>
                      <a:pt x="526" y="125"/>
                    </a:cubicBezTo>
                    <a:lnTo>
                      <a:pt x="268" y="1499"/>
                    </a:lnTo>
                    <a:lnTo>
                      <a:pt x="9" y="2882"/>
                    </a:lnTo>
                    <a:cubicBezTo>
                      <a:pt x="0" y="2953"/>
                      <a:pt x="36" y="3024"/>
                      <a:pt x="107" y="3051"/>
                    </a:cubicBezTo>
                    <a:lnTo>
                      <a:pt x="134" y="3051"/>
                    </a:lnTo>
                    <a:cubicBezTo>
                      <a:pt x="142" y="3052"/>
                      <a:pt x="150" y="3053"/>
                      <a:pt x="158" y="3053"/>
                    </a:cubicBezTo>
                    <a:cubicBezTo>
                      <a:pt x="212" y="3053"/>
                      <a:pt x="262" y="3026"/>
                      <a:pt x="286" y="2980"/>
                    </a:cubicBezTo>
                    <a:cubicBezTo>
                      <a:pt x="511" y="2581"/>
                      <a:pt x="990" y="2400"/>
                      <a:pt x="1923" y="2400"/>
                    </a:cubicBezTo>
                    <a:cubicBezTo>
                      <a:pt x="2243" y="2400"/>
                      <a:pt x="2616" y="2421"/>
                      <a:pt x="3051" y="2462"/>
                    </a:cubicBezTo>
                    <a:lnTo>
                      <a:pt x="3060" y="2560"/>
                    </a:lnTo>
                    <a:lnTo>
                      <a:pt x="2864" y="2534"/>
                    </a:lnTo>
                    <a:lnTo>
                      <a:pt x="2864" y="2534"/>
                    </a:lnTo>
                    <a:lnTo>
                      <a:pt x="2873" y="7512"/>
                    </a:lnTo>
                    <a:lnTo>
                      <a:pt x="4755" y="7101"/>
                    </a:lnTo>
                    <a:lnTo>
                      <a:pt x="6584" y="8082"/>
                    </a:lnTo>
                    <a:lnTo>
                      <a:pt x="6575" y="3105"/>
                    </a:lnTo>
                    <a:lnTo>
                      <a:pt x="6450" y="3087"/>
                    </a:lnTo>
                    <a:lnTo>
                      <a:pt x="6450" y="2935"/>
                    </a:lnTo>
                    <a:cubicBezTo>
                      <a:pt x="7164" y="3051"/>
                      <a:pt x="7735" y="3158"/>
                      <a:pt x="7922" y="3185"/>
                    </a:cubicBezTo>
                    <a:cubicBezTo>
                      <a:pt x="7967" y="3247"/>
                      <a:pt x="8029" y="3310"/>
                      <a:pt x="8136" y="3336"/>
                    </a:cubicBezTo>
                    <a:lnTo>
                      <a:pt x="8145" y="3336"/>
                    </a:lnTo>
                    <a:cubicBezTo>
                      <a:pt x="8164" y="3340"/>
                      <a:pt x="8184" y="3341"/>
                      <a:pt x="8204" y="3341"/>
                    </a:cubicBezTo>
                    <a:cubicBezTo>
                      <a:pt x="8357" y="3341"/>
                      <a:pt x="8516" y="3249"/>
                      <a:pt x="8555" y="3051"/>
                    </a:cubicBezTo>
                    <a:cubicBezTo>
                      <a:pt x="8591" y="2819"/>
                      <a:pt x="8439" y="2667"/>
                      <a:pt x="8270" y="2632"/>
                    </a:cubicBezTo>
                    <a:lnTo>
                      <a:pt x="8261" y="2632"/>
                    </a:lnTo>
                    <a:cubicBezTo>
                      <a:pt x="8244" y="2629"/>
                      <a:pt x="8228" y="2628"/>
                      <a:pt x="8213" y="2628"/>
                    </a:cubicBezTo>
                    <a:cubicBezTo>
                      <a:pt x="8129" y="2628"/>
                      <a:pt x="8065" y="2664"/>
                      <a:pt x="8020" y="2694"/>
                    </a:cubicBezTo>
                    <a:cubicBezTo>
                      <a:pt x="7574" y="2605"/>
                      <a:pt x="5014" y="2105"/>
                      <a:pt x="3345" y="1642"/>
                    </a:cubicBezTo>
                    <a:cubicBezTo>
                      <a:pt x="1597" y="1169"/>
                      <a:pt x="910" y="758"/>
                      <a:pt x="821" y="134"/>
                    </a:cubicBezTo>
                    <a:cubicBezTo>
                      <a:pt x="812" y="62"/>
                      <a:pt x="758" y="18"/>
                      <a:pt x="696" y="9"/>
                    </a:cubicBezTo>
                    <a:cubicBezTo>
                      <a:pt x="687" y="0"/>
                      <a:pt x="678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4" name="Google Shape;19714;p39"/>
              <p:cNvSpPr/>
              <p:nvPr/>
            </p:nvSpPr>
            <p:spPr>
              <a:xfrm>
                <a:off x="1161435" y="847957"/>
                <a:ext cx="226515" cy="4242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0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64" y="99"/>
                      <a:pt x="1169" y="233"/>
                    </a:cubicBezTo>
                    <a:cubicBezTo>
                      <a:pt x="1517" y="304"/>
                      <a:pt x="1927" y="376"/>
                      <a:pt x="2364" y="465"/>
                    </a:cubicBezTo>
                    <a:cubicBezTo>
                      <a:pt x="2801" y="545"/>
                      <a:pt x="3274" y="634"/>
                      <a:pt x="3738" y="723"/>
                    </a:cubicBezTo>
                    <a:cubicBezTo>
                      <a:pt x="4211" y="813"/>
                      <a:pt x="4675" y="893"/>
                      <a:pt x="5112" y="973"/>
                    </a:cubicBezTo>
                    <a:cubicBezTo>
                      <a:pt x="5558" y="1054"/>
                      <a:pt x="5968" y="1134"/>
                      <a:pt x="6316" y="1196"/>
                    </a:cubicBezTo>
                    <a:cubicBezTo>
                      <a:pt x="7021" y="1321"/>
                      <a:pt x="7485" y="1401"/>
                      <a:pt x="7485" y="1401"/>
                    </a:cubicBezTo>
                    <a:cubicBezTo>
                      <a:pt x="7485" y="1401"/>
                      <a:pt x="7021" y="1312"/>
                      <a:pt x="6316" y="1169"/>
                    </a:cubicBezTo>
                    <a:cubicBezTo>
                      <a:pt x="5968" y="1107"/>
                      <a:pt x="5558" y="1027"/>
                      <a:pt x="5121" y="946"/>
                    </a:cubicBezTo>
                    <a:cubicBezTo>
                      <a:pt x="4684" y="857"/>
                      <a:pt x="4211" y="768"/>
                      <a:pt x="3747" y="688"/>
                    </a:cubicBezTo>
                    <a:cubicBezTo>
                      <a:pt x="3274" y="599"/>
                      <a:pt x="2810" y="509"/>
                      <a:pt x="2373" y="429"/>
                    </a:cubicBezTo>
                    <a:cubicBezTo>
                      <a:pt x="1927" y="349"/>
                      <a:pt x="1517" y="277"/>
                      <a:pt x="1169" y="215"/>
                    </a:cubicBezTo>
                    <a:cubicBezTo>
                      <a:pt x="464" y="9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5" name="Google Shape;19715;p39"/>
              <p:cNvSpPr/>
              <p:nvPr/>
            </p:nvSpPr>
            <p:spPr>
              <a:xfrm>
                <a:off x="1162222" y="846081"/>
                <a:ext cx="69695" cy="1298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29" extrusionOk="0">
                    <a:moveTo>
                      <a:pt x="1" y="0"/>
                    </a:moveTo>
                    <a:cubicBezTo>
                      <a:pt x="2" y="1"/>
                      <a:pt x="37" y="9"/>
                      <a:pt x="99" y="27"/>
                    </a:cubicBezTo>
                    <a:cubicBezTo>
                      <a:pt x="161" y="36"/>
                      <a:pt x="251" y="54"/>
                      <a:pt x="358" y="81"/>
                    </a:cubicBezTo>
                    <a:cubicBezTo>
                      <a:pt x="465" y="99"/>
                      <a:pt x="590" y="125"/>
                      <a:pt x="723" y="152"/>
                    </a:cubicBezTo>
                    <a:cubicBezTo>
                      <a:pt x="857" y="179"/>
                      <a:pt x="1000" y="206"/>
                      <a:pt x="1143" y="232"/>
                    </a:cubicBezTo>
                    <a:cubicBezTo>
                      <a:pt x="1294" y="259"/>
                      <a:pt x="1437" y="286"/>
                      <a:pt x="1571" y="313"/>
                    </a:cubicBezTo>
                    <a:cubicBezTo>
                      <a:pt x="1705" y="339"/>
                      <a:pt x="1830" y="357"/>
                      <a:pt x="1937" y="375"/>
                    </a:cubicBezTo>
                    <a:cubicBezTo>
                      <a:pt x="2044" y="393"/>
                      <a:pt x="2133" y="402"/>
                      <a:pt x="2204" y="420"/>
                    </a:cubicBezTo>
                    <a:cubicBezTo>
                      <a:pt x="2267" y="429"/>
                      <a:pt x="2303" y="429"/>
                      <a:pt x="2303" y="429"/>
                    </a:cubicBezTo>
                    <a:cubicBezTo>
                      <a:pt x="2303" y="429"/>
                      <a:pt x="2267" y="420"/>
                      <a:pt x="2204" y="411"/>
                    </a:cubicBezTo>
                    <a:cubicBezTo>
                      <a:pt x="2142" y="393"/>
                      <a:pt x="2053" y="375"/>
                      <a:pt x="1946" y="348"/>
                    </a:cubicBezTo>
                    <a:cubicBezTo>
                      <a:pt x="1839" y="330"/>
                      <a:pt x="1714" y="304"/>
                      <a:pt x="1571" y="277"/>
                    </a:cubicBezTo>
                    <a:cubicBezTo>
                      <a:pt x="1437" y="250"/>
                      <a:pt x="1294" y="223"/>
                      <a:pt x="1152" y="197"/>
                    </a:cubicBezTo>
                    <a:cubicBezTo>
                      <a:pt x="1009" y="170"/>
                      <a:pt x="866" y="143"/>
                      <a:pt x="732" y="116"/>
                    </a:cubicBezTo>
                    <a:cubicBezTo>
                      <a:pt x="599" y="99"/>
                      <a:pt x="465" y="72"/>
                      <a:pt x="358" y="54"/>
                    </a:cubicBezTo>
                    <a:cubicBezTo>
                      <a:pt x="251" y="36"/>
                      <a:pt x="161" y="27"/>
                      <a:pt x="99" y="18"/>
                    </a:cubicBezTo>
                    <a:cubicBezTo>
                      <a:pt x="37" y="9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16" name="Google Shape;19716;p39"/>
          <p:cNvGrpSpPr/>
          <p:nvPr/>
        </p:nvGrpSpPr>
        <p:grpSpPr>
          <a:xfrm>
            <a:off x="6629978" y="930423"/>
            <a:ext cx="1166271" cy="1096032"/>
            <a:chOff x="761612" y="802897"/>
            <a:chExt cx="260288" cy="244612"/>
          </a:xfrm>
        </p:grpSpPr>
        <p:grpSp>
          <p:nvGrpSpPr>
            <p:cNvPr id="19717" name="Google Shape;19717;p39"/>
            <p:cNvGrpSpPr/>
            <p:nvPr/>
          </p:nvGrpSpPr>
          <p:grpSpPr>
            <a:xfrm>
              <a:off x="766999" y="807467"/>
              <a:ext cx="250301" cy="232748"/>
              <a:chOff x="766999" y="807467"/>
              <a:chExt cx="250301" cy="232748"/>
            </a:xfrm>
          </p:grpSpPr>
          <p:sp>
            <p:nvSpPr>
              <p:cNvPr id="19718" name="Google Shape;19718;p39"/>
              <p:cNvSpPr/>
              <p:nvPr/>
            </p:nvSpPr>
            <p:spPr>
              <a:xfrm>
                <a:off x="826131" y="884968"/>
                <a:ext cx="104769" cy="155247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5130" extrusionOk="0">
                    <a:moveTo>
                      <a:pt x="3462" y="0"/>
                    </a:moveTo>
                    <a:lnTo>
                      <a:pt x="3390" y="9"/>
                    </a:lnTo>
                    <a:lnTo>
                      <a:pt x="3230" y="4380"/>
                    </a:lnTo>
                    <a:lnTo>
                      <a:pt x="3274" y="27"/>
                    </a:lnTo>
                    <a:lnTo>
                      <a:pt x="259" y="491"/>
                    </a:lnTo>
                    <a:lnTo>
                      <a:pt x="98" y="4862"/>
                    </a:lnTo>
                    <a:lnTo>
                      <a:pt x="143" y="509"/>
                    </a:lnTo>
                    <a:lnTo>
                      <a:pt x="63" y="526"/>
                    </a:lnTo>
                    <a:lnTo>
                      <a:pt x="0" y="5130"/>
                    </a:lnTo>
                    <a:lnTo>
                      <a:pt x="1633" y="4255"/>
                    </a:lnTo>
                    <a:lnTo>
                      <a:pt x="1713" y="3185"/>
                    </a:lnTo>
                    <a:lnTo>
                      <a:pt x="1740" y="4237"/>
                    </a:lnTo>
                    <a:lnTo>
                      <a:pt x="3399" y="4603"/>
                    </a:lnTo>
                    <a:lnTo>
                      <a:pt x="34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9" name="Google Shape;19719;p39"/>
              <p:cNvSpPr/>
              <p:nvPr/>
            </p:nvSpPr>
            <p:spPr>
              <a:xfrm>
                <a:off x="766999" y="807467"/>
                <a:ext cx="250301" cy="91816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3034" extrusionOk="0">
                    <a:moveTo>
                      <a:pt x="7940" y="1276"/>
                    </a:moveTo>
                    <a:cubicBezTo>
                      <a:pt x="7940" y="1277"/>
                      <a:pt x="7904" y="1285"/>
                      <a:pt x="7842" y="1303"/>
                    </a:cubicBezTo>
                    <a:cubicBezTo>
                      <a:pt x="7780" y="1312"/>
                      <a:pt x="7690" y="1330"/>
                      <a:pt x="7583" y="1357"/>
                    </a:cubicBezTo>
                    <a:cubicBezTo>
                      <a:pt x="7476" y="1375"/>
                      <a:pt x="7351" y="1401"/>
                      <a:pt x="7218" y="1428"/>
                    </a:cubicBezTo>
                    <a:cubicBezTo>
                      <a:pt x="7084" y="1455"/>
                      <a:pt x="6941" y="1482"/>
                      <a:pt x="6798" y="1508"/>
                    </a:cubicBezTo>
                    <a:cubicBezTo>
                      <a:pt x="6656" y="1535"/>
                      <a:pt x="6513" y="1562"/>
                      <a:pt x="6379" y="1589"/>
                    </a:cubicBezTo>
                    <a:cubicBezTo>
                      <a:pt x="6236" y="1615"/>
                      <a:pt x="6111" y="1633"/>
                      <a:pt x="6004" y="1651"/>
                    </a:cubicBezTo>
                    <a:cubicBezTo>
                      <a:pt x="5897" y="1669"/>
                      <a:pt x="5808" y="1678"/>
                      <a:pt x="5746" y="1696"/>
                    </a:cubicBezTo>
                    <a:cubicBezTo>
                      <a:pt x="5683" y="1705"/>
                      <a:pt x="5647" y="1705"/>
                      <a:pt x="5647" y="1705"/>
                    </a:cubicBezTo>
                    <a:cubicBezTo>
                      <a:pt x="5647" y="1705"/>
                      <a:pt x="5683" y="1696"/>
                      <a:pt x="5746" y="1687"/>
                    </a:cubicBezTo>
                    <a:cubicBezTo>
                      <a:pt x="5808" y="1669"/>
                      <a:pt x="5897" y="1651"/>
                      <a:pt x="6004" y="1624"/>
                    </a:cubicBezTo>
                    <a:cubicBezTo>
                      <a:pt x="6111" y="1606"/>
                      <a:pt x="6236" y="1580"/>
                      <a:pt x="6370" y="1553"/>
                    </a:cubicBezTo>
                    <a:cubicBezTo>
                      <a:pt x="6504" y="1526"/>
                      <a:pt x="6647" y="1499"/>
                      <a:pt x="6789" y="1473"/>
                    </a:cubicBezTo>
                    <a:cubicBezTo>
                      <a:pt x="6932" y="1446"/>
                      <a:pt x="7075" y="1419"/>
                      <a:pt x="7209" y="1392"/>
                    </a:cubicBezTo>
                    <a:cubicBezTo>
                      <a:pt x="7351" y="1375"/>
                      <a:pt x="7476" y="1348"/>
                      <a:pt x="7583" y="1330"/>
                    </a:cubicBezTo>
                    <a:cubicBezTo>
                      <a:pt x="7690" y="1312"/>
                      <a:pt x="7780" y="1303"/>
                      <a:pt x="7842" y="1294"/>
                    </a:cubicBezTo>
                    <a:cubicBezTo>
                      <a:pt x="7904" y="1285"/>
                      <a:pt x="7940" y="1277"/>
                      <a:pt x="7940" y="1276"/>
                    </a:cubicBezTo>
                    <a:close/>
                    <a:moveTo>
                      <a:pt x="7976" y="1339"/>
                    </a:moveTo>
                    <a:cubicBezTo>
                      <a:pt x="7975" y="1339"/>
                      <a:pt x="7503" y="1437"/>
                      <a:pt x="6807" y="1571"/>
                    </a:cubicBezTo>
                    <a:cubicBezTo>
                      <a:pt x="6450" y="1642"/>
                      <a:pt x="6049" y="1714"/>
                      <a:pt x="5603" y="1803"/>
                    </a:cubicBezTo>
                    <a:cubicBezTo>
                      <a:pt x="5166" y="1883"/>
                      <a:pt x="4702" y="1972"/>
                      <a:pt x="4229" y="2061"/>
                    </a:cubicBezTo>
                    <a:cubicBezTo>
                      <a:pt x="3765" y="2151"/>
                      <a:pt x="3292" y="2231"/>
                      <a:pt x="2855" y="2311"/>
                    </a:cubicBezTo>
                    <a:cubicBezTo>
                      <a:pt x="2418" y="2392"/>
                      <a:pt x="2008" y="2472"/>
                      <a:pt x="1651" y="2534"/>
                    </a:cubicBezTo>
                    <a:cubicBezTo>
                      <a:pt x="946" y="2659"/>
                      <a:pt x="482" y="2739"/>
                      <a:pt x="482" y="2739"/>
                    </a:cubicBezTo>
                    <a:cubicBezTo>
                      <a:pt x="482" y="2739"/>
                      <a:pt x="946" y="2650"/>
                      <a:pt x="1651" y="2507"/>
                    </a:cubicBezTo>
                    <a:cubicBezTo>
                      <a:pt x="1999" y="2445"/>
                      <a:pt x="2409" y="2365"/>
                      <a:pt x="2846" y="2284"/>
                    </a:cubicBezTo>
                    <a:cubicBezTo>
                      <a:pt x="3283" y="2195"/>
                      <a:pt x="3756" y="2106"/>
                      <a:pt x="4220" y="2017"/>
                    </a:cubicBezTo>
                    <a:cubicBezTo>
                      <a:pt x="4693" y="1937"/>
                      <a:pt x="5157" y="1847"/>
                      <a:pt x="5603" y="1767"/>
                    </a:cubicBezTo>
                    <a:cubicBezTo>
                      <a:pt x="6040" y="1687"/>
                      <a:pt x="6450" y="1615"/>
                      <a:pt x="6798" y="1553"/>
                    </a:cubicBezTo>
                    <a:cubicBezTo>
                      <a:pt x="7503" y="1428"/>
                      <a:pt x="7975" y="1339"/>
                      <a:pt x="7976" y="1339"/>
                    </a:cubicBezTo>
                    <a:close/>
                    <a:moveTo>
                      <a:pt x="7744" y="1"/>
                    </a:moveTo>
                    <a:cubicBezTo>
                      <a:pt x="7735" y="81"/>
                      <a:pt x="7717" y="152"/>
                      <a:pt x="7690" y="215"/>
                    </a:cubicBezTo>
                    <a:lnTo>
                      <a:pt x="7833" y="1178"/>
                    </a:lnTo>
                    <a:lnTo>
                      <a:pt x="7610" y="375"/>
                    </a:lnTo>
                    <a:cubicBezTo>
                      <a:pt x="7325" y="884"/>
                      <a:pt x="6557" y="1241"/>
                      <a:pt x="5112" y="1642"/>
                    </a:cubicBezTo>
                    <a:cubicBezTo>
                      <a:pt x="3257" y="2151"/>
                      <a:pt x="357" y="2704"/>
                      <a:pt x="357" y="2704"/>
                    </a:cubicBezTo>
                    <a:cubicBezTo>
                      <a:pt x="357" y="2704"/>
                      <a:pt x="291" y="2630"/>
                      <a:pt x="205" y="2630"/>
                    </a:cubicBezTo>
                    <a:cubicBezTo>
                      <a:pt x="197" y="2630"/>
                      <a:pt x="188" y="2631"/>
                      <a:pt x="179" y="2632"/>
                    </a:cubicBezTo>
                    <a:cubicBezTo>
                      <a:pt x="161" y="2632"/>
                      <a:pt x="152" y="2632"/>
                      <a:pt x="134" y="2641"/>
                    </a:cubicBezTo>
                    <a:cubicBezTo>
                      <a:pt x="125" y="2668"/>
                      <a:pt x="116" y="2695"/>
                      <a:pt x="116" y="2731"/>
                    </a:cubicBezTo>
                    <a:cubicBezTo>
                      <a:pt x="108" y="2757"/>
                      <a:pt x="108" y="2793"/>
                      <a:pt x="108" y="2820"/>
                    </a:cubicBezTo>
                    <a:cubicBezTo>
                      <a:pt x="99" y="2829"/>
                      <a:pt x="99" y="2838"/>
                      <a:pt x="108" y="2846"/>
                    </a:cubicBezTo>
                    <a:cubicBezTo>
                      <a:pt x="108" y="2855"/>
                      <a:pt x="108" y="2855"/>
                      <a:pt x="108" y="2855"/>
                    </a:cubicBezTo>
                    <a:cubicBezTo>
                      <a:pt x="108" y="2855"/>
                      <a:pt x="99" y="2855"/>
                      <a:pt x="99" y="2846"/>
                    </a:cubicBezTo>
                    <a:cubicBezTo>
                      <a:pt x="99" y="2838"/>
                      <a:pt x="90" y="2829"/>
                      <a:pt x="81" y="2820"/>
                    </a:cubicBezTo>
                    <a:cubicBezTo>
                      <a:pt x="72" y="2793"/>
                      <a:pt x="63" y="2766"/>
                      <a:pt x="54" y="2731"/>
                    </a:cubicBezTo>
                    <a:cubicBezTo>
                      <a:pt x="54" y="2722"/>
                      <a:pt x="54" y="2713"/>
                      <a:pt x="45" y="2704"/>
                    </a:cubicBezTo>
                    <a:cubicBezTo>
                      <a:pt x="18" y="2748"/>
                      <a:pt x="0" y="2802"/>
                      <a:pt x="9" y="2873"/>
                    </a:cubicBezTo>
                    <a:cubicBezTo>
                      <a:pt x="27" y="2980"/>
                      <a:pt x="108" y="3025"/>
                      <a:pt x="188" y="3034"/>
                    </a:cubicBezTo>
                    <a:cubicBezTo>
                      <a:pt x="152" y="3025"/>
                      <a:pt x="116" y="2998"/>
                      <a:pt x="99" y="2962"/>
                    </a:cubicBezTo>
                    <a:cubicBezTo>
                      <a:pt x="45" y="2873"/>
                      <a:pt x="179" y="2927"/>
                      <a:pt x="268" y="2873"/>
                    </a:cubicBezTo>
                    <a:cubicBezTo>
                      <a:pt x="331" y="2832"/>
                      <a:pt x="355" y="2741"/>
                      <a:pt x="388" y="2741"/>
                    </a:cubicBezTo>
                    <a:cubicBezTo>
                      <a:pt x="398" y="2741"/>
                      <a:pt x="408" y="2748"/>
                      <a:pt x="420" y="2766"/>
                    </a:cubicBezTo>
                    <a:cubicBezTo>
                      <a:pt x="420" y="2775"/>
                      <a:pt x="429" y="2784"/>
                      <a:pt x="429" y="2793"/>
                    </a:cubicBezTo>
                    <a:lnTo>
                      <a:pt x="7985" y="1383"/>
                    </a:lnTo>
                    <a:lnTo>
                      <a:pt x="8181" y="2490"/>
                    </a:lnTo>
                    <a:cubicBezTo>
                      <a:pt x="8074" y="2409"/>
                      <a:pt x="7958" y="2329"/>
                      <a:pt x="7833" y="2267"/>
                    </a:cubicBezTo>
                    <a:cubicBezTo>
                      <a:pt x="7681" y="2186"/>
                      <a:pt x="7521" y="2142"/>
                      <a:pt x="7351" y="2106"/>
                    </a:cubicBezTo>
                    <a:cubicBezTo>
                      <a:pt x="7191" y="2079"/>
                      <a:pt x="7021" y="2061"/>
                      <a:pt x="6861" y="2053"/>
                    </a:cubicBezTo>
                    <a:cubicBezTo>
                      <a:pt x="6776" y="2048"/>
                      <a:pt x="6693" y="2046"/>
                      <a:pt x="6611" y="2046"/>
                    </a:cubicBezTo>
                    <a:cubicBezTo>
                      <a:pt x="6528" y="2046"/>
                      <a:pt x="6446" y="2048"/>
                      <a:pt x="6361" y="2053"/>
                    </a:cubicBezTo>
                    <a:cubicBezTo>
                      <a:pt x="6031" y="2061"/>
                      <a:pt x="5710" y="2088"/>
                      <a:pt x="5380" y="2124"/>
                    </a:cubicBezTo>
                    <a:cubicBezTo>
                      <a:pt x="5219" y="2142"/>
                      <a:pt x="5050" y="2160"/>
                      <a:pt x="4889" y="2177"/>
                    </a:cubicBezTo>
                    <a:cubicBezTo>
                      <a:pt x="4729" y="2195"/>
                      <a:pt x="4559" y="2213"/>
                      <a:pt x="4399" y="2240"/>
                    </a:cubicBezTo>
                    <a:cubicBezTo>
                      <a:pt x="4238" y="2258"/>
                      <a:pt x="4068" y="2284"/>
                      <a:pt x="3908" y="2311"/>
                    </a:cubicBezTo>
                    <a:cubicBezTo>
                      <a:pt x="3747" y="2329"/>
                      <a:pt x="3587" y="2356"/>
                      <a:pt x="3426" y="2383"/>
                    </a:cubicBezTo>
                    <a:cubicBezTo>
                      <a:pt x="3096" y="2436"/>
                      <a:pt x="2775" y="2490"/>
                      <a:pt x="2454" y="2543"/>
                    </a:cubicBezTo>
                    <a:lnTo>
                      <a:pt x="1963" y="2632"/>
                    </a:lnTo>
                    <a:cubicBezTo>
                      <a:pt x="1803" y="2659"/>
                      <a:pt x="1642" y="2695"/>
                      <a:pt x="1481" y="2722"/>
                    </a:cubicBezTo>
                    <a:cubicBezTo>
                      <a:pt x="1160" y="2784"/>
                      <a:pt x="839" y="2846"/>
                      <a:pt x="518" y="2918"/>
                    </a:cubicBezTo>
                    <a:lnTo>
                      <a:pt x="1490" y="2757"/>
                    </a:lnTo>
                    <a:lnTo>
                      <a:pt x="2463" y="2597"/>
                    </a:lnTo>
                    <a:cubicBezTo>
                      <a:pt x="2784" y="2543"/>
                      <a:pt x="3105" y="2490"/>
                      <a:pt x="3435" y="2445"/>
                    </a:cubicBezTo>
                    <a:lnTo>
                      <a:pt x="3917" y="2374"/>
                    </a:lnTo>
                    <a:cubicBezTo>
                      <a:pt x="4086" y="2356"/>
                      <a:pt x="4247" y="2329"/>
                      <a:pt x="4407" y="2311"/>
                    </a:cubicBezTo>
                    <a:cubicBezTo>
                      <a:pt x="4568" y="2284"/>
                      <a:pt x="4738" y="2267"/>
                      <a:pt x="4898" y="2249"/>
                    </a:cubicBezTo>
                    <a:cubicBezTo>
                      <a:pt x="5059" y="2231"/>
                      <a:pt x="5219" y="2213"/>
                      <a:pt x="5389" y="2204"/>
                    </a:cubicBezTo>
                    <a:cubicBezTo>
                      <a:pt x="5549" y="2186"/>
                      <a:pt x="5710" y="2168"/>
                      <a:pt x="5879" y="2160"/>
                    </a:cubicBezTo>
                    <a:cubicBezTo>
                      <a:pt x="6040" y="2142"/>
                      <a:pt x="6201" y="2133"/>
                      <a:pt x="6370" y="2133"/>
                    </a:cubicBezTo>
                    <a:cubicBezTo>
                      <a:pt x="6531" y="2124"/>
                      <a:pt x="6691" y="2124"/>
                      <a:pt x="6861" y="2124"/>
                    </a:cubicBezTo>
                    <a:cubicBezTo>
                      <a:pt x="7021" y="2133"/>
                      <a:pt x="7182" y="2151"/>
                      <a:pt x="7342" y="2177"/>
                    </a:cubicBezTo>
                    <a:cubicBezTo>
                      <a:pt x="7503" y="2204"/>
                      <a:pt x="7655" y="2258"/>
                      <a:pt x="7797" y="2329"/>
                    </a:cubicBezTo>
                    <a:cubicBezTo>
                      <a:pt x="7949" y="2400"/>
                      <a:pt x="8083" y="2490"/>
                      <a:pt x="8208" y="2588"/>
                    </a:cubicBezTo>
                    <a:lnTo>
                      <a:pt x="8270" y="2650"/>
                    </a:lnTo>
                    <a:lnTo>
                      <a:pt x="8252" y="2561"/>
                    </a:lnTo>
                    <a:lnTo>
                      <a:pt x="8003" y="1285"/>
                    </a:lnTo>
                    <a:cubicBezTo>
                      <a:pt x="7913" y="857"/>
                      <a:pt x="7833" y="429"/>
                      <a:pt x="7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20" name="Google Shape;19720;p39"/>
            <p:cNvGrpSpPr/>
            <p:nvPr/>
          </p:nvGrpSpPr>
          <p:grpSpPr>
            <a:xfrm>
              <a:off x="761612" y="802897"/>
              <a:ext cx="260288" cy="244612"/>
              <a:chOff x="1934087" y="802897"/>
              <a:chExt cx="260288" cy="244612"/>
            </a:xfrm>
          </p:grpSpPr>
          <p:sp>
            <p:nvSpPr>
              <p:cNvPr id="19721" name="Google Shape;19721;p39"/>
              <p:cNvSpPr/>
              <p:nvPr/>
            </p:nvSpPr>
            <p:spPr>
              <a:xfrm>
                <a:off x="1934087" y="802897"/>
                <a:ext cx="260288" cy="244612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8083" extrusionOk="0">
                    <a:moveTo>
                      <a:pt x="5424" y="2480"/>
                    </a:moveTo>
                    <a:lnTo>
                      <a:pt x="5415" y="2578"/>
                    </a:lnTo>
                    <a:lnTo>
                      <a:pt x="2257" y="3069"/>
                    </a:lnTo>
                    <a:lnTo>
                      <a:pt x="2257" y="2917"/>
                    </a:lnTo>
                    <a:cubicBezTo>
                      <a:pt x="2507" y="2882"/>
                      <a:pt x="2757" y="2837"/>
                      <a:pt x="3024" y="2792"/>
                    </a:cubicBezTo>
                    <a:cubicBezTo>
                      <a:pt x="3979" y="2650"/>
                      <a:pt x="4773" y="2543"/>
                      <a:pt x="5406" y="2480"/>
                    </a:cubicBezTo>
                    <a:close/>
                    <a:moveTo>
                      <a:pt x="7922" y="152"/>
                    </a:moveTo>
                    <a:cubicBezTo>
                      <a:pt x="8011" y="580"/>
                      <a:pt x="8092" y="1008"/>
                      <a:pt x="8181" y="1436"/>
                    </a:cubicBezTo>
                    <a:lnTo>
                      <a:pt x="8431" y="2712"/>
                    </a:lnTo>
                    <a:lnTo>
                      <a:pt x="8448" y="2801"/>
                    </a:lnTo>
                    <a:lnTo>
                      <a:pt x="8377" y="2739"/>
                    </a:lnTo>
                    <a:cubicBezTo>
                      <a:pt x="8252" y="2641"/>
                      <a:pt x="8118" y="2551"/>
                      <a:pt x="7976" y="2480"/>
                    </a:cubicBezTo>
                    <a:cubicBezTo>
                      <a:pt x="7833" y="2409"/>
                      <a:pt x="7672" y="2355"/>
                      <a:pt x="7521" y="2328"/>
                    </a:cubicBezTo>
                    <a:cubicBezTo>
                      <a:pt x="7360" y="2302"/>
                      <a:pt x="7199" y="2284"/>
                      <a:pt x="7030" y="2275"/>
                    </a:cubicBezTo>
                    <a:cubicBezTo>
                      <a:pt x="6869" y="2275"/>
                      <a:pt x="6709" y="2275"/>
                      <a:pt x="6539" y="2284"/>
                    </a:cubicBezTo>
                    <a:cubicBezTo>
                      <a:pt x="6379" y="2284"/>
                      <a:pt x="6218" y="2293"/>
                      <a:pt x="6049" y="2311"/>
                    </a:cubicBezTo>
                    <a:cubicBezTo>
                      <a:pt x="5888" y="2319"/>
                      <a:pt x="5727" y="2337"/>
                      <a:pt x="5567" y="2355"/>
                    </a:cubicBezTo>
                    <a:cubicBezTo>
                      <a:pt x="5397" y="2364"/>
                      <a:pt x="5237" y="2382"/>
                      <a:pt x="5076" y="2400"/>
                    </a:cubicBezTo>
                    <a:cubicBezTo>
                      <a:pt x="4907" y="2418"/>
                      <a:pt x="4746" y="2444"/>
                      <a:pt x="4586" y="2462"/>
                    </a:cubicBezTo>
                    <a:cubicBezTo>
                      <a:pt x="4425" y="2480"/>
                      <a:pt x="4255" y="2507"/>
                      <a:pt x="4095" y="2525"/>
                    </a:cubicBezTo>
                    <a:lnTo>
                      <a:pt x="3613" y="2596"/>
                    </a:lnTo>
                    <a:cubicBezTo>
                      <a:pt x="3283" y="2641"/>
                      <a:pt x="2962" y="2694"/>
                      <a:pt x="2632" y="2748"/>
                    </a:cubicBezTo>
                    <a:lnTo>
                      <a:pt x="1659" y="2908"/>
                    </a:lnTo>
                    <a:lnTo>
                      <a:pt x="687" y="3069"/>
                    </a:lnTo>
                    <a:cubicBezTo>
                      <a:pt x="1008" y="2997"/>
                      <a:pt x="1338" y="2935"/>
                      <a:pt x="1659" y="2873"/>
                    </a:cubicBezTo>
                    <a:cubicBezTo>
                      <a:pt x="1820" y="2846"/>
                      <a:pt x="1981" y="2810"/>
                      <a:pt x="2141" y="2783"/>
                    </a:cubicBezTo>
                    <a:lnTo>
                      <a:pt x="2623" y="2694"/>
                    </a:lnTo>
                    <a:cubicBezTo>
                      <a:pt x="2953" y="2641"/>
                      <a:pt x="3274" y="2587"/>
                      <a:pt x="3595" y="2534"/>
                    </a:cubicBezTo>
                    <a:cubicBezTo>
                      <a:pt x="3765" y="2507"/>
                      <a:pt x="3925" y="2480"/>
                      <a:pt x="4086" y="2462"/>
                    </a:cubicBezTo>
                    <a:cubicBezTo>
                      <a:pt x="4247" y="2435"/>
                      <a:pt x="4416" y="2409"/>
                      <a:pt x="4577" y="2391"/>
                    </a:cubicBezTo>
                    <a:cubicBezTo>
                      <a:pt x="4737" y="2364"/>
                      <a:pt x="4898" y="2346"/>
                      <a:pt x="5067" y="2328"/>
                    </a:cubicBezTo>
                    <a:cubicBezTo>
                      <a:pt x="5228" y="2311"/>
                      <a:pt x="5388" y="2293"/>
                      <a:pt x="5558" y="2275"/>
                    </a:cubicBezTo>
                    <a:cubicBezTo>
                      <a:pt x="5879" y="2239"/>
                      <a:pt x="6209" y="2212"/>
                      <a:pt x="6539" y="2204"/>
                    </a:cubicBezTo>
                    <a:cubicBezTo>
                      <a:pt x="6624" y="2199"/>
                      <a:pt x="6707" y="2197"/>
                      <a:pt x="6789" y="2197"/>
                    </a:cubicBezTo>
                    <a:cubicBezTo>
                      <a:pt x="6872" y="2197"/>
                      <a:pt x="6954" y="2199"/>
                      <a:pt x="7039" y="2204"/>
                    </a:cubicBezTo>
                    <a:cubicBezTo>
                      <a:pt x="7199" y="2212"/>
                      <a:pt x="7369" y="2230"/>
                      <a:pt x="7530" y="2257"/>
                    </a:cubicBezTo>
                    <a:cubicBezTo>
                      <a:pt x="7690" y="2293"/>
                      <a:pt x="7860" y="2337"/>
                      <a:pt x="8002" y="2418"/>
                    </a:cubicBezTo>
                    <a:cubicBezTo>
                      <a:pt x="8127" y="2480"/>
                      <a:pt x="8243" y="2560"/>
                      <a:pt x="8359" y="2641"/>
                    </a:cubicBezTo>
                    <a:lnTo>
                      <a:pt x="8163" y="1534"/>
                    </a:lnTo>
                    <a:lnTo>
                      <a:pt x="607" y="2944"/>
                    </a:lnTo>
                    <a:cubicBezTo>
                      <a:pt x="598" y="2935"/>
                      <a:pt x="598" y="2926"/>
                      <a:pt x="589" y="2917"/>
                    </a:cubicBezTo>
                    <a:cubicBezTo>
                      <a:pt x="579" y="2899"/>
                      <a:pt x="571" y="2892"/>
                      <a:pt x="562" y="2892"/>
                    </a:cubicBezTo>
                    <a:cubicBezTo>
                      <a:pt x="533" y="2892"/>
                      <a:pt x="507" y="2983"/>
                      <a:pt x="437" y="3024"/>
                    </a:cubicBezTo>
                    <a:cubicBezTo>
                      <a:pt x="357" y="3078"/>
                      <a:pt x="223" y="3024"/>
                      <a:pt x="277" y="3113"/>
                    </a:cubicBezTo>
                    <a:cubicBezTo>
                      <a:pt x="295" y="3149"/>
                      <a:pt x="330" y="3176"/>
                      <a:pt x="366" y="3185"/>
                    </a:cubicBezTo>
                    <a:cubicBezTo>
                      <a:pt x="286" y="3176"/>
                      <a:pt x="205" y="3131"/>
                      <a:pt x="187" y="3024"/>
                    </a:cubicBezTo>
                    <a:cubicBezTo>
                      <a:pt x="179" y="2953"/>
                      <a:pt x="196" y="2899"/>
                      <a:pt x="223" y="2855"/>
                    </a:cubicBezTo>
                    <a:cubicBezTo>
                      <a:pt x="223" y="2864"/>
                      <a:pt x="232" y="2873"/>
                      <a:pt x="232" y="2882"/>
                    </a:cubicBezTo>
                    <a:cubicBezTo>
                      <a:pt x="241" y="2917"/>
                      <a:pt x="250" y="2944"/>
                      <a:pt x="259" y="2971"/>
                    </a:cubicBezTo>
                    <a:cubicBezTo>
                      <a:pt x="268" y="2980"/>
                      <a:pt x="268" y="2989"/>
                      <a:pt x="277" y="2997"/>
                    </a:cubicBezTo>
                    <a:cubicBezTo>
                      <a:pt x="277" y="2989"/>
                      <a:pt x="277" y="2980"/>
                      <a:pt x="277" y="2971"/>
                    </a:cubicBezTo>
                    <a:cubicBezTo>
                      <a:pt x="277" y="2944"/>
                      <a:pt x="286" y="2908"/>
                      <a:pt x="295" y="2882"/>
                    </a:cubicBezTo>
                    <a:cubicBezTo>
                      <a:pt x="295" y="2846"/>
                      <a:pt x="303" y="2819"/>
                      <a:pt x="312" y="2792"/>
                    </a:cubicBezTo>
                    <a:cubicBezTo>
                      <a:pt x="330" y="2783"/>
                      <a:pt x="339" y="2783"/>
                      <a:pt x="348" y="2783"/>
                    </a:cubicBezTo>
                    <a:lnTo>
                      <a:pt x="357" y="2783"/>
                    </a:lnTo>
                    <a:cubicBezTo>
                      <a:pt x="366" y="2782"/>
                      <a:pt x="375" y="2781"/>
                      <a:pt x="383" y="2781"/>
                    </a:cubicBezTo>
                    <a:cubicBezTo>
                      <a:pt x="469" y="2781"/>
                      <a:pt x="535" y="2855"/>
                      <a:pt x="535" y="2855"/>
                    </a:cubicBezTo>
                    <a:cubicBezTo>
                      <a:pt x="535" y="2855"/>
                      <a:pt x="3435" y="2302"/>
                      <a:pt x="5290" y="1793"/>
                    </a:cubicBezTo>
                    <a:cubicBezTo>
                      <a:pt x="6736" y="1392"/>
                      <a:pt x="7494" y="1035"/>
                      <a:pt x="7788" y="526"/>
                    </a:cubicBezTo>
                    <a:lnTo>
                      <a:pt x="8011" y="1329"/>
                    </a:lnTo>
                    <a:lnTo>
                      <a:pt x="7869" y="375"/>
                    </a:lnTo>
                    <a:cubicBezTo>
                      <a:pt x="7895" y="303"/>
                      <a:pt x="7913" y="232"/>
                      <a:pt x="7922" y="152"/>
                    </a:cubicBezTo>
                    <a:close/>
                    <a:moveTo>
                      <a:pt x="5594" y="2712"/>
                    </a:moveTo>
                    <a:lnTo>
                      <a:pt x="5531" y="7315"/>
                    </a:lnTo>
                    <a:lnTo>
                      <a:pt x="3872" y="6949"/>
                    </a:lnTo>
                    <a:lnTo>
                      <a:pt x="3836" y="5897"/>
                    </a:lnTo>
                    <a:lnTo>
                      <a:pt x="3765" y="6967"/>
                    </a:lnTo>
                    <a:lnTo>
                      <a:pt x="2132" y="7842"/>
                    </a:lnTo>
                    <a:lnTo>
                      <a:pt x="2195" y="3238"/>
                    </a:lnTo>
                    <a:lnTo>
                      <a:pt x="2275" y="3221"/>
                    </a:lnTo>
                    <a:lnTo>
                      <a:pt x="2230" y="7574"/>
                    </a:lnTo>
                    <a:lnTo>
                      <a:pt x="2391" y="3203"/>
                    </a:lnTo>
                    <a:lnTo>
                      <a:pt x="5406" y="2739"/>
                    </a:lnTo>
                    <a:lnTo>
                      <a:pt x="5362" y="7092"/>
                    </a:lnTo>
                    <a:lnTo>
                      <a:pt x="5522" y="2721"/>
                    </a:lnTo>
                    <a:lnTo>
                      <a:pt x="5594" y="2712"/>
                    </a:lnTo>
                    <a:close/>
                    <a:moveTo>
                      <a:pt x="7922" y="0"/>
                    </a:moveTo>
                    <a:cubicBezTo>
                      <a:pt x="7913" y="0"/>
                      <a:pt x="7904" y="0"/>
                      <a:pt x="7895" y="9"/>
                    </a:cubicBezTo>
                    <a:cubicBezTo>
                      <a:pt x="7833" y="18"/>
                      <a:pt x="7788" y="62"/>
                      <a:pt x="7770" y="134"/>
                    </a:cubicBezTo>
                    <a:cubicBezTo>
                      <a:pt x="7681" y="758"/>
                      <a:pt x="6994" y="1169"/>
                      <a:pt x="5246" y="1642"/>
                    </a:cubicBezTo>
                    <a:cubicBezTo>
                      <a:pt x="3577" y="2105"/>
                      <a:pt x="1017" y="2605"/>
                      <a:pt x="571" y="2694"/>
                    </a:cubicBezTo>
                    <a:cubicBezTo>
                      <a:pt x="526" y="2664"/>
                      <a:pt x="462" y="2628"/>
                      <a:pt x="379" y="2628"/>
                    </a:cubicBezTo>
                    <a:cubicBezTo>
                      <a:pt x="363" y="2628"/>
                      <a:pt x="347" y="2629"/>
                      <a:pt x="330" y="2632"/>
                    </a:cubicBezTo>
                    <a:lnTo>
                      <a:pt x="321" y="2632"/>
                    </a:lnTo>
                    <a:cubicBezTo>
                      <a:pt x="152" y="2667"/>
                      <a:pt x="0" y="2819"/>
                      <a:pt x="45" y="3051"/>
                    </a:cubicBezTo>
                    <a:cubicBezTo>
                      <a:pt x="76" y="3249"/>
                      <a:pt x="234" y="3341"/>
                      <a:pt x="387" y="3341"/>
                    </a:cubicBezTo>
                    <a:cubicBezTo>
                      <a:pt x="407" y="3341"/>
                      <a:pt x="427" y="3340"/>
                      <a:pt x="446" y="3336"/>
                    </a:cubicBezTo>
                    <a:lnTo>
                      <a:pt x="455" y="3336"/>
                    </a:lnTo>
                    <a:cubicBezTo>
                      <a:pt x="562" y="3310"/>
                      <a:pt x="625" y="3247"/>
                      <a:pt x="669" y="3185"/>
                    </a:cubicBezTo>
                    <a:cubicBezTo>
                      <a:pt x="857" y="3158"/>
                      <a:pt x="1428" y="3051"/>
                      <a:pt x="2141" y="2935"/>
                    </a:cubicBezTo>
                    <a:lnTo>
                      <a:pt x="2141" y="3087"/>
                    </a:lnTo>
                    <a:lnTo>
                      <a:pt x="2016" y="3105"/>
                    </a:lnTo>
                    <a:lnTo>
                      <a:pt x="2007" y="8082"/>
                    </a:lnTo>
                    <a:lnTo>
                      <a:pt x="3836" y="7101"/>
                    </a:lnTo>
                    <a:lnTo>
                      <a:pt x="5719" y="7512"/>
                    </a:lnTo>
                    <a:lnTo>
                      <a:pt x="5727" y="2534"/>
                    </a:lnTo>
                    <a:lnTo>
                      <a:pt x="5531" y="2560"/>
                    </a:lnTo>
                    <a:lnTo>
                      <a:pt x="5540" y="2462"/>
                    </a:lnTo>
                    <a:cubicBezTo>
                      <a:pt x="5975" y="2421"/>
                      <a:pt x="6348" y="2400"/>
                      <a:pt x="6668" y="2400"/>
                    </a:cubicBezTo>
                    <a:cubicBezTo>
                      <a:pt x="7601" y="2400"/>
                      <a:pt x="8080" y="2581"/>
                      <a:pt x="8306" y="2980"/>
                    </a:cubicBezTo>
                    <a:cubicBezTo>
                      <a:pt x="8337" y="3026"/>
                      <a:pt x="8382" y="3053"/>
                      <a:pt x="8434" y="3053"/>
                    </a:cubicBezTo>
                    <a:cubicBezTo>
                      <a:pt x="8442" y="3053"/>
                      <a:pt x="8449" y="3052"/>
                      <a:pt x="8457" y="3051"/>
                    </a:cubicBezTo>
                    <a:lnTo>
                      <a:pt x="8484" y="3051"/>
                    </a:lnTo>
                    <a:cubicBezTo>
                      <a:pt x="8555" y="3024"/>
                      <a:pt x="8600" y="2953"/>
                      <a:pt x="8582" y="2882"/>
                    </a:cubicBezTo>
                    <a:lnTo>
                      <a:pt x="8323" y="1499"/>
                    </a:lnTo>
                    <a:lnTo>
                      <a:pt x="8065" y="125"/>
                    </a:lnTo>
                    <a:cubicBezTo>
                      <a:pt x="8056" y="54"/>
                      <a:pt x="7993" y="0"/>
                      <a:pt x="7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2" name="Google Shape;19722;p39"/>
              <p:cNvSpPr/>
              <p:nvPr/>
            </p:nvSpPr>
            <p:spPr>
              <a:xfrm>
                <a:off x="1954060" y="847957"/>
                <a:ext cx="226787" cy="42428"/>
              </a:xfrm>
              <a:custGeom>
                <a:avLst/>
                <a:gdLst/>
                <a:ahLst/>
                <a:cxnLst/>
                <a:rect l="l" t="t" r="r" b="b"/>
                <a:pathLst>
                  <a:path w="7494" h="1402" extrusionOk="0">
                    <a:moveTo>
                      <a:pt x="7494" y="1"/>
                    </a:moveTo>
                    <a:cubicBezTo>
                      <a:pt x="7494" y="1"/>
                      <a:pt x="7021" y="90"/>
                      <a:pt x="6316" y="215"/>
                    </a:cubicBezTo>
                    <a:cubicBezTo>
                      <a:pt x="5968" y="277"/>
                      <a:pt x="5558" y="349"/>
                      <a:pt x="5112" y="429"/>
                    </a:cubicBezTo>
                    <a:cubicBezTo>
                      <a:pt x="4675" y="509"/>
                      <a:pt x="4211" y="599"/>
                      <a:pt x="3738" y="688"/>
                    </a:cubicBezTo>
                    <a:cubicBezTo>
                      <a:pt x="3274" y="768"/>
                      <a:pt x="2802" y="857"/>
                      <a:pt x="2364" y="946"/>
                    </a:cubicBezTo>
                    <a:cubicBezTo>
                      <a:pt x="1927" y="1027"/>
                      <a:pt x="1517" y="1107"/>
                      <a:pt x="1169" y="1169"/>
                    </a:cubicBezTo>
                    <a:cubicBezTo>
                      <a:pt x="464" y="1312"/>
                      <a:pt x="0" y="1401"/>
                      <a:pt x="0" y="1401"/>
                    </a:cubicBezTo>
                    <a:cubicBezTo>
                      <a:pt x="0" y="1401"/>
                      <a:pt x="464" y="1321"/>
                      <a:pt x="1169" y="1196"/>
                    </a:cubicBezTo>
                    <a:cubicBezTo>
                      <a:pt x="1526" y="1134"/>
                      <a:pt x="1927" y="1054"/>
                      <a:pt x="2373" y="973"/>
                    </a:cubicBezTo>
                    <a:cubicBezTo>
                      <a:pt x="2810" y="893"/>
                      <a:pt x="3274" y="813"/>
                      <a:pt x="3747" y="723"/>
                    </a:cubicBezTo>
                    <a:cubicBezTo>
                      <a:pt x="4211" y="634"/>
                      <a:pt x="4684" y="545"/>
                      <a:pt x="5121" y="465"/>
                    </a:cubicBezTo>
                    <a:cubicBezTo>
                      <a:pt x="5558" y="376"/>
                      <a:pt x="5968" y="304"/>
                      <a:pt x="6325" y="233"/>
                    </a:cubicBezTo>
                    <a:cubicBezTo>
                      <a:pt x="7021" y="99"/>
                      <a:pt x="7494" y="1"/>
                      <a:pt x="7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3" name="Google Shape;19723;p39"/>
              <p:cNvSpPr/>
              <p:nvPr/>
            </p:nvSpPr>
            <p:spPr>
              <a:xfrm>
                <a:off x="2110091" y="846081"/>
                <a:ext cx="69695" cy="1298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29" extrusionOk="0">
                    <a:moveTo>
                      <a:pt x="2302" y="0"/>
                    </a:moveTo>
                    <a:lnTo>
                      <a:pt x="2302" y="0"/>
                    </a:lnTo>
                    <a:cubicBezTo>
                      <a:pt x="2302" y="1"/>
                      <a:pt x="2266" y="9"/>
                      <a:pt x="2204" y="18"/>
                    </a:cubicBezTo>
                    <a:cubicBezTo>
                      <a:pt x="2142" y="27"/>
                      <a:pt x="2053" y="36"/>
                      <a:pt x="1945" y="54"/>
                    </a:cubicBezTo>
                    <a:cubicBezTo>
                      <a:pt x="1838" y="72"/>
                      <a:pt x="1705" y="99"/>
                      <a:pt x="1571" y="116"/>
                    </a:cubicBezTo>
                    <a:cubicBezTo>
                      <a:pt x="1437" y="143"/>
                      <a:pt x="1294" y="170"/>
                      <a:pt x="1151" y="197"/>
                    </a:cubicBezTo>
                    <a:cubicBezTo>
                      <a:pt x="1009" y="223"/>
                      <a:pt x="866" y="250"/>
                      <a:pt x="732" y="277"/>
                    </a:cubicBezTo>
                    <a:cubicBezTo>
                      <a:pt x="598" y="304"/>
                      <a:pt x="473" y="330"/>
                      <a:pt x="358" y="348"/>
                    </a:cubicBezTo>
                    <a:cubicBezTo>
                      <a:pt x="250" y="375"/>
                      <a:pt x="161" y="393"/>
                      <a:pt x="99" y="411"/>
                    </a:cubicBezTo>
                    <a:cubicBezTo>
                      <a:pt x="36" y="420"/>
                      <a:pt x="1" y="429"/>
                      <a:pt x="1" y="429"/>
                    </a:cubicBezTo>
                    <a:cubicBezTo>
                      <a:pt x="1" y="429"/>
                      <a:pt x="36" y="429"/>
                      <a:pt x="108" y="420"/>
                    </a:cubicBezTo>
                    <a:cubicBezTo>
                      <a:pt x="170" y="402"/>
                      <a:pt x="259" y="393"/>
                      <a:pt x="366" y="375"/>
                    </a:cubicBezTo>
                    <a:cubicBezTo>
                      <a:pt x="473" y="357"/>
                      <a:pt x="598" y="339"/>
                      <a:pt x="732" y="313"/>
                    </a:cubicBezTo>
                    <a:cubicBezTo>
                      <a:pt x="866" y="286"/>
                      <a:pt x="1018" y="259"/>
                      <a:pt x="1160" y="232"/>
                    </a:cubicBezTo>
                    <a:cubicBezTo>
                      <a:pt x="1303" y="206"/>
                      <a:pt x="1446" y="179"/>
                      <a:pt x="1580" y="152"/>
                    </a:cubicBezTo>
                    <a:cubicBezTo>
                      <a:pt x="1714" y="125"/>
                      <a:pt x="1838" y="99"/>
                      <a:pt x="1945" y="81"/>
                    </a:cubicBezTo>
                    <a:cubicBezTo>
                      <a:pt x="2053" y="54"/>
                      <a:pt x="2142" y="36"/>
                      <a:pt x="2204" y="27"/>
                    </a:cubicBezTo>
                    <a:cubicBezTo>
                      <a:pt x="2266" y="9"/>
                      <a:pt x="2302" y="1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4" name="Google Shape;19724;p39"/>
          <p:cNvGrpSpPr/>
          <p:nvPr/>
        </p:nvGrpSpPr>
        <p:grpSpPr>
          <a:xfrm>
            <a:off x="3151316" y="829494"/>
            <a:ext cx="2768956" cy="1196961"/>
            <a:chOff x="230573" y="539405"/>
            <a:chExt cx="535913" cy="231659"/>
          </a:xfrm>
        </p:grpSpPr>
        <p:grpSp>
          <p:nvGrpSpPr>
            <p:cNvPr id="19725" name="Google Shape;19725;p39"/>
            <p:cNvGrpSpPr/>
            <p:nvPr/>
          </p:nvGrpSpPr>
          <p:grpSpPr>
            <a:xfrm>
              <a:off x="234628" y="549119"/>
              <a:ext cx="527803" cy="212775"/>
              <a:chOff x="234628" y="549119"/>
              <a:chExt cx="527803" cy="212775"/>
            </a:xfrm>
          </p:grpSpPr>
          <p:grpSp>
            <p:nvGrpSpPr>
              <p:cNvPr id="19726" name="Google Shape;19726;p39"/>
              <p:cNvGrpSpPr/>
              <p:nvPr/>
            </p:nvGrpSpPr>
            <p:grpSpPr>
              <a:xfrm>
                <a:off x="317243" y="549119"/>
                <a:ext cx="362843" cy="212503"/>
                <a:chOff x="317243" y="549119"/>
                <a:chExt cx="362843" cy="212503"/>
              </a:xfrm>
            </p:grpSpPr>
            <p:sp>
              <p:nvSpPr>
                <p:cNvPr id="19727" name="Google Shape;19727;p39"/>
                <p:cNvSpPr/>
                <p:nvPr/>
              </p:nvSpPr>
              <p:spPr>
                <a:xfrm>
                  <a:off x="556677" y="549119"/>
                  <a:ext cx="22182" cy="2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6" extrusionOk="0">
                      <a:moveTo>
                        <a:pt x="426" y="76"/>
                      </a:moveTo>
                      <a:cubicBezTo>
                        <a:pt x="457" y="76"/>
                        <a:pt x="495" y="84"/>
                        <a:pt x="536" y="107"/>
                      </a:cubicBezTo>
                      <a:cubicBezTo>
                        <a:pt x="599" y="134"/>
                        <a:pt x="652" y="205"/>
                        <a:pt x="670" y="295"/>
                      </a:cubicBezTo>
                      <a:cubicBezTo>
                        <a:pt x="670" y="304"/>
                        <a:pt x="670" y="313"/>
                        <a:pt x="670" y="330"/>
                      </a:cubicBezTo>
                      <a:cubicBezTo>
                        <a:pt x="670" y="339"/>
                        <a:pt x="679" y="339"/>
                        <a:pt x="670" y="357"/>
                      </a:cubicBezTo>
                      <a:cubicBezTo>
                        <a:pt x="670" y="384"/>
                        <a:pt x="670" y="411"/>
                        <a:pt x="661" y="429"/>
                      </a:cubicBezTo>
                      <a:cubicBezTo>
                        <a:pt x="643" y="473"/>
                        <a:pt x="617" y="518"/>
                        <a:pt x="581" y="553"/>
                      </a:cubicBezTo>
                      <a:cubicBezTo>
                        <a:pt x="545" y="589"/>
                        <a:pt x="501" y="616"/>
                        <a:pt x="456" y="625"/>
                      </a:cubicBezTo>
                      <a:cubicBezTo>
                        <a:pt x="425" y="635"/>
                        <a:pt x="393" y="640"/>
                        <a:pt x="365" y="640"/>
                      </a:cubicBezTo>
                      <a:cubicBezTo>
                        <a:pt x="346" y="640"/>
                        <a:pt x="328" y="637"/>
                        <a:pt x="313" y="634"/>
                      </a:cubicBezTo>
                      <a:cubicBezTo>
                        <a:pt x="215" y="625"/>
                        <a:pt x="144" y="562"/>
                        <a:pt x="117" y="509"/>
                      </a:cubicBezTo>
                      <a:cubicBezTo>
                        <a:pt x="81" y="455"/>
                        <a:pt x="81" y="402"/>
                        <a:pt x="81" y="366"/>
                      </a:cubicBezTo>
                      <a:cubicBezTo>
                        <a:pt x="90" y="330"/>
                        <a:pt x="99" y="321"/>
                        <a:pt x="99" y="321"/>
                      </a:cubicBezTo>
                      <a:cubicBezTo>
                        <a:pt x="99" y="321"/>
                        <a:pt x="117" y="339"/>
                        <a:pt x="135" y="357"/>
                      </a:cubicBezTo>
                      <a:cubicBezTo>
                        <a:pt x="153" y="384"/>
                        <a:pt x="179" y="411"/>
                        <a:pt x="215" y="429"/>
                      </a:cubicBezTo>
                      <a:cubicBezTo>
                        <a:pt x="240" y="435"/>
                        <a:pt x="270" y="441"/>
                        <a:pt x="295" y="441"/>
                      </a:cubicBezTo>
                      <a:cubicBezTo>
                        <a:pt x="305" y="441"/>
                        <a:pt x="314" y="440"/>
                        <a:pt x="322" y="437"/>
                      </a:cubicBezTo>
                      <a:cubicBezTo>
                        <a:pt x="349" y="437"/>
                        <a:pt x="358" y="437"/>
                        <a:pt x="376" y="429"/>
                      </a:cubicBezTo>
                      <a:cubicBezTo>
                        <a:pt x="394" y="420"/>
                        <a:pt x="402" y="411"/>
                        <a:pt x="420" y="393"/>
                      </a:cubicBezTo>
                      <a:cubicBezTo>
                        <a:pt x="429" y="384"/>
                        <a:pt x="438" y="375"/>
                        <a:pt x="447" y="357"/>
                      </a:cubicBezTo>
                      <a:cubicBezTo>
                        <a:pt x="456" y="348"/>
                        <a:pt x="456" y="339"/>
                        <a:pt x="456" y="339"/>
                      </a:cubicBezTo>
                      <a:cubicBezTo>
                        <a:pt x="465" y="339"/>
                        <a:pt x="465" y="321"/>
                        <a:pt x="465" y="321"/>
                      </a:cubicBezTo>
                      <a:cubicBezTo>
                        <a:pt x="465" y="321"/>
                        <a:pt x="465" y="313"/>
                        <a:pt x="465" y="304"/>
                      </a:cubicBezTo>
                      <a:cubicBezTo>
                        <a:pt x="474" y="277"/>
                        <a:pt x="465" y="232"/>
                        <a:pt x="447" y="197"/>
                      </a:cubicBezTo>
                      <a:cubicBezTo>
                        <a:pt x="429" y="170"/>
                        <a:pt x="402" y="134"/>
                        <a:pt x="376" y="116"/>
                      </a:cubicBezTo>
                      <a:cubicBezTo>
                        <a:pt x="358" y="107"/>
                        <a:pt x="331" y="98"/>
                        <a:pt x="340" y="98"/>
                      </a:cubicBezTo>
                      <a:cubicBezTo>
                        <a:pt x="340" y="98"/>
                        <a:pt x="349" y="81"/>
                        <a:pt x="385" y="81"/>
                      </a:cubicBezTo>
                      <a:cubicBezTo>
                        <a:pt x="396" y="78"/>
                        <a:pt x="410" y="76"/>
                        <a:pt x="426" y="76"/>
                      </a:cubicBezTo>
                      <a:close/>
                      <a:moveTo>
                        <a:pt x="367" y="0"/>
                      </a:moveTo>
                      <a:cubicBezTo>
                        <a:pt x="162" y="0"/>
                        <a:pt x="1" y="161"/>
                        <a:pt x="1" y="357"/>
                      </a:cubicBezTo>
                      <a:cubicBezTo>
                        <a:pt x="1" y="500"/>
                        <a:pt x="90" y="625"/>
                        <a:pt x="215" y="678"/>
                      </a:cubicBezTo>
                      <a:cubicBezTo>
                        <a:pt x="215" y="678"/>
                        <a:pt x="278" y="696"/>
                        <a:pt x="385" y="705"/>
                      </a:cubicBezTo>
                      <a:cubicBezTo>
                        <a:pt x="572" y="696"/>
                        <a:pt x="733" y="544"/>
                        <a:pt x="733" y="357"/>
                      </a:cubicBezTo>
                      <a:cubicBezTo>
                        <a:pt x="733" y="161"/>
                        <a:pt x="563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39"/>
                <p:cNvSpPr/>
                <p:nvPr/>
              </p:nvSpPr>
              <p:spPr>
                <a:xfrm>
                  <a:off x="342331" y="549119"/>
                  <a:ext cx="305651" cy="17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0" h="5630" extrusionOk="0">
                      <a:moveTo>
                        <a:pt x="2946" y="76"/>
                      </a:moveTo>
                      <a:cubicBezTo>
                        <a:pt x="2976" y="76"/>
                        <a:pt x="3016" y="84"/>
                        <a:pt x="3052" y="107"/>
                      </a:cubicBezTo>
                      <a:cubicBezTo>
                        <a:pt x="3114" y="134"/>
                        <a:pt x="3168" y="205"/>
                        <a:pt x="3185" y="295"/>
                      </a:cubicBezTo>
                      <a:cubicBezTo>
                        <a:pt x="3185" y="304"/>
                        <a:pt x="3194" y="313"/>
                        <a:pt x="3194" y="330"/>
                      </a:cubicBezTo>
                      <a:cubicBezTo>
                        <a:pt x="3194" y="339"/>
                        <a:pt x="3194" y="339"/>
                        <a:pt x="3194" y="357"/>
                      </a:cubicBezTo>
                      <a:cubicBezTo>
                        <a:pt x="3185" y="384"/>
                        <a:pt x="3185" y="411"/>
                        <a:pt x="3177" y="429"/>
                      </a:cubicBezTo>
                      <a:cubicBezTo>
                        <a:pt x="3159" y="473"/>
                        <a:pt x="3132" y="518"/>
                        <a:pt x="3096" y="553"/>
                      </a:cubicBezTo>
                      <a:cubicBezTo>
                        <a:pt x="3061" y="589"/>
                        <a:pt x="3016" y="616"/>
                        <a:pt x="2971" y="625"/>
                      </a:cubicBezTo>
                      <a:cubicBezTo>
                        <a:pt x="2927" y="643"/>
                        <a:pt x="2873" y="643"/>
                        <a:pt x="2829" y="643"/>
                      </a:cubicBezTo>
                      <a:cubicBezTo>
                        <a:pt x="2731" y="625"/>
                        <a:pt x="2668" y="571"/>
                        <a:pt x="2632" y="509"/>
                      </a:cubicBezTo>
                      <a:cubicBezTo>
                        <a:pt x="2597" y="455"/>
                        <a:pt x="2597" y="402"/>
                        <a:pt x="2606" y="366"/>
                      </a:cubicBezTo>
                      <a:cubicBezTo>
                        <a:pt x="2606" y="330"/>
                        <a:pt x="2623" y="321"/>
                        <a:pt x="2623" y="321"/>
                      </a:cubicBezTo>
                      <a:cubicBezTo>
                        <a:pt x="2623" y="321"/>
                        <a:pt x="2632" y="339"/>
                        <a:pt x="2650" y="357"/>
                      </a:cubicBezTo>
                      <a:cubicBezTo>
                        <a:pt x="2668" y="384"/>
                        <a:pt x="2695" y="411"/>
                        <a:pt x="2731" y="429"/>
                      </a:cubicBezTo>
                      <a:cubicBezTo>
                        <a:pt x="2766" y="437"/>
                        <a:pt x="2811" y="446"/>
                        <a:pt x="2838" y="446"/>
                      </a:cubicBezTo>
                      <a:cubicBezTo>
                        <a:pt x="2864" y="437"/>
                        <a:pt x="2873" y="437"/>
                        <a:pt x="2891" y="429"/>
                      </a:cubicBezTo>
                      <a:cubicBezTo>
                        <a:pt x="2909" y="420"/>
                        <a:pt x="2927" y="411"/>
                        <a:pt x="2936" y="402"/>
                      </a:cubicBezTo>
                      <a:cubicBezTo>
                        <a:pt x="2954" y="384"/>
                        <a:pt x="2962" y="375"/>
                        <a:pt x="2971" y="357"/>
                      </a:cubicBezTo>
                      <a:cubicBezTo>
                        <a:pt x="2971" y="348"/>
                        <a:pt x="2971" y="339"/>
                        <a:pt x="2980" y="339"/>
                      </a:cubicBezTo>
                      <a:cubicBezTo>
                        <a:pt x="2980" y="339"/>
                        <a:pt x="2980" y="321"/>
                        <a:pt x="2980" y="321"/>
                      </a:cubicBezTo>
                      <a:cubicBezTo>
                        <a:pt x="2980" y="321"/>
                        <a:pt x="2980" y="313"/>
                        <a:pt x="2980" y="313"/>
                      </a:cubicBezTo>
                      <a:cubicBezTo>
                        <a:pt x="2989" y="277"/>
                        <a:pt x="2980" y="232"/>
                        <a:pt x="2962" y="197"/>
                      </a:cubicBezTo>
                      <a:cubicBezTo>
                        <a:pt x="2945" y="170"/>
                        <a:pt x="2918" y="143"/>
                        <a:pt x="2900" y="125"/>
                      </a:cubicBezTo>
                      <a:cubicBezTo>
                        <a:pt x="2873" y="107"/>
                        <a:pt x="2855" y="98"/>
                        <a:pt x="2855" y="98"/>
                      </a:cubicBezTo>
                      <a:cubicBezTo>
                        <a:pt x="2855" y="98"/>
                        <a:pt x="2864" y="81"/>
                        <a:pt x="2909" y="81"/>
                      </a:cubicBezTo>
                      <a:cubicBezTo>
                        <a:pt x="2918" y="78"/>
                        <a:pt x="2931" y="76"/>
                        <a:pt x="2946" y="76"/>
                      </a:cubicBezTo>
                      <a:close/>
                      <a:moveTo>
                        <a:pt x="2980" y="1089"/>
                      </a:moveTo>
                      <a:cubicBezTo>
                        <a:pt x="2980" y="1089"/>
                        <a:pt x="3007" y="1124"/>
                        <a:pt x="3052" y="1187"/>
                      </a:cubicBezTo>
                      <a:cubicBezTo>
                        <a:pt x="3096" y="1249"/>
                        <a:pt x="3159" y="1338"/>
                        <a:pt x="3230" y="1437"/>
                      </a:cubicBezTo>
                      <a:cubicBezTo>
                        <a:pt x="3266" y="1490"/>
                        <a:pt x="3310" y="1544"/>
                        <a:pt x="3355" y="1597"/>
                      </a:cubicBezTo>
                      <a:cubicBezTo>
                        <a:pt x="3400" y="1651"/>
                        <a:pt x="3453" y="1704"/>
                        <a:pt x="3507" y="1767"/>
                      </a:cubicBezTo>
                      <a:cubicBezTo>
                        <a:pt x="3560" y="1820"/>
                        <a:pt x="3605" y="1883"/>
                        <a:pt x="3667" y="1936"/>
                      </a:cubicBezTo>
                      <a:cubicBezTo>
                        <a:pt x="3721" y="1999"/>
                        <a:pt x="3774" y="2052"/>
                        <a:pt x="3837" y="2106"/>
                      </a:cubicBezTo>
                      <a:cubicBezTo>
                        <a:pt x="3899" y="2168"/>
                        <a:pt x="3962" y="2222"/>
                        <a:pt x="4024" y="2266"/>
                      </a:cubicBezTo>
                      <a:cubicBezTo>
                        <a:pt x="4087" y="2329"/>
                        <a:pt x="4149" y="2373"/>
                        <a:pt x="4211" y="2418"/>
                      </a:cubicBezTo>
                      <a:cubicBezTo>
                        <a:pt x="4274" y="2462"/>
                        <a:pt x="4336" y="2507"/>
                        <a:pt x="4399" y="2543"/>
                      </a:cubicBezTo>
                      <a:cubicBezTo>
                        <a:pt x="4461" y="2587"/>
                        <a:pt x="4515" y="2623"/>
                        <a:pt x="4568" y="2650"/>
                      </a:cubicBezTo>
                      <a:cubicBezTo>
                        <a:pt x="4622" y="2686"/>
                        <a:pt x="4675" y="2721"/>
                        <a:pt x="4720" y="2739"/>
                      </a:cubicBezTo>
                      <a:cubicBezTo>
                        <a:pt x="4765" y="2766"/>
                        <a:pt x="4809" y="2784"/>
                        <a:pt x="4845" y="2810"/>
                      </a:cubicBezTo>
                      <a:cubicBezTo>
                        <a:pt x="4907" y="2846"/>
                        <a:pt x="4943" y="2864"/>
                        <a:pt x="4943" y="2864"/>
                      </a:cubicBezTo>
                      <a:cubicBezTo>
                        <a:pt x="4943" y="2864"/>
                        <a:pt x="4898" y="2864"/>
                        <a:pt x="4827" y="2855"/>
                      </a:cubicBezTo>
                      <a:cubicBezTo>
                        <a:pt x="4782" y="2846"/>
                        <a:pt x="4738" y="2837"/>
                        <a:pt x="4684" y="2828"/>
                      </a:cubicBezTo>
                      <a:cubicBezTo>
                        <a:pt x="4631" y="2819"/>
                        <a:pt x="4577" y="2801"/>
                        <a:pt x="4506" y="2775"/>
                      </a:cubicBezTo>
                      <a:cubicBezTo>
                        <a:pt x="4479" y="2766"/>
                        <a:pt x="4443" y="2757"/>
                        <a:pt x="4408" y="2748"/>
                      </a:cubicBezTo>
                      <a:cubicBezTo>
                        <a:pt x="4372" y="2739"/>
                        <a:pt x="4345" y="2721"/>
                        <a:pt x="4310" y="2703"/>
                      </a:cubicBezTo>
                      <a:cubicBezTo>
                        <a:pt x="4238" y="2668"/>
                        <a:pt x="4158" y="2641"/>
                        <a:pt x="4087" y="2596"/>
                      </a:cubicBezTo>
                      <a:cubicBezTo>
                        <a:pt x="4015" y="2552"/>
                        <a:pt x="3944" y="2507"/>
                        <a:pt x="3872" y="2454"/>
                      </a:cubicBezTo>
                      <a:cubicBezTo>
                        <a:pt x="3801" y="2400"/>
                        <a:pt x="3730" y="2347"/>
                        <a:pt x="3667" y="2284"/>
                      </a:cubicBezTo>
                      <a:cubicBezTo>
                        <a:pt x="3632" y="2248"/>
                        <a:pt x="3605" y="2222"/>
                        <a:pt x="3569" y="2195"/>
                      </a:cubicBezTo>
                      <a:cubicBezTo>
                        <a:pt x="3542" y="2159"/>
                        <a:pt x="3516" y="2123"/>
                        <a:pt x="3480" y="2097"/>
                      </a:cubicBezTo>
                      <a:cubicBezTo>
                        <a:pt x="3453" y="2061"/>
                        <a:pt x="3426" y="2025"/>
                        <a:pt x="3400" y="1990"/>
                      </a:cubicBezTo>
                      <a:cubicBezTo>
                        <a:pt x="3373" y="1963"/>
                        <a:pt x="3346" y="1927"/>
                        <a:pt x="3328" y="1892"/>
                      </a:cubicBezTo>
                      <a:cubicBezTo>
                        <a:pt x="3284" y="1829"/>
                        <a:pt x="3239" y="1758"/>
                        <a:pt x="3203" y="1695"/>
                      </a:cubicBezTo>
                      <a:cubicBezTo>
                        <a:pt x="3168" y="1624"/>
                        <a:pt x="3132" y="1561"/>
                        <a:pt x="3105" y="1508"/>
                      </a:cubicBezTo>
                      <a:cubicBezTo>
                        <a:pt x="3078" y="1446"/>
                        <a:pt x="3061" y="1392"/>
                        <a:pt x="3043" y="1338"/>
                      </a:cubicBezTo>
                      <a:cubicBezTo>
                        <a:pt x="3025" y="1294"/>
                        <a:pt x="3016" y="1249"/>
                        <a:pt x="3007" y="1214"/>
                      </a:cubicBezTo>
                      <a:cubicBezTo>
                        <a:pt x="2989" y="1133"/>
                        <a:pt x="2980" y="1089"/>
                        <a:pt x="2980" y="1089"/>
                      </a:cubicBezTo>
                      <a:close/>
                      <a:moveTo>
                        <a:pt x="6807" y="1767"/>
                      </a:moveTo>
                      <a:cubicBezTo>
                        <a:pt x="6807" y="1767"/>
                        <a:pt x="6807" y="1820"/>
                        <a:pt x="6816" y="1900"/>
                      </a:cubicBezTo>
                      <a:cubicBezTo>
                        <a:pt x="6816" y="1990"/>
                        <a:pt x="6825" y="2115"/>
                        <a:pt x="6816" y="2266"/>
                      </a:cubicBezTo>
                      <a:cubicBezTo>
                        <a:pt x="6807" y="2338"/>
                        <a:pt x="6807" y="2418"/>
                        <a:pt x="6799" y="2507"/>
                      </a:cubicBezTo>
                      <a:cubicBezTo>
                        <a:pt x="6790" y="2596"/>
                        <a:pt x="6781" y="2686"/>
                        <a:pt x="6772" y="2775"/>
                      </a:cubicBezTo>
                      <a:cubicBezTo>
                        <a:pt x="6763" y="2864"/>
                        <a:pt x="6745" y="2962"/>
                        <a:pt x="6727" y="3060"/>
                      </a:cubicBezTo>
                      <a:cubicBezTo>
                        <a:pt x="6709" y="3158"/>
                        <a:pt x="6691" y="3256"/>
                        <a:pt x="6674" y="3355"/>
                      </a:cubicBezTo>
                      <a:cubicBezTo>
                        <a:pt x="6620" y="3551"/>
                        <a:pt x="6575" y="3738"/>
                        <a:pt x="6513" y="3917"/>
                      </a:cubicBezTo>
                      <a:cubicBezTo>
                        <a:pt x="6486" y="4006"/>
                        <a:pt x="6451" y="4095"/>
                        <a:pt x="6424" y="4175"/>
                      </a:cubicBezTo>
                      <a:cubicBezTo>
                        <a:pt x="6388" y="4256"/>
                        <a:pt x="6361" y="4327"/>
                        <a:pt x="6326" y="4398"/>
                      </a:cubicBezTo>
                      <a:cubicBezTo>
                        <a:pt x="6272" y="4541"/>
                        <a:pt x="6210" y="4648"/>
                        <a:pt x="6165" y="4728"/>
                      </a:cubicBezTo>
                      <a:cubicBezTo>
                        <a:pt x="6121" y="4800"/>
                        <a:pt x="6094" y="4844"/>
                        <a:pt x="6094" y="4844"/>
                      </a:cubicBezTo>
                      <a:cubicBezTo>
                        <a:pt x="6094" y="4844"/>
                        <a:pt x="6103" y="4800"/>
                        <a:pt x="6121" y="4711"/>
                      </a:cubicBezTo>
                      <a:cubicBezTo>
                        <a:pt x="6138" y="4621"/>
                        <a:pt x="6156" y="4505"/>
                        <a:pt x="6192" y="4354"/>
                      </a:cubicBezTo>
                      <a:cubicBezTo>
                        <a:pt x="6210" y="4282"/>
                        <a:pt x="6228" y="4211"/>
                        <a:pt x="6245" y="4122"/>
                      </a:cubicBezTo>
                      <a:cubicBezTo>
                        <a:pt x="6263" y="4042"/>
                        <a:pt x="6281" y="3952"/>
                        <a:pt x="6299" y="3863"/>
                      </a:cubicBezTo>
                      <a:cubicBezTo>
                        <a:pt x="6335" y="3685"/>
                        <a:pt x="6379" y="3497"/>
                        <a:pt x="6424" y="3301"/>
                      </a:cubicBezTo>
                      <a:cubicBezTo>
                        <a:pt x="6442" y="3203"/>
                        <a:pt x="6468" y="3114"/>
                        <a:pt x="6486" y="3016"/>
                      </a:cubicBezTo>
                      <a:cubicBezTo>
                        <a:pt x="6513" y="2917"/>
                        <a:pt x="6531" y="2828"/>
                        <a:pt x="6549" y="2739"/>
                      </a:cubicBezTo>
                      <a:cubicBezTo>
                        <a:pt x="6575" y="2650"/>
                        <a:pt x="6593" y="2561"/>
                        <a:pt x="6611" y="2480"/>
                      </a:cubicBezTo>
                      <a:cubicBezTo>
                        <a:pt x="6638" y="2400"/>
                        <a:pt x="6656" y="2320"/>
                        <a:pt x="6674" y="2248"/>
                      </a:cubicBezTo>
                      <a:cubicBezTo>
                        <a:pt x="6691" y="2177"/>
                        <a:pt x="6709" y="2106"/>
                        <a:pt x="6718" y="2052"/>
                      </a:cubicBezTo>
                      <a:cubicBezTo>
                        <a:pt x="6736" y="1990"/>
                        <a:pt x="6754" y="1936"/>
                        <a:pt x="6763" y="1900"/>
                      </a:cubicBezTo>
                      <a:cubicBezTo>
                        <a:pt x="6790" y="1811"/>
                        <a:pt x="6807" y="1767"/>
                        <a:pt x="6807" y="1767"/>
                      </a:cubicBezTo>
                      <a:close/>
                      <a:moveTo>
                        <a:pt x="2882" y="0"/>
                      </a:moveTo>
                      <a:cubicBezTo>
                        <a:pt x="2677" y="0"/>
                        <a:pt x="2516" y="161"/>
                        <a:pt x="2516" y="357"/>
                      </a:cubicBezTo>
                      <a:cubicBezTo>
                        <a:pt x="2516" y="544"/>
                        <a:pt x="2668" y="696"/>
                        <a:pt x="2864" y="705"/>
                      </a:cubicBezTo>
                      <a:cubicBezTo>
                        <a:pt x="2811" y="1330"/>
                        <a:pt x="2623" y="2596"/>
                        <a:pt x="1919" y="2828"/>
                      </a:cubicBezTo>
                      <a:cubicBezTo>
                        <a:pt x="1856" y="2846"/>
                        <a:pt x="1803" y="2855"/>
                        <a:pt x="1740" y="2855"/>
                      </a:cubicBezTo>
                      <a:cubicBezTo>
                        <a:pt x="1241" y="2855"/>
                        <a:pt x="652" y="2248"/>
                        <a:pt x="206" y="1677"/>
                      </a:cubicBezTo>
                      <a:lnTo>
                        <a:pt x="206" y="1677"/>
                      </a:lnTo>
                      <a:cubicBezTo>
                        <a:pt x="375" y="2329"/>
                        <a:pt x="768" y="3917"/>
                        <a:pt x="902" y="5282"/>
                      </a:cubicBezTo>
                      <a:cubicBezTo>
                        <a:pt x="714" y="5264"/>
                        <a:pt x="563" y="5246"/>
                        <a:pt x="429" y="5228"/>
                      </a:cubicBezTo>
                      <a:cubicBezTo>
                        <a:pt x="295" y="5219"/>
                        <a:pt x="188" y="5192"/>
                        <a:pt x="108" y="5183"/>
                      </a:cubicBezTo>
                      <a:cubicBezTo>
                        <a:pt x="36" y="5166"/>
                        <a:pt x="1" y="5157"/>
                        <a:pt x="1" y="5157"/>
                      </a:cubicBezTo>
                      <a:lnTo>
                        <a:pt x="1" y="5157"/>
                      </a:lnTo>
                      <a:cubicBezTo>
                        <a:pt x="1" y="5157"/>
                        <a:pt x="36" y="5174"/>
                        <a:pt x="108" y="5192"/>
                      </a:cubicBezTo>
                      <a:cubicBezTo>
                        <a:pt x="179" y="5219"/>
                        <a:pt x="286" y="5246"/>
                        <a:pt x="420" y="5282"/>
                      </a:cubicBezTo>
                      <a:cubicBezTo>
                        <a:pt x="554" y="5308"/>
                        <a:pt x="723" y="5344"/>
                        <a:pt x="911" y="5371"/>
                      </a:cubicBezTo>
                      <a:cubicBezTo>
                        <a:pt x="1107" y="5406"/>
                        <a:pt x="1321" y="5433"/>
                        <a:pt x="1562" y="5460"/>
                      </a:cubicBezTo>
                      <a:cubicBezTo>
                        <a:pt x="1794" y="5487"/>
                        <a:pt x="2053" y="5513"/>
                        <a:pt x="2329" y="5531"/>
                      </a:cubicBezTo>
                      <a:cubicBezTo>
                        <a:pt x="2597" y="5549"/>
                        <a:pt x="2882" y="5576"/>
                        <a:pt x="3185" y="5585"/>
                      </a:cubicBezTo>
                      <a:cubicBezTo>
                        <a:pt x="3480" y="5594"/>
                        <a:pt x="3792" y="5612"/>
                        <a:pt x="4104" y="5612"/>
                      </a:cubicBezTo>
                      <a:cubicBezTo>
                        <a:pt x="4417" y="5621"/>
                        <a:pt x="4729" y="5621"/>
                        <a:pt x="5050" y="5629"/>
                      </a:cubicBezTo>
                      <a:cubicBezTo>
                        <a:pt x="5371" y="5621"/>
                        <a:pt x="5683" y="5621"/>
                        <a:pt x="5996" y="5621"/>
                      </a:cubicBezTo>
                      <a:cubicBezTo>
                        <a:pt x="6308" y="5612"/>
                        <a:pt x="6620" y="5603"/>
                        <a:pt x="6914" y="5585"/>
                      </a:cubicBezTo>
                      <a:cubicBezTo>
                        <a:pt x="7209" y="5576"/>
                        <a:pt x="7503" y="5558"/>
                        <a:pt x="7771" y="5540"/>
                      </a:cubicBezTo>
                      <a:cubicBezTo>
                        <a:pt x="7914" y="5522"/>
                        <a:pt x="8039" y="5513"/>
                        <a:pt x="8172" y="5505"/>
                      </a:cubicBezTo>
                      <a:cubicBezTo>
                        <a:pt x="8297" y="5496"/>
                        <a:pt x="8422" y="5478"/>
                        <a:pt x="8538" y="5469"/>
                      </a:cubicBezTo>
                      <a:cubicBezTo>
                        <a:pt x="8779" y="5442"/>
                        <a:pt x="8993" y="5415"/>
                        <a:pt x="9189" y="5380"/>
                      </a:cubicBezTo>
                      <a:cubicBezTo>
                        <a:pt x="9377" y="5353"/>
                        <a:pt x="9546" y="5317"/>
                        <a:pt x="9680" y="5290"/>
                      </a:cubicBezTo>
                      <a:cubicBezTo>
                        <a:pt x="9814" y="5255"/>
                        <a:pt x="9921" y="5228"/>
                        <a:pt x="9992" y="5201"/>
                      </a:cubicBezTo>
                      <a:cubicBezTo>
                        <a:pt x="10064" y="5175"/>
                        <a:pt x="10099" y="5157"/>
                        <a:pt x="10099" y="5157"/>
                      </a:cubicBezTo>
                      <a:lnTo>
                        <a:pt x="10099" y="5157"/>
                      </a:lnTo>
                      <a:cubicBezTo>
                        <a:pt x="10099" y="5157"/>
                        <a:pt x="10055" y="5174"/>
                        <a:pt x="9983" y="5183"/>
                      </a:cubicBezTo>
                      <a:cubicBezTo>
                        <a:pt x="9912" y="5201"/>
                        <a:pt x="9805" y="5219"/>
                        <a:pt x="9671" y="5246"/>
                      </a:cubicBezTo>
                      <a:cubicBezTo>
                        <a:pt x="9537" y="5264"/>
                        <a:pt x="9368" y="5273"/>
                        <a:pt x="9171" y="5290"/>
                      </a:cubicBezTo>
                      <a:cubicBezTo>
                        <a:pt x="8984" y="5308"/>
                        <a:pt x="8761" y="5317"/>
                        <a:pt x="8529" y="5335"/>
                      </a:cubicBezTo>
                      <a:cubicBezTo>
                        <a:pt x="8288" y="5344"/>
                        <a:pt x="8039" y="5353"/>
                        <a:pt x="7762" y="5362"/>
                      </a:cubicBezTo>
                      <a:cubicBezTo>
                        <a:pt x="7494" y="5371"/>
                        <a:pt x="7209" y="5380"/>
                        <a:pt x="6906" y="5380"/>
                      </a:cubicBezTo>
                      <a:cubicBezTo>
                        <a:pt x="6763" y="5380"/>
                        <a:pt x="6611" y="5389"/>
                        <a:pt x="6460" y="5389"/>
                      </a:cubicBezTo>
                      <a:lnTo>
                        <a:pt x="6031" y="5389"/>
                      </a:lnTo>
                      <a:cubicBezTo>
                        <a:pt x="6558" y="4488"/>
                        <a:pt x="6995" y="3149"/>
                        <a:pt x="7022" y="1187"/>
                      </a:cubicBezTo>
                      <a:lnTo>
                        <a:pt x="7022" y="1187"/>
                      </a:lnTo>
                      <a:cubicBezTo>
                        <a:pt x="6165" y="2578"/>
                        <a:pt x="5166" y="2739"/>
                        <a:pt x="5166" y="2739"/>
                      </a:cubicBezTo>
                      <a:cubicBezTo>
                        <a:pt x="5166" y="2739"/>
                        <a:pt x="3926" y="2543"/>
                        <a:pt x="3025" y="678"/>
                      </a:cubicBezTo>
                      <a:cubicBezTo>
                        <a:pt x="3159" y="625"/>
                        <a:pt x="3248" y="500"/>
                        <a:pt x="3248" y="357"/>
                      </a:cubicBezTo>
                      <a:cubicBezTo>
                        <a:pt x="3248" y="161"/>
                        <a:pt x="3078" y="0"/>
                        <a:pt x="28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29" name="Google Shape;19729;p39"/>
                <p:cNvSpPr/>
                <p:nvPr/>
              </p:nvSpPr>
              <p:spPr>
                <a:xfrm>
                  <a:off x="369597" y="739165"/>
                  <a:ext cx="125317" cy="21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1" h="724" extrusionOk="0">
                      <a:moveTo>
                        <a:pt x="36" y="1"/>
                      </a:moveTo>
                      <a:cubicBezTo>
                        <a:pt x="36" y="143"/>
                        <a:pt x="19" y="277"/>
                        <a:pt x="1" y="402"/>
                      </a:cubicBezTo>
                      <a:cubicBezTo>
                        <a:pt x="598" y="554"/>
                        <a:pt x="1669" y="697"/>
                        <a:pt x="3596" y="723"/>
                      </a:cubicBezTo>
                      <a:cubicBezTo>
                        <a:pt x="3730" y="652"/>
                        <a:pt x="3917" y="527"/>
                        <a:pt x="4140" y="331"/>
                      </a:cubicBezTo>
                      <a:cubicBezTo>
                        <a:pt x="3819" y="331"/>
                        <a:pt x="3507" y="331"/>
                        <a:pt x="3194" y="322"/>
                      </a:cubicBezTo>
                      <a:cubicBezTo>
                        <a:pt x="3034" y="313"/>
                        <a:pt x="2882" y="304"/>
                        <a:pt x="2731" y="304"/>
                      </a:cubicBezTo>
                      <a:cubicBezTo>
                        <a:pt x="2570" y="295"/>
                        <a:pt x="2418" y="286"/>
                        <a:pt x="2276" y="277"/>
                      </a:cubicBezTo>
                      <a:cubicBezTo>
                        <a:pt x="2124" y="268"/>
                        <a:pt x="1972" y="259"/>
                        <a:pt x="1830" y="250"/>
                      </a:cubicBezTo>
                      <a:cubicBezTo>
                        <a:pt x="1687" y="233"/>
                        <a:pt x="1544" y="224"/>
                        <a:pt x="1410" y="206"/>
                      </a:cubicBezTo>
                      <a:cubicBezTo>
                        <a:pt x="1134" y="179"/>
                        <a:pt x="875" y="143"/>
                        <a:pt x="643" y="108"/>
                      </a:cubicBezTo>
                      <a:cubicBezTo>
                        <a:pt x="420" y="81"/>
                        <a:pt x="215" y="36"/>
                        <a:pt x="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39"/>
                <p:cNvSpPr/>
                <p:nvPr/>
              </p:nvSpPr>
              <p:spPr>
                <a:xfrm>
                  <a:off x="317243" y="559650"/>
                  <a:ext cx="22152" cy="21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05" extrusionOk="0">
                      <a:moveTo>
                        <a:pt x="414" y="77"/>
                      </a:moveTo>
                      <a:cubicBezTo>
                        <a:pt x="447" y="77"/>
                        <a:pt x="488" y="87"/>
                        <a:pt x="535" y="107"/>
                      </a:cubicBezTo>
                      <a:cubicBezTo>
                        <a:pt x="589" y="143"/>
                        <a:pt x="651" y="205"/>
                        <a:pt x="669" y="295"/>
                      </a:cubicBezTo>
                      <a:cubicBezTo>
                        <a:pt x="669" y="312"/>
                        <a:pt x="669" y="312"/>
                        <a:pt x="669" y="330"/>
                      </a:cubicBezTo>
                      <a:cubicBezTo>
                        <a:pt x="669" y="339"/>
                        <a:pt x="669" y="348"/>
                        <a:pt x="669" y="357"/>
                      </a:cubicBezTo>
                      <a:cubicBezTo>
                        <a:pt x="669" y="393"/>
                        <a:pt x="669" y="411"/>
                        <a:pt x="660" y="437"/>
                      </a:cubicBezTo>
                      <a:cubicBezTo>
                        <a:pt x="642" y="482"/>
                        <a:pt x="616" y="527"/>
                        <a:pt x="580" y="553"/>
                      </a:cubicBezTo>
                      <a:cubicBezTo>
                        <a:pt x="544" y="589"/>
                        <a:pt x="500" y="616"/>
                        <a:pt x="455" y="634"/>
                      </a:cubicBezTo>
                      <a:cubicBezTo>
                        <a:pt x="424" y="644"/>
                        <a:pt x="392" y="648"/>
                        <a:pt x="365" y="648"/>
                      </a:cubicBezTo>
                      <a:cubicBezTo>
                        <a:pt x="345" y="648"/>
                        <a:pt x="327" y="646"/>
                        <a:pt x="312" y="643"/>
                      </a:cubicBezTo>
                      <a:cubicBezTo>
                        <a:pt x="214" y="625"/>
                        <a:pt x="143" y="571"/>
                        <a:pt x="116" y="518"/>
                      </a:cubicBezTo>
                      <a:cubicBezTo>
                        <a:pt x="80" y="455"/>
                        <a:pt x="80" y="402"/>
                        <a:pt x="80" y="375"/>
                      </a:cubicBezTo>
                      <a:cubicBezTo>
                        <a:pt x="89" y="339"/>
                        <a:pt x="98" y="321"/>
                        <a:pt x="98" y="321"/>
                      </a:cubicBezTo>
                      <a:cubicBezTo>
                        <a:pt x="98" y="321"/>
                        <a:pt x="107" y="339"/>
                        <a:pt x="125" y="366"/>
                      </a:cubicBezTo>
                      <a:cubicBezTo>
                        <a:pt x="143" y="384"/>
                        <a:pt x="178" y="411"/>
                        <a:pt x="214" y="428"/>
                      </a:cubicBezTo>
                      <a:cubicBezTo>
                        <a:pt x="240" y="441"/>
                        <a:pt x="271" y="450"/>
                        <a:pt x="296" y="450"/>
                      </a:cubicBezTo>
                      <a:cubicBezTo>
                        <a:pt x="306" y="450"/>
                        <a:pt x="314" y="449"/>
                        <a:pt x="321" y="446"/>
                      </a:cubicBezTo>
                      <a:cubicBezTo>
                        <a:pt x="348" y="446"/>
                        <a:pt x="357" y="437"/>
                        <a:pt x="375" y="428"/>
                      </a:cubicBezTo>
                      <a:cubicBezTo>
                        <a:pt x="393" y="420"/>
                        <a:pt x="401" y="411"/>
                        <a:pt x="419" y="402"/>
                      </a:cubicBezTo>
                      <a:cubicBezTo>
                        <a:pt x="428" y="393"/>
                        <a:pt x="437" y="375"/>
                        <a:pt x="446" y="357"/>
                      </a:cubicBezTo>
                      <a:cubicBezTo>
                        <a:pt x="455" y="357"/>
                        <a:pt x="455" y="348"/>
                        <a:pt x="455" y="339"/>
                      </a:cubicBezTo>
                      <a:cubicBezTo>
                        <a:pt x="455" y="339"/>
                        <a:pt x="464" y="330"/>
                        <a:pt x="464" y="321"/>
                      </a:cubicBezTo>
                      <a:cubicBezTo>
                        <a:pt x="464" y="321"/>
                        <a:pt x="464" y="312"/>
                        <a:pt x="464" y="312"/>
                      </a:cubicBezTo>
                      <a:cubicBezTo>
                        <a:pt x="473" y="277"/>
                        <a:pt x="464" y="241"/>
                        <a:pt x="446" y="205"/>
                      </a:cubicBezTo>
                      <a:cubicBezTo>
                        <a:pt x="428" y="170"/>
                        <a:pt x="401" y="143"/>
                        <a:pt x="375" y="125"/>
                      </a:cubicBezTo>
                      <a:cubicBezTo>
                        <a:pt x="357" y="107"/>
                        <a:pt x="330" y="98"/>
                        <a:pt x="330" y="98"/>
                      </a:cubicBezTo>
                      <a:cubicBezTo>
                        <a:pt x="339" y="98"/>
                        <a:pt x="348" y="89"/>
                        <a:pt x="384" y="81"/>
                      </a:cubicBezTo>
                      <a:cubicBezTo>
                        <a:pt x="393" y="78"/>
                        <a:pt x="403" y="77"/>
                        <a:pt x="414" y="77"/>
                      </a:cubicBezTo>
                      <a:close/>
                      <a:moveTo>
                        <a:pt x="366" y="0"/>
                      </a:moveTo>
                      <a:cubicBezTo>
                        <a:pt x="161" y="0"/>
                        <a:pt x="0" y="152"/>
                        <a:pt x="0" y="348"/>
                      </a:cubicBezTo>
                      <a:cubicBezTo>
                        <a:pt x="0" y="544"/>
                        <a:pt x="161" y="705"/>
                        <a:pt x="366" y="705"/>
                      </a:cubicBezTo>
                      <a:cubicBezTo>
                        <a:pt x="401" y="705"/>
                        <a:pt x="428" y="696"/>
                        <a:pt x="464" y="687"/>
                      </a:cubicBezTo>
                      <a:cubicBezTo>
                        <a:pt x="464" y="687"/>
                        <a:pt x="491" y="678"/>
                        <a:pt x="553" y="651"/>
                      </a:cubicBezTo>
                      <a:cubicBezTo>
                        <a:pt x="660" y="589"/>
                        <a:pt x="732" y="482"/>
                        <a:pt x="732" y="348"/>
                      </a:cubicBezTo>
                      <a:cubicBezTo>
                        <a:pt x="732" y="152"/>
                        <a:pt x="571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39"/>
                <p:cNvSpPr/>
                <p:nvPr/>
              </p:nvSpPr>
              <p:spPr>
                <a:xfrm>
                  <a:off x="657662" y="559650"/>
                  <a:ext cx="22425" cy="21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705" extrusionOk="0">
                      <a:moveTo>
                        <a:pt x="402" y="81"/>
                      </a:moveTo>
                      <a:cubicBezTo>
                        <a:pt x="438" y="81"/>
                        <a:pt x="491" y="81"/>
                        <a:pt x="545" y="116"/>
                      </a:cubicBezTo>
                      <a:cubicBezTo>
                        <a:pt x="607" y="143"/>
                        <a:pt x="670" y="214"/>
                        <a:pt x="678" y="295"/>
                      </a:cubicBezTo>
                      <a:cubicBezTo>
                        <a:pt x="678" y="312"/>
                        <a:pt x="687" y="321"/>
                        <a:pt x="687" y="339"/>
                      </a:cubicBezTo>
                      <a:cubicBezTo>
                        <a:pt x="687" y="348"/>
                        <a:pt x="687" y="348"/>
                        <a:pt x="687" y="366"/>
                      </a:cubicBezTo>
                      <a:cubicBezTo>
                        <a:pt x="687" y="393"/>
                        <a:pt x="678" y="411"/>
                        <a:pt x="670" y="437"/>
                      </a:cubicBezTo>
                      <a:cubicBezTo>
                        <a:pt x="661" y="482"/>
                        <a:pt x="634" y="527"/>
                        <a:pt x="598" y="562"/>
                      </a:cubicBezTo>
                      <a:cubicBezTo>
                        <a:pt x="554" y="598"/>
                        <a:pt x="509" y="625"/>
                        <a:pt x="464" y="634"/>
                      </a:cubicBezTo>
                      <a:cubicBezTo>
                        <a:pt x="438" y="644"/>
                        <a:pt x="409" y="648"/>
                        <a:pt x="380" y="648"/>
                      </a:cubicBezTo>
                      <a:cubicBezTo>
                        <a:pt x="360" y="648"/>
                        <a:pt x="340" y="646"/>
                        <a:pt x="322" y="643"/>
                      </a:cubicBezTo>
                      <a:cubicBezTo>
                        <a:pt x="223" y="634"/>
                        <a:pt x="161" y="571"/>
                        <a:pt x="125" y="518"/>
                      </a:cubicBezTo>
                      <a:cubicBezTo>
                        <a:pt x="90" y="464"/>
                        <a:pt x="90" y="411"/>
                        <a:pt x="99" y="375"/>
                      </a:cubicBezTo>
                      <a:cubicBezTo>
                        <a:pt x="107" y="339"/>
                        <a:pt x="116" y="321"/>
                        <a:pt x="116" y="321"/>
                      </a:cubicBezTo>
                      <a:cubicBezTo>
                        <a:pt x="116" y="321"/>
                        <a:pt x="125" y="339"/>
                        <a:pt x="143" y="366"/>
                      </a:cubicBezTo>
                      <a:cubicBezTo>
                        <a:pt x="161" y="384"/>
                        <a:pt x="188" y="411"/>
                        <a:pt x="223" y="428"/>
                      </a:cubicBezTo>
                      <a:cubicBezTo>
                        <a:pt x="250" y="441"/>
                        <a:pt x="280" y="450"/>
                        <a:pt x="306" y="450"/>
                      </a:cubicBezTo>
                      <a:cubicBezTo>
                        <a:pt x="315" y="450"/>
                        <a:pt x="323" y="449"/>
                        <a:pt x="331" y="446"/>
                      </a:cubicBezTo>
                      <a:cubicBezTo>
                        <a:pt x="357" y="446"/>
                        <a:pt x="375" y="437"/>
                        <a:pt x="393" y="437"/>
                      </a:cubicBezTo>
                      <a:cubicBezTo>
                        <a:pt x="402" y="428"/>
                        <a:pt x="420" y="420"/>
                        <a:pt x="429" y="402"/>
                      </a:cubicBezTo>
                      <a:cubicBezTo>
                        <a:pt x="446" y="393"/>
                        <a:pt x="455" y="375"/>
                        <a:pt x="464" y="366"/>
                      </a:cubicBezTo>
                      <a:cubicBezTo>
                        <a:pt x="464" y="357"/>
                        <a:pt x="464" y="348"/>
                        <a:pt x="473" y="348"/>
                      </a:cubicBezTo>
                      <a:cubicBezTo>
                        <a:pt x="473" y="348"/>
                        <a:pt x="473" y="330"/>
                        <a:pt x="473" y="321"/>
                      </a:cubicBezTo>
                      <a:cubicBezTo>
                        <a:pt x="473" y="321"/>
                        <a:pt x="473" y="321"/>
                        <a:pt x="482" y="312"/>
                      </a:cubicBezTo>
                      <a:cubicBezTo>
                        <a:pt x="482" y="277"/>
                        <a:pt x="473" y="241"/>
                        <a:pt x="455" y="205"/>
                      </a:cubicBezTo>
                      <a:cubicBezTo>
                        <a:pt x="446" y="170"/>
                        <a:pt x="411" y="143"/>
                        <a:pt x="393" y="125"/>
                      </a:cubicBezTo>
                      <a:cubicBezTo>
                        <a:pt x="366" y="107"/>
                        <a:pt x="348" y="98"/>
                        <a:pt x="348" y="98"/>
                      </a:cubicBezTo>
                      <a:cubicBezTo>
                        <a:pt x="348" y="98"/>
                        <a:pt x="366" y="89"/>
                        <a:pt x="402" y="81"/>
                      </a:cubicBezTo>
                      <a:close/>
                      <a:moveTo>
                        <a:pt x="375" y="0"/>
                      </a:moveTo>
                      <a:cubicBezTo>
                        <a:pt x="170" y="0"/>
                        <a:pt x="0" y="152"/>
                        <a:pt x="0" y="348"/>
                      </a:cubicBezTo>
                      <a:cubicBezTo>
                        <a:pt x="0" y="482"/>
                        <a:pt x="81" y="589"/>
                        <a:pt x="179" y="651"/>
                      </a:cubicBezTo>
                      <a:cubicBezTo>
                        <a:pt x="179" y="651"/>
                        <a:pt x="223" y="669"/>
                        <a:pt x="277" y="687"/>
                      </a:cubicBezTo>
                      <a:cubicBezTo>
                        <a:pt x="304" y="696"/>
                        <a:pt x="339" y="705"/>
                        <a:pt x="375" y="705"/>
                      </a:cubicBezTo>
                      <a:cubicBezTo>
                        <a:pt x="571" y="705"/>
                        <a:pt x="741" y="544"/>
                        <a:pt x="741" y="348"/>
                      </a:cubicBezTo>
                      <a:cubicBezTo>
                        <a:pt x="741" y="152"/>
                        <a:pt x="571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39"/>
                <p:cNvSpPr/>
                <p:nvPr/>
              </p:nvSpPr>
              <p:spPr>
                <a:xfrm>
                  <a:off x="342331" y="714078"/>
                  <a:ext cx="305651" cy="3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0" h="1000" extrusionOk="0">
                      <a:moveTo>
                        <a:pt x="911" y="0"/>
                      </a:moveTo>
                      <a:cubicBezTo>
                        <a:pt x="928" y="232"/>
                        <a:pt x="937" y="455"/>
                        <a:pt x="937" y="660"/>
                      </a:cubicBezTo>
                      <a:lnTo>
                        <a:pt x="928" y="660"/>
                      </a:lnTo>
                      <a:cubicBezTo>
                        <a:pt x="732" y="642"/>
                        <a:pt x="563" y="625"/>
                        <a:pt x="429" y="607"/>
                      </a:cubicBezTo>
                      <a:cubicBezTo>
                        <a:pt x="295" y="589"/>
                        <a:pt x="188" y="571"/>
                        <a:pt x="108" y="553"/>
                      </a:cubicBezTo>
                      <a:cubicBezTo>
                        <a:pt x="37" y="544"/>
                        <a:pt x="1" y="527"/>
                        <a:pt x="1" y="526"/>
                      </a:cubicBezTo>
                      <a:lnTo>
                        <a:pt x="1" y="526"/>
                      </a:lnTo>
                      <a:cubicBezTo>
                        <a:pt x="1" y="527"/>
                        <a:pt x="37" y="544"/>
                        <a:pt x="108" y="571"/>
                      </a:cubicBezTo>
                      <a:cubicBezTo>
                        <a:pt x="179" y="589"/>
                        <a:pt x="286" y="625"/>
                        <a:pt x="420" y="651"/>
                      </a:cubicBezTo>
                      <a:cubicBezTo>
                        <a:pt x="554" y="687"/>
                        <a:pt x="723" y="714"/>
                        <a:pt x="911" y="749"/>
                      </a:cubicBezTo>
                      <a:cubicBezTo>
                        <a:pt x="1107" y="776"/>
                        <a:pt x="1321" y="812"/>
                        <a:pt x="1562" y="839"/>
                      </a:cubicBezTo>
                      <a:cubicBezTo>
                        <a:pt x="1794" y="865"/>
                        <a:pt x="2053" y="883"/>
                        <a:pt x="2329" y="910"/>
                      </a:cubicBezTo>
                      <a:cubicBezTo>
                        <a:pt x="2597" y="928"/>
                        <a:pt x="2882" y="946"/>
                        <a:pt x="3185" y="963"/>
                      </a:cubicBezTo>
                      <a:cubicBezTo>
                        <a:pt x="3480" y="972"/>
                        <a:pt x="3792" y="990"/>
                        <a:pt x="4104" y="990"/>
                      </a:cubicBezTo>
                      <a:cubicBezTo>
                        <a:pt x="4417" y="999"/>
                        <a:pt x="4729" y="999"/>
                        <a:pt x="5050" y="999"/>
                      </a:cubicBezTo>
                      <a:cubicBezTo>
                        <a:pt x="5371" y="999"/>
                        <a:pt x="5683" y="999"/>
                        <a:pt x="5996" y="990"/>
                      </a:cubicBezTo>
                      <a:cubicBezTo>
                        <a:pt x="6308" y="990"/>
                        <a:pt x="6620" y="972"/>
                        <a:pt x="6914" y="963"/>
                      </a:cubicBezTo>
                      <a:cubicBezTo>
                        <a:pt x="7209" y="955"/>
                        <a:pt x="7503" y="928"/>
                        <a:pt x="7771" y="910"/>
                      </a:cubicBezTo>
                      <a:cubicBezTo>
                        <a:pt x="7914" y="901"/>
                        <a:pt x="8039" y="892"/>
                        <a:pt x="8172" y="883"/>
                      </a:cubicBezTo>
                      <a:cubicBezTo>
                        <a:pt x="8297" y="865"/>
                        <a:pt x="8422" y="856"/>
                        <a:pt x="8538" y="839"/>
                      </a:cubicBezTo>
                      <a:cubicBezTo>
                        <a:pt x="8779" y="821"/>
                        <a:pt x="8993" y="785"/>
                        <a:pt x="9189" y="758"/>
                      </a:cubicBezTo>
                      <a:cubicBezTo>
                        <a:pt x="9377" y="723"/>
                        <a:pt x="9546" y="696"/>
                        <a:pt x="9680" y="660"/>
                      </a:cubicBezTo>
                      <a:cubicBezTo>
                        <a:pt x="9814" y="633"/>
                        <a:pt x="9921" y="598"/>
                        <a:pt x="9992" y="571"/>
                      </a:cubicBezTo>
                      <a:cubicBezTo>
                        <a:pt x="10064" y="553"/>
                        <a:pt x="10099" y="526"/>
                        <a:pt x="10099" y="526"/>
                      </a:cubicBezTo>
                      <a:lnTo>
                        <a:pt x="10099" y="526"/>
                      </a:lnTo>
                      <a:cubicBezTo>
                        <a:pt x="10099" y="526"/>
                        <a:pt x="10055" y="544"/>
                        <a:pt x="9983" y="562"/>
                      </a:cubicBezTo>
                      <a:cubicBezTo>
                        <a:pt x="9912" y="580"/>
                        <a:pt x="9805" y="598"/>
                        <a:pt x="9671" y="616"/>
                      </a:cubicBezTo>
                      <a:cubicBezTo>
                        <a:pt x="9537" y="633"/>
                        <a:pt x="9368" y="651"/>
                        <a:pt x="9171" y="669"/>
                      </a:cubicBezTo>
                      <a:cubicBezTo>
                        <a:pt x="8984" y="687"/>
                        <a:pt x="8761" y="696"/>
                        <a:pt x="8529" y="714"/>
                      </a:cubicBezTo>
                      <a:cubicBezTo>
                        <a:pt x="8288" y="723"/>
                        <a:pt x="8039" y="732"/>
                        <a:pt x="7762" y="740"/>
                      </a:cubicBezTo>
                      <a:cubicBezTo>
                        <a:pt x="7494" y="749"/>
                        <a:pt x="7209" y="749"/>
                        <a:pt x="6906" y="758"/>
                      </a:cubicBezTo>
                      <a:cubicBezTo>
                        <a:pt x="6763" y="758"/>
                        <a:pt x="6611" y="758"/>
                        <a:pt x="6460" y="767"/>
                      </a:cubicBezTo>
                      <a:lnTo>
                        <a:pt x="5434" y="767"/>
                      </a:lnTo>
                      <a:cubicBezTo>
                        <a:pt x="5550" y="642"/>
                        <a:pt x="5666" y="491"/>
                        <a:pt x="5782" y="330"/>
                      </a:cubicBezTo>
                      <a:cubicBezTo>
                        <a:pt x="5541" y="330"/>
                        <a:pt x="5300" y="330"/>
                        <a:pt x="5050" y="339"/>
                      </a:cubicBezTo>
                      <a:cubicBezTo>
                        <a:pt x="4729" y="330"/>
                        <a:pt x="4408" y="330"/>
                        <a:pt x="4095" y="321"/>
                      </a:cubicBezTo>
                      <a:cubicBezTo>
                        <a:pt x="3935" y="312"/>
                        <a:pt x="3783" y="312"/>
                        <a:pt x="3632" y="303"/>
                      </a:cubicBezTo>
                      <a:cubicBezTo>
                        <a:pt x="3471" y="294"/>
                        <a:pt x="3319" y="286"/>
                        <a:pt x="3177" y="286"/>
                      </a:cubicBezTo>
                      <a:cubicBezTo>
                        <a:pt x="3025" y="277"/>
                        <a:pt x="2873" y="259"/>
                        <a:pt x="2731" y="250"/>
                      </a:cubicBezTo>
                      <a:cubicBezTo>
                        <a:pt x="2588" y="241"/>
                        <a:pt x="2445" y="223"/>
                        <a:pt x="2311" y="214"/>
                      </a:cubicBezTo>
                      <a:cubicBezTo>
                        <a:pt x="2035" y="187"/>
                        <a:pt x="1776" y="152"/>
                        <a:pt x="1544" y="116"/>
                      </a:cubicBezTo>
                      <a:cubicBezTo>
                        <a:pt x="1312" y="80"/>
                        <a:pt x="1098" y="36"/>
                        <a:pt x="9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39"/>
                <p:cNvSpPr/>
                <p:nvPr/>
              </p:nvSpPr>
              <p:spPr>
                <a:xfrm>
                  <a:off x="498634" y="591214"/>
                  <a:ext cx="167412" cy="1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2" h="5631" extrusionOk="0">
                      <a:moveTo>
                        <a:pt x="5532" y="1"/>
                      </a:moveTo>
                      <a:cubicBezTo>
                        <a:pt x="5470" y="197"/>
                        <a:pt x="5416" y="402"/>
                        <a:pt x="5371" y="599"/>
                      </a:cubicBezTo>
                      <a:cubicBezTo>
                        <a:pt x="5327" y="804"/>
                        <a:pt x="5282" y="1009"/>
                        <a:pt x="5247" y="1205"/>
                      </a:cubicBezTo>
                      <a:cubicBezTo>
                        <a:pt x="5211" y="1410"/>
                        <a:pt x="5184" y="1616"/>
                        <a:pt x="5148" y="1821"/>
                      </a:cubicBezTo>
                      <a:cubicBezTo>
                        <a:pt x="5122" y="2026"/>
                        <a:pt x="5095" y="2231"/>
                        <a:pt x="5077" y="2436"/>
                      </a:cubicBezTo>
                      <a:cubicBezTo>
                        <a:pt x="5059" y="2642"/>
                        <a:pt x="5041" y="2856"/>
                        <a:pt x="5023" y="3061"/>
                      </a:cubicBezTo>
                      <a:cubicBezTo>
                        <a:pt x="5015" y="3266"/>
                        <a:pt x="4997" y="3471"/>
                        <a:pt x="4997" y="3676"/>
                      </a:cubicBezTo>
                      <a:cubicBezTo>
                        <a:pt x="4988" y="3783"/>
                        <a:pt x="4988" y="3882"/>
                        <a:pt x="4979" y="3989"/>
                      </a:cubicBezTo>
                      <a:lnTo>
                        <a:pt x="4970" y="4301"/>
                      </a:lnTo>
                      <a:cubicBezTo>
                        <a:pt x="4970" y="4506"/>
                        <a:pt x="4970" y="4711"/>
                        <a:pt x="4970" y="4916"/>
                      </a:cubicBezTo>
                      <a:cubicBezTo>
                        <a:pt x="4961" y="4916"/>
                        <a:pt x="4961" y="4925"/>
                        <a:pt x="4952" y="4934"/>
                      </a:cubicBezTo>
                      <a:cubicBezTo>
                        <a:pt x="4952" y="4943"/>
                        <a:pt x="4943" y="4952"/>
                        <a:pt x="4934" y="4952"/>
                      </a:cubicBezTo>
                      <a:cubicBezTo>
                        <a:pt x="4916" y="4970"/>
                        <a:pt x="4899" y="4988"/>
                        <a:pt x="4881" y="5006"/>
                      </a:cubicBezTo>
                      <a:cubicBezTo>
                        <a:pt x="4845" y="5032"/>
                        <a:pt x="4792" y="5059"/>
                        <a:pt x="4747" y="5077"/>
                      </a:cubicBezTo>
                      <a:cubicBezTo>
                        <a:pt x="4658" y="5131"/>
                        <a:pt x="4560" y="5166"/>
                        <a:pt x="4461" y="5193"/>
                      </a:cubicBezTo>
                      <a:cubicBezTo>
                        <a:pt x="4354" y="5229"/>
                        <a:pt x="4256" y="5255"/>
                        <a:pt x="4149" y="5282"/>
                      </a:cubicBezTo>
                      <a:cubicBezTo>
                        <a:pt x="4051" y="5300"/>
                        <a:pt x="3944" y="5327"/>
                        <a:pt x="3837" y="5345"/>
                      </a:cubicBezTo>
                      <a:cubicBezTo>
                        <a:pt x="3418" y="5425"/>
                        <a:pt x="2998" y="5470"/>
                        <a:pt x="2570" y="5505"/>
                      </a:cubicBezTo>
                      <a:cubicBezTo>
                        <a:pt x="2356" y="5523"/>
                        <a:pt x="2142" y="5541"/>
                        <a:pt x="1928" y="5550"/>
                      </a:cubicBezTo>
                      <a:cubicBezTo>
                        <a:pt x="1714" y="5568"/>
                        <a:pt x="1500" y="5577"/>
                        <a:pt x="1286" y="5586"/>
                      </a:cubicBezTo>
                      <a:cubicBezTo>
                        <a:pt x="1071" y="5594"/>
                        <a:pt x="857" y="5603"/>
                        <a:pt x="643" y="5603"/>
                      </a:cubicBezTo>
                      <a:lnTo>
                        <a:pt x="1" y="5621"/>
                      </a:lnTo>
                      <a:cubicBezTo>
                        <a:pt x="215" y="5621"/>
                        <a:pt x="429" y="5630"/>
                        <a:pt x="643" y="5630"/>
                      </a:cubicBezTo>
                      <a:cubicBezTo>
                        <a:pt x="857" y="5630"/>
                        <a:pt x="1071" y="5621"/>
                        <a:pt x="1286" y="5621"/>
                      </a:cubicBezTo>
                      <a:cubicBezTo>
                        <a:pt x="1500" y="5621"/>
                        <a:pt x="1714" y="5612"/>
                        <a:pt x="1928" y="5603"/>
                      </a:cubicBezTo>
                      <a:cubicBezTo>
                        <a:pt x="2142" y="5594"/>
                        <a:pt x="2356" y="5577"/>
                        <a:pt x="2570" y="5568"/>
                      </a:cubicBezTo>
                      <a:cubicBezTo>
                        <a:pt x="2784" y="5550"/>
                        <a:pt x="2998" y="5532"/>
                        <a:pt x="3213" y="5505"/>
                      </a:cubicBezTo>
                      <a:cubicBezTo>
                        <a:pt x="3427" y="5478"/>
                        <a:pt x="3641" y="5452"/>
                        <a:pt x="3855" y="5416"/>
                      </a:cubicBezTo>
                      <a:cubicBezTo>
                        <a:pt x="3962" y="5398"/>
                        <a:pt x="4069" y="5371"/>
                        <a:pt x="4167" y="5354"/>
                      </a:cubicBezTo>
                      <a:cubicBezTo>
                        <a:pt x="4274" y="5327"/>
                        <a:pt x="4381" y="5300"/>
                        <a:pt x="4479" y="5264"/>
                      </a:cubicBezTo>
                      <a:cubicBezTo>
                        <a:pt x="4586" y="5238"/>
                        <a:pt x="4684" y="5193"/>
                        <a:pt x="4792" y="5148"/>
                      </a:cubicBezTo>
                      <a:cubicBezTo>
                        <a:pt x="4836" y="5122"/>
                        <a:pt x="4881" y="5095"/>
                        <a:pt x="4934" y="5068"/>
                      </a:cubicBezTo>
                      <a:cubicBezTo>
                        <a:pt x="4952" y="5050"/>
                        <a:pt x="4979" y="5032"/>
                        <a:pt x="4997" y="5006"/>
                      </a:cubicBezTo>
                      <a:cubicBezTo>
                        <a:pt x="5006" y="4997"/>
                        <a:pt x="5015" y="4988"/>
                        <a:pt x="5023" y="4979"/>
                      </a:cubicBezTo>
                      <a:cubicBezTo>
                        <a:pt x="5032" y="4961"/>
                        <a:pt x="5041" y="4952"/>
                        <a:pt x="5050" y="4925"/>
                      </a:cubicBezTo>
                      <a:lnTo>
                        <a:pt x="5050" y="4916"/>
                      </a:lnTo>
                      <a:cubicBezTo>
                        <a:pt x="5050" y="4711"/>
                        <a:pt x="5050" y="4506"/>
                        <a:pt x="5050" y="4301"/>
                      </a:cubicBezTo>
                      <a:lnTo>
                        <a:pt x="5059" y="3989"/>
                      </a:lnTo>
                      <a:cubicBezTo>
                        <a:pt x="5059" y="3891"/>
                        <a:pt x="5068" y="3783"/>
                        <a:pt x="5068" y="3676"/>
                      </a:cubicBezTo>
                      <a:cubicBezTo>
                        <a:pt x="5077" y="3471"/>
                        <a:pt x="5086" y="3266"/>
                        <a:pt x="5104" y="3061"/>
                      </a:cubicBezTo>
                      <a:cubicBezTo>
                        <a:pt x="5113" y="2856"/>
                        <a:pt x="5131" y="2651"/>
                        <a:pt x="5148" y="2445"/>
                      </a:cubicBezTo>
                      <a:cubicBezTo>
                        <a:pt x="5157" y="2240"/>
                        <a:pt x="5184" y="2035"/>
                        <a:pt x="5202" y="1830"/>
                      </a:cubicBezTo>
                      <a:cubicBezTo>
                        <a:pt x="5229" y="1625"/>
                        <a:pt x="5255" y="1419"/>
                        <a:pt x="5291" y="1214"/>
                      </a:cubicBezTo>
                      <a:cubicBezTo>
                        <a:pt x="5354" y="804"/>
                        <a:pt x="5434" y="402"/>
                        <a:pt x="55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34" name="Google Shape;19734;p39"/>
              <p:cNvSpPr/>
              <p:nvPr/>
            </p:nvSpPr>
            <p:spPr>
              <a:xfrm>
                <a:off x="654696" y="627680"/>
                <a:ext cx="107735" cy="13421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4435" extrusionOk="0">
                    <a:moveTo>
                      <a:pt x="1428" y="188"/>
                    </a:moveTo>
                    <a:cubicBezTo>
                      <a:pt x="1437" y="188"/>
                      <a:pt x="1446" y="188"/>
                      <a:pt x="1454" y="197"/>
                    </a:cubicBezTo>
                    <a:lnTo>
                      <a:pt x="1481" y="205"/>
                    </a:lnTo>
                    <a:lnTo>
                      <a:pt x="1561" y="241"/>
                    </a:lnTo>
                    <a:lnTo>
                      <a:pt x="1463" y="250"/>
                    </a:lnTo>
                    <a:lnTo>
                      <a:pt x="1428" y="250"/>
                    </a:lnTo>
                    <a:cubicBezTo>
                      <a:pt x="1419" y="250"/>
                      <a:pt x="1410" y="241"/>
                      <a:pt x="1401" y="241"/>
                    </a:cubicBezTo>
                    <a:cubicBezTo>
                      <a:pt x="1401" y="241"/>
                      <a:pt x="1392" y="232"/>
                      <a:pt x="1383" y="232"/>
                    </a:cubicBezTo>
                    <a:cubicBezTo>
                      <a:pt x="1383" y="223"/>
                      <a:pt x="1383" y="223"/>
                      <a:pt x="1383" y="223"/>
                    </a:cubicBezTo>
                    <a:cubicBezTo>
                      <a:pt x="1392" y="214"/>
                      <a:pt x="1401" y="214"/>
                      <a:pt x="1401" y="214"/>
                    </a:cubicBezTo>
                    <a:cubicBezTo>
                      <a:pt x="1410" y="214"/>
                      <a:pt x="1410" y="205"/>
                      <a:pt x="1410" y="205"/>
                    </a:cubicBezTo>
                    <a:cubicBezTo>
                      <a:pt x="1410" y="205"/>
                      <a:pt x="1401" y="197"/>
                      <a:pt x="1401" y="197"/>
                    </a:cubicBezTo>
                    <a:cubicBezTo>
                      <a:pt x="1401" y="188"/>
                      <a:pt x="1401" y="188"/>
                      <a:pt x="1401" y="188"/>
                    </a:cubicBezTo>
                    <a:close/>
                    <a:moveTo>
                      <a:pt x="1945" y="223"/>
                    </a:moveTo>
                    <a:cubicBezTo>
                      <a:pt x="1963" y="232"/>
                      <a:pt x="1981" y="232"/>
                      <a:pt x="2008" y="241"/>
                    </a:cubicBezTo>
                    <a:cubicBezTo>
                      <a:pt x="2025" y="250"/>
                      <a:pt x="2061" y="259"/>
                      <a:pt x="2088" y="277"/>
                    </a:cubicBezTo>
                    <a:cubicBezTo>
                      <a:pt x="2115" y="295"/>
                      <a:pt x="2141" y="313"/>
                      <a:pt x="2168" y="330"/>
                    </a:cubicBezTo>
                    <a:cubicBezTo>
                      <a:pt x="2195" y="348"/>
                      <a:pt x="2222" y="375"/>
                      <a:pt x="2248" y="393"/>
                    </a:cubicBezTo>
                    <a:cubicBezTo>
                      <a:pt x="2275" y="420"/>
                      <a:pt x="2293" y="437"/>
                      <a:pt x="2311" y="464"/>
                    </a:cubicBezTo>
                    <a:cubicBezTo>
                      <a:pt x="2320" y="482"/>
                      <a:pt x="2329" y="500"/>
                      <a:pt x="2338" y="518"/>
                    </a:cubicBezTo>
                    <a:cubicBezTo>
                      <a:pt x="2347" y="527"/>
                      <a:pt x="2355" y="536"/>
                      <a:pt x="2355" y="536"/>
                    </a:cubicBezTo>
                    <a:cubicBezTo>
                      <a:pt x="2355" y="536"/>
                      <a:pt x="2347" y="527"/>
                      <a:pt x="2329" y="527"/>
                    </a:cubicBezTo>
                    <a:cubicBezTo>
                      <a:pt x="2320" y="518"/>
                      <a:pt x="2302" y="500"/>
                      <a:pt x="2284" y="491"/>
                    </a:cubicBezTo>
                    <a:cubicBezTo>
                      <a:pt x="2257" y="473"/>
                      <a:pt x="2231" y="455"/>
                      <a:pt x="2213" y="437"/>
                    </a:cubicBezTo>
                    <a:cubicBezTo>
                      <a:pt x="2186" y="420"/>
                      <a:pt x="2159" y="402"/>
                      <a:pt x="2132" y="384"/>
                    </a:cubicBezTo>
                    <a:cubicBezTo>
                      <a:pt x="2106" y="366"/>
                      <a:pt x="2079" y="348"/>
                      <a:pt x="2052" y="330"/>
                    </a:cubicBezTo>
                    <a:cubicBezTo>
                      <a:pt x="2025" y="313"/>
                      <a:pt x="2008" y="286"/>
                      <a:pt x="1990" y="277"/>
                    </a:cubicBezTo>
                    <a:cubicBezTo>
                      <a:pt x="1963" y="259"/>
                      <a:pt x="1954" y="250"/>
                      <a:pt x="1936" y="241"/>
                    </a:cubicBezTo>
                    <a:cubicBezTo>
                      <a:pt x="1927" y="223"/>
                      <a:pt x="1918" y="223"/>
                      <a:pt x="1918" y="223"/>
                    </a:cubicBezTo>
                    <a:close/>
                    <a:moveTo>
                      <a:pt x="1811" y="268"/>
                    </a:moveTo>
                    <a:cubicBezTo>
                      <a:pt x="1856" y="268"/>
                      <a:pt x="1883" y="286"/>
                      <a:pt x="1900" y="304"/>
                    </a:cubicBezTo>
                    <a:cubicBezTo>
                      <a:pt x="1909" y="321"/>
                      <a:pt x="1909" y="330"/>
                      <a:pt x="1909" y="330"/>
                    </a:cubicBezTo>
                    <a:cubicBezTo>
                      <a:pt x="1909" y="330"/>
                      <a:pt x="1900" y="321"/>
                      <a:pt x="1883" y="313"/>
                    </a:cubicBezTo>
                    <a:cubicBezTo>
                      <a:pt x="1874" y="313"/>
                      <a:pt x="1847" y="313"/>
                      <a:pt x="1829" y="321"/>
                    </a:cubicBezTo>
                    <a:cubicBezTo>
                      <a:pt x="1820" y="330"/>
                      <a:pt x="1811" y="339"/>
                      <a:pt x="1802" y="348"/>
                    </a:cubicBezTo>
                    <a:cubicBezTo>
                      <a:pt x="1793" y="366"/>
                      <a:pt x="1776" y="384"/>
                      <a:pt x="1758" y="393"/>
                    </a:cubicBezTo>
                    <a:lnTo>
                      <a:pt x="1740" y="402"/>
                    </a:lnTo>
                    <a:cubicBezTo>
                      <a:pt x="1740" y="402"/>
                      <a:pt x="1749" y="420"/>
                      <a:pt x="1749" y="437"/>
                    </a:cubicBezTo>
                    <a:cubicBezTo>
                      <a:pt x="1758" y="482"/>
                      <a:pt x="1758" y="536"/>
                      <a:pt x="1740" y="571"/>
                    </a:cubicBezTo>
                    <a:cubicBezTo>
                      <a:pt x="1722" y="616"/>
                      <a:pt x="1695" y="643"/>
                      <a:pt x="1677" y="669"/>
                    </a:cubicBezTo>
                    <a:cubicBezTo>
                      <a:pt x="1651" y="696"/>
                      <a:pt x="1633" y="705"/>
                      <a:pt x="1615" y="723"/>
                    </a:cubicBezTo>
                    <a:cubicBezTo>
                      <a:pt x="1597" y="723"/>
                      <a:pt x="1588" y="732"/>
                      <a:pt x="1588" y="732"/>
                    </a:cubicBezTo>
                    <a:cubicBezTo>
                      <a:pt x="1588" y="732"/>
                      <a:pt x="1597" y="723"/>
                      <a:pt x="1606" y="705"/>
                    </a:cubicBezTo>
                    <a:cubicBezTo>
                      <a:pt x="1606" y="687"/>
                      <a:pt x="1624" y="669"/>
                      <a:pt x="1633" y="643"/>
                    </a:cubicBezTo>
                    <a:cubicBezTo>
                      <a:pt x="1642" y="616"/>
                      <a:pt x="1660" y="580"/>
                      <a:pt x="1660" y="553"/>
                    </a:cubicBezTo>
                    <a:cubicBezTo>
                      <a:pt x="1669" y="518"/>
                      <a:pt x="1669" y="491"/>
                      <a:pt x="1660" y="455"/>
                    </a:cubicBezTo>
                    <a:cubicBezTo>
                      <a:pt x="1651" y="446"/>
                      <a:pt x="1651" y="446"/>
                      <a:pt x="1651" y="429"/>
                    </a:cubicBezTo>
                    <a:cubicBezTo>
                      <a:pt x="1642" y="411"/>
                      <a:pt x="1642" y="393"/>
                      <a:pt x="1651" y="375"/>
                    </a:cubicBezTo>
                    <a:cubicBezTo>
                      <a:pt x="1660" y="357"/>
                      <a:pt x="1669" y="339"/>
                      <a:pt x="1686" y="330"/>
                    </a:cubicBezTo>
                    <a:cubicBezTo>
                      <a:pt x="1695" y="321"/>
                      <a:pt x="1704" y="321"/>
                      <a:pt x="1713" y="321"/>
                    </a:cubicBezTo>
                    <a:lnTo>
                      <a:pt x="1722" y="313"/>
                    </a:lnTo>
                    <a:cubicBezTo>
                      <a:pt x="1731" y="313"/>
                      <a:pt x="1740" y="304"/>
                      <a:pt x="1758" y="295"/>
                    </a:cubicBezTo>
                    <a:cubicBezTo>
                      <a:pt x="1776" y="286"/>
                      <a:pt x="1793" y="277"/>
                      <a:pt x="1811" y="268"/>
                    </a:cubicBezTo>
                    <a:close/>
                    <a:moveTo>
                      <a:pt x="2070" y="544"/>
                    </a:moveTo>
                    <a:lnTo>
                      <a:pt x="2070" y="544"/>
                    </a:lnTo>
                    <a:cubicBezTo>
                      <a:pt x="2070" y="545"/>
                      <a:pt x="2088" y="553"/>
                      <a:pt x="2097" y="553"/>
                    </a:cubicBezTo>
                    <a:cubicBezTo>
                      <a:pt x="2115" y="571"/>
                      <a:pt x="2141" y="580"/>
                      <a:pt x="2168" y="598"/>
                    </a:cubicBezTo>
                    <a:cubicBezTo>
                      <a:pt x="2186" y="625"/>
                      <a:pt x="2213" y="652"/>
                      <a:pt x="2239" y="678"/>
                    </a:cubicBezTo>
                    <a:cubicBezTo>
                      <a:pt x="2266" y="714"/>
                      <a:pt x="2284" y="750"/>
                      <a:pt x="2302" y="785"/>
                    </a:cubicBezTo>
                    <a:cubicBezTo>
                      <a:pt x="2320" y="830"/>
                      <a:pt x="2338" y="866"/>
                      <a:pt x="2347" y="910"/>
                    </a:cubicBezTo>
                    <a:cubicBezTo>
                      <a:pt x="2355" y="946"/>
                      <a:pt x="2355" y="982"/>
                      <a:pt x="2355" y="1017"/>
                    </a:cubicBezTo>
                    <a:cubicBezTo>
                      <a:pt x="2355" y="1053"/>
                      <a:pt x="2347" y="1080"/>
                      <a:pt x="2347" y="1098"/>
                    </a:cubicBezTo>
                    <a:cubicBezTo>
                      <a:pt x="2347" y="1115"/>
                      <a:pt x="2338" y="1124"/>
                      <a:pt x="2338" y="1124"/>
                    </a:cubicBezTo>
                    <a:cubicBezTo>
                      <a:pt x="2338" y="1124"/>
                      <a:pt x="2338" y="1115"/>
                      <a:pt x="2329" y="1098"/>
                    </a:cubicBezTo>
                    <a:cubicBezTo>
                      <a:pt x="2329" y="1080"/>
                      <a:pt x="2311" y="1053"/>
                      <a:pt x="2302" y="1026"/>
                    </a:cubicBezTo>
                    <a:cubicBezTo>
                      <a:pt x="2293" y="999"/>
                      <a:pt x="2275" y="964"/>
                      <a:pt x="2266" y="928"/>
                    </a:cubicBezTo>
                    <a:cubicBezTo>
                      <a:pt x="2257" y="901"/>
                      <a:pt x="2239" y="866"/>
                      <a:pt x="2222" y="830"/>
                    </a:cubicBezTo>
                    <a:cubicBezTo>
                      <a:pt x="2204" y="794"/>
                      <a:pt x="2186" y="759"/>
                      <a:pt x="2168" y="723"/>
                    </a:cubicBezTo>
                    <a:cubicBezTo>
                      <a:pt x="2150" y="696"/>
                      <a:pt x="2141" y="660"/>
                      <a:pt x="2124" y="634"/>
                    </a:cubicBezTo>
                    <a:cubicBezTo>
                      <a:pt x="2106" y="607"/>
                      <a:pt x="2097" y="589"/>
                      <a:pt x="2088" y="571"/>
                    </a:cubicBezTo>
                    <a:cubicBezTo>
                      <a:pt x="2079" y="553"/>
                      <a:pt x="2070" y="545"/>
                      <a:pt x="2070" y="544"/>
                    </a:cubicBezTo>
                    <a:close/>
                    <a:moveTo>
                      <a:pt x="1526" y="839"/>
                    </a:moveTo>
                    <a:cubicBezTo>
                      <a:pt x="1526" y="839"/>
                      <a:pt x="1526" y="848"/>
                      <a:pt x="1517" y="866"/>
                    </a:cubicBezTo>
                    <a:cubicBezTo>
                      <a:pt x="1508" y="883"/>
                      <a:pt x="1499" y="901"/>
                      <a:pt x="1481" y="928"/>
                    </a:cubicBezTo>
                    <a:cubicBezTo>
                      <a:pt x="1463" y="955"/>
                      <a:pt x="1437" y="982"/>
                      <a:pt x="1410" y="999"/>
                    </a:cubicBezTo>
                    <a:cubicBezTo>
                      <a:pt x="1374" y="1026"/>
                      <a:pt x="1338" y="1044"/>
                      <a:pt x="1303" y="1062"/>
                    </a:cubicBezTo>
                    <a:cubicBezTo>
                      <a:pt x="1267" y="1080"/>
                      <a:pt x="1240" y="1098"/>
                      <a:pt x="1205" y="1115"/>
                    </a:cubicBezTo>
                    <a:cubicBezTo>
                      <a:pt x="1178" y="1133"/>
                      <a:pt x="1151" y="1142"/>
                      <a:pt x="1124" y="1160"/>
                    </a:cubicBezTo>
                    <a:cubicBezTo>
                      <a:pt x="1107" y="1178"/>
                      <a:pt x="1089" y="1196"/>
                      <a:pt x="1080" y="1214"/>
                    </a:cubicBezTo>
                    <a:cubicBezTo>
                      <a:pt x="1062" y="1222"/>
                      <a:pt x="1062" y="1231"/>
                      <a:pt x="1062" y="1231"/>
                    </a:cubicBezTo>
                    <a:cubicBezTo>
                      <a:pt x="1062" y="1231"/>
                      <a:pt x="1062" y="1222"/>
                      <a:pt x="1062" y="1205"/>
                    </a:cubicBezTo>
                    <a:cubicBezTo>
                      <a:pt x="1071" y="1187"/>
                      <a:pt x="1080" y="1160"/>
                      <a:pt x="1098" y="1133"/>
                    </a:cubicBezTo>
                    <a:cubicBezTo>
                      <a:pt x="1115" y="1107"/>
                      <a:pt x="1142" y="1080"/>
                      <a:pt x="1169" y="1053"/>
                    </a:cubicBezTo>
                    <a:cubicBezTo>
                      <a:pt x="1205" y="1035"/>
                      <a:pt x="1240" y="1017"/>
                      <a:pt x="1267" y="999"/>
                    </a:cubicBezTo>
                    <a:cubicBezTo>
                      <a:pt x="1303" y="982"/>
                      <a:pt x="1338" y="964"/>
                      <a:pt x="1365" y="946"/>
                    </a:cubicBezTo>
                    <a:cubicBezTo>
                      <a:pt x="1401" y="928"/>
                      <a:pt x="1428" y="910"/>
                      <a:pt x="1454" y="892"/>
                    </a:cubicBezTo>
                    <a:cubicBezTo>
                      <a:pt x="1472" y="883"/>
                      <a:pt x="1490" y="866"/>
                      <a:pt x="1508" y="857"/>
                    </a:cubicBezTo>
                    <a:cubicBezTo>
                      <a:pt x="1517" y="848"/>
                      <a:pt x="1526" y="839"/>
                      <a:pt x="1526" y="839"/>
                    </a:cubicBezTo>
                    <a:close/>
                    <a:moveTo>
                      <a:pt x="1918" y="678"/>
                    </a:moveTo>
                    <a:cubicBezTo>
                      <a:pt x="1918" y="678"/>
                      <a:pt x="1927" y="687"/>
                      <a:pt x="1927" y="714"/>
                    </a:cubicBezTo>
                    <a:cubicBezTo>
                      <a:pt x="1927" y="741"/>
                      <a:pt x="1927" y="785"/>
                      <a:pt x="1918" y="830"/>
                    </a:cubicBezTo>
                    <a:cubicBezTo>
                      <a:pt x="1900" y="866"/>
                      <a:pt x="1883" y="919"/>
                      <a:pt x="1847" y="964"/>
                    </a:cubicBezTo>
                    <a:cubicBezTo>
                      <a:pt x="1820" y="1008"/>
                      <a:pt x="1785" y="1062"/>
                      <a:pt x="1758" y="1107"/>
                    </a:cubicBezTo>
                    <a:cubicBezTo>
                      <a:pt x="1722" y="1151"/>
                      <a:pt x="1695" y="1196"/>
                      <a:pt x="1669" y="1240"/>
                    </a:cubicBezTo>
                    <a:cubicBezTo>
                      <a:pt x="1651" y="1285"/>
                      <a:pt x="1624" y="1330"/>
                      <a:pt x="1615" y="1374"/>
                    </a:cubicBezTo>
                    <a:cubicBezTo>
                      <a:pt x="1606" y="1410"/>
                      <a:pt x="1588" y="1446"/>
                      <a:pt x="1588" y="1472"/>
                    </a:cubicBezTo>
                    <a:cubicBezTo>
                      <a:pt x="1579" y="1499"/>
                      <a:pt x="1579" y="1508"/>
                      <a:pt x="1579" y="1508"/>
                    </a:cubicBezTo>
                    <a:cubicBezTo>
                      <a:pt x="1579" y="1508"/>
                      <a:pt x="1570" y="1499"/>
                      <a:pt x="1570" y="1472"/>
                    </a:cubicBezTo>
                    <a:cubicBezTo>
                      <a:pt x="1561" y="1446"/>
                      <a:pt x="1561" y="1410"/>
                      <a:pt x="1561" y="1365"/>
                    </a:cubicBezTo>
                    <a:cubicBezTo>
                      <a:pt x="1570" y="1321"/>
                      <a:pt x="1570" y="1267"/>
                      <a:pt x="1597" y="1214"/>
                    </a:cubicBezTo>
                    <a:cubicBezTo>
                      <a:pt x="1615" y="1160"/>
                      <a:pt x="1642" y="1098"/>
                      <a:pt x="1677" y="1053"/>
                    </a:cubicBezTo>
                    <a:cubicBezTo>
                      <a:pt x="1713" y="1008"/>
                      <a:pt x="1749" y="964"/>
                      <a:pt x="1785" y="919"/>
                    </a:cubicBezTo>
                    <a:cubicBezTo>
                      <a:pt x="1811" y="875"/>
                      <a:pt x="1847" y="839"/>
                      <a:pt x="1865" y="803"/>
                    </a:cubicBezTo>
                    <a:cubicBezTo>
                      <a:pt x="1883" y="768"/>
                      <a:pt x="1900" y="741"/>
                      <a:pt x="1909" y="714"/>
                    </a:cubicBezTo>
                    <a:cubicBezTo>
                      <a:pt x="1918" y="687"/>
                      <a:pt x="1918" y="678"/>
                      <a:pt x="1918" y="678"/>
                    </a:cubicBezTo>
                    <a:close/>
                    <a:moveTo>
                      <a:pt x="2097" y="1044"/>
                    </a:moveTo>
                    <a:cubicBezTo>
                      <a:pt x="2097" y="1044"/>
                      <a:pt x="2097" y="1053"/>
                      <a:pt x="2097" y="1071"/>
                    </a:cubicBezTo>
                    <a:cubicBezTo>
                      <a:pt x="2106" y="1089"/>
                      <a:pt x="2106" y="1107"/>
                      <a:pt x="2115" y="1142"/>
                    </a:cubicBezTo>
                    <a:cubicBezTo>
                      <a:pt x="2115" y="1169"/>
                      <a:pt x="2132" y="1196"/>
                      <a:pt x="2132" y="1231"/>
                    </a:cubicBezTo>
                    <a:cubicBezTo>
                      <a:pt x="2141" y="1267"/>
                      <a:pt x="2150" y="1303"/>
                      <a:pt x="2159" y="1338"/>
                    </a:cubicBezTo>
                    <a:cubicBezTo>
                      <a:pt x="2168" y="1374"/>
                      <a:pt x="2186" y="1410"/>
                      <a:pt x="2195" y="1446"/>
                    </a:cubicBezTo>
                    <a:cubicBezTo>
                      <a:pt x="2213" y="1472"/>
                      <a:pt x="2222" y="1508"/>
                      <a:pt x="2231" y="1535"/>
                    </a:cubicBezTo>
                    <a:cubicBezTo>
                      <a:pt x="2239" y="1561"/>
                      <a:pt x="2248" y="1579"/>
                      <a:pt x="2257" y="1597"/>
                    </a:cubicBezTo>
                    <a:cubicBezTo>
                      <a:pt x="2266" y="1615"/>
                      <a:pt x="2266" y="1624"/>
                      <a:pt x="2266" y="1624"/>
                    </a:cubicBezTo>
                    <a:cubicBezTo>
                      <a:pt x="2266" y="1624"/>
                      <a:pt x="2257" y="1615"/>
                      <a:pt x="2248" y="1606"/>
                    </a:cubicBezTo>
                    <a:cubicBezTo>
                      <a:pt x="2231" y="1597"/>
                      <a:pt x="2213" y="1579"/>
                      <a:pt x="2195" y="1561"/>
                    </a:cubicBezTo>
                    <a:cubicBezTo>
                      <a:pt x="2168" y="1535"/>
                      <a:pt x="2150" y="1508"/>
                      <a:pt x="2132" y="1472"/>
                    </a:cubicBezTo>
                    <a:cubicBezTo>
                      <a:pt x="2115" y="1437"/>
                      <a:pt x="2097" y="1401"/>
                      <a:pt x="2079" y="1365"/>
                    </a:cubicBezTo>
                    <a:cubicBezTo>
                      <a:pt x="2070" y="1321"/>
                      <a:pt x="2070" y="1285"/>
                      <a:pt x="2061" y="1240"/>
                    </a:cubicBezTo>
                    <a:cubicBezTo>
                      <a:pt x="2061" y="1205"/>
                      <a:pt x="2061" y="1169"/>
                      <a:pt x="2070" y="1142"/>
                    </a:cubicBezTo>
                    <a:cubicBezTo>
                      <a:pt x="2070" y="1107"/>
                      <a:pt x="2079" y="1089"/>
                      <a:pt x="2088" y="1071"/>
                    </a:cubicBezTo>
                    <a:cubicBezTo>
                      <a:pt x="2088" y="1053"/>
                      <a:pt x="2097" y="1044"/>
                      <a:pt x="2097" y="1044"/>
                    </a:cubicBezTo>
                    <a:close/>
                    <a:moveTo>
                      <a:pt x="1785" y="1401"/>
                    </a:moveTo>
                    <a:cubicBezTo>
                      <a:pt x="1785" y="1401"/>
                      <a:pt x="1793" y="1419"/>
                      <a:pt x="1802" y="1428"/>
                    </a:cubicBezTo>
                    <a:cubicBezTo>
                      <a:pt x="1811" y="1446"/>
                      <a:pt x="1820" y="1472"/>
                      <a:pt x="1838" y="1499"/>
                    </a:cubicBezTo>
                    <a:cubicBezTo>
                      <a:pt x="1856" y="1526"/>
                      <a:pt x="1874" y="1553"/>
                      <a:pt x="1900" y="1588"/>
                    </a:cubicBezTo>
                    <a:cubicBezTo>
                      <a:pt x="1918" y="1615"/>
                      <a:pt x="1936" y="1651"/>
                      <a:pt x="1963" y="1686"/>
                    </a:cubicBezTo>
                    <a:cubicBezTo>
                      <a:pt x="1981" y="1722"/>
                      <a:pt x="2008" y="1758"/>
                      <a:pt x="2025" y="1793"/>
                    </a:cubicBezTo>
                    <a:cubicBezTo>
                      <a:pt x="2043" y="1829"/>
                      <a:pt x="2052" y="1865"/>
                      <a:pt x="2070" y="1892"/>
                    </a:cubicBezTo>
                    <a:cubicBezTo>
                      <a:pt x="2079" y="1927"/>
                      <a:pt x="2088" y="1954"/>
                      <a:pt x="2088" y="1972"/>
                    </a:cubicBezTo>
                    <a:cubicBezTo>
                      <a:pt x="2088" y="1990"/>
                      <a:pt x="2088" y="1999"/>
                      <a:pt x="2088" y="1999"/>
                    </a:cubicBezTo>
                    <a:cubicBezTo>
                      <a:pt x="2088" y="1999"/>
                      <a:pt x="2088" y="1990"/>
                      <a:pt x="2070" y="1981"/>
                    </a:cubicBezTo>
                    <a:cubicBezTo>
                      <a:pt x="2061" y="1963"/>
                      <a:pt x="2043" y="1945"/>
                      <a:pt x="2025" y="1918"/>
                    </a:cubicBezTo>
                    <a:cubicBezTo>
                      <a:pt x="2016" y="1892"/>
                      <a:pt x="1990" y="1865"/>
                      <a:pt x="1963" y="1829"/>
                    </a:cubicBezTo>
                    <a:cubicBezTo>
                      <a:pt x="1945" y="1793"/>
                      <a:pt x="1918" y="1758"/>
                      <a:pt x="1900" y="1731"/>
                    </a:cubicBezTo>
                    <a:cubicBezTo>
                      <a:pt x="1874" y="1686"/>
                      <a:pt x="1856" y="1651"/>
                      <a:pt x="1838" y="1615"/>
                    </a:cubicBezTo>
                    <a:cubicBezTo>
                      <a:pt x="1820" y="1579"/>
                      <a:pt x="1811" y="1544"/>
                      <a:pt x="1802" y="1517"/>
                    </a:cubicBezTo>
                    <a:cubicBezTo>
                      <a:pt x="1785" y="1481"/>
                      <a:pt x="1785" y="1454"/>
                      <a:pt x="1785" y="1437"/>
                    </a:cubicBezTo>
                    <a:cubicBezTo>
                      <a:pt x="1785" y="1419"/>
                      <a:pt x="1785" y="1401"/>
                      <a:pt x="1785" y="1401"/>
                    </a:cubicBezTo>
                    <a:close/>
                    <a:moveTo>
                      <a:pt x="1749" y="0"/>
                    </a:moveTo>
                    <a:cubicBezTo>
                      <a:pt x="1686" y="0"/>
                      <a:pt x="1615" y="18"/>
                      <a:pt x="1535" y="54"/>
                    </a:cubicBezTo>
                    <a:cubicBezTo>
                      <a:pt x="1392" y="125"/>
                      <a:pt x="1321" y="125"/>
                      <a:pt x="1267" y="125"/>
                    </a:cubicBezTo>
                    <a:cubicBezTo>
                      <a:pt x="1222" y="125"/>
                      <a:pt x="1178" y="125"/>
                      <a:pt x="1124" y="152"/>
                    </a:cubicBezTo>
                    <a:cubicBezTo>
                      <a:pt x="1089" y="161"/>
                      <a:pt x="1062" y="179"/>
                      <a:pt x="1035" y="188"/>
                    </a:cubicBezTo>
                    <a:cubicBezTo>
                      <a:pt x="999" y="197"/>
                      <a:pt x="973" y="205"/>
                      <a:pt x="946" y="223"/>
                    </a:cubicBezTo>
                    <a:lnTo>
                      <a:pt x="973" y="277"/>
                    </a:lnTo>
                    <a:lnTo>
                      <a:pt x="964" y="277"/>
                    </a:lnTo>
                    <a:cubicBezTo>
                      <a:pt x="928" y="277"/>
                      <a:pt x="901" y="277"/>
                      <a:pt x="892" y="286"/>
                    </a:cubicBezTo>
                    <a:lnTo>
                      <a:pt x="857" y="286"/>
                    </a:lnTo>
                    <a:cubicBezTo>
                      <a:pt x="839" y="304"/>
                      <a:pt x="830" y="330"/>
                      <a:pt x="821" y="357"/>
                    </a:cubicBezTo>
                    <a:cubicBezTo>
                      <a:pt x="812" y="437"/>
                      <a:pt x="892" y="500"/>
                      <a:pt x="955" y="536"/>
                    </a:cubicBezTo>
                    <a:cubicBezTo>
                      <a:pt x="919" y="536"/>
                      <a:pt x="883" y="536"/>
                      <a:pt x="857" y="553"/>
                    </a:cubicBezTo>
                    <a:cubicBezTo>
                      <a:pt x="848" y="562"/>
                      <a:pt x="839" y="571"/>
                      <a:pt x="839" y="589"/>
                    </a:cubicBezTo>
                    <a:cubicBezTo>
                      <a:pt x="839" y="598"/>
                      <a:pt x="839" y="598"/>
                      <a:pt x="830" y="607"/>
                    </a:cubicBezTo>
                    <a:cubicBezTo>
                      <a:pt x="830" y="643"/>
                      <a:pt x="821" y="687"/>
                      <a:pt x="857" y="723"/>
                    </a:cubicBezTo>
                    <a:cubicBezTo>
                      <a:pt x="883" y="759"/>
                      <a:pt x="937" y="776"/>
                      <a:pt x="1017" y="785"/>
                    </a:cubicBezTo>
                    <a:cubicBezTo>
                      <a:pt x="1071" y="785"/>
                      <a:pt x="1124" y="785"/>
                      <a:pt x="1187" y="776"/>
                    </a:cubicBezTo>
                    <a:cubicBezTo>
                      <a:pt x="1258" y="768"/>
                      <a:pt x="1338" y="759"/>
                      <a:pt x="1392" y="741"/>
                    </a:cubicBezTo>
                    <a:cubicBezTo>
                      <a:pt x="1419" y="732"/>
                      <a:pt x="1437" y="723"/>
                      <a:pt x="1446" y="705"/>
                    </a:cubicBezTo>
                    <a:cubicBezTo>
                      <a:pt x="1454" y="696"/>
                      <a:pt x="1463" y="687"/>
                      <a:pt x="1463" y="687"/>
                    </a:cubicBezTo>
                    <a:lnTo>
                      <a:pt x="1463" y="687"/>
                    </a:lnTo>
                    <a:cubicBezTo>
                      <a:pt x="1463" y="687"/>
                      <a:pt x="1463" y="696"/>
                      <a:pt x="1454" y="714"/>
                    </a:cubicBezTo>
                    <a:cubicBezTo>
                      <a:pt x="1446" y="732"/>
                      <a:pt x="1428" y="750"/>
                      <a:pt x="1401" y="768"/>
                    </a:cubicBezTo>
                    <a:cubicBezTo>
                      <a:pt x="1347" y="794"/>
                      <a:pt x="1285" y="830"/>
                      <a:pt x="1205" y="857"/>
                    </a:cubicBezTo>
                    <a:cubicBezTo>
                      <a:pt x="1133" y="883"/>
                      <a:pt x="1062" y="910"/>
                      <a:pt x="999" y="919"/>
                    </a:cubicBezTo>
                    <a:cubicBezTo>
                      <a:pt x="991" y="919"/>
                      <a:pt x="982" y="928"/>
                      <a:pt x="973" y="928"/>
                    </a:cubicBezTo>
                    <a:cubicBezTo>
                      <a:pt x="866" y="991"/>
                      <a:pt x="875" y="1080"/>
                      <a:pt x="875" y="1080"/>
                    </a:cubicBezTo>
                    <a:lnTo>
                      <a:pt x="883" y="1098"/>
                    </a:lnTo>
                    <a:lnTo>
                      <a:pt x="892" y="1089"/>
                    </a:lnTo>
                    <a:cubicBezTo>
                      <a:pt x="901" y="1089"/>
                      <a:pt x="928" y="1080"/>
                      <a:pt x="955" y="1080"/>
                    </a:cubicBezTo>
                    <a:cubicBezTo>
                      <a:pt x="964" y="1080"/>
                      <a:pt x="982" y="1080"/>
                      <a:pt x="991" y="1089"/>
                    </a:cubicBezTo>
                    <a:cubicBezTo>
                      <a:pt x="964" y="1115"/>
                      <a:pt x="875" y="1187"/>
                      <a:pt x="821" y="1249"/>
                    </a:cubicBezTo>
                    <a:cubicBezTo>
                      <a:pt x="812" y="1267"/>
                      <a:pt x="794" y="1276"/>
                      <a:pt x="768" y="1276"/>
                    </a:cubicBezTo>
                    <a:cubicBezTo>
                      <a:pt x="723" y="1276"/>
                      <a:pt x="643" y="1240"/>
                      <a:pt x="580" y="1205"/>
                    </a:cubicBezTo>
                    <a:cubicBezTo>
                      <a:pt x="562" y="1187"/>
                      <a:pt x="544" y="1178"/>
                      <a:pt x="527" y="1169"/>
                    </a:cubicBezTo>
                    <a:cubicBezTo>
                      <a:pt x="500" y="1160"/>
                      <a:pt x="464" y="1151"/>
                      <a:pt x="437" y="1142"/>
                    </a:cubicBezTo>
                    <a:cubicBezTo>
                      <a:pt x="411" y="1124"/>
                      <a:pt x="384" y="1115"/>
                      <a:pt x="357" y="1098"/>
                    </a:cubicBezTo>
                    <a:cubicBezTo>
                      <a:pt x="330" y="1080"/>
                      <a:pt x="304" y="1062"/>
                      <a:pt x="286" y="1044"/>
                    </a:cubicBezTo>
                    <a:cubicBezTo>
                      <a:pt x="268" y="1026"/>
                      <a:pt x="259" y="1008"/>
                      <a:pt x="250" y="999"/>
                    </a:cubicBezTo>
                    <a:cubicBezTo>
                      <a:pt x="241" y="991"/>
                      <a:pt x="233" y="982"/>
                      <a:pt x="232" y="982"/>
                    </a:cubicBezTo>
                    <a:lnTo>
                      <a:pt x="232" y="982"/>
                    </a:lnTo>
                    <a:cubicBezTo>
                      <a:pt x="233" y="982"/>
                      <a:pt x="241" y="991"/>
                      <a:pt x="250" y="991"/>
                    </a:cubicBezTo>
                    <a:cubicBezTo>
                      <a:pt x="268" y="999"/>
                      <a:pt x="286" y="1008"/>
                      <a:pt x="304" y="1017"/>
                    </a:cubicBezTo>
                    <a:cubicBezTo>
                      <a:pt x="295" y="1008"/>
                      <a:pt x="295" y="999"/>
                      <a:pt x="295" y="991"/>
                    </a:cubicBezTo>
                    <a:cubicBezTo>
                      <a:pt x="277" y="919"/>
                      <a:pt x="241" y="839"/>
                      <a:pt x="179" y="803"/>
                    </a:cubicBezTo>
                    <a:cubicBezTo>
                      <a:pt x="161" y="794"/>
                      <a:pt x="143" y="794"/>
                      <a:pt x="125" y="794"/>
                    </a:cubicBezTo>
                    <a:cubicBezTo>
                      <a:pt x="98" y="794"/>
                      <a:pt x="72" y="803"/>
                      <a:pt x="45" y="812"/>
                    </a:cubicBezTo>
                    <a:lnTo>
                      <a:pt x="27" y="821"/>
                    </a:lnTo>
                    <a:lnTo>
                      <a:pt x="36" y="830"/>
                    </a:lnTo>
                    <a:cubicBezTo>
                      <a:pt x="54" y="848"/>
                      <a:pt x="72" y="866"/>
                      <a:pt x="81" y="883"/>
                    </a:cubicBezTo>
                    <a:lnTo>
                      <a:pt x="72" y="883"/>
                    </a:lnTo>
                    <a:cubicBezTo>
                      <a:pt x="45" y="883"/>
                      <a:pt x="27" y="892"/>
                      <a:pt x="9" y="928"/>
                    </a:cubicBezTo>
                    <a:lnTo>
                      <a:pt x="0" y="937"/>
                    </a:lnTo>
                    <a:lnTo>
                      <a:pt x="18" y="946"/>
                    </a:lnTo>
                    <a:cubicBezTo>
                      <a:pt x="18" y="946"/>
                      <a:pt x="45" y="955"/>
                      <a:pt x="63" y="973"/>
                    </a:cubicBezTo>
                    <a:cubicBezTo>
                      <a:pt x="36" y="982"/>
                      <a:pt x="9" y="991"/>
                      <a:pt x="9" y="1017"/>
                    </a:cubicBezTo>
                    <a:lnTo>
                      <a:pt x="9" y="1026"/>
                    </a:lnTo>
                    <a:lnTo>
                      <a:pt x="18" y="1026"/>
                    </a:lnTo>
                    <a:cubicBezTo>
                      <a:pt x="27" y="1035"/>
                      <a:pt x="72" y="1071"/>
                      <a:pt x="72" y="1098"/>
                    </a:cubicBezTo>
                    <a:cubicBezTo>
                      <a:pt x="72" y="1151"/>
                      <a:pt x="232" y="1294"/>
                      <a:pt x="348" y="1374"/>
                    </a:cubicBezTo>
                    <a:cubicBezTo>
                      <a:pt x="420" y="1410"/>
                      <a:pt x="473" y="1481"/>
                      <a:pt x="527" y="1544"/>
                    </a:cubicBezTo>
                    <a:cubicBezTo>
                      <a:pt x="571" y="1597"/>
                      <a:pt x="607" y="1642"/>
                      <a:pt x="652" y="1669"/>
                    </a:cubicBezTo>
                    <a:cubicBezTo>
                      <a:pt x="714" y="1713"/>
                      <a:pt x="750" y="1731"/>
                      <a:pt x="794" y="1731"/>
                    </a:cubicBezTo>
                    <a:cubicBezTo>
                      <a:pt x="839" y="1713"/>
                      <a:pt x="892" y="1677"/>
                      <a:pt x="937" y="1642"/>
                    </a:cubicBezTo>
                    <a:cubicBezTo>
                      <a:pt x="991" y="1597"/>
                      <a:pt x="1035" y="1544"/>
                      <a:pt x="1071" y="1508"/>
                    </a:cubicBezTo>
                    <a:cubicBezTo>
                      <a:pt x="1098" y="1463"/>
                      <a:pt x="1115" y="1437"/>
                      <a:pt x="1115" y="1437"/>
                    </a:cubicBezTo>
                    <a:lnTo>
                      <a:pt x="1115" y="1437"/>
                    </a:lnTo>
                    <a:cubicBezTo>
                      <a:pt x="1115" y="1437"/>
                      <a:pt x="1107" y="1472"/>
                      <a:pt x="1089" y="1517"/>
                    </a:cubicBezTo>
                    <a:cubicBezTo>
                      <a:pt x="1071" y="1570"/>
                      <a:pt x="1035" y="1633"/>
                      <a:pt x="999" y="1695"/>
                    </a:cubicBezTo>
                    <a:cubicBezTo>
                      <a:pt x="955" y="1758"/>
                      <a:pt x="901" y="1811"/>
                      <a:pt x="857" y="1847"/>
                    </a:cubicBezTo>
                    <a:cubicBezTo>
                      <a:pt x="848" y="1865"/>
                      <a:pt x="839" y="1874"/>
                      <a:pt x="830" y="1874"/>
                    </a:cubicBezTo>
                    <a:cubicBezTo>
                      <a:pt x="830" y="1883"/>
                      <a:pt x="830" y="1883"/>
                      <a:pt x="830" y="1883"/>
                    </a:cubicBezTo>
                    <a:cubicBezTo>
                      <a:pt x="812" y="1909"/>
                      <a:pt x="785" y="1918"/>
                      <a:pt x="750" y="1918"/>
                    </a:cubicBezTo>
                    <a:cubicBezTo>
                      <a:pt x="732" y="1918"/>
                      <a:pt x="714" y="1918"/>
                      <a:pt x="687" y="1909"/>
                    </a:cubicBezTo>
                    <a:lnTo>
                      <a:pt x="616" y="1909"/>
                    </a:lnTo>
                    <a:cubicBezTo>
                      <a:pt x="589" y="1909"/>
                      <a:pt x="571" y="1909"/>
                      <a:pt x="544" y="1918"/>
                    </a:cubicBezTo>
                    <a:cubicBezTo>
                      <a:pt x="518" y="1918"/>
                      <a:pt x="491" y="1927"/>
                      <a:pt x="473" y="1936"/>
                    </a:cubicBezTo>
                    <a:cubicBezTo>
                      <a:pt x="446" y="1936"/>
                      <a:pt x="420" y="1945"/>
                      <a:pt x="402" y="1945"/>
                    </a:cubicBezTo>
                    <a:cubicBezTo>
                      <a:pt x="384" y="1945"/>
                      <a:pt x="366" y="1936"/>
                      <a:pt x="348" y="1936"/>
                    </a:cubicBezTo>
                    <a:cubicBezTo>
                      <a:pt x="339" y="1936"/>
                      <a:pt x="330" y="1927"/>
                      <a:pt x="330" y="1927"/>
                    </a:cubicBezTo>
                    <a:lnTo>
                      <a:pt x="348" y="1927"/>
                    </a:lnTo>
                    <a:cubicBezTo>
                      <a:pt x="366" y="1927"/>
                      <a:pt x="375" y="1918"/>
                      <a:pt x="393" y="1918"/>
                    </a:cubicBezTo>
                    <a:cubicBezTo>
                      <a:pt x="411" y="1909"/>
                      <a:pt x="437" y="1900"/>
                      <a:pt x="455" y="1892"/>
                    </a:cubicBezTo>
                    <a:lnTo>
                      <a:pt x="464" y="1892"/>
                    </a:lnTo>
                    <a:cubicBezTo>
                      <a:pt x="437" y="1874"/>
                      <a:pt x="429" y="1847"/>
                      <a:pt x="411" y="1820"/>
                    </a:cubicBezTo>
                    <a:cubicBezTo>
                      <a:pt x="402" y="1811"/>
                      <a:pt x="402" y="1802"/>
                      <a:pt x="402" y="1793"/>
                    </a:cubicBezTo>
                    <a:cubicBezTo>
                      <a:pt x="384" y="1767"/>
                      <a:pt x="348" y="1740"/>
                      <a:pt x="295" y="1740"/>
                    </a:cubicBezTo>
                    <a:cubicBezTo>
                      <a:pt x="286" y="1731"/>
                      <a:pt x="277" y="1731"/>
                      <a:pt x="268" y="1731"/>
                    </a:cubicBezTo>
                    <a:cubicBezTo>
                      <a:pt x="214" y="1731"/>
                      <a:pt x="161" y="1749"/>
                      <a:pt x="134" y="1785"/>
                    </a:cubicBezTo>
                    <a:lnTo>
                      <a:pt x="125" y="1793"/>
                    </a:lnTo>
                    <a:lnTo>
                      <a:pt x="143" y="1802"/>
                    </a:lnTo>
                    <a:cubicBezTo>
                      <a:pt x="161" y="1802"/>
                      <a:pt x="188" y="1802"/>
                      <a:pt x="197" y="1820"/>
                    </a:cubicBezTo>
                    <a:cubicBezTo>
                      <a:pt x="179" y="1820"/>
                      <a:pt x="161" y="1838"/>
                      <a:pt x="152" y="1874"/>
                    </a:cubicBezTo>
                    <a:lnTo>
                      <a:pt x="143" y="1892"/>
                    </a:lnTo>
                    <a:lnTo>
                      <a:pt x="161" y="1892"/>
                    </a:lnTo>
                    <a:cubicBezTo>
                      <a:pt x="179" y="1892"/>
                      <a:pt x="205" y="1900"/>
                      <a:pt x="214" y="1909"/>
                    </a:cubicBezTo>
                    <a:cubicBezTo>
                      <a:pt x="197" y="1918"/>
                      <a:pt x="152" y="1936"/>
                      <a:pt x="152" y="1972"/>
                    </a:cubicBezTo>
                    <a:lnTo>
                      <a:pt x="152" y="1990"/>
                    </a:lnTo>
                    <a:lnTo>
                      <a:pt x="223" y="1990"/>
                    </a:lnTo>
                    <a:cubicBezTo>
                      <a:pt x="232" y="1999"/>
                      <a:pt x="241" y="2008"/>
                      <a:pt x="241" y="2016"/>
                    </a:cubicBezTo>
                    <a:cubicBezTo>
                      <a:pt x="259" y="2088"/>
                      <a:pt x="375" y="2150"/>
                      <a:pt x="509" y="2168"/>
                    </a:cubicBezTo>
                    <a:cubicBezTo>
                      <a:pt x="571" y="2168"/>
                      <a:pt x="616" y="2204"/>
                      <a:pt x="669" y="2239"/>
                    </a:cubicBezTo>
                    <a:cubicBezTo>
                      <a:pt x="732" y="2284"/>
                      <a:pt x="794" y="2329"/>
                      <a:pt x="883" y="2338"/>
                    </a:cubicBezTo>
                    <a:lnTo>
                      <a:pt x="964" y="2338"/>
                    </a:lnTo>
                    <a:cubicBezTo>
                      <a:pt x="1008" y="2338"/>
                      <a:pt x="1044" y="2338"/>
                      <a:pt x="1062" y="2329"/>
                    </a:cubicBezTo>
                    <a:cubicBezTo>
                      <a:pt x="1080" y="2329"/>
                      <a:pt x="1089" y="2329"/>
                      <a:pt x="1107" y="2320"/>
                    </a:cubicBezTo>
                    <a:cubicBezTo>
                      <a:pt x="1142" y="2302"/>
                      <a:pt x="1196" y="2284"/>
                      <a:pt x="1240" y="2257"/>
                    </a:cubicBezTo>
                    <a:cubicBezTo>
                      <a:pt x="1285" y="2222"/>
                      <a:pt x="1321" y="2186"/>
                      <a:pt x="1347" y="2159"/>
                    </a:cubicBezTo>
                    <a:cubicBezTo>
                      <a:pt x="1383" y="2124"/>
                      <a:pt x="1392" y="2106"/>
                      <a:pt x="1392" y="2106"/>
                    </a:cubicBezTo>
                    <a:lnTo>
                      <a:pt x="1392" y="2106"/>
                    </a:lnTo>
                    <a:cubicBezTo>
                      <a:pt x="1392" y="2106"/>
                      <a:pt x="1392" y="2132"/>
                      <a:pt x="1374" y="2168"/>
                    </a:cubicBezTo>
                    <a:cubicBezTo>
                      <a:pt x="1356" y="2213"/>
                      <a:pt x="1330" y="2266"/>
                      <a:pt x="1294" y="2311"/>
                    </a:cubicBezTo>
                    <a:cubicBezTo>
                      <a:pt x="1285" y="2329"/>
                      <a:pt x="1267" y="2347"/>
                      <a:pt x="1258" y="2355"/>
                    </a:cubicBezTo>
                    <a:lnTo>
                      <a:pt x="1490" y="2623"/>
                    </a:lnTo>
                    <a:lnTo>
                      <a:pt x="1303" y="2534"/>
                    </a:lnTo>
                    <a:lnTo>
                      <a:pt x="1303" y="2534"/>
                    </a:lnTo>
                    <a:cubicBezTo>
                      <a:pt x="1347" y="2587"/>
                      <a:pt x="1401" y="2623"/>
                      <a:pt x="1446" y="2650"/>
                    </a:cubicBezTo>
                    <a:cubicBezTo>
                      <a:pt x="1463" y="2659"/>
                      <a:pt x="1472" y="2659"/>
                      <a:pt x="1490" y="2668"/>
                    </a:cubicBezTo>
                    <a:cubicBezTo>
                      <a:pt x="1535" y="2686"/>
                      <a:pt x="1588" y="2712"/>
                      <a:pt x="1651" y="2739"/>
                    </a:cubicBezTo>
                    <a:cubicBezTo>
                      <a:pt x="1758" y="2802"/>
                      <a:pt x="1874" y="2855"/>
                      <a:pt x="1874" y="2855"/>
                    </a:cubicBezTo>
                    <a:lnTo>
                      <a:pt x="1624" y="2819"/>
                    </a:lnTo>
                    <a:cubicBezTo>
                      <a:pt x="1561" y="2810"/>
                      <a:pt x="1499" y="2802"/>
                      <a:pt x="1454" y="2802"/>
                    </a:cubicBezTo>
                    <a:lnTo>
                      <a:pt x="1401" y="2802"/>
                    </a:lnTo>
                    <a:cubicBezTo>
                      <a:pt x="1321" y="2802"/>
                      <a:pt x="1240" y="2802"/>
                      <a:pt x="1196" y="2828"/>
                    </a:cubicBezTo>
                    <a:cubicBezTo>
                      <a:pt x="1062" y="2882"/>
                      <a:pt x="1008" y="3069"/>
                      <a:pt x="1062" y="3265"/>
                    </a:cubicBezTo>
                    <a:cubicBezTo>
                      <a:pt x="1107" y="3417"/>
                      <a:pt x="1160" y="3542"/>
                      <a:pt x="1178" y="3587"/>
                    </a:cubicBezTo>
                    <a:cubicBezTo>
                      <a:pt x="1133" y="3604"/>
                      <a:pt x="999" y="3658"/>
                      <a:pt x="928" y="3658"/>
                    </a:cubicBezTo>
                    <a:lnTo>
                      <a:pt x="919" y="3658"/>
                    </a:lnTo>
                    <a:cubicBezTo>
                      <a:pt x="910" y="3622"/>
                      <a:pt x="857" y="3515"/>
                      <a:pt x="785" y="3488"/>
                    </a:cubicBezTo>
                    <a:cubicBezTo>
                      <a:pt x="768" y="3480"/>
                      <a:pt x="750" y="3480"/>
                      <a:pt x="732" y="3480"/>
                    </a:cubicBezTo>
                    <a:cubicBezTo>
                      <a:pt x="660" y="3480"/>
                      <a:pt x="598" y="3515"/>
                      <a:pt x="598" y="3515"/>
                    </a:cubicBezTo>
                    <a:lnTo>
                      <a:pt x="589" y="3524"/>
                    </a:lnTo>
                    <a:lnTo>
                      <a:pt x="607" y="3542"/>
                    </a:lnTo>
                    <a:cubicBezTo>
                      <a:pt x="607" y="3542"/>
                      <a:pt x="652" y="3542"/>
                      <a:pt x="660" y="3560"/>
                    </a:cubicBezTo>
                    <a:cubicBezTo>
                      <a:pt x="634" y="3569"/>
                      <a:pt x="598" y="3578"/>
                      <a:pt x="598" y="3622"/>
                    </a:cubicBezTo>
                    <a:lnTo>
                      <a:pt x="598" y="3631"/>
                    </a:lnTo>
                    <a:lnTo>
                      <a:pt x="616" y="3631"/>
                    </a:lnTo>
                    <a:cubicBezTo>
                      <a:pt x="634" y="3631"/>
                      <a:pt x="660" y="3640"/>
                      <a:pt x="669" y="3640"/>
                    </a:cubicBezTo>
                    <a:cubicBezTo>
                      <a:pt x="652" y="3649"/>
                      <a:pt x="625" y="3667"/>
                      <a:pt x="625" y="3694"/>
                    </a:cubicBezTo>
                    <a:lnTo>
                      <a:pt x="625" y="3711"/>
                    </a:lnTo>
                    <a:lnTo>
                      <a:pt x="634" y="3703"/>
                    </a:lnTo>
                    <a:lnTo>
                      <a:pt x="669" y="3703"/>
                    </a:lnTo>
                    <a:cubicBezTo>
                      <a:pt x="678" y="3703"/>
                      <a:pt x="687" y="3703"/>
                      <a:pt x="696" y="3711"/>
                    </a:cubicBezTo>
                    <a:cubicBezTo>
                      <a:pt x="696" y="3765"/>
                      <a:pt x="714" y="3845"/>
                      <a:pt x="803" y="3881"/>
                    </a:cubicBezTo>
                    <a:cubicBezTo>
                      <a:pt x="830" y="3890"/>
                      <a:pt x="857" y="3899"/>
                      <a:pt x="875" y="3899"/>
                    </a:cubicBezTo>
                    <a:cubicBezTo>
                      <a:pt x="919" y="3899"/>
                      <a:pt x="955" y="3881"/>
                      <a:pt x="991" y="3872"/>
                    </a:cubicBezTo>
                    <a:cubicBezTo>
                      <a:pt x="1035" y="3863"/>
                      <a:pt x="1080" y="3845"/>
                      <a:pt x="1124" y="3845"/>
                    </a:cubicBezTo>
                    <a:cubicBezTo>
                      <a:pt x="1258" y="3827"/>
                      <a:pt x="1481" y="3801"/>
                      <a:pt x="1481" y="3658"/>
                    </a:cubicBezTo>
                    <a:cubicBezTo>
                      <a:pt x="1481" y="3595"/>
                      <a:pt x="1472" y="3560"/>
                      <a:pt x="1472" y="3524"/>
                    </a:cubicBezTo>
                    <a:cubicBezTo>
                      <a:pt x="1463" y="3480"/>
                      <a:pt x="1454" y="3435"/>
                      <a:pt x="1472" y="3372"/>
                    </a:cubicBezTo>
                    <a:lnTo>
                      <a:pt x="1633" y="3372"/>
                    </a:lnTo>
                    <a:cubicBezTo>
                      <a:pt x="1677" y="3364"/>
                      <a:pt x="1722" y="3355"/>
                      <a:pt x="1749" y="3355"/>
                    </a:cubicBezTo>
                    <a:cubicBezTo>
                      <a:pt x="1811" y="3346"/>
                      <a:pt x="1874" y="3328"/>
                      <a:pt x="1945" y="3310"/>
                    </a:cubicBezTo>
                    <a:cubicBezTo>
                      <a:pt x="2016" y="3283"/>
                      <a:pt x="2079" y="3248"/>
                      <a:pt x="2124" y="3212"/>
                    </a:cubicBezTo>
                    <a:cubicBezTo>
                      <a:pt x="2150" y="3194"/>
                      <a:pt x="2168" y="3176"/>
                      <a:pt x="2177" y="3158"/>
                    </a:cubicBezTo>
                    <a:cubicBezTo>
                      <a:pt x="2195" y="3150"/>
                      <a:pt x="2195" y="3141"/>
                      <a:pt x="2195" y="3141"/>
                    </a:cubicBezTo>
                    <a:lnTo>
                      <a:pt x="2195" y="3141"/>
                    </a:lnTo>
                    <a:cubicBezTo>
                      <a:pt x="2195" y="3141"/>
                      <a:pt x="2195" y="3150"/>
                      <a:pt x="2186" y="3167"/>
                    </a:cubicBezTo>
                    <a:cubicBezTo>
                      <a:pt x="2177" y="3176"/>
                      <a:pt x="2168" y="3203"/>
                      <a:pt x="2150" y="3230"/>
                    </a:cubicBezTo>
                    <a:cubicBezTo>
                      <a:pt x="2106" y="3274"/>
                      <a:pt x="2052" y="3337"/>
                      <a:pt x="1981" y="3381"/>
                    </a:cubicBezTo>
                    <a:cubicBezTo>
                      <a:pt x="1945" y="3399"/>
                      <a:pt x="1909" y="3417"/>
                      <a:pt x="1874" y="3435"/>
                    </a:cubicBezTo>
                    <a:cubicBezTo>
                      <a:pt x="1874" y="3444"/>
                      <a:pt x="1874" y="3453"/>
                      <a:pt x="1874" y="3471"/>
                    </a:cubicBezTo>
                    <a:cubicBezTo>
                      <a:pt x="1865" y="3497"/>
                      <a:pt x="1874" y="3533"/>
                      <a:pt x="1874" y="3569"/>
                    </a:cubicBezTo>
                    <a:cubicBezTo>
                      <a:pt x="1883" y="3604"/>
                      <a:pt x="1900" y="3640"/>
                      <a:pt x="1909" y="3667"/>
                    </a:cubicBezTo>
                    <a:cubicBezTo>
                      <a:pt x="1918" y="3694"/>
                      <a:pt x="1927" y="3711"/>
                      <a:pt x="1927" y="3711"/>
                    </a:cubicBezTo>
                    <a:lnTo>
                      <a:pt x="1883" y="3685"/>
                    </a:lnTo>
                    <a:cubicBezTo>
                      <a:pt x="1865" y="3658"/>
                      <a:pt x="1838" y="3631"/>
                      <a:pt x="1811" y="3604"/>
                    </a:cubicBezTo>
                    <a:cubicBezTo>
                      <a:pt x="1793" y="3587"/>
                      <a:pt x="1776" y="3560"/>
                      <a:pt x="1767" y="3542"/>
                    </a:cubicBezTo>
                    <a:lnTo>
                      <a:pt x="1767" y="3542"/>
                    </a:lnTo>
                    <a:cubicBezTo>
                      <a:pt x="1767" y="3604"/>
                      <a:pt x="1785" y="3658"/>
                      <a:pt x="1838" y="3703"/>
                    </a:cubicBezTo>
                    <a:cubicBezTo>
                      <a:pt x="1954" y="3810"/>
                      <a:pt x="2239" y="3961"/>
                      <a:pt x="2302" y="3988"/>
                    </a:cubicBezTo>
                    <a:cubicBezTo>
                      <a:pt x="2284" y="4042"/>
                      <a:pt x="2248" y="4149"/>
                      <a:pt x="2204" y="4184"/>
                    </a:cubicBezTo>
                    <a:cubicBezTo>
                      <a:pt x="2186" y="4175"/>
                      <a:pt x="2141" y="4157"/>
                      <a:pt x="2088" y="4157"/>
                    </a:cubicBezTo>
                    <a:cubicBezTo>
                      <a:pt x="2061" y="4157"/>
                      <a:pt x="2043" y="4166"/>
                      <a:pt x="2025" y="4166"/>
                    </a:cubicBezTo>
                    <a:cubicBezTo>
                      <a:pt x="2016" y="4166"/>
                      <a:pt x="2008" y="4175"/>
                      <a:pt x="2008" y="4175"/>
                    </a:cubicBezTo>
                    <a:cubicBezTo>
                      <a:pt x="1936" y="4193"/>
                      <a:pt x="1883" y="4211"/>
                      <a:pt x="1883" y="4345"/>
                    </a:cubicBezTo>
                    <a:lnTo>
                      <a:pt x="1892" y="4363"/>
                    </a:lnTo>
                    <a:lnTo>
                      <a:pt x="1909" y="4354"/>
                    </a:lnTo>
                    <a:cubicBezTo>
                      <a:pt x="1909" y="4354"/>
                      <a:pt x="1927" y="4327"/>
                      <a:pt x="1945" y="4327"/>
                    </a:cubicBezTo>
                    <a:cubicBezTo>
                      <a:pt x="1945" y="4345"/>
                      <a:pt x="1945" y="4363"/>
                      <a:pt x="1954" y="4389"/>
                    </a:cubicBezTo>
                    <a:lnTo>
                      <a:pt x="1963" y="4407"/>
                    </a:lnTo>
                    <a:lnTo>
                      <a:pt x="1981" y="4389"/>
                    </a:lnTo>
                    <a:cubicBezTo>
                      <a:pt x="1981" y="4389"/>
                      <a:pt x="1990" y="4363"/>
                      <a:pt x="2016" y="4354"/>
                    </a:cubicBezTo>
                    <a:cubicBezTo>
                      <a:pt x="2016" y="4372"/>
                      <a:pt x="2016" y="4389"/>
                      <a:pt x="2025" y="4416"/>
                    </a:cubicBezTo>
                    <a:lnTo>
                      <a:pt x="2034" y="4434"/>
                    </a:lnTo>
                    <a:lnTo>
                      <a:pt x="2052" y="4416"/>
                    </a:lnTo>
                    <a:cubicBezTo>
                      <a:pt x="2052" y="4416"/>
                      <a:pt x="2052" y="4407"/>
                      <a:pt x="2061" y="4398"/>
                    </a:cubicBezTo>
                    <a:lnTo>
                      <a:pt x="2070" y="4398"/>
                    </a:lnTo>
                    <a:cubicBezTo>
                      <a:pt x="2079" y="4398"/>
                      <a:pt x="2088" y="4398"/>
                      <a:pt x="2088" y="4407"/>
                    </a:cubicBezTo>
                    <a:cubicBezTo>
                      <a:pt x="2124" y="4416"/>
                      <a:pt x="2177" y="4434"/>
                      <a:pt x="2231" y="4434"/>
                    </a:cubicBezTo>
                    <a:lnTo>
                      <a:pt x="2275" y="4434"/>
                    </a:lnTo>
                    <a:cubicBezTo>
                      <a:pt x="2329" y="4416"/>
                      <a:pt x="2347" y="4389"/>
                      <a:pt x="2364" y="4354"/>
                    </a:cubicBezTo>
                    <a:cubicBezTo>
                      <a:pt x="2382" y="4336"/>
                      <a:pt x="2391" y="4309"/>
                      <a:pt x="2409" y="4291"/>
                    </a:cubicBezTo>
                    <a:cubicBezTo>
                      <a:pt x="2427" y="4273"/>
                      <a:pt x="2623" y="4050"/>
                      <a:pt x="2596" y="3845"/>
                    </a:cubicBezTo>
                    <a:cubicBezTo>
                      <a:pt x="2587" y="3747"/>
                      <a:pt x="2525" y="3720"/>
                      <a:pt x="2480" y="3694"/>
                    </a:cubicBezTo>
                    <a:cubicBezTo>
                      <a:pt x="2427" y="3667"/>
                      <a:pt x="2382" y="3649"/>
                      <a:pt x="2418" y="3533"/>
                    </a:cubicBezTo>
                    <a:cubicBezTo>
                      <a:pt x="2445" y="3399"/>
                      <a:pt x="2463" y="3265"/>
                      <a:pt x="2471" y="3176"/>
                    </a:cubicBezTo>
                    <a:cubicBezTo>
                      <a:pt x="2471" y="3123"/>
                      <a:pt x="2480" y="3060"/>
                      <a:pt x="2471" y="2989"/>
                    </a:cubicBezTo>
                    <a:cubicBezTo>
                      <a:pt x="2471" y="2837"/>
                      <a:pt x="2445" y="2686"/>
                      <a:pt x="2445" y="2686"/>
                    </a:cubicBezTo>
                    <a:lnTo>
                      <a:pt x="2445" y="2686"/>
                    </a:lnTo>
                    <a:cubicBezTo>
                      <a:pt x="2445" y="2686"/>
                      <a:pt x="2507" y="2828"/>
                      <a:pt x="2552" y="2980"/>
                    </a:cubicBezTo>
                    <a:cubicBezTo>
                      <a:pt x="2552" y="2989"/>
                      <a:pt x="2561" y="2989"/>
                      <a:pt x="2561" y="2998"/>
                    </a:cubicBezTo>
                    <a:cubicBezTo>
                      <a:pt x="2578" y="3016"/>
                      <a:pt x="2677" y="3078"/>
                      <a:pt x="2775" y="3141"/>
                    </a:cubicBezTo>
                    <a:cubicBezTo>
                      <a:pt x="2882" y="3203"/>
                      <a:pt x="3007" y="3256"/>
                      <a:pt x="3007" y="3256"/>
                    </a:cubicBezTo>
                    <a:cubicBezTo>
                      <a:pt x="3007" y="3256"/>
                      <a:pt x="2873" y="3239"/>
                      <a:pt x="2739" y="3212"/>
                    </a:cubicBezTo>
                    <a:cubicBezTo>
                      <a:pt x="2712" y="3203"/>
                      <a:pt x="2677" y="3194"/>
                      <a:pt x="2650" y="3185"/>
                    </a:cubicBezTo>
                    <a:lnTo>
                      <a:pt x="2650" y="3185"/>
                    </a:lnTo>
                    <a:cubicBezTo>
                      <a:pt x="2757" y="3239"/>
                      <a:pt x="2900" y="3301"/>
                      <a:pt x="3042" y="3301"/>
                    </a:cubicBezTo>
                    <a:cubicBezTo>
                      <a:pt x="3060" y="3301"/>
                      <a:pt x="3087" y="3301"/>
                      <a:pt x="3105" y="3292"/>
                    </a:cubicBezTo>
                    <a:cubicBezTo>
                      <a:pt x="3221" y="3283"/>
                      <a:pt x="3310" y="3221"/>
                      <a:pt x="3390" y="3132"/>
                    </a:cubicBezTo>
                    <a:cubicBezTo>
                      <a:pt x="3560" y="2900"/>
                      <a:pt x="3560" y="2677"/>
                      <a:pt x="3533" y="2525"/>
                    </a:cubicBezTo>
                    <a:cubicBezTo>
                      <a:pt x="3506" y="2338"/>
                      <a:pt x="3408" y="2177"/>
                      <a:pt x="3292" y="2097"/>
                    </a:cubicBezTo>
                    <a:cubicBezTo>
                      <a:pt x="3194" y="2034"/>
                      <a:pt x="3087" y="1981"/>
                      <a:pt x="2980" y="1981"/>
                    </a:cubicBezTo>
                    <a:cubicBezTo>
                      <a:pt x="2882" y="1981"/>
                      <a:pt x="2784" y="2025"/>
                      <a:pt x="2712" y="2132"/>
                    </a:cubicBezTo>
                    <a:lnTo>
                      <a:pt x="2694" y="2159"/>
                    </a:lnTo>
                    <a:lnTo>
                      <a:pt x="2694" y="2159"/>
                    </a:lnTo>
                    <a:lnTo>
                      <a:pt x="2721" y="2150"/>
                    </a:lnTo>
                    <a:cubicBezTo>
                      <a:pt x="2730" y="2150"/>
                      <a:pt x="2828" y="2097"/>
                      <a:pt x="2962" y="2097"/>
                    </a:cubicBezTo>
                    <a:cubicBezTo>
                      <a:pt x="3007" y="2097"/>
                      <a:pt x="3060" y="2106"/>
                      <a:pt x="3105" y="2124"/>
                    </a:cubicBezTo>
                    <a:cubicBezTo>
                      <a:pt x="3212" y="2150"/>
                      <a:pt x="3292" y="2231"/>
                      <a:pt x="3355" y="2347"/>
                    </a:cubicBezTo>
                    <a:cubicBezTo>
                      <a:pt x="3488" y="2596"/>
                      <a:pt x="3435" y="2837"/>
                      <a:pt x="3337" y="2980"/>
                    </a:cubicBezTo>
                    <a:cubicBezTo>
                      <a:pt x="3256" y="3096"/>
                      <a:pt x="3149" y="3167"/>
                      <a:pt x="3042" y="3167"/>
                    </a:cubicBezTo>
                    <a:cubicBezTo>
                      <a:pt x="3033" y="3167"/>
                      <a:pt x="3025" y="3167"/>
                      <a:pt x="3016" y="3158"/>
                    </a:cubicBezTo>
                    <a:cubicBezTo>
                      <a:pt x="2748" y="3141"/>
                      <a:pt x="2552" y="2926"/>
                      <a:pt x="2364" y="2418"/>
                    </a:cubicBezTo>
                    <a:cubicBezTo>
                      <a:pt x="2284" y="2195"/>
                      <a:pt x="2257" y="2124"/>
                      <a:pt x="2248" y="2079"/>
                    </a:cubicBezTo>
                    <a:cubicBezTo>
                      <a:pt x="2231" y="2106"/>
                      <a:pt x="2204" y="2132"/>
                      <a:pt x="2186" y="2159"/>
                    </a:cubicBezTo>
                    <a:cubicBezTo>
                      <a:pt x="2177" y="2168"/>
                      <a:pt x="2159" y="2186"/>
                      <a:pt x="2150" y="2195"/>
                    </a:cubicBezTo>
                    <a:cubicBezTo>
                      <a:pt x="2132" y="2213"/>
                      <a:pt x="2115" y="2222"/>
                      <a:pt x="2106" y="2239"/>
                    </a:cubicBezTo>
                    <a:lnTo>
                      <a:pt x="2079" y="2257"/>
                    </a:lnTo>
                    <a:lnTo>
                      <a:pt x="2052" y="2239"/>
                    </a:lnTo>
                    <a:cubicBezTo>
                      <a:pt x="2034" y="2231"/>
                      <a:pt x="2016" y="2222"/>
                      <a:pt x="1999" y="2204"/>
                    </a:cubicBezTo>
                    <a:cubicBezTo>
                      <a:pt x="1981" y="2195"/>
                      <a:pt x="1972" y="2186"/>
                      <a:pt x="1954" y="2168"/>
                    </a:cubicBezTo>
                    <a:cubicBezTo>
                      <a:pt x="1927" y="2141"/>
                      <a:pt x="1900" y="2115"/>
                      <a:pt x="1874" y="2088"/>
                    </a:cubicBezTo>
                    <a:cubicBezTo>
                      <a:pt x="1847" y="2061"/>
                      <a:pt x="1829" y="2025"/>
                      <a:pt x="1802" y="1990"/>
                    </a:cubicBezTo>
                    <a:cubicBezTo>
                      <a:pt x="1802" y="1972"/>
                      <a:pt x="1785" y="1954"/>
                      <a:pt x="1785" y="1936"/>
                    </a:cubicBezTo>
                    <a:cubicBezTo>
                      <a:pt x="1776" y="1918"/>
                      <a:pt x="1767" y="1900"/>
                      <a:pt x="1767" y="1883"/>
                    </a:cubicBezTo>
                    <a:lnTo>
                      <a:pt x="1767" y="1883"/>
                    </a:lnTo>
                    <a:cubicBezTo>
                      <a:pt x="1776" y="1900"/>
                      <a:pt x="1793" y="1909"/>
                      <a:pt x="1802" y="1927"/>
                    </a:cubicBezTo>
                    <a:cubicBezTo>
                      <a:pt x="1820" y="1936"/>
                      <a:pt x="1829" y="1954"/>
                      <a:pt x="1847" y="1963"/>
                    </a:cubicBezTo>
                    <a:cubicBezTo>
                      <a:pt x="1856" y="1972"/>
                      <a:pt x="1874" y="1990"/>
                      <a:pt x="1883" y="1999"/>
                    </a:cubicBezTo>
                    <a:cubicBezTo>
                      <a:pt x="1900" y="2008"/>
                      <a:pt x="1909" y="2025"/>
                      <a:pt x="1927" y="2034"/>
                    </a:cubicBezTo>
                    <a:cubicBezTo>
                      <a:pt x="1954" y="2052"/>
                      <a:pt x="1981" y="2079"/>
                      <a:pt x="2016" y="2097"/>
                    </a:cubicBezTo>
                    <a:cubicBezTo>
                      <a:pt x="2025" y="2106"/>
                      <a:pt x="2043" y="2124"/>
                      <a:pt x="2052" y="2132"/>
                    </a:cubicBezTo>
                    <a:cubicBezTo>
                      <a:pt x="2061" y="2132"/>
                      <a:pt x="2061" y="2132"/>
                      <a:pt x="2070" y="2141"/>
                    </a:cubicBezTo>
                    <a:cubicBezTo>
                      <a:pt x="2088" y="2124"/>
                      <a:pt x="2106" y="2106"/>
                      <a:pt x="2115" y="2097"/>
                    </a:cubicBezTo>
                    <a:cubicBezTo>
                      <a:pt x="2141" y="2070"/>
                      <a:pt x="2168" y="2043"/>
                      <a:pt x="2195" y="2025"/>
                    </a:cubicBezTo>
                    <a:cubicBezTo>
                      <a:pt x="2239" y="1972"/>
                      <a:pt x="2284" y="1927"/>
                      <a:pt x="2320" y="1874"/>
                    </a:cubicBezTo>
                    <a:lnTo>
                      <a:pt x="2329" y="1856"/>
                    </a:lnTo>
                    <a:lnTo>
                      <a:pt x="2338" y="1838"/>
                    </a:lnTo>
                    <a:cubicBezTo>
                      <a:pt x="2347" y="1829"/>
                      <a:pt x="2454" y="1633"/>
                      <a:pt x="2400" y="1419"/>
                    </a:cubicBezTo>
                    <a:cubicBezTo>
                      <a:pt x="2373" y="1321"/>
                      <a:pt x="2409" y="1267"/>
                      <a:pt x="2454" y="1214"/>
                    </a:cubicBezTo>
                    <a:cubicBezTo>
                      <a:pt x="2498" y="1151"/>
                      <a:pt x="2543" y="1080"/>
                      <a:pt x="2516" y="946"/>
                    </a:cubicBezTo>
                    <a:cubicBezTo>
                      <a:pt x="2471" y="759"/>
                      <a:pt x="2355" y="634"/>
                      <a:pt x="2302" y="589"/>
                    </a:cubicBezTo>
                    <a:cubicBezTo>
                      <a:pt x="2311" y="589"/>
                      <a:pt x="2311" y="580"/>
                      <a:pt x="2320" y="580"/>
                    </a:cubicBezTo>
                    <a:cubicBezTo>
                      <a:pt x="2347" y="580"/>
                      <a:pt x="2391" y="589"/>
                      <a:pt x="2436" y="607"/>
                    </a:cubicBezTo>
                    <a:lnTo>
                      <a:pt x="2463" y="616"/>
                    </a:lnTo>
                    <a:lnTo>
                      <a:pt x="2454" y="589"/>
                    </a:lnTo>
                    <a:cubicBezTo>
                      <a:pt x="2445" y="571"/>
                      <a:pt x="2311" y="277"/>
                      <a:pt x="2079" y="205"/>
                    </a:cubicBezTo>
                    <a:lnTo>
                      <a:pt x="2195" y="205"/>
                    </a:lnTo>
                    <a:lnTo>
                      <a:pt x="2159" y="188"/>
                    </a:lnTo>
                    <a:cubicBezTo>
                      <a:pt x="2159" y="179"/>
                      <a:pt x="1990" y="0"/>
                      <a:pt x="17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5" name="Google Shape;19735;p39"/>
              <p:cNvSpPr/>
              <p:nvPr/>
            </p:nvSpPr>
            <p:spPr>
              <a:xfrm>
                <a:off x="234628" y="627680"/>
                <a:ext cx="107735" cy="13421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4435" extrusionOk="0">
                    <a:moveTo>
                      <a:pt x="2168" y="188"/>
                    </a:moveTo>
                    <a:cubicBezTo>
                      <a:pt x="2168" y="188"/>
                      <a:pt x="2168" y="188"/>
                      <a:pt x="2159" y="197"/>
                    </a:cubicBezTo>
                    <a:cubicBezTo>
                      <a:pt x="2159" y="197"/>
                      <a:pt x="2159" y="205"/>
                      <a:pt x="2150" y="205"/>
                    </a:cubicBezTo>
                    <a:cubicBezTo>
                      <a:pt x="2159" y="205"/>
                      <a:pt x="2159" y="214"/>
                      <a:pt x="2159" y="214"/>
                    </a:cubicBezTo>
                    <a:cubicBezTo>
                      <a:pt x="2168" y="214"/>
                      <a:pt x="2177" y="214"/>
                      <a:pt x="2177" y="223"/>
                    </a:cubicBezTo>
                    <a:lnTo>
                      <a:pt x="2186" y="223"/>
                    </a:lnTo>
                    <a:cubicBezTo>
                      <a:pt x="2186" y="223"/>
                      <a:pt x="2186" y="223"/>
                      <a:pt x="2177" y="232"/>
                    </a:cubicBezTo>
                    <a:cubicBezTo>
                      <a:pt x="2177" y="232"/>
                      <a:pt x="2168" y="241"/>
                      <a:pt x="2159" y="241"/>
                    </a:cubicBezTo>
                    <a:cubicBezTo>
                      <a:pt x="2150" y="241"/>
                      <a:pt x="2141" y="250"/>
                      <a:pt x="2132" y="250"/>
                    </a:cubicBezTo>
                    <a:lnTo>
                      <a:pt x="2097" y="250"/>
                    </a:lnTo>
                    <a:lnTo>
                      <a:pt x="2007" y="241"/>
                    </a:lnTo>
                    <a:lnTo>
                      <a:pt x="2088" y="205"/>
                    </a:lnTo>
                    <a:lnTo>
                      <a:pt x="2114" y="197"/>
                    </a:lnTo>
                    <a:cubicBezTo>
                      <a:pt x="2123" y="188"/>
                      <a:pt x="2132" y="188"/>
                      <a:pt x="2141" y="188"/>
                    </a:cubicBezTo>
                    <a:close/>
                    <a:moveTo>
                      <a:pt x="1642" y="223"/>
                    </a:moveTo>
                    <a:cubicBezTo>
                      <a:pt x="1642" y="223"/>
                      <a:pt x="1633" y="223"/>
                      <a:pt x="1624" y="241"/>
                    </a:cubicBezTo>
                    <a:cubicBezTo>
                      <a:pt x="1615" y="250"/>
                      <a:pt x="1597" y="259"/>
                      <a:pt x="1579" y="277"/>
                    </a:cubicBezTo>
                    <a:cubicBezTo>
                      <a:pt x="1552" y="286"/>
                      <a:pt x="1535" y="313"/>
                      <a:pt x="1508" y="330"/>
                    </a:cubicBezTo>
                    <a:cubicBezTo>
                      <a:pt x="1481" y="348"/>
                      <a:pt x="1454" y="366"/>
                      <a:pt x="1428" y="384"/>
                    </a:cubicBezTo>
                    <a:cubicBezTo>
                      <a:pt x="1401" y="402"/>
                      <a:pt x="1374" y="420"/>
                      <a:pt x="1356" y="437"/>
                    </a:cubicBezTo>
                    <a:cubicBezTo>
                      <a:pt x="1329" y="455"/>
                      <a:pt x="1303" y="473"/>
                      <a:pt x="1285" y="491"/>
                    </a:cubicBezTo>
                    <a:cubicBezTo>
                      <a:pt x="1267" y="500"/>
                      <a:pt x="1240" y="518"/>
                      <a:pt x="1231" y="527"/>
                    </a:cubicBezTo>
                    <a:cubicBezTo>
                      <a:pt x="1222" y="527"/>
                      <a:pt x="1213" y="536"/>
                      <a:pt x="1213" y="536"/>
                    </a:cubicBezTo>
                    <a:cubicBezTo>
                      <a:pt x="1213" y="536"/>
                      <a:pt x="1213" y="527"/>
                      <a:pt x="1222" y="518"/>
                    </a:cubicBezTo>
                    <a:cubicBezTo>
                      <a:pt x="1231" y="500"/>
                      <a:pt x="1240" y="482"/>
                      <a:pt x="1258" y="464"/>
                    </a:cubicBezTo>
                    <a:cubicBezTo>
                      <a:pt x="1276" y="437"/>
                      <a:pt x="1294" y="420"/>
                      <a:pt x="1312" y="393"/>
                    </a:cubicBezTo>
                    <a:cubicBezTo>
                      <a:pt x="1338" y="375"/>
                      <a:pt x="1365" y="348"/>
                      <a:pt x="1392" y="330"/>
                    </a:cubicBezTo>
                    <a:cubicBezTo>
                      <a:pt x="1419" y="313"/>
                      <a:pt x="1454" y="295"/>
                      <a:pt x="1481" y="277"/>
                    </a:cubicBezTo>
                    <a:cubicBezTo>
                      <a:pt x="1508" y="259"/>
                      <a:pt x="1535" y="250"/>
                      <a:pt x="1561" y="241"/>
                    </a:cubicBezTo>
                    <a:cubicBezTo>
                      <a:pt x="1579" y="232"/>
                      <a:pt x="1606" y="232"/>
                      <a:pt x="1615" y="223"/>
                    </a:cubicBezTo>
                    <a:close/>
                    <a:moveTo>
                      <a:pt x="1749" y="268"/>
                    </a:moveTo>
                    <a:cubicBezTo>
                      <a:pt x="1775" y="277"/>
                      <a:pt x="1793" y="286"/>
                      <a:pt x="1802" y="295"/>
                    </a:cubicBezTo>
                    <a:cubicBezTo>
                      <a:pt x="1820" y="304"/>
                      <a:pt x="1829" y="313"/>
                      <a:pt x="1847" y="313"/>
                    </a:cubicBezTo>
                    <a:lnTo>
                      <a:pt x="1856" y="321"/>
                    </a:lnTo>
                    <a:cubicBezTo>
                      <a:pt x="1865" y="321"/>
                      <a:pt x="1874" y="321"/>
                      <a:pt x="1883" y="330"/>
                    </a:cubicBezTo>
                    <a:cubicBezTo>
                      <a:pt x="1891" y="339"/>
                      <a:pt x="1909" y="357"/>
                      <a:pt x="1918" y="375"/>
                    </a:cubicBezTo>
                    <a:cubicBezTo>
                      <a:pt x="1918" y="393"/>
                      <a:pt x="1918" y="411"/>
                      <a:pt x="1918" y="429"/>
                    </a:cubicBezTo>
                    <a:cubicBezTo>
                      <a:pt x="1909" y="446"/>
                      <a:pt x="1909" y="446"/>
                      <a:pt x="1909" y="455"/>
                    </a:cubicBezTo>
                    <a:cubicBezTo>
                      <a:pt x="1900" y="491"/>
                      <a:pt x="1900" y="518"/>
                      <a:pt x="1900" y="553"/>
                    </a:cubicBezTo>
                    <a:cubicBezTo>
                      <a:pt x="1909" y="580"/>
                      <a:pt x="1918" y="616"/>
                      <a:pt x="1936" y="643"/>
                    </a:cubicBezTo>
                    <a:cubicBezTo>
                      <a:pt x="1945" y="669"/>
                      <a:pt x="1954" y="687"/>
                      <a:pt x="1963" y="705"/>
                    </a:cubicBezTo>
                    <a:cubicBezTo>
                      <a:pt x="1972" y="723"/>
                      <a:pt x="1972" y="732"/>
                      <a:pt x="1972" y="732"/>
                    </a:cubicBezTo>
                    <a:cubicBezTo>
                      <a:pt x="1972" y="732"/>
                      <a:pt x="1963" y="723"/>
                      <a:pt x="1945" y="723"/>
                    </a:cubicBezTo>
                    <a:cubicBezTo>
                      <a:pt x="1936" y="705"/>
                      <a:pt x="1909" y="696"/>
                      <a:pt x="1891" y="669"/>
                    </a:cubicBezTo>
                    <a:cubicBezTo>
                      <a:pt x="1865" y="652"/>
                      <a:pt x="1838" y="616"/>
                      <a:pt x="1820" y="571"/>
                    </a:cubicBezTo>
                    <a:cubicBezTo>
                      <a:pt x="1811" y="536"/>
                      <a:pt x="1802" y="482"/>
                      <a:pt x="1811" y="437"/>
                    </a:cubicBezTo>
                    <a:cubicBezTo>
                      <a:pt x="1820" y="420"/>
                      <a:pt x="1829" y="402"/>
                      <a:pt x="1829" y="402"/>
                    </a:cubicBezTo>
                    <a:lnTo>
                      <a:pt x="1811" y="393"/>
                    </a:lnTo>
                    <a:cubicBezTo>
                      <a:pt x="1784" y="384"/>
                      <a:pt x="1767" y="366"/>
                      <a:pt x="1758" y="348"/>
                    </a:cubicBezTo>
                    <a:cubicBezTo>
                      <a:pt x="1749" y="339"/>
                      <a:pt x="1740" y="330"/>
                      <a:pt x="1731" y="321"/>
                    </a:cubicBezTo>
                    <a:cubicBezTo>
                      <a:pt x="1722" y="313"/>
                      <a:pt x="1695" y="313"/>
                      <a:pt x="1677" y="313"/>
                    </a:cubicBezTo>
                    <a:cubicBezTo>
                      <a:pt x="1659" y="321"/>
                      <a:pt x="1659" y="330"/>
                      <a:pt x="1659" y="330"/>
                    </a:cubicBezTo>
                    <a:cubicBezTo>
                      <a:pt x="1659" y="330"/>
                      <a:pt x="1659" y="321"/>
                      <a:pt x="1668" y="304"/>
                    </a:cubicBezTo>
                    <a:cubicBezTo>
                      <a:pt x="1677" y="286"/>
                      <a:pt x="1704" y="268"/>
                      <a:pt x="1749" y="268"/>
                    </a:cubicBezTo>
                    <a:close/>
                    <a:moveTo>
                      <a:pt x="1490" y="544"/>
                    </a:moveTo>
                    <a:cubicBezTo>
                      <a:pt x="1490" y="545"/>
                      <a:pt x="1490" y="553"/>
                      <a:pt x="1481" y="571"/>
                    </a:cubicBezTo>
                    <a:cubicBezTo>
                      <a:pt x="1463" y="589"/>
                      <a:pt x="1454" y="607"/>
                      <a:pt x="1445" y="634"/>
                    </a:cubicBezTo>
                    <a:cubicBezTo>
                      <a:pt x="1428" y="660"/>
                      <a:pt x="1410" y="696"/>
                      <a:pt x="1392" y="723"/>
                    </a:cubicBezTo>
                    <a:cubicBezTo>
                      <a:pt x="1374" y="759"/>
                      <a:pt x="1356" y="794"/>
                      <a:pt x="1347" y="830"/>
                    </a:cubicBezTo>
                    <a:cubicBezTo>
                      <a:pt x="1329" y="866"/>
                      <a:pt x="1312" y="901"/>
                      <a:pt x="1294" y="928"/>
                    </a:cubicBezTo>
                    <a:cubicBezTo>
                      <a:pt x="1285" y="964"/>
                      <a:pt x="1267" y="999"/>
                      <a:pt x="1258" y="1026"/>
                    </a:cubicBezTo>
                    <a:cubicBezTo>
                      <a:pt x="1249" y="1053"/>
                      <a:pt x="1240" y="1080"/>
                      <a:pt x="1231" y="1098"/>
                    </a:cubicBezTo>
                    <a:cubicBezTo>
                      <a:pt x="1222" y="1115"/>
                      <a:pt x="1222" y="1124"/>
                      <a:pt x="1222" y="1124"/>
                    </a:cubicBezTo>
                    <a:cubicBezTo>
                      <a:pt x="1222" y="1124"/>
                      <a:pt x="1222" y="1115"/>
                      <a:pt x="1213" y="1098"/>
                    </a:cubicBezTo>
                    <a:cubicBezTo>
                      <a:pt x="1213" y="1080"/>
                      <a:pt x="1205" y="1053"/>
                      <a:pt x="1205" y="1017"/>
                    </a:cubicBezTo>
                    <a:cubicBezTo>
                      <a:pt x="1213" y="982"/>
                      <a:pt x="1213" y="946"/>
                      <a:pt x="1222" y="910"/>
                    </a:cubicBezTo>
                    <a:cubicBezTo>
                      <a:pt x="1231" y="866"/>
                      <a:pt x="1240" y="830"/>
                      <a:pt x="1258" y="785"/>
                    </a:cubicBezTo>
                    <a:cubicBezTo>
                      <a:pt x="1276" y="750"/>
                      <a:pt x="1303" y="714"/>
                      <a:pt x="1320" y="678"/>
                    </a:cubicBezTo>
                    <a:cubicBezTo>
                      <a:pt x="1347" y="652"/>
                      <a:pt x="1374" y="625"/>
                      <a:pt x="1401" y="598"/>
                    </a:cubicBezTo>
                    <a:cubicBezTo>
                      <a:pt x="1428" y="580"/>
                      <a:pt x="1445" y="571"/>
                      <a:pt x="1463" y="553"/>
                    </a:cubicBezTo>
                    <a:cubicBezTo>
                      <a:pt x="1481" y="553"/>
                      <a:pt x="1490" y="545"/>
                      <a:pt x="1490" y="544"/>
                    </a:cubicBezTo>
                    <a:close/>
                    <a:moveTo>
                      <a:pt x="2034" y="839"/>
                    </a:moveTo>
                    <a:cubicBezTo>
                      <a:pt x="2034" y="839"/>
                      <a:pt x="2043" y="848"/>
                      <a:pt x="2061" y="857"/>
                    </a:cubicBezTo>
                    <a:cubicBezTo>
                      <a:pt x="2070" y="866"/>
                      <a:pt x="2088" y="883"/>
                      <a:pt x="2114" y="892"/>
                    </a:cubicBezTo>
                    <a:cubicBezTo>
                      <a:pt x="2132" y="910"/>
                      <a:pt x="2168" y="928"/>
                      <a:pt x="2195" y="946"/>
                    </a:cubicBezTo>
                    <a:cubicBezTo>
                      <a:pt x="2222" y="964"/>
                      <a:pt x="2257" y="982"/>
                      <a:pt x="2293" y="999"/>
                    </a:cubicBezTo>
                    <a:cubicBezTo>
                      <a:pt x="2329" y="1017"/>
                      <a:pt x="2364" y="1035"/>
                      <a:pt x="2391" y="1053"/>
                    </a:cubicBezTo>
                    <a:cubicBezTo>
                      <a:pt x="2427" y="1080"/>
                      <a:pt x="2453" y="1107"/>
                      <a:pt x="2471" y="1133"/>
                    </a:cubicBezTo>
                    <a:cubicBezTo>
                      <a:pt x="2489" y="1160"/>
                      <a:pt x="2498" y="1187"/>
                      <a:pt x="2498" y="1205"/>
                    </a:cubicBezTo>
                    <a:cubicBezTo>
                      <a:pt x="2507" y="1222"/>
                      <a:pt x="2507" y="1231"/>
                      <a:pt x="2507" y="1231"/>
                    </a:cubicBezTo>
                    <a:cubicBezTo>
                      <a:pt x="2507" y="1231"/>
                      <a:pt x="2498" y="1222"/>
                      <a:pt x="2489" y="1214"/>
                    </a:cubicBezTo>
                    <a:cubicBezTo>
                      <a:pt x="2480" y="1196"/>
                      <a:pt x="2453" y="1178"/>
                      <a:pt x="2436" y="1160"/>
                    </a:cubicBezTo>
                    <a:cubicBezTo>
                      <a:pt x="2418" y="1142"/>
                      <a:pt x="2391" y="1133"/>
                      <a:pt x="2355" y="1115"/>
                    </a:cubicBezTo>
                    <a:cubicBezTo>
                      <a:pt x="2329" y="1098"/>
                      <a:pt x="2293" y="1080"/>
                      <a:pt x="2257" y="1062"/>
                    </a:cubicBezTo>
                    <a:cubicBezTo>
                      <a:pt x="2222" y="1044"/>
                      <a:pt x="2186" y="1026"/>
                      <a:pt x="2159" y="999"/>
                    </a:cubicBezTo>
                    <a:cubicBezTo>
                      <a:pt x="2123" y="982"/>
                      <a:pt x="2106" y="955"/>
                      <a:pt x="2079" y="928"/>
                    </a:cubicBezTo>
                    <a:cubicBezTo>
                      <a:pt x="2061" y="901"/>
                      <a:pt x="2052" y="883"/>
                      <a:pt x="2043" y="866"/>
                    </a:cubicBezTo>
                    <a:cubicBezTo>
                      <a:pt x="2043" y="848"/>
                      <a:pt x="2034" y="839"/>
                      <a:pt x="2034" y="839"/>
                    </a:cubicBezTo>
                    <a:close/>
                    <a:moveTo>
                      <a:pt x="1642" y="678"/>
                    </a:moveTo>
                    <a:cubicBezTo>
                      <a:pt x="1642" y="678"/>
                      <a:pt x="1642" y="687"/>
                      <a:pt x="1651" y="714"/>
                    </a:cubicBezTo>
                    <a:cubicBezTo>
                      <a:pt x="1659" y="741"/>
                      <a:pt x="1677" y="768"/>
                      <a:pt x="1695" y="803"/>
                    </a:cubicBezTo>
                    <a:cubicBezTo>
                      <a:pt x="1713" y="839"/>
                      <a:pt x="1749" y="875"/>
                      <a:pt x="1784" y="919"/>
                    </a:cubicBezTo>
                    <a:cubicBezTo>
                      <a:pt x="1811" y="964"/>
                      <a:pt x="1847" y="1008"/>
                      <a:pt x="1883" y="1053"/>
                    </a:cubicBezTo>
                    <a:cubicBezTo>
                      <a:pt x="1918" y="1098"/>
                      <a:pt x="1945" y="1160"/>
                      <a:pt x="1972" y="1214"/>
                    </a:cubicBezTo>
                    <a:cubicBezTo>
                      <a:pt x="1990" y="1267"/>
                      <a:pt x="1998" y="1321"/>
                      <a:pt x="1998" y="1365"/>
                    </a:cubicBezTo>
                    <a:cubicBezTo>
                      <a:pt x="2007" y="1410"/>
                      <a:pt x="1998" y="1446"/>
                      <a:pt x="1998" y="1472"/>
                    </a:cubicBezTo>
                    <a:cubicBezTo>
                      <a:pt x="1990" y="1499"/>
                      <a:pt x="1990" y="1508"/>
                      <a:pt x="1990" y="1508"/>
                    </a:cubicBezTo>
                    <a:cubicBezTo>
                      <a:pt x="1990" y="1508"/>
                      <a:pt x="1981" y="1499"/>
                      <a:pt x="1981" y="1472"/>
                    </a:cubicBezTo>
                    <a:cubicBezTo>
                      <a:pt x="1972" y="1446"/>
                      <a:pt x="1963" y="1410"/>
                      <a:pt x="1945" y="1374"/>
                    </a:cubicBezTo>
                    <a:cubicBezTo>
                      <a:pt x="1936" y="1330"/>
                      <a:pt x="1918" y="1285"/>
                      <a:pt x="1891" y="1240"/>
                    </a:cubicBezTo>
                    <a:cubicBezTo>
                      <a:pt x="1874" y="1196"/>
                      <a:pt x="1847" y="1151"/>
                      <a:pt x="1811" y="1107"/>
                    </a:cubicBezTo>
                    <a:cubicBezTo>
                      <a:pt x="1775" y="1062"/>
                      <a:pt x="1740" y="1008"/>
                      <a:pt x="1713" y="964"/>
                    </a:cubicBezTo>
                    <a:cubicBezTo>
                      <a:pt x="1686" y="919"/>
                      <a:pt x="1659" y="866"/>
                      <a:pt x="1651" y="830"/>
                    </a:cubicBezTo>
                    <a:cubicBezTo>
                      <a:pt x="1633" y="785"/>
                      <a:pt x="1633" y="741"/>
                      <a:pt x="1633" y="714"/>
                    </a:cubicBezTo>
                    <a:cubicBezTo>
                      <a:pt x="1642" y="687"/>
                      <a:pt x="1642" y="678"/>
                      <a:pt x="1642" y="678"/>
                    </a:cubicBezTo>
                    <a:close/>
                    <a:moveTo>
                      <a:pt x="1472" y="1044"/>
                    </a:moveTo>
                    <a:cubicBezTo>
                      <a:pt x="1472" y="1044"/>
                      <a:pt x="1472" y="1053"/>
                      <a:pt x="1481" y="1071"/>
                    </a:cubicBezTo>
                    <a:cubicBezTo>
                      <a:pt x="1481" y="1089"/>
                      <a:pt x="1499" y="1107"/>
                      <a:pt x="1499" y="1142"/>
                    </a:cubicBezTo>
                    <a:cubicBezTo>
                      <a:pt x="1499" y="1169"/>
                      <a:pt x="1508" y="1205"/>
                      <a:pt x="1499" y="1240"/>
                    </a:cubicBezTo>
                    <a:cubicBezTo>
                      <a:pt x="1499" y="1285"/>
                      <a:pt x="1490" y="1321"/>
                      <a:pt x="1481" y="1365"/>
                    </a:cubicBezTo>
                    <a:cubicBezTo>
                      <a:pt x="1472" y="1401"/>
                      <a:pt x="1454" y="1437"/>
                      <a:pt x="1436" y="1472"/>
                    </a:cubicBezTo>
                    <a:cubicBezTo>
                      <a:pt x="1419" y="1508"/>
                      <a:pt x="1392" y="1535"/>
                      <a:pt x="1374" y="1561"/>
                    </a:cubicBezTo>
                    <a:cubicBezTo>
                      <a:pt x="1356" y="1579"/>
                      <a:pt x="1329" y="1597"/>
                      <a:pt x="1320" y="1606"/>
                    </a:cubicBezTo>
                    <a:cubicBezTo>
                      <a:pt x="1303" y="1615"/>
                      <a:pt x="1294" y="1624"/>
                      <a:pt x="1294" y="1624"/>
                    </a:cubicBezTo>
                    <a:cubicBezTo>
                      <a:pt x="1294" y="1624"/>
                      <a:pt x="1303" y="1615"/>
                      <a:pt x="1303" y="1597"/>
                    </a:cubicBezTo>
                    <a:cubicBezTo>
                      <a:pt x="1312" y="1579"/>
                      <a:pt x="1320" y="1561"/>
                      <a:pt x="1329" y="1535"/>
                    </a:cubicBezTo>
                    <a:cubicBezTo>
                      <a:pt x="1347" y="1508"/>
                      <a:pt x="1356" y="1472"/>
                      <a:pt x="1365" y="1446"/>
                    </a:cubicBezTo>
                    <a:cubicBezTo>
                      <a:pt x="1383" y="1410"/>
                      <a:pt x="1392" y="1374"/>
                      <a:pt x="1401" y="1338"/>
                    </a:cubicBezTo>
                    <a:cubicBezTo>
                      <a:pt x="1410" y="1303"/>
                      <a:pt x="1419" y="1267"/>
                      <a:pt x="1428" y="1231"/>
                    </a:cubicBezTo>
                    <a:cubicBezTo>
                      <a:pt x="1436" y="1196"/>
                      <a:pt x="1445" y="1169"/>
                      <a:pt x="1454" y="1142"/>
                    </a:cubicBezTo>
                    <a:cubicBezTo>
                      <a:pt x="1454" y="1107"/>
                      <a:pt x="1463" y="1089"/>
                      <a:pt x="1463" y="1071"/>
                    </a:cubicBezTo>
                    <a:cubicBezTo>
                      <a:pt x="1463" y="1053"/>
                      <a:pt x="1472" y="1044"/>
                      <a:pt x="1472" y="1044"/>
                    </a:cubicBezTo>
                    <a:close/>
                    <a:moveTo>
                      <a:pt x="1775" y="1401"/>
                    </a:moveTo>
                    <a:cubicBezTo>
                      <a:pt x="1775" y="1401"/>
                      <a:pt x="1775" y="1419"/>
                      <a:pt x="1775" y="1437"/>
                    </a:cubicBezTo>
                    <a:cubicBezTo>
                      <a:pt x="1775" y="1454"/>
                      <a:pt x="1775" y="1481"/>
                      <a:pt x="1767" y="1517"/>
                    </a:cubicBezTo>
                    <a:cubicBezTo>
                      <a:pt x="1758" y="1544"/>
                      <a:pt x="1749" y="1579"/>
                      <a:pt x="1731" y="1615"/>
                    </a:cubicBezTo>
                    <a:cubicBezTo>
                      <a:pt x="1713" y="1651"/>
                      <a:pt x="1686" y="1686"/>
                      <a:pt x="1668" y="1731"/>
                    </a:cubicBezTo>
                    <a:cubicBezTo>
                      <a:pt x="1642" y="1767"/>
                      <a:pt x="1624" y="1793"/>
                      <a:pt x="1597" y="1829"/>
                    </a:cubicBezTo>
                    <a:cubicBezTo>
                      <a:pt x="1579" y="1865"/>
                      <a:pt x="1552" y="1892"/>
                      <a:pt x="1535" y="1918"/>
                    </a:cubicBezTo>
                    <a:cubicBezTo>
                      <a:pt x="1517" y="1945"/>
                      <a:pt x="1499" y="1963"/>
                      <a:pt x="1490" y="1981"/>
                    </a:cubicBezTo>
                    <a:cubicBezTo>
                      <a:pt x="1481" y="1990"/>
                      <a:pt x="1472" y="1999"/>
                      <a:pt x="1472" y="1999"/>
                    </a:cubicBezTo>
                    <a:cubicBezTo>
                      <a:pt x="1472" y="1999"/>
                      <a:pt x="1472" y="1990"/>
                      <a:pt x="1481" y="1972"/>
                    </a:cubicBezTo>
                    <a:cubicBezTo>
                      <a:pt x="1481" y="1954"/>
                      <a:pt x="1481" y="1927"/>
                      <a:pt x="1499" y="1892"/>
                    </a:cubicBezTo>
                    <a:cubicBezTo>
                      <a:pt x="1508" y="1865"/>
                      <a:pt x="1517" y="1829"/>
                      <a:pt x="1544" y="1793"/>
                    </a:cubicBezTo>
                    <a:cubicBezTo>
                      <a:pt x="1561" y="1758"/>
                      <a:pt x="1579" y="1722"/>
                      <a:pt x="1597" y="1686"/>
                    </a:cubicBezTo>
                    <a:cubicBezTo>
                      <a:pt x="1624" y="1651"/>
                      <a:pt x="1651" y="1615"/>
                      <a:pt x="1668" y="1588"/>
                    </a:cubicBezTo>
                    <a:cubicBezTo>
                      <a:pt x="1686" y="1553"/>
                      <a:pt x="1713" y="1526"/>
                      <a:pt x="1722" y="1499"/>
                    </a:cubicBezTo>
                    <a:cubicBezTo>
                      <a:pt x="1740" y="1472"/>
                      <a:pt x="1758" y="1446"/>
                      <a:pt x="1767" y="1428"/>
                    </a:cubicBezTo>
                    <a:cubicBezTo>
                      <a:pt x="1775" y="1419"/>
                      <a:pt x="1775" y="1401"/>
                      <a:pt x="1775" y="1401"/>
                    </a:cubicBezTo>
                    <a:close/>
                    <a:moveTo>
                      <a:pt x="1811" y="0"/>
                    </a:moveTo>
                    <a:cubicBezTo>
                      <a:pt x="1570" y="0"/>
                      <a:pt x="1410" y="179"/>
                      <a:pt x="1401" y="188"/>
                    </a:cubicBezTo>
                    <a:lnTo>
                      <a:pt x="1374" y="205"/>
                    </a:lnTo>
                    <a:lnTo>
                      <a:pt x="1481" y="205"/>
                    </a:lnTo>
                    <a:cubicBezTo>
                      <a:pt x="1258" y="277"/>
                      <a:pt x="1124" y="571"/>
                      <a:pt x="1115" y="589"/>
                    </a:cubicBezTo>
                    <a:lnTo>
                      <a:pt x="1097" y="616"/>
                    </a:lnTo>
                    <a:lnTo>
                      <a:pt x="1133" y="607"/>
                    </a:lnTo>
                    <a:cubicBezTo>
                      <a:pt x="1169" y="589"/>
                      <a:pt x="1213" y="589"/>
                      <a:pt x="1240" y="589"/>
                    </a:cubicBezTo>
                    <a:lnTo>
                      <a:pt x="1258" y="589"/>
                    </a:lnTo>
                    <a:cubicBezTo>
                      <a:pt x="1213" y="634"/>
                      <a:pt x="1089" y="759"/>
                      <a:pt x="1044" y="946"/>
                    </a:cubicBezTo>
                    <a:cubicBezTo>
                      <a:pt x="1017" y="1080"/>
                      <a:pt x="1071" y="1151"/>
                      <a:pt x="1106" y="1214"/>
                    </a:cubicBezTo>
                    <a:cubicBezTo>
                      <a:pt x="1151" y="1267"/>
                      <a:pt x="1187" y="1321"/>
                      <a:pt x="1160" y="1419"/>
                    </a:cubicBezTo>
                    <a:cubicBezTo>
                      <a:pt x="1106" y="1633"/>
                      <a:pt x="1222" y="1829"/>
                      <a:pt x="1222" y="1838"/>
                    </a:cubicBezTo>
                    <a:lnTo>
                      <a:pt x="1231" y="1856"/>
                    </a:lnTo>
                    <a:lnTo>
                      <a:pt x="1240" y="1874"/>
                    </a:lnTo>
                    <a:cubicBezTo>
                      <a:pt x="1285" y="1927"/>
                      <a:pt x="1329" y="1972"/>
                      <a:pt x="1374" y="2025"/>
                    </a:cubicBezTo>
                    <a:cubicBezTo>
                      <a:pt x="1401" y="2043"/>
                      <a:pt x="1419" y="2070"/>
                      <a:pt x="1445" y="2097"/>
                    </a:cubicBezTo>
                    <a:cubicBezTo>
                      <a:pt x="1463" y="2106"/>
                      <a:pt x="1481" y="2124"/>
                      <a:pt x="1499" y="2141"/>
                    </a:cubicBezTo>
                    <a:cubicBezTo>
                      <a:pt x="1499" y="2132"/>
                      <a:pt x="1508" y="2132"/>
                      <a:pt x="1508" y="2132"/>
                    </a:cubicBezTo>
                    <a:cubicBezTo>
                      <a:pt x="1526" y="2124"/>
                      <a:pt x="1535" y="2106"/>
                      <a:pt x="1552" y="2097"/>
                    </a:cubicBezTo>
                    <a:cubicBezTo>
                      <a:pt x="1579" y="2079"/>
                      <a:pt x="1606" y="2052"/>
                      <a:pt x="1633" y="2034"/>
                    </a:cubicBezTo>
                    <a:cubicBezTo>
                      <a:pt x="1651" y="2025"/>
                      <a:pt x="1668" y="2008"/>
                      <a:pt x="1677" y="1999"/>
                    </a:cubicBezTo>
                    <a:cubicBezTo>
                      <a:pt x="1695" y="1990"/>
                      <a:pt x="1704" y="1972"/>
                      <a:pt x="1722" y="1963"/>
                    </a:cubicBezTo>
                    <a:cubicBezTo>
                      <a:pt x="1731" y="1954"/>
                      <a:pt x="1749" y="1936"/>
                      <a:pt x="1758" y="1927"/>
                    </a:cubicBezTo>
                    <a:cubicBezTo>
                      <a:pt x="1775" y="1909"/>
                      <a:pt x="1784" y="1900"/>
                      <a:pt x="1802" y="1883"/>
                    </a:cubicBezTo>
                    <a:lnTo>
                      <a:pt x="1802" y="1883"/>
                    </a:lnTo>
                    <a:cubicBezTo>
                      <a:pt x="1793" y="1900"/>
                      <a:pt x="1793" y="1918"/>
                      <a:pt x="1784" y="1936"/>
                    </a:cubicBezTo>
                    <a:cubicBezTo>
                      <a:pt x="1775" y="1954"/>
                      <a:pt x="1767" y="1972"/>
                      <a:pt x="1758" y="1990"/>
                    </a:cubicBezTo>
                    <a:cubicBezTo>
                      <a:pt x="1740" y="2025"/>
                      <a:pt x="1713" y="2061"/>
                      <a:pt x="1695" y="2088"/>
                    </a:cubicBezTo>
                    <a:cubicBezTo>
                      <a:pt x="1668" y="2115"/>
                      <a:pt x="1642" y="2141"/>
                      <a:pt x="1606" y="2168"/>
                    </a:cubicBezTo>
                    <a:cubicBezTo>
                      <a:pt x="1597" y="2186"/>
                      <a:pt x="1579" y="2195"/>
                      <a:pt x="1561" y="2204"/>
                    </a:cubicBezTo>
                    <a:cubicBezTo>
                      <a:pt x="1552" y="2222"/>
                      <a:pt x="1535" y="2231"/>
                      <a:pt x="1517" y="2239"/>
                    </a:cubicBezTo>
                    <a:lnTo>
                      <a:pt x="1481" y="2257"/>
                    </a:lnTo>
                    <a:lnTo>
                      <a:pt x="1463" y="2239"/>
                    </a:lnTo>
                    <a:cubicBezTo>
                      <a:pt x="1445" y="2222"/>
                      <a:pt x="1428" y="2213"/>
                      <a:pt x="1419" y="2195"/>
                    </a:cubicBezTo>
                    <a:cubicBezTo>
                      <a:pt x="1401" y="2186"/>
                      <a:pt x="1392" y="2168"/>
                      <a:pt x="1383" y="2159"/>
                    </a:cubicBezTo>
                    <a:cubicBezTo>
                      <a:pt x="1356" y="2132"/>
                      <a:pt x="1338" y="2106"/>
                      <a:pt x="1320" y="2079"/>
                    </a:cubicBezTo>
                    <a:cubicBezTo>
                      <a:pt x="1303" y="2124"/>
                      <a:pt x="1276" y="2195"/>
                      <a:pt x="1205" y="2418"/>
                    </a:cubicBezTo>
                    <a:cubicBezTo>
                      <a:pt x="1017" y="2926"/>
                      <a:pt x="821" y="3141"/>
                      <a:pt x="553" y="3158"/>
                    </a:cubicBezTo>
                    <a:cubicBezTo>
                      <a:pt x="544" y="3167"/>
                      <a:pt x="535" y="3167"/>
                      <a:pt x="527" y="3167"/>
                    </a:cubicBezTo>
                    <a:cubicBezTo>
                      <a:pt x="419" y="3167"/>
                      <a:pt x="303" y="3096"/>
                      <a:pt x="232" y="2980"/>
                    </a:cubicBezTo>
                    <a:cubicBezTo>
                      <a:pt x="134" y="2837"/>
                      <a:pt x="80" y="2596"/>
                      <a:pt x="205" y="2347"/>
                    </a:cubicBezTo>
                    <a:cubicBezTo>
                      <a:pt x="268" y="2231"/>
                      <a:pt x="357" y="2150"/>
                      <a:pt x="455" y="2124"/>
                    </a:cubicBezTo>
                    <a:cubicBezTo>
                      <a:pt x="509" y="2106"/>
                      <a:pt x="553" y="2097"/>
                      <a:pt x="598" y="2097"/>
                    </a:cubicBezTo>
                    <a:cubicBezTo>
                      <a:pt x="732" y="2097"/>
                      <a:pt x="839" y="2150"/>
                      <a:pt x="839" y="2150"/>
                    </a:cubicBezTo>
                    <a:lnTo>
                      <a:pt x="866" y="2159"/>
                    </a:lnTo>
                    <a:lnTo>
                      <a:pt x="857" y="2132"/>
                    </a:lnTo>
                    <a:cubicBezTo>
                      <a:pt x="776" y="2025"/>
                      <a:pt x="687" y="1981"/>
                      <a:pt x="589" y="1981"/>
                    </a:cubicBezTo>
                    <a:cubicBezTo>
                      <a:pt x="482" y="1981"/>
                      <a:pt x="366" y="2034"/>
                      <a:pt x="268" y="2097"/>
                    </a:cubicBezTo>
                    <a:cubicBezTo>
                      <a:pt x="152" y="2177"/>
                      <a:pt x="63" y="2338"/>
                      <a:pt x="27" y="2525"/>
                    </a:cubicBezTo>
                    <a:cubicBezTo>
                      <a:pt x="0" y="2677"/>
                      <a:pt x="9" y="2900"/>
                      <a:pt x="179" y="3132"/>
                    </a:cubicBezTo>
                    <a:cubicBezTo>
                      <a:pt x="250" y="3221"/>
                      <a:pt x="348" y="3283"/>
                      <a:pt x="455" y="3292"/>
                    </a:cubicBezTo>
                    <a:cubicBezTo>
                      <a:pt x="482" y="3301"/>
                      <a:pt x="500" y="3301"/>
                      <a:pt x="527" y="3301"/>
                    </a:cubicBezTo>
                    <a:cubicBezTo>
                      <a:pt x="669" y="3301"/>
                      <a:pt x="812" y="3239"/>
                      <a:pt x="919" y="3185"/>
                    </a:cubicBezTo>
                    <a:lnTo>
                      <a:pt x="919" y="3185"/>
                    </a:lnTo>
                    <a:cubicBezTo>
                      <a:pt x="883" y="3194"/>
                      <a:pt x="857" y="3203"/>
                      <a:pt x="821" y="3212"/>
                    </a:cubicBezTo>
                    <a:cubicBezTo>
                      <a:pt x="687" y="3239"/>
                      <a:pt x="562" y="3256"/>
                      <a:pt x="562" y="3256"/>
                    </a:cubicBezTo>
                    <a:cubicBezTo>
                      <a:pt x="562" y="3256"/>
                      <a:pt x="678" y="3203"/>
                      <a:pt x="794" y="3141"/>
                    </a:cubicBezTo>
                    <a:cubicBezTo>
                      <a:pt x="892" y="3078"/>
                      <a:pt x="981" y="3016"/>
                      <a:pt x="1008" y="2998"/>
                    </a:cubicBezTo>
                    <a:cubicBezTo>
                      <a:pt x="1008" y="2989"/>
                      <a:pt x="1008" y="2989"/>
                      <a:pt x="1008" y="2980"/>
                    </a:cubicBezTo>
                    <a:cubicBezTo>
                      <a:pt x="1053" y="2828"/>
                      <a:pt x="1115" y="2686"/>
                      <a:pt x="1115" y="2686"/>
                    </a:cubicBezTo>
                    <a:lnTo>
                      <a:pt x="1115" y="2686"/>
                    </a:lnTo>
                    <a:cubicBezTo>
                      <a:pt x="1115" y="2686"/>
                      <a:pt x="1097" y="2837"/>
                      <a:pt x="1089" y="2989"/>
                    </a:cubicBezTo>
                    <a:cubicBezTo>
                      <a:pt x="1089" y="3060"/>
                      <a:pt x="1089" y="3123"/>
                      <a:pt x="1089" y="3176"/>
                    </a:cubicBezTo>
                    <a:cubicBezTo>
                      <a:pt x="1097" y="3265"/>
                      <a:pt x="1115" y="3399"/>
                      <a:pt x="1151" y="3533"/>
                    </a:cubicBezTo>
                    <a:cubicBezTo>
                      <a:pt x="1178" y="3649"/>
                      <a:pt x="1142" y="3667"/>
                      <a:pt x="1080" y="3694"/>
                    </a:cubicBezTo>
                    <a:cubicBezTo>
                      <a:pt x="1035" y="3720"/>
                      <a:pt x="981" y="3747"/>
                      <a:pt x="964" y="3845"/>
                    </a:cubicBezTo>
                    <a:cubicBezTo>
                      <a:pt x="937" y="4050"/>
                      <a:pt x="1142" y="4273"/>
                      <a:pt x="1151" y="4291"/>
                    </a:cubicBezTo>
                    <a:cubicBezTo>
                      <a:pt x="1169" y="4309"/>
                      <a:pt x="1187" y="4336"/>
                      <a:pt x="1196" y="4354"/>
                    </a:cubicBezTo>
                    <a:cubicBezTo>
                      <a:pt x="1222" y="4389"/>
                      <a:pt x="1240" y="4416"/>
                      <a:pt x="1285" y="4434"/>
                    </a:cubicBezTo>
                    <a:lnTo>
                      <a:pt x="1338" y="4434"/>
                    </a:lnTo>
                    <a:cubicBezTo>
                      <a:pt x="1383" y="4434"/>
                      <a:pt x="1436" y="4416"/>
                      <a:pt x="1472" y="4407"/>
                    </a:cubicBezTo>
                    <a:cubicBezTo>
                      <a:pt x="1481" y="4398"/>
                      <a:pt x="1490" y="4398"/>
                      <a:pt x="1490" y="4398"/>
                    </a:cubicBezTo>
                    <a:lnTo>
                      <a:pt x="1499" y="4398"/>
                    </a:lnTo>
                    <a:cubicBezTo>
                      <a:pt x="1508" y="4407"/>
                      <a:pt x="1517" y="4416"/>
                      <a:pt x="1517" y="4416"/>
                    </a:cubicBezTo>
                    <a:lnTo>
                      <a:pt x="1526" y="4434"/>
                    </a:lnTo>
                    <a:lnTo>
                      <a:pt x="1544" y="4416"/>
                    </a:lnTo>
                    <a:cubicBezTo>
                      <a:pt x="1544" y="4389"/>
                      <a:pt x="1544" y="4372"/>
                      <a:pt x="1544" y="4354"/>
                    </a:cubicBezTo>
                    <a:cubicBezTo>
                      <a:pt x="1570" y="4363"/>
                      <a:pt x="1588" y="4389"/>
                      <a:pt x="1588" y="4389"/>
                    </a:cubicBezTo>
                    <a:lnTo>
                      <a:pt x="1597" y="4407"/>
                    </a:lnTo>
                    <a:lnTo>
                      <a:pt x="1615" y="4389"/>
                    </a:lnTo>
                    <a:cubicBezTo>
                      <a:pt x="1624" y="4363"/>
                      <a:pt x="1624" y="4345"/>
                      <a:pt x="1615" y="4327"/>
                    </a:cubicBezTo>
                    <a:cubicBezTo>
                      <a:pt x="1642" y="4327"/>
                      <a:pt x="1659" y="4354"/>
                      <a:pt x="1659" y="4354"/>
                    </a:cubicBezTo>
                    <a:lnTo>
                      <a:pt x="1677" y="4363"/>
                    </a:lnTo>
                    <a:lnTo>
                      <a:pt x="1677" y="4345"/>
                    </a:lnTo>
                    <a:cubicBezTo>
                      <a:pt x="1686" y="4211"/>
                      <a:pt x="1624" y="4193"/>
                      <a:pt x="1561" y="4175"/>
                    </a:cubicBezTo>
                    <a:cubicBezTo>
                      <a:pt x="1552" y="4175"/>
                      <a:pt x="1544" y="4175"/>
                      <a:pt x="1535" y="4166"/>
                    </a:cubicBezTo>
                    <a:cubicBezTo>
                      <a:pt x="1517" y="4166"/>
                      <a:pt x="1499" y="4157"/>
                      <a:pt x="1481" y="4157"/>
                    </a:cubicBezTo>
                    <a:cubicBezTo>
                      <a:pt x="1428" y="4157"/>
                      <a:pt x="1374" y="4175"/>
                      <a:pt x="1356" y="4184"/>
                    </a:cubicBezTo>
                    <a:cubicBezTo>
                      <a:pt x="1320" y="4149"/>
                      <a:pt x="1285" y="4042"/>
                      <a:pt x="1267" y="3988"/>
                    </a:cubicBezTo>
                    <a:cubicBezTo>
                      <a:pt x="1320" y="3961"/>
                      <a:pt x="1606" y="3810"/>
                      <a:pt x="1731" y="3703"/>
                    </a:cubicBezTo>
                    <a:cubicBezTo>
                      <a:pt x="1775" y="3658"/>
                      <a:pt x="1793" y="3604"/>
                      <a:pt x="1802" y="3542"/>
                    </a:cubicBezTo>
                    <a:lnTo>
                      <a:pt x="1802" y="3542"/>
                    </a:lnTo>
                    <a:cubicBezTo>
                      <a:pt x="1784" y="3560"/>
                      <a:pt x="1775" y="3587"/>
                      <a:pt x="1758" y="3604"/>
                    </a:cubicBezTo>
                    <a:cubicBezTo>
                      <a:pt x="1731" y="3631"/>
                      <a:pt x="1704" y="3658"/>
                      <a:pt x="1677" y="3685"/>
                    </a:cubicBezTo>
                    <a:lnTo>
                      <a:pt x="1642" y="3711"/>
                    </a:lnTo>
                    <a:cubicBezTo>
                      <a:pt x="1642" y="3711"/>
                      <a:pt x="1651" y="3694"/>
                      <a:pt x="1659" y="3667"/>
                    </a:cubicBezTo>
                    <a:cubicBezTo>
                      <a:pt x="1668" y="3640"/>
                      <a:pt x="1677" y="3604"/>
                      <a:pt x="1686" y="3569"/>
                    </a:cubicBezTo>
                    <a:cubicBezTo>
                      <a:pt x="1695" y="3533"/>
                      <a:pt x="1695" y="3497"/>
                      <a:pt x="1695" y="3471"/>
                    </a:cubicBezTo>
                    <a:cubicBezTo>
                      <a:pt x="1695" y="3453"/>
                      <a:pt x="1686" y="3444"/>
                      <a:pt x="1686" y="3435"/>
                    </a:cubicBezTo>
                    <a:cubicBezTo>
                      <a:pt x="1651" y="3417"/>
                      <a:pt x="1624" y="3399"/>
                      <a:pt x="1588" y="3381"/>
                    </a:cubicBezTo>
                    <a:cubicBezTo>
                      <a:pt x="1517" y="3337"/>
                      <a:pt x="1454" y="3274"/>
                      <a:pt x="1419" y="3230"/>
                    </a:cubicBezTo>
                    <a:cubicBezTo>
                      <a:pt x="1401" y="3203"/>
                      <a:pt x="1383" y="3176"/>
                      <a:pt x="1383" y="3167"/>
                    </a:cubicBezTo>
                    <a:cubicBezTo>
                      <a:pt x="1374" y="3150"/>
                      <a:pt x="1365" y="3141"/>
                      <a:pt x="1365" y="3141"/>
                    </a:cubicBezTo>
                    <a:lnTo>
                      <a:pt x="1365" y="3141"/>
                    </a:lnTo>
                    <a:cubicBezTo>
                      <a:pt x="1365" y="3141"/>
                      <a:pt x="1374" y="3150"/>
                      <a:pt x="1383" y="3158"/>
                    </a:cubicBezTo>
                    <a:cubicBezTo>
                      <a:pt x="1392" y="3176"/>
                      <a:pt x="1410" y="3194"/>
                      <a:pt x="1436" y="3212"/>
                    </a:cubicBezTo>
                    <a:cubicBezTo>
                      <a:pt x="1481" y="3248"/>
                      <a:pt x="1552" y="3283"/>
                      <a:pt x="1624" y="3310"/>
                    </a:cubicBezTo>
                    <a:cubicBezTo>
                      <a:pt x="1686" y="3328"/>
                      <a:pt x="1758" y="3346"/>
                      <a:pt x="1811" y="3355"/>
                    </a:cubicBezTo>
                    <a:cubicBezTo>
                      <a:pt x="1838" y="3355"/>
                      <a:pt x="1883" y="3364"/>
                      <a:pt x="1927" y="3372"/>
                    </a:cubicBezTo>
                    <a:lnTo>
                      <a:pt x="2097" y="3372"/>
                    </a:lnTo>
                    <a:cubicBezTo>
                      <a:pt x="2106" y="3435"/>
                      <a:pt x="2106" y="3480"/>
                      <a:pt x="2097" y="3524"/>
                    </a:cubicBezTo>
                    <a:cubicBezTo>
                      <a:pt x="2088" y="3560"/>
                      <a:pt x="2079" y="3595"/>
                      <a:pt x="2079" y="3658"/>
                    </a:cubicBezTo>
                    <a:cubicBezTo>
                      <a:pt x="2079" y="3801"/>
                      <a:pt x="2302" y="3827"/>
                      <a:pt x="2436" y="3845"/>
                    </a:cubicBezTo>
                    <a:cubicBezTo>
                      <a:pt x="2489" y="3845"/>
                      <a:pt x="2534" y="3863"/>
                      <a:pt x="2569" y="3872"/>
                    </a:cubicBezTo>
                    <a:cubicBezTo>
                      <a:pt x="2614" y="3890"/>
                      <a:pt x="2650" y="3899"/>
                      <a:pt x="2685" y="3899"/>
                    </a:cubicBezTo>
                    <a:cubicBezTo>
                      <a:pt x="2712" y="3899"/>
                      <a:pt x="2730" y="3890"/>
                      <a:pt x="2757" y="3881"/>
                    </a:cubicBezTo>
                    <a:cubicBezTo>
                      <a:pt x="2846" y="3845"/>
                      <a:pt x="2873" y="3765"/>
                      <a:pt x="2864" y="3711"/>
                    </a:cubicBezTo>
                    <a:lnTo>
                      <a:pt x="2873" y="3711"/>
                    </a:lnTo>
                    <a:cubicBezTo>
                      <a:pt x="2873" y="3703"/>
                      <a:pt x="2882" y="3703"/>
                      <a:pt x="2900" y="3703"/>
                    </a:cubicBezTo>
                    <a:lnTo>
                      <a:pt x="2926" y="3703"/>
                    </a:lnTo>
                    <a:lnTo>
                      <a:pt x="2944" y="3711"/>
                    </a:lnTo>
                    <a:lnTo>
                      <a:pt x="2944" y="3694"/>
                    </a:lnTo>
                    <a:cubicBezTo>
                      <a:pt x="2944" y="3667"/>
                      <a:pt x="2917" y="3649"/>
                      <a:pt x="2891" y="3640"/>
                    </a:cubicBezTo>
                    <a:cubicBezTo>
                      <a:pt x="2908" y="3640"/>
                      <a:pt x="2926" y="3631"/>
                      <a:pt x="2944" y="3631"/>
                    </a:cubicBezTo>
                    <a:lnTo>
                      <a:pt x="2962" y="3631"/>
                    </a:lnTo>
                    <a:lnTo>
                      <a:pt x="2971" y="3622"/>
                    </a:lnTo>
                    <a:cubicBezTo>
                      <a:pt x="2962" y="3578"/>
                      <a:pt x="2926" y="3569"/>
                      <a:pt x="2900" y="3560"/>
                    </a:cubicBezTo>
                    <a:cubicBezTo>
                      <a:pt x="2917" y="3542"/>
                      <a:pt x="2962" y="3542"/>
                      <a:pt x="2962" y="3542"/>
                    </a:cubicBezTo>
                    <a:lnTo>
                      <a:pt x="2971" y="3524"/>
                    </a:lnTo>
                    <a:lnTo>
                      <a:pt x="2971" y="3515"/>
                    </a:lnTo>
                    <a:cubicBezTo>
                      <a:pt x="2962" y="3515"/>
                      <a:pt x="2900" y="3480"/>
                      <a:pt x="2837" y="3480"/>
                    </a:cubicBezTo>
                    <a:cubicBezTo>
                      <a:pt x="2819" y="3480"/>
                      <a:pt x="2801" y="3480"/>
                      <a:pt x="2784" y="3488"/>
                    </a:cubicBezTo>
                    <a:cubicBezTo>
                      <a:pt x="2712" y="3515"/>
                      <a:pt x="2659" y="3622"/>
                      <a:pt x="2641" y="3658"/>
                    </a:cubicBezTo>
                    <a:cubicBezTo>
                      <a:pt x="2569" y="3658"/>
                      <a:pt x="2427" y="3604"/>
                      <a:pt x="2391" y="3587"/>
                    </a:cubicBezTo>
                    <a:cubicBezTo>
                      <a:pt x="2400" y="3542"/>
                      <a:pt x="2462" y="3417"/>
                      <a:pt x="2498" y="3265"/>
                    </a:cubicBezTo>
                    <a:cubicBezTo>
                      <a:pt x="2561" y="3069"/>
                      <a:pt x="2507" y="2882"/>
                      <a:pt x="2373" y="2828"/>
                    </a:cubicBezTo>
                    <a:cubicBezTo>
                      <a:pt x="2320" y="2802"/>
                      <a:pt x="2239" y="2802"/>
                      <a:pt x="2159" y="2802"/>
                    </a:cubicBezTo>
                    <a:lnTo>
                      <a:pt x="2106" y="2802"/>
                    </a:lnTo>
                    <a:cubicBezTo>
                      <a:pt x="2061" y="2802"/>
                      <a:pt x="2007" y="2810"/>
                      <a:pt x="1945" y="2819"/>
                    </a:cubicBezTo>
                    <a:cubicBezTo>
                      <a:pt x="1820" y="2837"/>
                      <a:pt x="1695" y="2855"/>
                      <a:pt x="1695" y="2855"/>
                    </a:cubicBezTo>
                    <a:cubicBezTo>
                      <a:pt x="1695" y="2855"/>
                      <a:pt x="1802" y="2802"/>
                      <a:pt x="1918" y="2739"/>
                    </a:cubicBezTo>
                    <a:cubicBezTo>
                      <a:pt x="1972" y="2712"/>
                      <a:pt x="2034" y="2686"/>
                      <a:pt x="2079" y="2668"/>
                    </a:cubicBezTo>
                    <a:cubicBezTo>
                      <a:pt x="2088" y="2659"/>
                      <a:pt x="2106" y="2659"/>
                      <a:pt x="2114" y="2650"/>
                    </a:cubicBezTo>
                    <a:cubicBezTo>
                      <a:pt x="2159" y="2623"/>
                      <a:pt x="2213" y="2587"/>
                      <a:pt x="2257" y="2534"/>
                    </a:cubicBezTo>
                    <a:lnTo>
                      <a:pt x="2257" y="2534"/>
                    </a:lnTo>
                    <a:lnTo>
                      <a:pt x="2079" y="2623"/>
                    </a:lnTo>
                    <a:lnTo>
                      <a:pt x="2311" y="2355"/>
                    </a:lnTo>
                    <a:cubicBezTo>
                      <a:pt x="2293" y="2347"/>
                      <a:pt x="2284" y="2329"/>
                      <a:pt x="2275" y="2311"/>
                    </a:cubicBezTo>
                    <a:cubicBezTo>
                      <a:pt x="2239" y="2266"/>
                      <a:pt x="2213" y="2213"/>
                      <a:pt x="2195" y="2168"/>
                    </a:cubicBezTo>
                    <a:cubicBezTo>
                      <a:pt x="2177" y="2132"/>
                      <a:pt x="2168" y="2106"/>
                      <a:pt x="2168" y="2106"/>
                    </a:cubicBezTo>
                    <a:lnTo>
                      <a:pt x="2168" y="2106"/>
                    </a:lnTo>
                    <a:cubicBezTo>
                      <a:pt x="2168" y="2106"/>
                      <a:pt x="2186" y="2124"/>
                      <a:pt x="2213" y="2159"/>
                    </a:cubicBezTo>
                    <a:cubicBezTo>
                      <a:pt x="2239" y="2186"/>
                      <a:pt x="2284" y="2222"/>
                      <a:pt x="2329" y="2257"/>
                    </a:cubicBezTo>
                    <a:cubicBezTo>
                      <a:pt x="2373" y="2284"/>
                      <a:pt x="2418" y="2302"/>
                      <a:pt x="2453" y="2320"/>
                    </a:cubicBezTo>
                    <a:cubicBezTo>
                      <a:pt x="2471" y="2329"/>
                      <a:pt x="2489" y="2329"/>
                      <a:pt x="2498" y="2329"/>
                    </a:cubicBezTo>
                    <a:cubicBezTo>
                      <a:pt x="2525" y="2338"/>
                      <a:pt x="2561" y="2338"/>
                      <a:pt x="2596" y="2338"/>
                    </a:cubicBezTo>
                    <a:lnTo>
                      <a:pt x="2676" y="2338"/>
                    </a:lnTo>
                    <a:cubicBezTo>
                      <a:pt x="2766" y="2329"/>
                      <a:pt x="2828" y="2284"/>
                      <a:pt x="2891" y="2239"/>
                    </a:cubicBezTo>
                    <a:cubicBezTo>
                      <a:pt x="2944" y="2204"/>
                      <a:pt x="2998" y="2168"/>
                      <a:pt x="3051" y="2168"/>
                    </a:cubicBezTo>
                    <a:cubicBezTo>
                      <a:pt x="3185" y="2150"/>
                      <a:pt x="3310" y="2088"/>
                      <a:pt x="3319" y="2016"/>
                    </a:cubicBezTo>
                    <a:cubicBezTo>
                      <a:pt x="3328" y="2008"/>
                      <a:pt x="3328" y="1999"/>
                      <a:pt x="3337" y="1990"/>
                    </a:cubicBezTo>
                    <a:lnTo>
                      <a:pt x="3408" y="1990"/>
                    </a:lnTo>
                    <a:lnTo>
                      <a:pt x="3408" y="1972"/>
                    </a:lnTo>
                    <a:cubicBezTo>
                      <a:pt x="3408" y="1936"/>
                      <a:pt x="3372" y="1918"/>
                      <a:pt x="3346" y="1909"/>
                    </a:cubicBezTo>
                    <a:cubicBezTo>
                      <a:pt x="3354" y="1900"/>
                      <a:pt x="3390" y="1892"/>
                      <a:pt x="3399" y="1892"/>
                    </a:cubicBezTo>
                    <a:lnTo>
                      <a:pt x="3417" y="1892"/>
                    </a:lnTo>
                    <a:lnTo>
                      <a:pt x="3417" y="1874"/>
                    </a:lnTo>
                    <a:cubicBezTo>
                      <a:pt x="3408" y="1838"/>
                      <a:pt x="3381" y="1820"/>
                      <a:pt x="3363" y="1820"/>
                    </a:cubicBezTo>
                    <a:cubicBezTo>
                      <a:pt x="3372" y="1802"/>
                      <a:pt x="3408" y="1802"/>
                      <a:pt x="3417" y="1802"/>
                    </a:cubicBezTo>
                    <a:lnTo>
                      <a:pt x="3435" y="1793"/>
                    </a:lnTo>
                    <a:lnTo>
                      <a:pt x="3426" y="1785"/>
                    </a:lnTo>
                    <a:cubicBezTo>
                      <a:pt x="3399" y="1749"/>
                      <a:pt x="3346" y="1731"/>
                      <a:pt x="3301" y="1731"/>
                    </a:cubicBezTo>
                    <a:cubicBezTo>
                      <a:pt x="3283" y="1731"/>
                      <a:pt x="3274" y="1731"/>
                      <a:pt x="3265" y="1740"/>
                    </a:cubicBezTo>
                    <a:cubicBezTo>
                      <a:pt x="3221" y="1740"/>
                      <a:pt x="3185" y="1767"/>
                      <a:pt x="3167" y="1793"/>
                    </a:cubicBezTo>
                    <a:cubicBezTo>
                      <a:pt x="3158" y="1802"/>
                      <a:pt x="3158" y="1811"/>
                      <a:pt x="3158" y="1820"/>
                    </a:cubicBezTo>
                    <a:cubicBezTo>
                      <a:pt x="3140" y="1847"/>
                      <a:pt x="3123" y="1874"/>
                      <a:pt x="3105" y="1892"/>
                    </a:cubicBezTo>
                    <a:cubicBezTo>
                      <a:pt x="3131" y="1900"/>
                      <a:pt x="3149" y="1909"/>
                      <a:pt x="3167" y="1918"/>
                    </a:cubicBezTo>
                    <a:cubicBezTo>
                      <a:pt x="3185" y="1918"/>
                      <a:pt x="3203" y="1927"/>
                      <a:pt x="3212" y="1927"/>
                    </a:cubicBezTo>
                    <a:lnTo>
                      <a:pt x="3230" y="1927"/>
                    </a:lnTo>
                    <a:cubicBezTo>
                      <a:pt x="3230" y="1927"/>
                      <a:pt x="3221" y="1936"/>
                      <a:pt x="3212" y="1936"/>
                    </a:cubicBezTo>
                    <a:cubicBezTo>
                      <a:pt x="3203" y="1936"/>
                      <a:pt x="3185" y="1945"/>
                      <a:pt x="3167" y="1945"/>
                    </a:cubicBezTo>
                    <a:cubicBezTo>
                      <a:pt x="3140" y="1945"/>
                      <a:pt x="3114" y="1936"/>
                      <a:pt x="3096" y="1936"/>
                    </a:cubicBezTo>
                    <a:cubicBezTo>
                      <a:pt x="3069" y="1927"/>
                      <a:pt x="3042" y="1918"/>
                      <a:pt x="3015" y="1918"/>
                    </a:cubicBezTo>
                    <a:cubicBezTo>
                      <a:pt x="2998" y="1909"/>
                      <a:pt x="2971" y="1909"/>
                      <a:pt x="2944" y="1909"/>
                    </a:cubicBezTo>
                    <a:lnTo>
                      <a:pt x="2882" y="1909"/>
                    </a:lnTo>
                    <a:cubicBezTo>
                      <a:pt x="2855" y="1918"/>
                      <a:pt x="2828" y="1918"/>
                      <a:pt x="2810" y="1918"/>
                    </a:cubicBezTo>
                    <a:cubicBezTo>
                      <a:pt x="2775" y="1918"/>
                      <a:pt x="2757" y="1909"/>
                      <a:pt x="2739" y="1883"/>
                    </a:cubicBezTo>
                    <a:cubicBezTo>
                      <a:pt x="2739" y="1883"/>
                      <a:pt x="2730" y="1883"/>
                      <a:pt x="2730" y="1874"/>
                    </a:cubicBezTo>
                    <a:cubicBezTo>
                      <a:pt x="2721" y="1874"/>
                      <a:pt x="2712" y="1865"/>
                      <a:pt x="2703" y="1847"/>
                    </a:cubicBezTo>
                    <a:cubicBezTo>
                      <a:pt x="2659" y="1811"/>
                      <a:pt x="2614" y="1758"/>
                      <a:pt x="2569" y="1695"/>
                    </a:cubicBezTo>
                    <a:cubicBezTo>
                      <a:pt x="2525" y="1633"/>
                      <a:pt x="2498" y="1570"/>
                      <a:pt x="2471" y="1517"/>
                    </a:cubicBezTo>
                    <a:cubicBezTo>
                      <a:pt x="2453" y="1472"/>
                      <a:pt x="2445" y="1437"/>
                      <a:pt x="2445" y="1437"/>
                    </a:cubicBezTo>
                    <a:lnTo>
                      <a:pt x="2445" y="1437"/>
                    </a:lnTo>
                    <a:cubicBezTo>
                      <a:pt x="2445" y="1437"/>
                      <a:pt x="2462" y="1463"/>
                      <a:pt x="2498" y="1508"/>
                    </a:cubicBezTo>
                    <a:cubicBezTo>
                      <a:pt x="2525" y="1544"/>
                      <a:pt x="2578" y="1597"/>
                      <a:pt x="2632" y="1642"/>
                    </a:cubicBezTo>
                    <a:cubicBezTo>
                      <a:pt x="2676" y="1677"/>
                      <a:pt x="2721" y="1713"/>
                      <a:pt x="2766" y="1731"/>
                    </a:cubicBezTo>
                    <a:lnTo>
                      <a:pt x="2775" y="1731"/>
                    </a:lnTo>
                    <a:cubicBezTo>
                      <a:pt x="2810" y="1731"/>
                      <a:pt x="2855" y="1713"/>
                      <a:pt x="2908" y="1669"/>
                    </a:cubicBezTo>
                    <a:cubicBezTo>
                      <a:pt x="2953" y="1642"/>
                      <a:pt x="2998" y="1597"/>
                      <a:pt x="3033" y="1544"/>
                    </a:cubicBezTo>
                    <a:cubicBezTo>
                      <a:pt x="3087" y="1481"/>
                      <a:pt x="3149" y="1410"/>
                      <a:pt x="3212" y="1374"/>
                    </a:cubicBezTo>
                    <a:cubicBezTo>
                      <a:pt x="3337" y="1294"/>
                      <a:pt x="3488" y="1151"/>
                      <a:pt x="3488" y="1098"/>
                    </a:cubicBezTo>
                    <a:cubicBezTo>
                      <a:pt x="3497" y="1071"/>
                      <a:pt x="3533" y="1035"/>
                      <a:pt x="3551" y="1026"/>
                    </a:cubicBezTo>
                    <a:lnTo>
                      <a:pt x="3560" y="1026"/>
                    </a:lnTo>
                    <a:lnTo>
                      <a:pt x="3560" y="1017"/>
                    </a:lnTo>
                    <a:cubicBezTo>
                      <a:pt x="3551" y="991"/>
                      <a:pt x="3524" y="982"/>
                      <a:pt x="3506" y="973"/>
                    </a:cubicBezTo>
                    <a:cubicBezTo>
                      <a:pt x="3524" y="955"/>
                      <a:pt x="3551" y="946"/>
                      <a:pt x="3551" y="946"/>
                    </a:cubicBezTo>
                    <a:lnTo>
                      <a:pt x="3560" y="937"/>
                    </a:lnTo>
                    <a:lnTo>
                      <a:pt x="3551" y="928"/>
                    </a:lnTo>
                    <a:cubicBezTo>
                      <a:pt x="3542" y="892"/>
                      <a:pt x="3515" y="883"/>
                      <a:pt x="3488" y="883"/>
                    </a:cubicBezTo>
                    <a:lnTo>
                      <a:pt x="3479" y="883"/>
                    </a:lnTo>
                    <a:cubicBezTo>
                      <a:pt x="3488" y="866"/>
                      <a:pt x="3515" y="848"/>
                      <a:pt x="3524" y="830"/>
                    </a:cubicBezTo>
                    <a:lnTo>
                      <a:pt x="3533" y="821"/>
                    </a:lnTo>
                    <a:lnTo>
                      <a:pt x="3524" y="812"/>
                    </a:lnTo>
                    <a:cubicBezTo>
                      <a:pt x="3497" y="803"/>
                      <a:pt x="3470" y="794"/>
                      <a:pt x="3444" y="794"/>
                    </a:cubicBezTo>
                    <a:cubicBezTo>
                      <a:pt x="3426" y="794"/>
                      <a:pt x="3408" y="794"/>
                      <a:pt x="3390" y="803"/>
                    </a:cubicBezTo>
                    <a:cubicBezTo>
                      <a:pt x="3319" y="839"/>
                      <a:pt x="3292" y="919"/>
                      <a:pt x="3274" y="991"/>
                    </a:cubicBezTo>
                    <a:cubicBezTo>
                      <a:pt x="3274" y="999"/>
                      <a:pt x="3265" y="1008"/>
                      <a:pt x="3256" y="1017"/>
                    </a:cubicBezTo>
                    <a:cubicBezTo>
                      <a:pt x="3283" y="1008"/>
                      <a:pt x="3301" y="999"/>
                      <a:pt x="3310" y="991"/>
                    </a:cubicBezTo>
                    <a:cubicBezTo>
                      <a:pt x="3319" y="991"/>
                      <a:pt x="3328" y="982"/>
                      <a:pt x="3328" y="982"/>
                    </a:cubicBezTo>
                    <a:lnTo>
                      <a:pt x="3328" y="982"/>
                    </a:lnTo>
                    <a:cubicBezTo>
                      <a:pt x="3328" y="982"/>
                      <a:pt x="3328" y="991"/>
                      <a:pt x="3319" y="999"/>
                    </a:cubicBezTo>
                    <a:cubicBezTo>
                      <a:pt x="3310" y="1008"/>
                      <a:pt x="3292" y="1026"/>
                      <a:pt x="3274" y="1044"/>
                    </a:cubicBezTo>
                    <a:cubicBezTo>
                      <a:pt x="3256" y="1062"/>
                      <a:pt x="3239" y="1080"/>
                      <a:pt x="3212" y="1098"/>
                    </a:cubicBezTo>
                    <a:cubicBezTo>
                      <a:pt x="3185" y="1115"/>
                      <a:pt x="3158" y="1124"/>
                      <a:pt x="3123" y="1142"/>
                    </a:cubicBezTo>
                    <a:cubicBezTo>
                      <a:pt x="3096" y="1151"/>
                      <a:pt x="3069" y="1160"/>
                      <a:pt x="3042" y="1169"/>
                    </a:cubicBezTo>
                    <a:cubicBezTo>
                      <a:pt x="3024" y="1178"/>
                      <a:pt x="3007" y="1187"/>
                      <a:pt x="2989" y="1205"/>
                    </a:cubicBezTo>
                    <a:cubicBezTo>
                      <a:pt x="2917" y="1240"/>
                      <a:pt x="2846" y="1276"/>
                      <a:pt x="2792" y="1276"/>
                    </a:cubicBezTo>
                    <a:cubicBezTo>
                      <a:pt x="2775" y="1276"/>
                      <a:pt x="2757" y="1267"/>
                      <a:pt x="2739" y="1249"/>
                    </a:cubicBezTo>
                    <a:cubicBezTo>
                      <a:pt x="2685" y="1187"/>
                      <a:pt x="2605" y="1115"/>
                      <a:pt x="2578" y="1089"/>
                    </a:cubicBezTo>
                    <a:cubicBezTo>
                      <a:pt x="2587" y="1080"/>
                      <a:pt x="2596" y="1080"/>
                      <a:pt x="2605" y="1080"/>
                    </a:cubicBezTo>
                    <a:cubicBezTo>
                      <a:pt x="2641" y="1080"/>
                      <a:pt x="2668" y="1089"/>
                      <a:pt x="2668" y="1089"/>
                    </a:cubicBezTo>
                    <a:lnTo>
                      <a:pt x="2685" y="1098"/>
                    </a:lnTo>
                    <a:lnTo>
                      <a:pt x="2685" y="1080"/>
                    </a:lnTo>
                    <a:cubicBezTo>
                      <a:pt x="2685" y="1080"/>
                      <a:pt x="2694" y="991"/>
                      <a:pt x="2587" y="928"/>
                    </a:cubicBezTo>
                    <a:cubicBezTo>
                      <a:pt x="2578" y="928"/>
                      <a:pt x="2569" y="919"/>
                      <a:pt x="2561" y="919"/>
                    </a:cubicBezTo>
                    <a:cubicBezTo>
                      <a:pt x="2507" y="910"/>
                      <a:pt x="2427" y="883"/>
                      <a:pt x="2355" y="857"/>
                    </a:cubicBezTo>
                    <a:cubicBezTo>
                      <a:pt x="2284" y="830"/>
                      <a:pt x="2213" y="794"/>
                      <a:pt x="2168" y="768"/>
                    </a:cubicBezTo>
                    <a:cubicBezTo>
                      <a:pt x="2141" y="750"/>
                      <a:pt x="2123" y="732"/>
                      <a:pt x="2114" y="714"/>
                    </a:cubicBezTo>
                    <a:cubicBezTo>
                      <a:pt x="2106" y="696"/>
                      <a:pt x="2097" y="687"/>
                      <a:pt x="2097" y="687"/>
                    </a:cubicBezTo>
                    <a:lnTo>
                      <a:pt x="2097" y="687"/>
                    </a:lnTo>
                    <a:cubicBezTo>
                      <a:pt x="2097" y="687"/>
                      <a:pt x="2106" y="696"/>
                      <a:pt x="2114" y="705"/>
                    </a:cubicBezTo>
                    <a:cubicBezTo>
                      <a:pt x="2132" y="723"/>
                      <a:pt x="2150" y="732"/>
                      <a:pt x="2177" y="741"/>
                    </a:cubicBezTo>
                    <a:cubicBezTo>
                      <a:pt x="2230" y="759"/>
                      <a:pt x="2302" y="768"/>
                      <a:pt x="2373" y="776"/>
                    </a:cubicBezTo>
                    <a:cubicBezTo>
                      <a:pt x="2436" y="785"/>
                      <a:pt x="2498" y="785"/>
                      <a:pt x="2543" y="785"/>
                    </a:cubicBezTo>
                    <a:cubicBezTo>
                      <a:pt x="2632" y="776"/>
                      <a:pt x="2676" y="759"/>
                      <a:pt x="2712" y="723"/>
                    </a:cubicBezTo>
                    <a:cubicBezTo>
                      <a:pt x="2739" y="687"/>
                      <a:pt x="2739" y="643"/>
                      <a:pt x="2730" y="607"/>
                    </a:cubicBezTo>
                    <a:cubicBezTo>
                      <a:pt x="2730" y="598"/>
                      <a:pt x="2730" y="598"/>
                      <a:pt x="2730" y="589"/>
                    </a:cubicBezTo>
                    <a:cubicBezTo>
                      <a:pt x="2730" y="571"/>
                      <a:pt x="2721" y="562"/>
                      <a:pt x="2703" y="553"/>
                    </a:cubicBezTo>
                    <a:cubicBezTo>
                      <a:pt x="2685" y="536"/>
                      <a:pt x="2650" y="536"/>
                      <a:pt x="2614" y="536"/>
                    </a:cubicBezTo>
                    <a:lnTo>
                      <a:pt x="2605" y="536"/>
                    </a:lnTo>
                    <a:cubicBezTo>
                      <a:pt x="2676" y="500"/>
                      <a:pt x="2757" y="437"/>
                      <a:pt x="2739" y="357"/>
                    </a:cubicBezTo>
                    <a:cubicBezTo>
                      <a:pt x="2730" y="330"/>
                      <a:pt x="2721" y="304"/>
                      <a:pt x="2712" y="286"/>
                    </a:cubicBezTo>
                    <a:lnTo>
                      <a:pt x="2668" y="286"/>
                    </a:lnTo>
                    <a:cubicBezTo>
                      <a:pt x="2668" y="277"/>
                      <a:pt x="2632" y="277"/>
                      <a:pt x="2605" y="277"/>
                    </a:cubicBezTo>
                    <a:lnTo>
                      <a:pt x="2596" y="277"/>
                    </a:lnTo>
                    <a:lnTo>
                      <a:pt x="2623" y="223"/>
                    </a:lnTo>
                    <a:cubicBezTo>
                      <a:pt x="2596" y="205"/>
                      <a:pt x="2561" y="197"/>
                      <a:pt x="2534" y="188"/>
                    </a:cubicBezTo>
                    <a:cubicBezTo>
                      <a:pt x="2498" y="179"/>
                      <a:pt x="2471" y="161"/>
                      <a:pt x="2445" y="152"/>
                    </a:cubicBezTo>
                    <a:cubicBezTo>
                      <a:pt x="2382" y="125"/>
                      <a:pt x="2346" y="125"/>
                      <a:pt x="2302" y="125"/>
                    </a:cubicBezTo>
                    <a:cubicBezTo>
                      <a:pt x="2239" y="125"/>
                      <a:pt x="2177" y="125"/>
                      <a:pt x="2025" y="54"/>
                    </a:cubicBezTo>
                    <a:cubicBezTo>
                      <a:pt x="1954" y="18"/>
                      <a:pt x="1874" y="0"/>
                      <a:pt x="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36" name="Google Shape;19736;p39"/>
            <p:cNvGrpSpPr/>
            <p:nvPr/>
          </p:nvGrpSpPr>
          <p:grpSpPr>
            <a:xfrm>
              <a:off x="230573" y="539405"/>
              <a:ext cx="535913" cy="231659"/>
              <a:chOff x="1403048" y="539405"/>
              <a:chExt cx="535913" cy="231659"/>
            </a:xfrm>
          </p:grpSpPr>
          <p:sp>
            <p:nvSpPr>
              <p:cNvPr id="19737" name="Google Shape;19737;p39"/>
              <p:cNvSpPr/>
              <p:nvPr/>
            </p:nvSpPr>
            <p:spPr>
              <a:xfrm>
                <a:off x="1479459" y="539405"/>
                <a:ext cx="383123" cy="231659"/>
              </a:xfrm>
              <a:custGeom>
                <a:avLst/>
                <a:gdLst/>
                <a:ahLst/>
                <a:cxnLst/>
                <a:rect l="l" t="t" r="r" b="b"/>
                <a:pathLst>
                  <a:path w="12660" h="7655" extrusionOk="0">
                    <a:moveTo>
                      <a:pt x="8618" y="321"/>
                    </a:moveTo>
                    <a:cubicBezTo>
                      <a:pt x="8814" y="321"/>
                      <a:pt x="8984" y="482"/>
                      <a:pt x="8984" y="678"/>
                    </a:cubicBezTo>
                    <a:cubicBezTo>
                      <a:pt x="8984" y="865"/>
                      <a:pt x="8823" y="1017"/>
                      <a:pt x="8636" y="1026"/>
                    </a:cubicBezTo>
                    <a:cubicBezTo>
                      <a:pt x="8529" y="1017"/>
                      <a:pt x="8466" y="999"/>
                      <a:pt x="8466" y="999"/>
                    </a:cubicBezTo>
                    <a:cubicBezTo>
                      <a:pt x="8341" y="946"/>
                      <a:pt x="8243" y="821"/>
                      <a:pt x="8243" y="678"/>
                    </a:cubicBezTo>
                    <a:cubicBezTo>
                      <a:pt x="8243" y="482"/>
                      <a:pt x="8413" y="321"/>
                      <a:pt x="8618" y="321"/>
                    </a:cubicBezTo>
                    <a:close/>
                    <a:moveTo>
                      <a:pt x="705" y="669"/>
                    </a:moveTo>
                    <a:cubicBezTo>
                      <a:pt x="901" y="669"/>
                      <a:pt x="1071" y="821"/>
                      <a:pt x="1071" y="1017"/>
                    </a:cubicBezTo>
                    <a:cubicBezTo>
                      <a:pt x="1071" y="1151"/>
                      <a:pt x="999" y="1258"/>
                      <a:pt x="892" y="1320"/>
                    </a:cubicBezTo>
                    <a:cubicBezTo>
                      <a:pt x="830" y="1347"/>
                      <a:pt x="803" y="1356"/>
                      <a:pt x="803" y="1356"/>
                    </a:cubicBezTo>
                    <a:cubicBezTo>
                      <a:pt x="767" y="1365"/>
                      <a:pt x="741" y="1374"/>
                      <a:pt x="705" y="1374"/>
                    </a:cubicBezTo>
                    <a:cubicBezTo>
                      <a:pt x="500" y="1374"/>
                      <a:pt x="339" y="1213"/>
                      <a:pt x="339" y="1017"/>
                    </a:cubicBezTo>
                    <a:cubicBezTo>
                      <a:pt x="339" y="821"/>
                      <a:pt x="500" y="669"/>
                      <a:pt x="705" y="669"/>
                    </a:cubicBezTo>
                    <a:close/>
                    <a:moveTo>
                      <a:pt x="11954" y="669"/>
                    </a:moveTo>
                    <a:cubicBezTo>
                      <a:pt x="12160" y="669"/>
                      <a:pt x="12320" y="821"/>
                      <a:pt x="12320" y="1017"/>
                    </a:cubicBezTo>
                    <a:cubicBezTo>
                      <a:pt x="12320" y="1213"/>
                      <a:pt x="12160" y="1374"/>
                      <a:pt x="11954" y="1374"/>
                    </a:cubicBezTo>
                    <a:cubicBezTo>
                      <a:pt x="11928" y="1374"/>
                      <a:pt x="11892" y="1365"/>
                      <a:pt x="11865" y="1356"/>
                    </a:cubicBezTo>
                    <a:cubicBezTo>
                      <a:pt x="11803" y="1338"/>
                      <a:pt x="11767" y="1320"/>
                      <a:pt x="11767" y="1320"/>
                    </a:cubicBezTo>
                    <a:cubicBezTo>
                      <a:pt x="11660" y="1258"/>
                      <a:pt x="11589" y="1151"/>
                      <a:pt x="11589" y="1017"/>
                    </a:cubicBezTo>
                    <a:cubicBezTo>
                      <a:pt x="11589" y="821"/>
                      <a:pt x="11758" y="669"/>
                      <a:pt x="11954" y="669"/>
                    </a:cubicBezTo>
                    <a:close/>
                    <a:moveTo>
                      <a:pt x="4050" y="321"/>
                    </a:moveTo>
                    <a:cubicBezTo>
                      <a:pt x="4247" y="321"/>
                      <a:pt x="4416" y="482"/>
                      <a:pt x="4416" y="678"/>
                    </a:cubicBezTo>
                    <a:cubicBezTo>
                      <a:pt x="4416" y="821"/>
                      <a:pt x="4318" y="946"/>
                      <a:pt x="4193" y="999"/>
                    </a:cubicBezTo>
                    <a:cubicBezTo>
                      <a:pt x="5094" y="2864"/>
                      <a:pt x="6334" y="3060"/>
                      <a:pt x="6334" y="3060"/>
                    </a:cubicBezTo>
                    <a:cubicBezTo>
                      <a:pt x="6334" y="3060"/>
                      <a:pt x="7324" y="2899"/>
                      <a:pt x="8190" y="1508"/>
                    </a:cubicBezTo>
                    <a:lnTo>
                      <a:pt x="8190" y="1508"/>
                    </a:lnTo>
                    <a:cubicBezTo>
                      <a:pt x="8163" y="3470"/>
                      <a:pt x="7717" y="4809"/>
                      <a:pt x="7199" y="5710"/>
                    </a:cubicBezTo>
                    <a:lnTo>
                      <a:pt x="7628" y="5710"/>
                    </a:lnTo>
                    <a:cubicBezTo>
                      <a:pt x="7779" y="5710"/>
                      <a:pt x="7931" y="5701"/>
                      <a:pt x="8074" y="5701"/>
                    </a:cubicBezTo>
                    <a:cubicBezTo>
                      <a:pt x="8368" y="5701"/>
                      <a:pt x="8662" y="5692"/>
                      <a:pt x="8930" y="5683"/>
                    </a:cubicBezTo>
                    <a:cubicBezTo>
                      <a:pt x="9198" y="5674"/>
                      <a:pt x="9456" y="5665"/>
                      <a:pt x="9697" y="5656"/>
                    </a:cubicBezTo>
                    <a:cubicBezTo>
                      <a:pt x="9929" y="5638"/>
                      <a:pt x="10152" y="5629"/>
                      <a:pt x="10340" y="5611"/>
                    </a:cubicBezTo>
                    <a:cubicBezTo>
                      <a:pt x="10536" y="5594"/>
                      <a:pt x="10696" y="5585"/>
                      <a:pt x="10839" y="5567"/>
                    </a:cubicBezTo>
                    <a:cubicBezTo>
                      <a:pt x="10973" y="5540"/>
                      <a:pt x="11080" y="5522"/>
                      <a:pt x="11151" y="5504"/>
                    </a:cubicBezTo>
                    <a:cubicBezTo>
                      <a:pt x="11222" y="5496"/>
                      <a:pt x="11258" y="5478"/>
                      <a:pt x="11258" y="5478"/>
                    </a:cubicBezTo>
                    <a:lnTo>
                      <a:pt x="11258" y="5478"/>
                    </a:lnTo>
                    <a:cubicBezTo>
                      <a:pt x="11258" y="5478"/>
                      <a:pt x="11222" y="5496"/>
                      <a:pt x="11160" y="5522"/>
                    </a:cubicBezTo>
                    <a:cubicBezTo>
                      <a:pt x="11089" y="5549"/>
                      <a:pt x="10982" y="5576"/>
                      <a:pt x="10848" y="5611"/>
                    </a:cubicBezTo>
                    <a:cubicBezTo>
                      <a:pt x="10714" y="5638"/>
                      <a:pt x="10545" y="5674"/>
                      <a:pt x="10349" y="5701"/>
                    </a:cubicBezTo>
                    <a:cubicBezTo>
                      <a:pt x="10161" y="5736"/>
                      <a:pt x="9947" y="5763"/>
                      <a:pt x="9706" y="5790"/>
                    </a:cubicBezTo>
                    <a:cubicBezTo>
                      <a:pt x="9590" y="5799"/>
                      <a:pt x="9465" y="5817"/>
                      <a:pt x="9340" y="5826"/>
                    </a:cubicBezTo>
                    <a:cubicBezTo>
                      <a:pt x="9207" y="5834"/>
                      <a:pt x="9073" y="5843"/>
                      <a:pt x="8939" y="5861"/>
                    </a:cubicBezTo>
                    <a:cubicBezTo>
                      <a:pt x="8671" y="5879"/>
                      <a:pt x="8377" y="5897"/>
                      <a:pt x="8083" y="5906"/>
                    </a:cubicBezTo>
                    <a:cubicBezTo>
                      <a:pt x="7788" y="5924"/>
                      <a:pt x="7476" y="5933"/>
                      <a:pt x="7164" y="5942"/>
                    </a:cubicBezTo>
                    <a:cubicBezTo>
                      <a:pt x="6851" y="5942"/>
                      <a:pt x="6530" y="5942"/>
                      <a:pt x="6218" y="5950"/>
                    </a:cubicBezTo>
                    <a:cubicBezTo>
                      <a:pt x="5897" y="5942"/>
                      <a:pt x="5585" y="5942"/>
                      <a:pt x="5264" y="5933"/>
                    </a:cubicBezTo>
                    <a:cubicBezTo>
                      <a:pt x="4951" y="5933"/>
                      <a:pt x="4648" y="5915"/>
                      <a:pt x="4354" y="5906"/>
                    </a:cubicBezTo>
                    <a:cubicBezTo>
                      <a:pt x="4050" y="5897"/>
                      <a:pt x="3765" y="5870"/>
                      <a:pt x="3488" y="5852"/>
                    </a:cubicBezTo>
                    <a:cubicBezTo>
                      <a:pt x="3221" y="5834"/>
                      <a:pt x="2962" y="5808"/>
                      <a:pt x="2721" y="5781"/>
                    </a:cubicBezTo>
                    <a:cubicBezTo>
                      <a:pt x="2489" y="5754"/>
                      <a:pt x="2275" y="5727"/>
                      <a:pt x="2079" y="5692"/>
                    </a:cubicBezTo>
                    <a:cubicBezTo>
                      <a:pt x="1891" y="5665"/>
                      <a:pt x="1722" y="5629"/>
                      <a:pt x="1588" y="5603"/>
                    </a:cubicBezTo>
                    <a:cubicBezTo>
                      <a:pt x="1454" y="5567"/>
                      <a:pt x="1347" y="5540"/>
                      <a:pt x="1276" y="5513"/>
                    </a:cubicBezTo>
                    <a:cubicBezTo>
                      <a:pt x="1204" y="5495"/>
                      <a:pt x="1169" y="5478"/>
                      <a:pt x="1169" y="5478"/>
                    </a:cubicBezTo>
                    <a:lnTo>
                      <a:pt x="1169" y="5478"/>
                    </a:lnTo>
                    <a:cubicBezTo>
                      <a:pt x="1169" y="5478"/>
                      <a:pt x="1205" y="5487"/>
                      <a:pt x="1276" y="5504"/>
                    </a:cubicBezTo>
                    <a:cubicBezTo>
                      <a:pt x="1347" y="5513"/>
                      <a:pt x="1454" y="5540"/>
                      <a:pt x="1597" y="5549"/>
                    </a:cubicBezTo>
                    <a:cubicBezTo>
                      <a:pt x="1722" y="5567"/>
                      <a:pt x="1882" y="5585"/>
                      <a:pt x="2061" y="5603"/>
                    </a:cubicBezTo>
                    <a:cubicBezTo>
                      <a:pt x="1936" y="4238"/>
                      <a:pt x="1543" y="2650"/>
                      <a:pt x="1374" y="1998"/>
                    </a:cubicBezTo>
                    <a:lnTo>
                      <a:pt x="1374" y="1998"/>
                    </a:lnTo>
                    <a:cubicBezTo>
                      <a:pt x="1811" y="2569"/>
                      <a:pt x="2409" y="3176"/>
                      <a:pt x="2908" y="3176"/>
                    </a:cubicBezTo>
                    <a:cubicBezTo>
                      <a:pt x="2971" y="3176"/>
                      <a:pt x="3024" y="3167"/>
                      <a:pt x="3078" y="3149"/>
                    </a:cubicBezTo>
                    <a:cubicBezTo>
                      <a:pt x="3792" y="2917"/>
                      <a:pt x="3979" y="1651"/>
                      <a:pt x="4032" y="1026"/>
                    </a:cubicBezTo>
                    <a:cubicBezTo>
                      <a:pt x="3836" y="1017"/>
                      <a:pt x="3685" y="865"/>
                      <a:pt x="3685" y="678"/>
                    </a:cubicBezTo>
                    <a:cubicBezTo>
                      <a:pt x="3685" y="482"/>
                      <a:pt x="3845" y="321"/>
                      <a:pt x="4050" y="321"/>
                    </a:cubicBezTo>
                    <a:close/>
                    <a:moveTo>
                      <a:pt x="2079" y="5772"/>
                    </a:moveTo>
                    <a:lnTo>
                      <a:pt x="2079" y="5772"/>
                    </a:lnTo>
                    <a:cubicBezTo>
                      <a:pt x="2266" y="5808"/>
                      <a:pt x="2480" y="5852"/>
                      <a:pt x="2703" y="5888"/>
                    </a:cubicBezTo>
                    <a:cubicBezTo>
                      <a:pt x="2944" y="5924"/>
                      <a:pt x="3203" y="5959"/>
                      <a:pt x="3479" y="5986"/>
                    </a:cubicBezTo>
                    <a:cubicBezTo>
                      <a:pt x="3613" y="5995"/>
                      <a:pt x="3756" y="6013"/>
                      <a:pt x="3899" y="6022"/>
                    </a:cubicBezTo>
                    <a:cubicBezTo>
                      <a:pt x="4041" y="6031"/>
                      <a:pt x="4193" y="6049"/>
                      <a:pt x="4336" y="6049"/>
                    </a:cubicBezTo>
                    <a:cubicBezTo>
                      <a:pt x="4487" y="6058"/>
                      <a:pt x="4639" y="6066"/>
                      <a:pt x="4791" y="6075"/>
                    </a:cubicBezTo>
                    <a:cubicBezTo>
                      <a:pt x="4951" y="6084"/>
                      <a:pt x="5103" y="6084"/>
                      <a:pt x="5264" y="6093"/>
                    </a:cubicBezTo>
                    <a:cubicBezTo>
                      <a:pt x="5576" y="6102"/>
                      <a:pt x="5897" y="6102"/>
                      <a:pt x="6218" y="6111"/>
                    </a:cubicBezTo>
                    <a:cubicBezTo>
                      <a:pt x="6459" y="6102"/>
                      <a:pt x="6709" y="6102"/>
                      <a:pt x="6950" y="6102"/>
                    </a:cubicBezTo>
                    <a:cubicBezTo>
                      <a:pt x="6834" y="6263"/>
                      <a:pt x="6718" y="6414"/>
                      <a:pt x="6602" y="6539"/>
                    </a:cubicBezTo>
                    <a:lnTo>
                      <a:pt x="7164" y="6539"/>
                    </a:lnTo>
                    <a:cubicBezTo>
                      <a:pt x="7315" y="6539"/>
                      <a:pt x="7467" y="6530"/>
                      <a:pt x="7628" y="6530"/>
                    </a:cubicBezTo>
                    <a:lnTo>
                      <a:pt x="8074" y="6530"/>
                    </a:lnTo>
                    <a:cubicBezTo>
                      <a:pt x="8368" y="6521"/>
                      <a:pt x="8662" y="6521"/>
                      <a:pt x="8930" y="6512"/>
                    </a:cubicBezTo>
                    <a:cubicBezTo>
                      <a:pt x="9198" y="6504"/>
                      <a:pt x="9456" y="6495"/>
                      <a:pt x="9697" y="6486"/>
                    </a:cubicBezTo>
                    <a:cubicBezTo>
                      <a:pt x="9929" y="6468"/>
                      <a:pt x="10152" y="6459"/>
                      <a:pt x="10340" y="6441"/>
                    </a:cubicBezTo>
                    <a:cubicBezTo>
                      <a:pt x="10536" y="6423"/>
                      <a:pt x="10696" y="6405"/>
                      <a:pt x="10839" y="6388"/>
                    </a:cubicBezTo>
                    <a:cubicBezTo>
                      <a:pt x="10973" y="6370"/>
                      <a:pt x="11080" y="6352"/>
                      <a:pt x="11151" y="6334"/>
                    </a:cubicBezTo>
                    <a:cubicBezTo>
                      <a:pt x="11223" y="6316"/>
                      <a:pt x="11258" y="6298"/>
                      <a:pt x="11258" y="6298"/>
                    </a:cubicBezTo>
                    <a:lnTo>
                      <a:pt x="11258" y="6298"/>
                    </a:lnTo>
                    <a:cubicBezTo>
                      <a:pt x="11258" y="6298"/>
                      <a:pt x="11223" y="6325"/>
                      <a:pt x="11160" y="6343"/>
                    </a:cubicBezTo>
                    <a:cubicBezTo>
                      <a:pt x="11089" y="6370"/>
                      <a:pt x="10982" y="6405"/>
                      <a:pt x="10848" y="6432"/>
                    </a:cubicBezTo>
                    <a:cubicBezTo>
                      <a:pt x="10714" y="6468"/>
                      <a:pt x="10545" y="6495"/>
                      <a:pt x="10349" y="6530"/>
                    </a:cubicBezTo>
                    <a:cubicBezTo>
                      <a:pt x="10161" y="6557"/>
                      <a:pt x="9947" y="6593"/>
                      <a:pt x="9706" y="6611"/>
                    </a:cubicBezTo>
                    <a:cubicBezTo>
                      <a:pt x="9590" y="6628"/>
                      <a:pt x="9465" y="6637"/>
                      <a:pt x="9340" y="6655"/>
                    </a:cubicBezTo>
                    <a:cubicBezTo>
                      <a:pt x="9207" y="6664"/>
                      <a:pt x="9073" y="6673"/>
                      <a:pt x="8939" y="6682"/>
                    </a:cubicBezTo>
                    <a:cubicBezTo>
                      <a:pt x="8671" y="6700"/>
                      <a:pt x="8377" y="6727"/>
                      <a:pt x="8083" y="6735"/>
                    </a:cubicBezTo>
                    <a:cubicBezTo>
                      <a:pt x="7788" y="6744"/>
                      <a:pt x="7476" y="6762"/>
                      <a:pt x="7164" y="6762"/>
                    </a:cubicBezTo>
                    <a:cubicBezTo>
                      <a:pt x="6851" y="6771"/>
                      <a:pt x="6530" y="6771"/>
                      <a:pt x="6218" y="6771"/>
                    </a:cubicBezTo>
                    <a:cubicBezTo>
                      <a:pt x="5897" y="6771"/>
                      <a:pt x="5585" y="6771"/>
                      <a:pt x="5264" y="6762"/>
                    </a:cubicBezTo>
                    <a:cubicBezTo>
                      <a:pt x="4951" y="6753"/>
                      <a:pt x="4648" y="6744"/>
                      <a:pt x="4354" y="6735"/>
                    </a:cubicBezTo>
                    <a:cubicBezTo>
                      <a:pt x="4050" y="6718"/>
                      <a:pt x="3765" y="6700"/>
                      <a:pt x="3488" y="6682"/>
                    </a:cubicBezTo>
                    <a:cubicBezTo>
                      <a:pt x="3221" y="6655"/>
                      <a:pt x="2962" y="6637"/>
                      <a:pt x="2721" y="6611"/>
                    </a:cubicBezTo>
                    <a:cubicBezTo>
                      <a:pt x="2489" y="6584"/>
                      <a:pt x="2275" y="6548"/>
                      <a:pt x="2079" y="6521"/>
                    </a:cubicBezTo>
                    <a:cubicBezTo>
                      <a:pt x="1891" y="6486"/>
                      <a:pt x="1722" y="6459"/>
                      <a:pt x="1588" y="6423"/>
                    </a:cubicBezTo>
                    <a:cubicBezTo>
                      <a:pt x="1454" y="6397"/>
                      <a:pt x="1347" y="6361"/>
                      <a:pt x="1276" y="6343"/>
                    </a:cubicBezTo>
                    <a:cubicBezTo>
                      <a:pt x="1205" y="6316"/>
                      <a:pt x="1169" y="6299"/>
                      <a:pt x="1169" y="6298"/>
                    </a:cubicBezTo>
                    <a:lnTo>
                      <a:pt x="1169" y="6298"/>
                    </a:lnTo>
                    <a:cubicBezTo>
                      <a:pt x="1169" y="6299"/>
                      <a:pt x="1205" y="6316"/>
                      <a:pt x="1276" y="6325"/>
                    </a:cubicBezTo>
                    <a:cubicBezTo>
                      <a:pt x="1347" y="6343"/>
                      <a:pt x="1454" y="6361"/>
                      <a:pt x="1597" y="6379"/>
                    </a:cubicBezTo>
                    <a:cubicBezTo>
                      <a:pt x="1731" y="6397"/>
                      <a:pt x="1900" y="6414"/>
                      <a:pt x="2088" y="6432"/>
                    </a:cubicBezTo>
                    <a:lnTo>
                      <a:pt x="2105" y="6432"/>
                    </a:lnTo>
                    <a:cubicBezTo>
                      <a:pt x="2105" y="6227"/>
                      <a:pt x="2097" y="6004"/>
                      <a:pt x="2079" y="5772"/>
                    </a:cubicBezTo>
                    <a:close/>
                    <a:moveTo>
                      <a:pt x="2105" y="6602"/>
                    </a:moveTo>
                    <a:cubicBezTo>
                      <a:pt x="2284" y="6637"/>
                      <a:pt x="2489" y="6682"/>
                      <a:pt x="2703" y="6709"/>
                    </a:cubicBezTo>
                    <a:cubicBezTo>
                      <a:pt x="2944" y="6744"/>
                      <a:pt x="3203" y="6780"/>
                      <a:pt x="3479" y="6807"/>
                    </a:cubicBezTo>
                    <a:cubicBezTo>
                      <a:pt x="3613" y="6825"/>
                      <a:pt x="3756" y="6834"/>
                      <a:pt x="3899" y="6851"/>
                    </a:cubicBezTo>
                    <a:cubicBezTo>
                      <a:pt x="4041" y="6860"/>
                      <a:pt x="4193" y="6869"/>
                      <a:pt x="4336" y="6878"/>
                    </a:cubicBezTo>
                    <a:cubicBezTo>
                      <a:pt x="4487" y="6887"/>
                      <a:pt x="4639" y="6896"/>
                      <a:pt x="4791" y="6905"/>
                    </a:cubicBezTo>
                    <a:cubicBezTo>
                      <a:pt x="4951" y="6905"/>
                      <a:pt x="5103" y="6914"/>
                      <a:pt x="5264" y="6923"/>
                    </a:cubicBezTo>
                    <a:cubicBezTo>
                      <a:pt x="5576" y="6932"/>
                      <a:pt x="5888" y="6932"/>
                      <a:pt x="6209" y="6932"/>
                    </a:cubicBezTo>
                    <a:cubicBezTo>
                      <a:pt x="5986" y="7128"/>
                      <a:pt x="5790" y="7253"/>
                      <a:pt x="5665" y="7324"/>
                    </a:cubicBezTo>
                    <a:cubicBezTo>
                      <a:pt x="3738" y="7298"/>
                      <a:pt x="2668" y="7155"/>
                      <a:pt x="2070" y="7003"/>
                    </a:cubicBezTo>
                    <a:cubicBezTo>
                      <a:pt x="2088" y="6878"/>
                      <a:pt x="2097" y="6744"/>
                      <a:pt x="2105" y="6602"/>
                    </a:cubicBezTo>
                    <a:close/>
                    <a:moveTo>
                      <a:pt x="11865" y="1713"/>
                    </a:moveTo>
                    <a:lnTo>
                      <a:pt x="11865" y="1713"/>
                    </a:lnTo>
                    <a:cubicBezTo>
                      <a:pt x="11767" y="2114"/>
                      <a:pt x="11678" y="2516"/>
                      <a:pt x="11624" y="2926"/>
                    </a:cubicBezTo>
                    <a:cubicBezTo>
                      <a:pt x="11589" y="3131"/>
                      <a:pt x="11562" y="3337"/>
                      <a:pt x="11535" y="3542"/>
                    </a:cubicBezTo>
                    <a:cubicBezTo>
                      <a:pt x="11517" y="3747"/>
                      <a:pt x="11490" y="3952"/>
                      <a:pt x="11473" y="4157"/>
                    </a:cubicBezTo>
                    <a:cubicBezTo>
                      <a:pt x="11455" y="4363"/>
                      <a:pt x="11446" y="4568"/>
                      <a:pt x="11428" y="4773"/>
                    </a:cubicBezTo>
                    <a:cubicBezTo>
                      <a:pt x="11419" y="4978"/>
                      <a:pt x="11410" y="5183"/>
                      <a:pt x="11401" y="5388"/>
                    </a:cubicBezTo>
                    <a:cubicBezTo>
                      <a:pt x="11401" y="5495"/>
                      <a:pt x="11392" y="5603"/>
                      <a:pt x="11392" y="5701"/>
                    </a:cubicBezTo>
                    <a:lnTo>
                      <a:pt x="11383" y="6013"/>
                    </a:lnTo>
                    <a:cubicBezTo>
                      <a:pt x="11383" y="6218"/>
                      <a:pt x="11383" y="6423"/>
                      <a:pt x="11383" y="6628"/>
                    </a:cubicBezTo>
                    <a:lnTo>
                      <a:pt x="11383" y="6637"/>
                    </a:lnTo>
                    <a:cubicBezTo>
                      <a:pt x="11374" y="6664"/>
                      <a:pt x="11366" y="6673"/>
                      <a:pt x="11357" y="6691"/>
                    </a:cubicBezTo>
                    <a:cubicBezTo>
                      <a:pt x="11348" y="6700"/>
                      <a:pt x="11339" y="6709"/>
                      <a:pt x="11330" y="6718"/>
                    </a:cubicBezTo>
                    <a:cubicBezTo>
                      <a:pt x="11303" y="6744"/>
                      <a:pt x="11285" y="6762"/>
                      <a:pt x="11258" y="6780"/>
                    </a:cubicBezTo>
                    <a:cubicBezTo>
                      <a:pt x="11214" y="6807"/>
                      <a:pt x="11169" y="6834"/>
                      <a:pt x="11116" y="6860"/>
                    </a:cubicBezTo>
                    <a:cubicBezTo>
                      <a:pt x="11018" y="6905"/>
                      <a:pt x="10919" y="6950"/>
                      <a:pt x="10812" y="6976"/>
                    </a:cubicBezTo>
                    <a:cubicBezTo>
                      <a:pt x="10714" y="7012"/>
                      <a:pt x="10607" y="7039"/>
                      <a:pt x="10500" y="7066"/>
                    </a:cubicBezTo>
                    <a:cubicBezTo>
                      <a:pt x="10393" y="7083"/>
                      <a:pt x="10295" y="7110"/>
                      <a:pt x="10188" y="7128"/>
                    </a:cubicBezTo>
                    <a:cubicBezTo>
                      <a:pt x="9974" y="7164"/>
                      <a:pt x="9760" y="7190"/>
                      <a:pt x="9546" y="7217"/>
                    </a:cubicBezTo>
                    <a:cubicBezTo>
                      <a:pt x="9332" y="7244"/>
                      <a:pt x="9117" y="7262"/>
                      <a:pt x="8903" y="7280"/>
                    </a:cubicBezTo>
                    <a:cubicBezTo>
                      <a:pt x="8689" y="7289"/>
                      <a:pt x="8475" y="7306"/>
                      <a:pt x="8261" y="7315"/>
                    </a:cubicBezTo>
                    <a:cubicBezTo>
                      <a:pt x="8047" y="7324"/>
                      <a:pt x="7833" y="7333"/>
                      <a:pt x="7619" y="7333"/>
                    </a:cubicBezTo>
                    <a:cubicBezTo>
                      <a:pt x="7405" y="7333"/>
                      <a:pt x="7190" y="7342"/>
                      <a:pt x="6976" y="7342"/>
                    </a:cubicBezTo>
                    <a:cubicBezTo>
                      <a:pt x="6762" y="7342"/>
                      <a:pt x="6548" y="7333"/>
                      <a:pt x="6334" y="7333"/>
                    </a:cubicBezTo>
                    <a:lnTo>
                      <a:pt x="6976" y="7315"/>
                    </a:lnTo>
                    <a:cubicBezTo>
                      <a:pt x="7190" y="7315"/>
                      <a:pt x="7405" y="7306"/>
                      <a:pt x="7619" y="7298"/>
                    </a:cubicBezTo>
                    <a:cubicBezTo>
                      <a:pt x="7833" y="7289"/>
                      <a:pt x="8047" y="7280"/>
                      <a:pt x="8261" y="7262"/>
                    </a:cubicBezTo>
                    <a:cubicBezTo>
                      <a:pt x="8475" y="7253"/>
                      <a:pt x="8689" y="7235"/>
                      <a:pt x="8903" y="7217"/>
                    </a:cubicBezTo>
                    <a:cubicBezTo>
                      <a:pt x="9323" y="7182"/>
                      <a:pt x="9751" y="7137"/>
                      <a:pt x="10170" y="7057"/>
                    </a:cubicBezTo>
                    <a:cubicBezTo>
                      <a:pt x="10277" y="7039"/>
                      <a:pt x="10384" y="7012"/>
                      <a:pt x="10482" y="6994"/>
                    </a:cubicBezTo>
                    <a:cubicBezTo>
                      <a:pt x="10589" y="6967"/>
                      <a:pt x="10688" y="6941"/>
                      <a:pt x="10786" y="6905"/>
                    </a:cubicBezTo>
                    <a:cubicBezTo>
                      <a:pt x="10893" y="6878"/>
                      <a:pt x="10991" y="6843"/>
                      <a:pt x="11080" y="6789"/>
                    </a:cubicBezTo>
                    <a:cubicBezTo>
                      <a:pt x="11125" y="6771"/>
                      <a:pt x="11169" y="6744"/>
                      <a:pt x="11214" y="6718"/>
                    </a:cubicBezTo>
                    <a:cubicBezTo>
                      <a:pt x="11232" y="6700"/>
                      <a:pt x="11250" y="6682"/>
                      <a:pt x="11267" y="6664"/>
                    </a:cubicBezTo>
                    <a:cubicBezTo>
                      <a:pt x="11276" y="6664"/>
                      <a:pt x="11285" y="6655"/>
                      <a:pt x="11285" y="6646"/>
                    </a:cubicBezTo>
                    <a:cubicBezTo>
                      <a:pt x="11294" y="6637"/>
                      <a:pt x="11294" y="6628"/>
                      <a:pt x="11294" y="6628"/>
                    </a:cubicBezTo>
                    <a:cubicBezTo>
                      <a:pt x="11303" y="6423"/>
                      <a:pt x="11303" y="6218"/>
                      <a:pt x="11303" y="6013"/>
                    </a:cubicBezTo>
                    <a:lnTo>
                      <a:pt x="11312" y="5701"/>
                    </a:lnTo>
                    <a:cubicBezTo>
                      <a:pt x="11312" y="5594"/>
                      <a:pt x="11321" y="5495"/>
                      <a:pt x="11321" y="5388"/>
                    </a:cubicBezTo>
                    <a:cubicBezTo>
                      <a:pt x="11330" y="5183"/>
                      <a:pt x="11348" y="4978"/>
                      <a:pt x="11357" y="4773"/>
                    </a:cubicBezTo>
                    <a:cubicBezTo>
                      <a:pt x="11374" y="4568"/>
                      <a:pt x="11383" y="4354"/>
                      <a:pt x="11410" y="4148"/>
                    </a:cubicBezTo>
                    <a:cubicBezTo>
                      <a:pt x="11428" y="3943"/>
                      <a:pt x="11455" y="3738"/>
                      <a:pt x="11482" y="3533"/>
                    </a:cubicBezTo>
                    <a:cubicBezTo>
                      <a:pt x="11508" y="3328"/>
                      <a:pt x="11544" y="3122"/>
                      <a:pt x="11580" y="2917"/>
                    </a:cubicBezTo>
                    <a:cubicBezTo>
                      <a:pt x="11615" y="2721"/>
                      <a:pt x="11660" y="2516"/>
                      <a:pt x="11705" y="2311"/>
                    </a:cubicBezTo>
                    <a:cubicBezTo>
                      <a:pt x="11749" y="2114"/>
                      <a:pt x="11803" y="1909"/>
                      <a:pt x="11865" y="1713"/>
                    </a:cubicBezTo>
                    <a:close/>
                    <a:moveTo>
                      <a:pt x="4050" y="0"/>
                    </a:moveTo>
                    <a:cubicBezTo>
                      <a:pt x="3658" y="0"/>
                      <a:pt x="3346" y="303"/>
                      <a:pt x="3346" y="678"/>
                    </a:cubicBezTo>
                    <a:cubicBezTo>
                      <a:pt x="3346" y="910"/>
                      <a:pt x="3470" y="1124"/>
                      <a:pt x="3667" y="1240"/>
                    </a:cubicBezTo>
                    <a:cubicBezTo>
                      <a:pt x="3595" y="1874"/>
                      <a:pt x="3453" y="2355"/>
                      <a:pt x="3247" y="2623"/>
                    </a:cubicBezTo>
                    <a:cubicBezTo>
                      <a:pt x="3131" y="2453"/>
                      <a:pt x="3024" y="2275"/>
                      <a:pt x="2935" y="2088"/>
                    </a:cubicBezTo>
                    <a:cubicBezTo>
                      <a:pt x="3024" y="2025"/>
                      <a:pt x="3069" y="1927"/>
                      <a:pt x="3069" y="1820"/>
                    </a:cubicBezTo>
                    <a:cubicBezTo>
                      <a:pt x="3069" y="1633"/>
                      <a:pt x="2917" y="1481"/>
                      <a:pt x="2721" y="1481"/>
                    </a:cubicBezTo>
                    <a:cubicBezTo>
                      <a:pt x="2525" y="1481"/>
                      <a:pt x="2364" y="1633"/>
                      <a:pt x="2364" y="1820"/>
                    </a:cubicBezTo>
                    <a:cubicBezTo>
                      <a:pt x="2364" y="1972"/>
                      <a:pt x="2480" y="2106"/>
                      <a:pt x="2623" y="2141"/>
                    </a:cubicBezTo>
                    <a:cubicBezTo>
                      <a:pt x="2623" y="2302"/>
                      <a:pt x="2614" y="2507"/>
                      <a:pt x="2596" y="2748"/>
                    </a:cubicBezTo>
                    <a:cubicBezTo>
                      <a:pt x="2248" y="2543"/>
                      <a:pt x="1784" y="2043"/>
                      <a:pt x="1312" y="1356"/>
                    </a:cubicBezTo>
                    <a:cubicBezTo>
                      <a:pt x="1374" y="1249"/>
                      <a:pt x="1401" y="1142"/>
                      <a:pt x="1401" y="1017"/>
                    </a:cubicBezTo>
                    <a:cubicBezTo>
                      <a:pt x="1401" y="651"/>
                      <a:pt x="1088" y="348"/>
                      <a:pt x="705" y="348"/>
                    </a:cubicBezTo>
                    <a:cubicBezTo>
                      <a:pt x="312" y="348"/>
                      <a:pt x="0" y="651"/>
                      <a:pt x="0" y="1017"/>
                    </a:cubicBezTo>
                    <a:cubicBezTo>
                      <a:pt x="0" y="1329"/>
                      <a:pt x="223" y="1597"/>
                      <a:pt x="526" y="1668"/>
                    </a:cubicBezTo>
                    <a:cubicBezTo>
                      <a:pt x="705" y="2427"/>
                      <a:pt x="981" y="4068"/>
                      <a:pt x="981" y="6628"/>
                    </a:cubicBezTo>
                    <a:cubicBezTo>
                      <a:pt x="981" y="6646"/>
                      <a:pt x="990" y="6664"/>
                      <a:pt x="990" y="6673"/>
                    </a:cubicBezTo>
                    <a:cubicBezTo>
                      <a:pt x="1115" y="7485"/>
                      <a:pt x="3961" y="7654"/>
                      <a:pt x="6334" y="7654"/>
                    </a:cubicBezTo>
                    <a:cubicBezTo>
                      <a:pt x="8698" y="7654"/>
                      <a:pt x="11544" y="7485"/>
                      <a:pt x="11669" y="6673"/>
                    </a:cubicBezTo>
                    <a:cubicBezTo>
                      <a:pt x="11669" y="6664"/>
                      <a:pt x="11678" y="6646"/>
                      <a:pt x="11678" y="6628"/>
                    </a:cubicBezTo>
                    <a:cubicBezTo>
                      <a:pt x="11678" y="4068"/>
                      <a:pt x="11954" y="2427"/>
                      <a:pt x="12133" y="1668"/>
                    </a:cubicBezTo>
                    <a:cubicBezTo>
                      <a:pt x="12436" y="1597"/>
                      <a:pt x="12659" y="1329"/>
                      <a:pt x="12659" y="1017"/>
                    </a:cubicBezTo>
                    <a:cubicBezTo>
                      <a:pt x="12659" y="651"/>
                      <a:pt x="12347" y="348"/>
                      <a:pt x="11954" y="348"/>
                    </a:cubicBezTo>
                    <a:cubicBezTo>
                      <a:pt x="11571" y="348"/>
                      <a:pt x="11258" y="651"/>
                      <a:pt x="11258" y="1017"/>
                    </a:cubicBezTo>
                    <a:cubicBezTo>
                      <a:pt x="11258" y="1142"/>
                      <a:pt x="11285" y="1249"/>
                      <a:pt x="11348" y="1356"/>
                    </a:cubicBezTo>
                    <a:cubicBezTo>
                      <a:pt x="10875" y="2043"/>
                      <a:pt x="10411" y="2543"/>
                      <a:pt x="10063" y="2748"/>
                    </a:cubicBezTo>
                    <a:cubicBezTo>
                      <a:pt x="10045" y="2516"/>
                      <a:pt x="10036" y="2302"/>
                      <a:pt x="10036" y="2150"/>
                    </a:cubicBezTo>
                    <a:cubicBezTo>
                      <a:pt x="10188" y="2114"/>
                      <a:pt x="10313" y="1981"/>
                      <a:pt x="10313" y="1820"/>
                    </a:cubicBezTo>
                    <a:cubicBezTo>
                      <a:pt x="10313" y="1633"/>
                      <a:pt x="10152" y="1481"/>
                      <a:pt x="9956" y="1481"/>
                    </a:cubicBezTo>
                    <a:cubicBezTo>
                      <a:pt x="9760" y="1481"/>
                      <a:pt x="9608" y="1633"/>
                      <a:pt x="9608" y="1820"/>
                    </a:cubicBezTo>
                    <a:cubicBezTo>
                      <a:pt x="9608" y="1918"/>
                      <a:pt x="9653" y="2016"/>
                      <a:pt x="9733" y="2079"/>
                    </a:cubicBezTo>
                    <a:cubicBezTo>
                      <a:pt x="9635" y="2275"/>
                      <a:pt x="9528" y="2453"/>
                      <a:pt x="9412" y="2623"/>
                    </a:cubicBezTo>
                    <a:cubicBezTo>
                      <a:pt x="9207" y="2355"/>
                      <a:pt x="9064" y="1874"/>
                      <a:pt x="8993" y="1240"/>
                    </a:cubicBezTo>
                    <a:cubicBezTo>
                      <a:pt x="9189" y="1124"/>
                      <a:pt x="9314" y="910"/>
                      <a:pt x="9314" y="678"/>
                    </a:cubicBezTo>
                    <a:cubicBezTo>
                      <a:pt x="9314" y="303"/>
                      <a:pt x="9001" y="0"/>
                      <a:pt x="8618" y="0"/>
                    </a:cubicBezTo>
                    <a:cubicBezTo>
                      <a:pt x="8225" y="0"/>
                      <a:pt x="7913" y="303"/>
                      <a:pt x="7913" y="678"/>
                    </a:cubicBezTo>
                    <a:cubicBezTo>
                      <a:pt x="7913" y="821"/>
                      <a:pt x="7967" y="964"/>
                      <a:pt x="8056" y="1080"/>
                    </a:cubicBezTo>
                    <a:cubicBezTo>
                      <a:pt x="7538" y="2043"/>
                      <a:pt x="6950" y="2453"/>
                      <a:pt x="6593" y="2623"/>
                    </a:cubicBezTo>
                    <a:cubicBezTo>
                      <a:pt x="6548" y="2489"/>
                      <a:pt x="6512" y="2364"/>
                      <a:pt x="6486" y="2257"/>
                    </a:cubicBezTo>
                    <a:cubicBezTo>
                      <a:pt x="6602" y="2204"/>
                      <a:pt x="6682" y="2079"/>
                      <a:pt x="6682" y="1954"/>
                    </a:cubicBezTo>
                    <a:cubicBezTo>
                      <a:pt x="6682" y="1767"/>
                      <a:pt x="6521" y="1615"/>
                      <a:pt x="6334" y="1615"/>
                    </a:cubicBezTo>
                    <a:cubicBezTo>
                      <a:pt x="6138" y="1615"/>
                      <a:pt x="5977" y="1767"/>
                      <a:pt x="5977" y="1954"/>
                    </a:cubicBezTo>
                    <a:cubicBezTo>
                      <a:pt x="5977" y="2079"/>
                      <a:pt x="6058" y="2204"/>
                      <a:pt x="6173" y="2257"/>
                    </a:cubicBezTo>
                    <a:cubicBezTo>
                      <a:pt x="6147" y="2364"/>
                      <a:pt x="6111" y="2489"/>
                      <a:pt x="6066" y="2623"/>
                    </a:cubicBezTo>
                    <a:cubicBezTo>
                      <a:pt x="5710" y="2453"/>
                      <a:pt x="5121" y="2043"/>
                      <a:pt x="4603" y="1080"/>
                    </a:cubicBezTo>
                    <a:cubicBezTo>
                      <a:pt x="4693" y="964"/>
                      <a:pt x="4746" y="821"/>
                      <a:pt x="4746" y="678"/>
                    </a:cubicBezTo>
                    <a:cubicBezTo>
                      <a:pt x="4746" y="303"/>
                      <a:pt x="4434" y="0"/>
                      <a:pt x="4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8" name="Google Shape;19738;p39"/>
              <p:cNvSpPr/>
              <p:nvPr/>
            </p:nvSpPr>
            <p:spPr>
              <a:xfrm>
                <a:off x="1699193" y="602562"/>
                <a:ext cx="21910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3079" extrusionOk="0">
                    <a:moveTo>
                      <a:pt x="706" y="1"/>
                    </a:moveTo>
                    <a:cubicBezTo>
                      <a:pt x="706" y="1"/>
                      <a:pt x="697" y="45"/>
                      <a:pt x="670" y="134"/>
                    </a:cubicBezTo>
                    <a:cubicBezTo>
                      <a:pt x="661" y="170"/>
                      <a:pt x="643" y="224"/>
                      <a:pt x="625" y="286"/>
                    </a:cubicBezTo>
                    <a:cubicBezTo>
                      <a:pt x="616" y="340"/>
                      <a:pt x="599" y="411"/>
                      <a:pt x="581" y="482"/>
                    </a:cubicBezTo>
                    <a:cubicBezTo>
                      <a:pt x="554" y="554"/>
                      <a:pt x="536" y="634"/>
                      <a:pt x="518" y="714"/>
                    </a:cubicBezTo>
                    <a:cubicBezTo>
                      <a:pt x="500" y="795"/>
                      <a:pt x="474" y="884"/>
                      <a:pt x="456" y="973"/>
                    </a:cubicBezTo>
                    <a:cubicBezTo>
                      <a:pt x="438" y="1062"/>
                      <a:pt x="411" y="1151"/>
                      <a:pt x="393" y="1250"/>
                    </a:cubicBezTo>
                    <a:cubicBezTo>
                      <a:pt x="376" y="1348"/>
                      <a:pt x="349" y="1437"/>
                      <a:pt x="331" y="1535"/>
                    </a:cubicBezTo>
                    <a:cubicBezTo>
                      <a:pt x="286" y="1731"/>
                      <a:pt x="242" y="1919"/>
                      <a:pt x="206" y="2097"/>
                    </a:cubicBezTo>
                    <a:cubicBezTo>
                      <a:pt x="188" y="2186"/>
                      <a:pt x="161" y="2276"/>
                      <a:pt x="144" y="2356"/>
                    </a:cubicBezTo>
                    <a:cubicBezTo>
                      <a:pt x="126" y="2445"/>
                      <a:pt x="108" y="2516"/>
                      <a:pt x="99" y="2588"/>
                    </a:cubicBezTo>
                    <a:cubicBezTo>
                      <a:pt x="63" y="2739"/>
                      <a:pt x="45" y="2855"/>
                      <a:pt x="28" y="2945"/>
                    </a:cubicBezTo>
                    <a:cubicBezTo>
                      <a:pt x="10" y="3034"/>
                      <a:pt x="1" y="3078"/>
                      <a:pt x="1" y="3078"/>
                    </a:cubicBezTo>
                    <a:cubicBezTo>
                      <a:pt x="1" y="3078"/>
                      <a:pt x="28" y="3034"/>
                      <a:pt x="72" y="2962"/>
                    </a:cubicBezTo>
                    <a:cubicBezTo>
                      <a:pt x="117" y="2882"/>
                      <a:pt x="170" y="2775"/>
                      <a:pt x="233" y="2632"/>
                    </a:cubicBezTo>
                    <a:cubicBezTo>
                      <a:pt x="268" y="2561"/>
                      <a:pt x="295" y="2490"/>
                      <a:pt x="331" y="2409"/>
                    </a:cubicBezTo>
                    <a:cubicBezTo>
                      <a:pt x="358" y="2329"/>
                      <a:pt x="393" y="2240"/>
                      <a:pt x="420" y="2151"/>
                    </a:cubicBezTo>
                    <a:cubicBezTo>
                      <a:pt x="474" y="1972"/>
                      <a:pt x="527" y="1785"/>
                      <a:pt x="572" y="1589"/>
                    </a:cubicBezTo>
                    <a:cubicBezTo>
                      <a:pt x="599" y="1490"/>
                      <a:pt x="616" y="1392"/>
                      <a:pt x="634" y="1294"/>
                    </a:cubicBezTo>
                    <a:cubicBezTo>
                      <a:pt x="652" y="1196"/>
                      <a:pt x="661" y="1098"/>
                      <a:pt x="679" y="1009"/>
                    </a:cubicBezTo>
                    <a:cubicBezTo>
                      <a:pt x="688" y="920"/>
                      <a:pt x="697" y="830"/>
                      <a:pt x="706" y="741"/>
                    </a:cubicBezTo>
                    <a:cubicBezTo>
                      <a:pt x="715" y="652"/>
                      <a:pt x="715" y="572"/>
                      <a:pt x="723" y="500"/>
                    </a:cubicBezTo>
                    <a:cubicBezTo>
                      <a:pt x="723" y="349"/>
                      <a:pt x="723" y="224"/>
                      <a:pt x="715" y="134"/>
                    </a:cubicBezTo>
                    <a:cubicBezTo>
                      <a:pt x="715" y="54"/>
                      <a:pt x="706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9" name="Google Shape;19739;p39"/>
              <p:cNvSpPr/>
              <p:nvPr/>
            </p:nvSpPr>
            <p:spPr>
              <a:xfrm>
                <a:off x="1731603" y="551389"/>
                <a:ext cx="17855" cy="17098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65" extrusionOk="0">
                    <a:moveTo>
                      <a:pt x="345" y="1"/>
                    </a:moveTo>
                    <a:cubicBezTo>
                      <a:pt x="329" y="1"/>
                      <a:pt x="316" y="3"/>
                      <a:pt x="304" y="6"/>
                    </a:cubicBezTo>
                    <a:cubicBezTo>
                      <a:pt x="268" y="6"/>
                      <a:pt x="250" y="23"/>
                      <a:pt x="250" y="23"/>
                    </a:cubicBezTo>
                    <a:cubicBezTo>
                      <a:pt x="250" y="23"/>
                      <a:pt x="277" y="32"/>
                      <a:pt x="295" y="50"/>
                    </a:cubicBezTo>
                    <a:cubicBezTo>
                      <a:pt x="322" y="59"/>
                      <a:pt x="348" y="95"/>
                      <a:pt x="366" y="122"/>
                    </a:cubicBezTo>
                    <a:cubicBezTo>
                      <a:pt x="384" y="157"/>
                      <a:pt x="393" y="202"/>
                      <a:pt x="384" y="229"/>
                    </a:cubicBezTo>
                    <a:cubicBezTo>
                      <a:pt x="384" y="238"/>
                      <a:pt x="384" y="246"/>
                      <a:pt x="384" y="246"/>
                    </a:cubicBezTo>
                    <a:cubicBezTo>
                      <a:pt x="375" y="246"/>
                      <a:pt x="375" y="264"/>
                      <a:pt x="375" y="264"/>
                    </a:cubicBezTo>
                    <a:cubicBezTo>
                      <a:pt x="375" y="264"/>
                      <a:pt x="375" y="273"/>
                      <a:pt x="366" y="282"/>
                    </a:cubicBezTo>
                    <a:cubicBezTo>
                      <a:pt x="357" y="300"/>
                      <a:pt x="348" y="309"/>
                      <a:pt x="339" y="318"/>
                    </a:cubicBezTo>
                    <a:cubicBezTo>
                      <a:pt x="322" y="336"/>
                      <a:pt x="313" y="345"/>
                      <a:pt x="295" y="354"/>
                    </a:cubicBezTo>
                    <a:cubicBezTo>
                      <a:pt x="277" y="362"/>
                      <a:pt x="268" y="362"/>
                      <a:pt x="241" y="362"/>
                    </a:cubicBezTo>
                    <a:cubicBezTo>
                      <a:pt x="231" y="365"/>
                      <a:pt x="220" y="366"/>
                      <a:pt x="208" y="366"/>
                    </a:cubicBezTo>
                    <a:cubicBezTo>
                      <a:pt x="181" y="366"/>
                      <a:pt x="153" y="360"/>
                      <a:pt x="134" y="354"/>
                    </a:cubicBezTo>
                    <a:cubicBezTo>
                      <a:pt x="99" y="336"/>
                      <a:pt x="63" y="309"/>
                      <a:pt x="45" y="282"/>
                    </a:cubicBezTo>
                    <a:cubicBezTo>
                      <a:pt x="27" y="264"/>
                      <a:pt x="18" y="246"/>
                      <a:pt x="18" y="246"/>
                    </a:cubicBezTo>
                    <a:cubicBezTo>
                      <a:pt x="18" y="246"/>
                      <a:pt x="9" y="255"/>
                      <a:pt x="0" y="291"/>
                    </a:cubicBezTo>
                    <a:cubicBezTo>
                      <a:pt x="0" y="327"/>
                      <a:pt x="0" y="380"/>
                      <a:pt x="27" y="434"/>
                    </a:cubicBezTo>
                    <a:cubicBezTo>
                      <a:pt x="63" y="487"/>
                      <a:pt x="134" y="550"/>
                      <a:pt x="232" y="559"/>
                    </a:cubicBezTo>
                    <a:cubicBezTo>
                      <a:pt x="247" y="562"/>
                      <a:pt x="265" y="565"/>
                      <a:pt x="284" y="565"/>
                    </a:cubicBezTo>
                    <a:cubicBezTo>
                      <a:pt x="311" y="565"/>
                      <a:pt x="340" y="560"/>
                      <a:pt x="366" y="550"/>
                    </a:cubicBezTo>
                    <a:cubicBezTo>
                      <a:pt x="420" y="541"/>
                      <a:pt x="464" y="514"/>
                      <a:pt x="500" y="478"/>
                    </a:cubicBezTo>
                    <a:cubicBezTo>
                      <a:pt x="536" y="443"/>
                      <a:pt x="562" y="398"/>
                      <a:pt x="580" y="354"/>
                    </a:cubicBezTo>
                    <a:cubicBezTo>
                      <a:pt x="589" y="336"/>
                      <a:pt x="589" y="309"/>
                      <a:pt x="589" y="282"/>
                    </a:cubicBezTo>
                    <a:cubicBezTo>
                      <a:pt x="589" y="264"/>
                      <a:pt x="589" y="264"/>
                      <a:pt x="589" y="255"/>
                    </a:cubicBezTo>
                    <a:cubicBezTo>
                      <a:pt x="589" y="238"/>
                      <a:pt x="589" y="229"/>
                      <a:pt x="589" y="220"/>
                    </a:cubicBezTo>
                    <a:cubicBezTo>
                      <a:pt x="571" y="130"/>
                      <a:pt x="509" y="59"/>
                      <a:pt x="455" y="32"/>
                    </a:cubicBezTo>
                    <a:cubicBezTo>
                      <a:pt x="414" y="9"/>
                      <a:pt x="376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0" name="Google Shape;19740;p39"/>
              <p:cNvSpPr/>
              <p:nvPr/>
            </p:nvSpPr>
            <p:spPr>
              <a:xfrm>
                <a:off x="1832830" y="562071"/>
                <a:ext cx="18127" cy="17219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69" extrusionOk="0">
                    <a:moveTo>
                      <a:pt x="313" y="1"/>
                    </a:moveTo>
                    <a:cubicBezTo>
                      <a:pt x="268" y="9"/>
                      <a:pt x="259" y="18"/>
                      <a:pt x="259" y="18"/>
                    </a:cubicBezTo>
                    <a:cubicBezTo>
                      <a:pt x="259" y="18"/>
                      <a:pt x="277" y="27"/>
                      <a:pt x="304" y="45"/>
                    </a:cubicBezTo>
                    <a:cubicBezTo>
                      <a:pt x="322" y="63"/>
                      <a:pt x="349" y="90"/>
                      <a:pt x="367" y="125"/>
                    </a:cubicBezTo>
                    <a:cubicBezTo>
                      <a:pt x="384" y="161"/>
                      <a:pt x="393" y="197"/>
                      <a:pt x="384" y="232"/>
                    </a:cubicBezTo>
                    <a:cubicBezTo>
                      <a:pt x="384" y="239"/>
                      <a:pt x="384" y="245"/>
                      <a:pt x="384" y="245"/>
                    </a:cubicBezTo>
                    <a:cubicBezTo>
                      <a:pt x="384" y="254"/>
                      <a:pt x="384" y="268"/>
                      <a:pt x="384" y="268"/>
                    </a:cubicBezTo>
                    <a:cubicBezTo>
                      <a:pt x="375" y="268"/>
                      <a:pt x="375" y="277"/>
                      <a:pt x="367" y="286"/>
                    </a:cubicBezTo>
                    <a:cubicBezTo>
                      <a:pt x="367" y="295"/>
                      <a:pt x="349" y="313"/>
                      <a:pt x="340" y="322"/>
                    </a:cubicBezTo>
                    <a:cubicBezTo>
                      <a:pt x="331" y="340"/>
                      <a:pt x="313" y="348"/>
                      <a:pt x="295" y="357"/>
                    </a:cubicBezTo>
                    <a:cubicBezTo>
                      <a:pt x="277" y="357"/>
                      <a:pt x="268" y="366"/>
                      <a:pt x="242" y="366"/>
                    </a:cubicBezTo>
                    <a:cubicBezTo>
                      <a:pt x="234" y="369"/>
                      <a:pt x="226" y="370"/>
                      <a:pt x="217" y="370"/>
                    </a:cubicBezTo>
                    <a:cubicBezTo>
                      <a:pt x="192" y="370"/>
                      <a:pt x="161" y="361"/>
                      <a:pt x="135" y="348"/>
                    </a:cubicBezTo>
                    <a:cubicBezTo>
                      <a:pt x="99" y="331"/>
                      <a:pt x="72" y="304"/>
                      <a:pt x="54" y="286"/>
                    </a:cubicBezTo>
                    <a:cubicBezTo>
                      <a:pt x="36" y="259"/>
                      <a:pt x="28" y="241"/>
                      <a:pt x="28" y="241"/>
                    </a:cubicBezTo>
                    <a:cubicBezTo>
                      <a:pt x="28" y="241"/>
                      <a:pt x="10" y="259"/>
                      <a:pt x="10" y="295"/>
                    </a:cubicBezTo>
                    <a:cubicBezTo>
                      <a:pt x="1" y="331"/>
                      <a:pt x="1" y="384"/>
                      <a:pt x="36" y="438"/>
                    </a:cubicBezTo>
                    <a:cubicBezTo>
                      <a:pt x="72" y="491"/>
                      <a:pt x="135" y="554"/>
                      <a:pt x="233" y="563"/>
                    </a:cubicBezTo>
                    <a:cubicBezTo>
                      <a:pt x="251" y="566"/>
                      <a:pt x="271" y="568"/>
                      <a:pt x="291" y="568"/>
                    </a:cubicBezTo>
                    <a:cubicBezTo>
                      <a:pt x="320" y="568"/>
                      <a:pt x="349" y="564"/>
                      <a:pt x="375" y="554"/>
                    </a:cubicBezTo>
                    <a:cubicBezTo>
                      <a:pt x="420" y="545"/>
                      <a:pt x="465" y="518"/>
                      <a:pt x="500" y="482"/>
                    </a:cubicBezTo>
                    <a:cubicBezTo>
                      <a:pt x="536" y="447"/>
                      <a:pt x="563" y="402"/>
                      <a:pt x="581" y="357"/>
                    </a:cubicBezTo>
                    <a:cubicBezTo>
                      <a:pt x="590" y="331"/>
                      <a:pt x="590" y="313"/>
                      <a:pt x="598" y="286"/>
                    </a:cubicBezTo>
                    <a:cubicBezTo>
                      <a:pt x="598" y="268"/>
                      <a:pt x="598" y="268"/>
                      <a:pt x="598" y="259"/>
                    </a:cubicBezTo>
                    <a:cubicBezTo>
                      <a:pt x="598" y="241"/>
                      <a:pt x="590" y="232"/>
                      <a:pt x="590" y="215"/>
                    </a:cubicBezTo>
                    <a:cubicBezTo>
                      <a:pt x="572" y="134"/>
                      <a:pt x="518" y="63"/>
                      <a:pt x="456" y="36"/>
                    </a:cubicBezTo>
                    <a:cubicBezTo>
                      <a:pt x="402" y="1"/>
                      <a:pt x="340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1" name="Google Shape;19741;p39"/>
              <p:cNvSpPr/>
              <p:nvPr/>
            </p:nvSpPr>
            <p:spPr>
              <a:xfrm>
                <a:off x="1593366" y="551389"/>
                <a:ext cx="18127" cy="17189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68" extrusionOk="0">
                    <a:moveTo>
                      <a:pt x="345" y="1"/>
                    </a:moveTo>
                    <a:cubicBezTo>
                      <a:pt x="330" y="1"/>
                      <a:pt x="316" y="3"/>
                      <a:pt x="304" y="6"/>
                    </a:cubicBezTo>
                    <a:cubicBezTo>
                      <a:pt x="268" y="6"/>
                      <a:pt x="260" y="23"/>
                      <a:pt x="260" y="23"/>
                    </a:cubicBezTo>
                    <a:cubicBezTo>
                      <a:pt x="251" y="23"/>
                      <a:pt x="277" y="32"/>
                      <a:pt x="295" y="50"/>
                    </a:cubicBezTo>
                    <a:cubicBezTo>
                      <a:pt x="322" y="68"/>
                      <a:pt x="349" y="95"/>
                      <a:pt x="367" y="122"/>
                    </a:cubicBezTo>
                    <a:cubicBezTo>
                      <a:pt x="384" y="157"/>
                      <a:pt x="393" y="202"/>
                      <a:pt x="384" y="238"/>
                    </a:cubicBezTo>
                    <a:cubicBezTo>
                      <a:pt x="384" y="238"/>
                      <a:pt x="384" y="246"/>
                      <a:pt x="384" y="246"/>
                    </a:cubicBezTo>
                    <a:cubicBezTo>
                      <a:pt x="384" y="246"/>
                      <a:pt x="384" y="264"/>
                      <a:pt x="375" y="264"/>
                    </a:cubicBezTo>
                    <a:cubicBezTo>
                      <a:pt x="375" y="264"/>
                      <a:pt x="375" y="273"/>
                      <a:pt x="367" y="282"/>
                    </a:cubicBezTo>
                    <a:cubicBezTo>
                      <a:pt x="358" y="300"/>
                      <a:pt x="349" y="309"/>
                      <a:pt x="340" y="327"/>
                    </a:cubicBezTo>
                    <a:cubicBezTo>
                      <a:pt x="331" y="336"/>
                      <a:pt x="313" y="345"/>
                      <a:pt x="295" y="354"/>
                    </a:cubicBezTo>
                    <a:cubicBezTo>
                      <a:pt x="277" y="362"/>
                      <a:pt x="268" y="362"/>
                      <a:pt x="242" y="371"/>
                    </a:cubicBezTo>
                    <a:cubicBezTo>
                      <a:pt x="215" y="371"/>
                      <a:pt x="170" y="362"/>
                      <a:pt x="135" y="354"/>
                    </a:cubicBezTo>
                    <a:cubicBezTo>
                      <a:pt x="99" y="336"/>
                      <a:pt x="72" y="309"/>
                      <a:pt x="54" y="282"/>
                    </a:cubicBezTo>
                    <a:cubicBezTo>
                      <a:pt x="36" y="264"/>
                      <a:pt x="28" y="246"/>
                      <a:pt x="28" y="246"/>
                    </a:cubicBezTo>
                    <a:cubicBezTo>
                      <a:pt x="28" y="246"/>
                      <a:pt x="10" y="255"/>
                      <a:pt x="10" y="291"/>
                    </a:cubicBezTo>
                    <a:cubicBezTo>
                      <a:pt x="1" y="327"/>
                      <a:pt x="1" y="380"/>
                      <a:pt x="36" y="434"/>
                    </a:cubicBezTo>
                    <a:cubicBezTo>
                      <a:pt x="72" y="496"/>
                      <a:pt x="135" y="550"/>
                      <a:pt x="233" y="568"/>
                    </a:cubicBezTo>
                    <a:cubicBezTo>
                      <a:pt x="268" y="568"/>
                      <a:pt x="331" y="568"/>
                      <a:pt x="375" y="550"/>
                    </a:cubicBezTo>
                    <a:cubicBezTo>
                      <a:pt x="420" y="541"/>
                      <a:pt x="465" y="514"/>
                      <a:pt x="500" y="478"/>
                    </a:cubicBezTo>
                    <a:cubicBezTo>
                      <a:pt x="536" y="443"/>
                      <a:pt x="563" y="398"/>
                      <a:pt x="581" y="354"/>
                    </a:cubicBezTo>
                    <a:cubicBezTo>
                      <a:pt x="590" y="336"/>
                      <a:pt x="590" y="309"/>
                      <a:pt x="590" y="282"/>
                    </a:cubicBezTo>
                    <a:cubicBezTo>
                      <a:pt x="599" y="264"/>
                      <a:pt x="590" y="264"/>
                      <a:pt x="590" y="255"/>
                    </a:cubicBezTo>
                    <a:cubicBezTo>
                      <a:pt x="590" y="238"/>
                      <a:pt x="590" y="229"/>
                      <a:pt x="590" y="220"/>
                    </a:cubicBezTo>
                    <a:cubicBezTo>
                      <a:pt x="572" y="130"/>
                      <a:pt x="518" y="59"/>
                      <a:pt x="456" y="32"/>
                    </a:cubicBezTo>
                    <a:cubicBezTo>
                      <a:pt x="414" y="9"/>
                      <a:pt x="376" y="1"/>
                      <a:pt x="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2" name="Google Shape;19742;p39"/>
              <p:cNvSpPr/>
              <p:nvPr/>
            </p:nvSpPr>
            <p:spPr>
              <a:xfrm>
                <a:off x="1491867" y="561981"/>
                <a:ext cx="18127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72" extrusionOk="0">
                    <a:moveTo>
                      <a:pt x="343" y="0"/>
                    </a:moveTo>
                    <a:cubicBezTo>
                      <a:pt x="332" y="0"/>
                      <a:pt x="322" y="1"/>
                      <a:pt x="313" y="4"/>
                    </a:cubicBezTo>
                    <a:cubicBezTo>
                      <a:pt x="277" y="12"/>
                      <a:pt x="259" y="21"/>
                      <a:pt x="259" y="21"/>
                    </a:cubicBezTo>
                    <a:cubicBezTo>
                      <a:pt x="259" y="21"/>
                      <a:pt x="277" y="30"/>
                      <a:pt x="304" y="48"/>
                    </a:cubicBezTo>
                    <a:cubicBezTo>
                      <a:pt x="331" y="66"/>
                      <a:pt x="357" y="93"/>
                      <a:pt x="375" y="128"/>
                    </a:cubicBezTo>
                    <a:cubicBezTo>
                      <a:pt x="393" y="164"/>
                      <a:pt x="393" y="200"/>
                      <a:pt x="393" y="235"/>
                    </a:cubicBezTo>
                    <a:cubicBezTo>
                      <a:pt x="393" y="235"/>
                      <a:pt x="393" y="244"/>
                      <a:pt x="393" y="244"/>
                    </a:cubicBezTo>
                    <a:cubicBezTo>
                      <a:pt x="384" y="253"/>
                      <a:pt x="384" y="262"/>
                      <a:pt x="384" y="262"/>
                    </a:cubicBezTo>
                    <a:cubicBezTo>
                      <a:pt x="384" y="271"/>
                      <a:pt x="375" y="280"/>
                      <a:pt x="375" y="280"/>
                    </a:cubicBezTo>
                    <a:cubicBezTo>
                      <a:pt x="366" y="298"/>
                      <a:pt x="357" y="316"/>
                      <a:pt x="348" y="325"/>
                    </a:cubicBezTo>
                    <a:cubicBezTo>
                      <a:pt x="331" y="334"/>
                      <a:pt x="322" y="343"/>
                      <a:pt x="304" y="351"/>
                    </a:cubicBezTo>
                    <a:cubicBezTo>
                      <a:pt x="286" y="360"/>
                      <a:pt x="268" y="369"/>
                      <a:pt x="250" y="369"/>
                    </a:cubicBezTo>
                    <a:cubicBezTo>
                      <a:pt x="241" y="372"/>
                      <a:pt x="231" y="373"/>
                      <a:pt x="220" y="373"/>
                    </a:cubicBezTo>
                    <a:cubicBezTo>
                      <a:pt x="192" y="373"/>
                      <a:pt x="163" y="364"/>
                      <a:pt x="143" y="351"/>
                    </a:cubicBezTo>
                    <a:cubicBezTo>
                      <a:pt x="99" y="334"/>
                      <a:pt x="72" y="307"/>
                      <a:pt x="54" y="289"/>
                    </a:cubicBezTo>
                    <a:cubicBezTo>
                      <a:pt x="36" y="262"/>
                      <a:pt x="27" y="244"/>
                      <a:pt x="27" y="244"/>
                    </a:cubicBezTo>
                    <a:cubicBezTo>
                      <a:pt x="27" y="244"/>
                      <a:pt x="18" y="262"/>
                      <a:pt x="9" y="298"/>
                    </a:cubicBezTo>
                    <a:cubicBezTo>
                      <a:pt x="0" y="325"/>
                      <a:pt x="9" y="378"/>
                      <a:pt x="36" y="441"/>
                    </a:cubicBezTo>
                    <a:cubicBezTo>
                      <a:pt x="72" y="494"/>
                      <a:pt x="143" y="548"/>
                      <a:pt x="241" y="566"/>
                    </a:cubicBezTo>
                    <a:cubicBezTo>
                      <a:pt x="256" y="569"/>
                      <a:pt x="274" y="571"/>
                      <a:pt x="293" y="571"/>
                    </a:cubicBezTo>
                    <a:cubicBezTo>
                      <a:pt x="320" y="571"/>
                      <a:pt x="349" y="567"/>
                      <a:pt x="375" y="557"/>
                    </a:cubicBezTo>
                    <a:cubicBezTo>
                      <a:pt x="429" y="539"/>
                      <a:pt x="473" y="512"/>
                      <a:pt x="509" y="476"/>
                    </a:cubicBezTo>
                    <a:cubicBezTo>
                      <a:pt x="545" y="450"/>
                      <a:pt x="571" y="405"/>
                      <a:pt x="589" y="360"/>
                    </a:cubicBezTo>
                    <a:cubicBezTo>
                      <a:pt x="589" y="334"/>
                      <a:pt x="598" y="316"/>
                      <a:pt x="598" y="280"/>
                    </a:cubicBezTo>
                    <a:cubicBezTo>
                      <a:pt x="598" y="271"/>
                      <a:pt x="598" y="262"/>
                      <a:pt x="598" y="253"/>
                    </a:cubicBezTo>
                    <a:cubicBezTo>
                      <a:pt x="598" y="235"/>
                      <a:pt x="598" y="235"/>
                      <a:pt x="598" y="218"/>
                    </a:cubicBezTo>
                    <a:cubicBezTo>
                      <a:pt x="580" y="128"/>
                      <a:pt x="518" y="66"/>
                      <a:pt x="464" y="30"/>
                    </a:cubicBezTo>
                    <a:cubicBezTo>
                      <a:pt x="418" y="10"/>
                      <a:pt x="376" y="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3" name="Google Shape;19743;p39"/>
              <p:cNvSpPr/>
              <p:nvPr/>
            </p:nvSpPr>
            <p:spPr>
              <a:xfrm>
                <a:off x="1604987" y="582044"/>
                <a:ext cx="5943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776" extrusionOk="0">
                    <a:moveTo>
                      <a:pt x="0" y="1"/>
                    </a:moveTo>
                    <a:cubicBezTo>
                      <a:pt x="0" y="1"/>
                      <a:pt x="9" y="45"/>
                      <a:pt x="27" y="126"/>
                    </a:cubicBezTo>
                    <a:cubicBezTo>
                      <a:pt x="36" y="161"/>
                      <a:pt x="45" y="206"/>
                      <a:pt x="63" y="250"/>
                    </a:cubicBezTo>
                    <a:cubicBezTo>
                      <a:pt x="81" y="304"/>
                      <a:pt x="99" y="358"/>
                      <a:pt x="125" y="420"/>
                    </a:cubicBezTo>
                    <a:cubicBezTo>
                      <a:pt x="152" y="473"/>
                      <a:pt x="179" y="536"/>
                      <a:pt x="215" y="607"/>
                    </a:cubicBezTo>
                    <a:cubicBezTo>
                      <a:pt x="250" y="670"/>
                      <a:pt x="295" y="741"/>
                      <a:pt x="339" y="804"/>
                    </a:cubicBezTo>
                    <a:cubicBezTo>
                      <a:pt x="366" y="839"/>
                      <a:pt x="393" y="875"/>
                      <a:pt x="420" y="902"/>
                    </a:cubicBezTo>
                    <a:cubicBezTo>
                      <a:pt x="446" y="937"/>
                      <a:pt x="473" y="973"/>
                      <a:pt x="500" y="1009"/>
                    </a:cubicBezTo>
                    <a:cubicBezTo>
                      <a:pt x="527" y="1035"/>
                      <a:pt x="562" y="1071"/>
                      <a:pt x="589" y="1107"/>
                    </a:cubicBezTo>
                    <a:cubicBezTo>
                      <a:pt x="616" y="1134"/>
                      <a:pt x="652" y="1160"/>
                      <a:pt x="687" y="1196"/>
                    </a:cubicBezTo>
                    <a:cubicBezTo>
                      <a:pt x="750" y="1259"/>
                      <a:pt x="821" y="1312"/>
                      <a:pt x="893" y="1366"/>
                    </a:cubicBezTo>
                    <a:cubicBezTo>
                      <a:pt x="955" y="1419"/>
                      <a:pt x="1035" y="1464"/>
                      <a:pt x="1107" y="1508"/>
                    </a:cubicBezTo>
                    <a:cubicBezTo>
                      <a:pt x="1178" y="1553"/>
                      <a:pt x="1258" y="1580"/>
                      <a:pt x="1321" y="1615"/>
                    </a:cubicBezTo>
                    <a:cubicBezTo>
                      <a:pt x="1356" y="1633"/>
                      <a:pt x="1392" y="1651"/>
                      <a:pt x="1428" y="1660"/>
                    </a:cubicBezTo>
                    <a:cubicBezTo>
                      <a:pt x="1463" y="1669"/>
                      <a:pt x="1499" y="1678"/>
                      <a:pt x="1526" y="1687"/>
                    </a:cubicBezTo>
                    <a:cubicBezTo>
                      <a:pt x="1588" y="1713"/>
                      <a:pt x="1651" y="1731"/>
                      <a:pt x="1704" y="1740"/>
                    </a:cubicBezTo>
                    <a:cubicBezTo>
                      <a:pt x="1758" y="1749"/>
                      <a:pt x="1802" y="1758"/>
                      <a:pt x="1847" y="1767"/>
                    </a:cubicBezTo>
                    <a:cubicBezTo>
                      <a:pt x="1918" y="1776"/>
                      <a:pt x="1963" y="1776"/>
                      <a:pt x="1963" y="1776"/>
                    </a:cubicBezTo>
                    <a:cubicBezTo>
                      <a:pt x="1963" y="1776"/>
                      <a:pt x="1927" y="1758"/>
                      <a:pt x="1856" y="1722"/>
                    </a:cubicBezTo>
                    <a:cubicBezTo>
                      <a:pt x="1829" y="1696"/>
                      <a:pt x="1785" y="1678"/>
                      <a:pt x="1740" y="1651"/>
                    </a:cubicBezTo>
                    <a:cubicBezTo>
                      <a:pt x="1695" y="1633"/>
                      <a:pt x="1642" y="1598"/>
                      <a:pt x="1588" y="1562"/>
                    </a:cubicBezTo>
                    <a:cubicBezTo>
                      <a:pt x="1535" y="1535"/>
                      <a:pt x="1472" y="1499"/>
                      <a:pt x="1419" y="1455"/>
                    </a:cubicBezTo>
                    <a:cubicBezTo>
                      <a:pt x="1356" y="1419"/>
                      <a:pt x="1294" y="1374"/>
                      <a:pt x="1232" y="1330"/>
                    </a:cubicBezTo>
                    <a:cubicBezTo>
                      <a:pt x="1169" y="1285"/>
                      <a:pt x="1107" y="1241"/>
                      <a:pt x="1044" y="1178"/>
                    </a:cubicBezTo>
                    <a:cubicBezTo>
                      <a:pt x="982" y="1134"/>
                      <a:pt x="919" y="1080"/>
                      <a:pt x="857" y="1018"/>
                    </a:cubicBezTo>
                    <a:cubicBezTo>
                      <a:pt x="794" y="964"/>
                      <a:pt x="741" y="911"/>
                      <a:pt x="687" y="848"/>
                    </a:cubicBezTo>
                    <a:cubicBezTo>
                      <a:pt x="625" y="795"/>
                      <a:pt x="571" y="732"/>
                      <a:pt x="518" y="679"/>
                    </a:cubicBezTo>
                    <a:cubicBezTo>
                      <a:pt x="473" y="616"/>
                      <a:pt x="420" y="563"/>
                      <a:pt x="375" y="509"/>
                    </a:cubicBezTo>
                    <a:cubicBezTo>
                      <a:pt x="330" y="456"/>
                      <a:pt x="286" y="402"/>
                      <a:pt x="250" y="349"/>
                    </a:cubicBezTo>
                    <a:cubicBezTo>
                      <a:pt x="170" y="250"/>
                      <a:pt x="116" y="161"/>
                      <a:pt x="72" y="99"/>
                    </a:cubicBezTo>
                    <a:cubicBezTo>
                      <a:pt x="27" y="3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4" name="Google Shape;19744;p39"/>
              <p:cNvSpPr/>
              <p:nvPr/>
            </p:nvSpPr>
            <p:spPr>
              <a:xfrm>
                <a:off x="1822026" y="623897"/>
                <a:ext cx="116934" cy="144746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4783" extrusionOk="0">
                    <a:moveTo>
                      <a:pt x="1919" y="125"/>
                    </a:moveTo>
                    <a:cubicBezTo>
                      <a:pt x="2160" y="125"/>
                      <a:pt x="2329" y="304"/>
                      <a:pt x="2329" y="313"/>
                    </a:cubicBezTo>
                    <a:lnTo>
                      <a:pt x="2356" y="330"/>
                    </a:lnTo>
                    <a:lnTo>
                      <a:pt x="2249" y="330"/>
                    </a:lnTo>
                    <a:cubicBezTo>
                      <a:pt x="2481" y="402"/>
                      <a:pt x="2615" y="696"/>
                      <a:pt x="2615" y="714"/>
                    </a:cubicBezTo>
                    <a:lnTo>
                      <a:pt x="2633" y="741"/>
                    </a:lnTo>
                    <a:lnTo>
                      <a:pt x="2606" y="732"/>
                    </a:lnTo>
                    <a:cubicBezTo>
                      <a:pt x="2561" y="714"/>
                      <a:pt x="2517" y="714"/>
                      <a:pt x="2490" y="714"/>
                    </a:cubicBezTo>
                    <a:lnTo>
                      <a:pt x="2472" y="714"/>
                    </a:lnTo>
                    <a:cubicBezTo>
                      <a:pt x="2526" y="759"/>
                      <a:pt x="2642" y="884"/>
                      <a:pt x="2686" y="1071"/>
                    </a:cubicBezTo>
                    <a:cubicBezTo>
                      <a:pt x="2713" y="1205"/>
                      <a:pt x="2668" y="1276"/>
                      <a:pt x="2624" y="1339"/>
                    </a:cubicBezTo>
                    <a:cubicBezTo>
                      <a:pt x="2579" y="1392"/>
                      <a:pt x="2543" y="1446"/>
                      <a:pt x="2570" y="1544"/>
                    </a:cubicBezTo>
                    <a:cubicBezTo>
                      <a:pt x="2624" y="1758"/>
                      <a:pt x="2517" y="1954"/>
                      <a:pt x="2508" y="1963"/>
                    </a:cubicBezTo>
                    <a:lnTo>
                      <a:pt x="2499" y="1981"/>
                    </a:lnTo>
                    <a:lnTo>
                      <a:pt x="2490" y="1999"/>
                    </a:lnTo>
                    <a:cubicBezTo>
                      <a:pt x="2445" y="2052"/>
                      <a:pt x="2410" y="2097"/>
                      <a:pt x="2365" y="2150"/>
                    </a:cubicBezTo>
                    <a:cubicBezTo>
                      <a:pt x="2338" y="2168"/>
                      <a:pt x="2311" y="2195"/>
                      <a:pt x="2285" y="2222"/>
                    </a:cubicBezTo>
                    <a:cubicBezTo>
                      <a:pt x="2267" y="2231"/>
                      <a:pt x="2258" y="2249"/>
                      <a:pt x="2240" y="2266"/>
                    </a:cubicBezTo>
                    <a:cubicBezTo>
                      <a:pt x="2231" y="2257"/>
                      <a:pt x="2231" y="2257"/>
                      <a:pt x="2222" y="2257"/>
                    </a:cubicBezTo>
                    <a:cubicBezTo>
                      <a:pt x="2213" y="2249"/>
                      <a:pt x="2195" y="2231"/>
                      <a:pt x="2178" y="2222"/>
                    </a:cubicBezTo>
                    <a:cubicBezTo>
                      <a:pt x="2151" y="2204"/>
                      <a:pt x="2124" y="2177"/>
                      <a:pt x="2097" y="2159"/>
                    </a:cubicBezTo>
                    <a:cubicBezTo>
                      <a:pt x="2080" y="2150"/>
                      <a:pt x="2071" y="2133"/>
                      <a:pt x="2053" y="2124"/>
                    </a:cubicBezTo>
                    <a:cubicBezTo>
                      <a:pt x="2044" y="2115"/>
                      <a:pt x="2026" y="2097"/>
                      <a:pt x="2017" y="2088"/>
                    </a:cubicBezTo>
                    <a:cubicBezTo>
                      <a:pt x="1999" y="2079"/>
                      <a:pt x="1990" y="2061"/>
                      <a:pt x="1972" y="2052"/>
                    </a:cubicBezTo>
                    <a:cubicBezTo>
                      <a:pt x="1964" y="2034"/>
                      <a:pt x="1946" y="2025"/>
                      <a:pt x="1937" y="2008"/>
                    </a:cubicBezTo>
                    <a:lnTo>
                      <a:pt x="1937" y="2008"/>
                    </a:lnTo>
                    <a:cubicBezTo>
                      <a:pt x="1937" y="2025"/>
                      <a:pt x="1946" y="2043"/>
                      <a:pt x="1955" y="2061"/>
                    </a:cubicBezTo>
                    <a:cubicBezTo>
                      <a:pt x="1955" y="2079"/>
                      <a:pt x="1964" y="2097"/>
                      <a:pt x="1972" y="2115"/>
                    </a:cubicBezTo>
                    <a:cubicBezTo>
                      <a:pt x="1990" y="2150"/>
                      <a:pt x="2017" y="2186"/>
                      <a:pt x="2044" y="2213"/>
                    </a:cubicBezTo>
                    <a:cubicBezTo>
                      <a:pt x="2062" y="2240"/>
                      <a:pt x="2097" y="2266"/>
                      <a:pt x="2124" y="2293"/>
                    </a:cubicBezTo>
                    <a:cubicBezTo>
                      <a:pt x="2142" y="2311"/>
                      <a:pt x="2151" y="2320"/>
                      <a:pt x="2169" y="2329"/>
                    </a:cubicBezTo>
                    <a:cubicBezTo>
                      <a:pt x="2187" y="2347"/>
                      <a:pt x="2195" y="2356"/>
                      <a:pt x="2213" y="2364"/>
                    </a:cubicBezTo>
                    <a:lnTo>
                      <a:pt x="2249" y="2382"/>
                    </a:lnTo>
                    <a:lnTo>
                      <a:pt x="2276" y="2364"/>
                    </a:lnTo>
                    <a:cubicBezTo>
                      <a:pt x="2285" y="2347"/>
                      <a:pt x="2303" y="2338"/>
                      <a:pt x="2311" y="2320"/>
                    </a:cubicBezTo>
                    <a:cubicBezTo>
                      <a:pt x="2329" y="2311"/>
                      <a:pt x="2338" y="2293"/>
                      <a:pt x="2356" y="2284"/>
                    </a:cubicBezTo>
                    <a:cubicBezTo>
                      <a:pt x="2374" y="2257"/>
                      <a:pt x="2392" y="2231"/>
                      <a:pt x="2410" y="2204"/>
                    </a:cubicBezTo>
                    <a:cubicBezTo>
                      <a:pt x="2427" y="2249"/>
                      <a:pt x="2454" y="2320"/>
                      <a:pt x="2534" y="2543"/>
                    </a:cubicBezTo>
                    <a:cubicBezTo>
                      <a:pt x="2722" y="3051"/>
                      <a:pt x="2918" y="3266"/>
                      <a:pt x="3186" y="3283"/>
                    </a:cubicBezTo>
                    <a:cubicBezTo>
                      <a:pt x="3195" y="3292"/>
                      <a:pt x="3195" y="3292"/>
                      <a:pt x="3204" y="3292"/>
                    </a:cubicBezTo>
                    <a:cubicBezTo>
                      <a:pt x="3320" y="3292"/>
                      <a:pt x="3427" y="3221"/>
                      <a:pt x="3507" y="3105"/>
                    </a:cubicBezTo>
                    <a:cubicBezTo>
                      <a:pt x="3596" y="2962"/>
                      <a:pt x="3659" y="2721"/>
                      <a:pt x="3525" y="2472"/>
                    </a:cubicBezTo>
                    <a:cubicBezTo>
                      <a:pt x="3462" y="2356"/>
                      <a:pt x="3382" y="2275"/>
                      <a:pt x="3275" y="2249"/>
                    </a:cubicBezTo>
                    <a:cubicBezTo>
                      <a:pt x="3221" y="2231"/>
                      <a:pt x="3177" y="2222"/>
                      <a:pt x="3132" y="2222"/>
                    </a:cubicBezTo>
                    <a:cubicBezTo>
                      <a:pt x="2998" y="2222"/>
                      <a:pt x="2891" y="2275"/>
                      <a:pt x="2891" y="2275"/>
                    </a:cubicBezTo>
                    <a:lnTo>
                      <a:pt x="2865" y="2284"/>
                    </a:lnTo>
                    <a:lnTo>
                      <a:pt x="2873" y="2257"/>
                    </a:lnTo>
                    <a:cubicBezTo>
                      <a:pt x="2954" y="2150"/>
                      <a:pt x="3052" y="2106"/>
                      <a:pt x="3141" y="2106"/>
                    </a:cubicBezTo>
                    <a:cubicBezTo>
                      <a:pt x="3257" y="2106"/>
                      <a:pt x="3364" y="2159"/>
                      <a:pt x="3462" y="2222"/>
                    </a:cubicBezTo>
                    <a:cubicBezTo>
                      <a:pt x="3578" y="2302"/>
                      <a:pt x="3676" y="2463"/>
                      <a:pt x="3703" y="2650"/>
                    </a:cubicBezTo>
                    <a:cubicBezTo>
                      <a:pt x="3730" y="2802"/>
                      <a:pt x="3730" y="3025"/>
                      <a:pt x="3551" y="3257"/>
                    </a:cubicBezTo>
                    <a:cubicBezTo>
                      <a:pt x="3480" y="3346"/>
                      <a:pt x="3391" y="3408"/>
                      <a:pt x="3275" y="3417"/>
                    </a:cubicBezTo>
                    <a:cubicBezTo>
                      <a:pt x="3248" y="3426"/>
                      <a:pt x="3230" y="3426"/>
                      <a:pt x="3212" y="3426"/>
                    </a:cubicBezTo>
                    <a:cubicBezTo>
                      <a:pt x="3070" y="3426"/>
                      <a:pt x="2927" y="3364"/>
                      <a:pt x="2811" y="3310"/>
                    </a:cubicBezTo>
                    <a:lnTo>
                      <a:pt x="2811" y="3310"/>
                    </a:lnTo>
                    <a:cubicBezTo>
                      <a:pt x="2847" y="3319"/>
                      <a:pt x="2882" y="3328"/>
                      <a:pt x="2909" y="3337"/>
                    </a:cubicBezTo>
                    <a:cubicBezTo>
                      <a:pt x="3043" y="3364"/>
                      <a:pt x="3177" y="3381"/>
                      <a:pt x="3177" y="3381"/>
                    </a:cubicBezTo>
                    <a:cubicBezTo>
                      <a:pt x="3177" y="3381"/>
                      <a:pt x="3052" y="3328"/>
                      <a:pt x="2936" y="3266"/>
                    </a:cubicBezTo>
                    <a:cubicBezTo>
                      <a:pt x="2838" y="3203"/>
                      <a:pt x="2749" y="3141"/>
                      <a:pt x="2731" y="3123"/>
                    </a:cubicBezTo>
                    <a:cubicBezTo>
                      <a:pt x="2722" y="3114"/>
                      <a:pt x="2722" y="3114"/>
                      <a:pt x="2722" y="3105"/>
                    </a:cubicBezTo>
                    <a:cubicBezTo>
                      <a:pt x="2677" y="2953"/>
                      <a:pt x="2615" y="2811"/>
                      <a:pt x="2615" y="2811"/>
                    </a:cubicBezTo>
                    <a:lnTo>
                      <a:pt x="2615" y="2811"/>
                    </a:lnTo>
                    <a:cubicBezTo>
                      <a:pt x="2615" y="2811"/>
                      <a:pt x="2642" y="2962"/>
                      <a:pt x="2642" y="3114"/>
                    </a:cubicBezTo>
                    <a:cubicBezTo>
                      <a:pt x="2642" y="3185"/>
                      <a:pt x="2642" y="3248"/>
                      <a:pt x="2642" y="3301"/>
                    </a:cubicBezTo>
                    <a:cubicBezTo>
                      <a:pt x="2633" y="3390"/>
                      <a:pt x="2615" y="3524"/>
                      <a:pt x="2579" y="3658"/>
                    </a:cubicBezTo>
                    <a:cubicBezTo>
                      <a:pt x="2552" y="3774"/>
                      <a:pt x="2597" y="3792"/>
                      <a:pt x="2650" y="3819"/>
                    </a:cubicBezTo>
                    <a:cubicBezTo>
                      <a:pt x="2695" y="3845"/>
                      <a:pt x="2758" y="3872"/>
                      <a:pt x="2766" y="3970"/>
                    </a:cubicBezTo>
                    <a:cubicBezTo>
                      <a:pt x="2793" y="4175"/>
                      <a:pt x="2588" y="4398"/>
                      <a:pt x="2579" y="4416"/>
                    </a:cubicBezTo>
                    <a:cubicBezTo>
                      <a:pt x="2561" y="4434"/>
                      <a:pt x="2552" y="4461"/>
                      <a:pt x="2534" y="4479"/>
                    </a:cubicBezTo>
                    <a:cubicBezTo>
                      <a:pt x="2517" y="4514"/>
                      <a:pt x="2499" y="4541"/>
                      <a:pt x="2445" y="4559"/>
                    </a:cubicBezTo>
                    <a:lnTo>
                      <a:pt x="2401" y="4559"/>
                    </a:lnTo>
                    <a:cubicBezTo>
                      <a:pt x="2347" y="4559"/>
                      <a:pt x="2294" y="4541"/>
                      <a:pt x="2258" y="4532"/>
                    </a:cubicBezTo>
                    <a:cubicBezTo>
                      <a:pt x="2249" y="4523"/>
                      <a:pt x="2249" y="4523"/>
                      <a:pt x="2240" y="4523"/>
                    </a:cubicBezTo>
                    <a:lnTo>
                      <a:pt x="2231" y="4523"/>
                    </a:lnTo>
                    <a:cubicBezTo>
                      <a:pt x="2222" y="4532"/>
                      <a:pt x="2222" y="4541"/>
                      <a:pt x="2222" y="4541"/>
                    </a:cubicBezTo>
                    <a:lnTo>
                      <a:pt x="2204" y="4559"/>
                    </a:lnTo>
                    <a:lnTo>
                      <a:pt x="2195" y="4541"/>
                    </a:lnTo>
                    <a:cubicBezTo>
                      <a:pt x="2187" y="4514"/>
                      <a:pt x="2187" y="4497"/>
                      <a:pt x="2187" y="4479"/>
                    </a:cubicBezTo>
                    <a:cubicBezTo>
                      <a:pt x="2160" y="4488"/>
                      <a:pt x="2142" y="4514"/>
                      <a:pt x="2142" y="4514"/>
                    </a:cubicBezTo>
                    <a:lnTo>
                      <a:pt x="2133" y="4532"/>
                    </a:lnTo>
                    <a:lnTo>
                      <a:pt x="2124" y="4514"/>
                    </a:lnTo>
                    <a:cubicBezTo>
                      <a:pt x="2106" y="4488"/>
                      <a:pt x="2115" y="4470"/>
                      <a:pt x="2115" y="4452"/>
                    </a:cubicBezTo>
                    <a:cubicBezTo>
                      <a:pt x="2088" y="4452"/>
                      <a:pt x="2080" y="4479"/>
                      <a:pt x="2080" y="4479"/>
                    </a:cubicBezTo>
                    <a:lnTo>
                      <a:pt x="2062" y="4488"/>
                    </a:lnTo>
                    <a:lnTo>
                      <a:pt x="2053" y="4470"/>
                    </a:lnTo>
                    <a:cubicBezTo>
                      <a:pt x="2044" y="4336"/>
                      <a:pt x="2106" y="4318"/>
                      <a:pt x="2178" y="4300"/>
                    </a:cubicBezTo>
                    <a:cubicBezTo>
                      <a:pt x="2178" y="4300"/>
                      <a:pt x="2187" y="4291"/>
                      <a:pt x="2195" y="4291"/>
                    </a:cubicBezTo>
                    <a:cubicBezTo>
                      <a:pt x="2213" y="4291"/>
                      <a:pt x="2231" y="4282"/>
                      <a:pt x="2249" y="4282"/>
                    </a:cubicBezTo>
                    <a:cubicBezTo>
                      <a:pt x="2303" y="4282"/>
                      <a:pt x="2356" y="4300"/>
                      <a:pt x="2374" y="4309"/>
                    </a:cubicBezTo>
                    <a:cubicBezTo>
                      <a:pt x="2410" y="4274"/>
                      <a:pt x="2454" y="4167"/>
                      <a:pt x="2472" y="4113"/>
                    </a:cubicBezTo>
                    <a:cubicBezTo>
                      <a:pt x="2410" y="4086"/>
                      <a:pt x="2124" y="3935"/>
                      <a:pt x="2008" y="3828"/>
                    </a:cubicBezTo>
                    <a:cubicBezTo>
                      <a:pt x="1955" y="3783"/>
                      <a:pt x="1937" y="3729"/>
                      <a:pt x="1937" y="3667"/>
                    </a:cubicBezTo>
                    <a:lnTo>
                      <a:pt x="1937" y="3667"/>
                    </a:lnTo>
                    <a:cubicBezTo>
                      <a:pt x="1946" y="3685"/>
                      <a:pt x="1964" y="3712"/>
                      <a:pt x="1972" y="3729"/>
                    </a:cubicBezTo>
                    <a:cubicBezTo>
                      <a:pt x="1999" y="3756"/>
                      <a:pt x="2035" y="3783"/>
                      <a:pt x="2053" y="3810"/>
                    </a:cubicBezTo>
                    <a:lnTo>
                      <a:pt x="2088" y="3836"/>
                    </a:lnTo>
                    <a:cubicBezTo>
                      <a:pt x="2088" y="3836"/>
                      <a:pt x="2088" y="3819"/>
                      <a:pt x="2071" y="3792"/>
                    </a:cubicBezTo>
                    <a:cubicBezTo>
                      <a:pt x="2062" y="3765"/>
                      <a:pt x="2053" y="3729"/>
                      <a:pt x="2044" y="3694"/>
                    </a:cubicBezTo>
                    <a:cubicBezTo>
                      <a:pt x="2035" y="3658"/>
                      <a:pt x="2035" y="3622"/>
                      <a:pt x="2044" y="3596"/>
                    </a:cubicBezTo>
                    <a:cubicBezTo>
                      <a:pt x="2044" y="3578"/>
                      <a:pt x="2044" y="3569"/>
                      <a:pt x="2044" y="3560"/>
                    </a:cubicBezTo>
                    <a:cubicBezTo>
                      <a:pt x="2080" y="3542"/>
                      <a:pt x="2115" y="3524"/>
                      <a:pt x="2142" y="3506"/>
                    </a:cubicBezTo>
                    <a:cubicBezTo>
                      <a:pt x="2213" y="3462"/>
                      <a:pt x="2276" y="3399"/>
                      <a:pt x="2311" y="3355"/>
                    </a:cubicBezTo>
                    <a:cubicBezTo>
                      <a:pt x="2329" y="3328"/>
                      <a:pt x="2347" y="3301"/>
                      <a:pt x="2356" y="3292"/>
                    </a:cubicBezTo>
                    <a:cubicBezTo>
                      <a:pt x="2365" y="3274"/>
                      <a:pt x="2365" y="3266"/>
                      <a:pt x="2365" y="3266"/>
                    </a:cubicBezTo>
                    <a:lnTo>
                      <a:pt x="2365" y="3266"/>
                    </a:lnTo>
                    <a:cubicBezTo>
                      <a:pt x="2365" y="3266"/>
                      <a:pt x="2356" y="3274"/>
                      <a:pt x="2347" y="3283"/>
                    </a:cubicBezTo>
                    <a:cubicBezTo>
                      <a:pt x="2338" y="3301"/>
                      <a:pt x="2320" y="3319"/>
                      <a:pt x="2294" y="3337"/>
                    </a:cubicBezTo>
                    <a:cubicBezTo>
                      <a:pt x="2249" y="3373"/>
                      <a:pt x="2187" y="3408"/>
                      <a:pt x="2106" y="3435"/>
                    </a:cubicBezTo>
                    <a:cubicBezTo>
                      <a:pt x="2044" y="3453"/>
                      <a:pt x="1972" y="3471"/>
                      <a:pt x="1919" y="3480"/>
                    </a:cubicBezTo>
                    <a:cubicBezTo>
                      <a:pt x="1892" y="3480"/>
                      <a:pt x="1848" y="3489"/>
                      <a:pt x="1803" y="3497"/>
                    </a:cubicBezTo>
                    <a:lnTo>
                      <a:pt x="1633" y="3497"/>
                    </a:lnTo>
                    <a:cubicBezTo>
                      <a:pt x="1625" y="3560"/>
                      <a:pt x="1633" y="3605"/>
                      <a:pt x="1633" y="3649"/>
                    </a:cubicBezTo>
                    <a:cubicBezTo>
                      <a:pt x="1642" y="3685"/>
                      <a:pt x="1651" y="3720"/>
                      <a:pt x="1651" y="3783"/>
                    </a:cubicBezTo>
                    <a:cubicBezTo>
                      <a:pt x="1651" y="3926"/>
                      <a:pt x="1428" y="3952"/>
                      <a:pt x="1294" y="3970"/>
                    </a:cubicBezTo>
                    <a:cubicBezTo>
                      <a:pt x="1241" y="3970"/>
                      <a:pt x="1205" y="3988"/>
                      <a:pt x="1161" y="3997"/>
                    </a:cubicBezTo>
                    <a:cubicBezTo>
                      <a:pt x="1125" y="4006"/>
                      <a:pt x="1080" y="4024"/>
                      <a:pt x="1045" y="4024"/>
                    </a:cubicBezTo>
                    <a:cubicBezTo>
                      <a:pt x="1018" y="4024"/>
                      <a:pt x="1000" y="4015"/>
                      <a:pt x="973" y="4006"/>
                    </a:cubicBezTo>
                    <a:cubicBezTo>
                      <a:pt x="884" y="3970"/>
                      <a:pt x="857" y="3890"/>
                      <a:pt x="866" y="3836"/>
                    </a:cubicBezTo>
                    <a:cubicBezTo>
                      <a:pt x="857" y="3828"/>
                      <a:pt x="848" y="3828"/>
                      <a:pt x="831" y="3828"/>
                    </a:cubicBezTo>
                    <a:lnTo>
                      <a:pt x="804" y="3828"/>
                    </a:lnTo>
                    <a:lnTo>
                      <a:pt x="786" y="3836"/>
                    </a:lnTo>
                    <a:lnTo>
                      <a:pt x="795" y="3819"/>
                    </a:lnTo>
                    <a:cubicBezTo>
                      <a:pt x="795" y="3792"/>
                      <a:pt x="813" y="3774"/>
                      <a:pt x="840" y="3765"/>
                    </a:cubicBezTo>
                    <a:cubicBezTo>
                      <a:pt x="822" y="3765"/>
                      <a:pt x="804" y="3756"/>
                      <a:pt x="786" y="3756"/>
                    </a:cubicBezTo>
                    <a:lnTo>
                      <a:pt x="768" y="3756"/>
                    </a:lnTo>
                    <a:lnTo>
                      <a:pt x="768" y="3747"/>
                    </a:lnTo>
                    <a:cubicBezTo>
                      <a:pt x="768" y="3703"/>
                      <a:pt x="804" y="3694"/>
                      <a:pt x="831" y="3685"/>
                    </a:cubicBezTo>
                    <a:cubicBezTo>
                      <a:pt x="822" y="3667"/>
                      <a:pt x="768" y="3667"/>
                      <a:pt x="768" y="3667"/>
                    </a:cubicBezTo>
                    <a:lnTo>
                      <a:pt x="759" y="3649"/>
                    </a:lnTo>
                    <a:lnTo>
                      <a:pt x="768" y="3640"/>
                    </a:lnTo>
                    <a:cubicBezTo>
                      <a:pt x="768" y="3640"/>
                      <a:pt x="831" y="3605"/>
                      <a:pt x="893" y="3605"/>
                    </a:cubicBezTo>
                    <a:cubicBezTo>
                      <a:pt x="920" y="3605"/>
                      <a:pt x="938" y="3605"/>
                      <a:pt x="955" y="3613"/>
                    </a:cubicBezTo>
                    <a:cubicBezTo>
                      <a:pt x="1027" y="3640"/>
                      <a:pt x="1080" y="3747"/>
                      <a:pt x="1089" y="3783"/>
                    </a:cubicBezTo>
                    <a:cubicBezTo>
                      <a:pt x="1161" y="3783"/>
                      <a:pt x="1303" y="3729"/>
                      <a:pt x="1348" y="3712"/>
                    </a:cubicBezTo>
                    <a:cubicBezTo>
                      <a:pt x="1330" y="3667"/>
                      <a:pt x="1277" y="3542"/>
                      <a:pt x="1232" y="3390"/>
                    </a:cubicBezTo>
                    <a:cubicBezTo>
                      <a:pt x="1178" y="3194"/>
                      <a:pt x="1223" y="3007"/>
                      <a:pt x="1366" y="2953"/>
                    </a:cubicBezTo>
                    <a:cubicBezTo>
                      <a:pt x="1410" y="2927"/>
                      <a:pt x="1491" y="2927"/>
                      <a:pt x="1571" y="2927"/>
                    </a:cubicBezTo>
                    <a:lnTo>
                      <a:pt x="1625" y="2927"/>
                    </a:lnTo>
                    <a:cubicBezTo>
                      <a:pt x="1669" y="2927"/>
                      <a:pt x="1732" y="2935"/>
                      <a:pt x="1794" y="2944"/>
                    </a:cubicBezTo>
                    <a:cubicBezTo>
                      <a:pt x="1919" y="2962"/>
                      <a:pt x="2035" y="2980"/>
                      <a:pt x="2035" y="2980"/>
                    </a:cubicBezTo>
                    <a:lnTo>
                      <a:pt x="1812" y="2864"/>
                    </a:lnTo>
                    <a:cubicBezTo>
                      <a:pt x="1758" y="2837"/>
                      <a:pt x="1705" y="2811"/>
                      <a:pt x="1660" y="2793"/>
                    </a:cubicBezTo>
                    <a:cubicBezTo>
                      <a:pt x="1642" y="2784"/>
                      <a:pt x="1625" y="2784"/>
                      <a:pt x="1616" y="2775"/>
                    </a:cubicBezTo>
                    <a:cubicBezTo>
                      <a:pt x="1571" y="2748"/>
                      <a:pt x="1517" y="2712"/>
                      <a:pt x="1473" y="2659"/>
                    </a:cubicBezTo>
                    <a:lnTo>
                      <a:pt x="1473" y="2659"/>
                    </a:lnTo>
                    <a:lnTo>
                      <a:pt x="1651" y="2748"/>
                    </a:lnTo>
                    <a:lnTo>
                      <a:pt x="1428" y="2480"/>
                    </a:lnTo>
                    <a:cubicBezTo>
                      <a:pt x="1437" y="2472"/>
                      <a:pt x="1446" y="2454"/>
                      <a:pt x="1464" y="2436"/>
                    </a:cubicBezTo>
                    <a:cubicBezTo>
                      <a:pt x="1500" y="2391"/>
                      <a:pt x="1526" y="2338"/>
                      <a:pt x="1544" y="2293"/>
                    </a:cubicBezTo>
                    <a:cubicBezTo>
                      <a:pt x="1553" y="2257"/>
                      <a:pt x="1562" y="2231"/>
                      <a:pt x="1562" y="2231"/>
                    </a:cubicBezTo>
                    <a:lnTo>
                      <a:pt x="1562" y="2231"/>
                    </a:lnTo>
                    <a:cubicBezTo>
                      <a:pt x="1562" y="2231"/>
                      <a:pt x="1544" y="2249"/>
                      <a:pt x="1517" y="2284"/>
                    </a:cubicBezTo>
                    <a:cubicBezTo>
                      <a:pt x="1491" y="2311"/>
                      <a:pt x="1446" y="2347"/>
                      <a:pt x="1402" y="2382"/>
                    </a:cubicBezTo>
                    <a:cubicBezTo>
                      <a:pt x="1357" y="2409"/>
                      <a:pt x="1312" y="2427"/>
                      <a:pt x="1277" y="2445"/>
                    </a:cubicBezTo>
                    <a:cubicBezTo>
                      <a:pt x="1259" y="2454"/>
                      <a:pt x="1241" y="2454"/>
                      <a:pt x="1232" y="2454"/>
                    </a:cubicBezTo>
                    <a:cubicBezTo>
                      <a:pt x="1205" y="2463"/>
                      <a:pt x="1178" y="2463"/>
                      <a:pt x="1134" y="2463"/>
                    </a:cubicBezTo>
                    <a:lnTo>
                      <a:pt x="1054" y="2463"/>
                    </a:lnTo>
                    <a:cubicBezTo>
                      <a:pt x="964" y="2454"/>
                      <a:pt x="902" y="2409"/>
                      <a:pt x="840" y="2364"/>
                    </a:cubicBezTo>
                    <a:cubicBezTo>
                      <a:pt x="786" y="2329"/>
                      <a:pt x="741" y="2293"/>
                      <a:pt x="679" y="2293"/>
                    </a:cubicBezTo>
                    <a:cubicBezTo>
                      <a:pt x="545" y="2275"/>
                      <a:pt x="429" y="2213"/>
                      <a:pt x="411" y="2141"/>
                    </a:cubicBezTo>
                    <a:cubicBezTo>
                      <a:pt x="411" y="2133"/>
                      <a:pt x="402" y="2124"/>
                      <a:pt x="393" y="2115"/>
                    </a:cubicBezTo>
                    <a:lnTo>
                      <a:pt x="322" y="2115"/>
                    </a:lnTo>
                    <a:lnTo>
                      <a:pt x="322" y="2097"/>
                    </a:lnTo>
                    <a:cubicBezTo>
                      <a:pt x="322" y="2061"/>
                      <a:pt x="367" y="2043"/>
                      <a:pt x="385" y="2034"/>
                    </a:cubicBezTo>
                    <a:cubicBezTo>
                      <a:pt x="376" y="2025"/>
                      <a:pt x="340" y="2017"/>
                      <a:pt x="331" y="2017"/>
                    </a:cubicBezTo>
                    <a:lnTo>
                      <a:pt x="313" y="2017"/>
                    </a:lnTo>
                    <a:lnTo>
                      <a:pt x="322" y="1999"/>
                    </a:lnTo>
                    <a:cubicBezTo>
                      <a:pt x="331" y="1963"/>
                      <a:pt x="349" y="1945"/>
                      <a:pt x="367" y="1945"/>
                    </a:cubicBezTo>
                    <a:cubicBezTo>
                      <a:pt x="358" y="1927"/>
                      <a:pt x="331" y="1927"/>
                      <a:pt x="313" y="1927"/>
                    </a:cubicBezTo>
                    <a:lnTo>
                      <a:pt x="295" y="1918"/>
                    </a:lnTo>
                    <a:lnTo>
                      <a:pt x="304" y="1910"/>
                    </a:lnTo>
                    <a:cubicBezTo>
                      <a:pt x="331" y="1874"/>
                      <a:pt x="385" y="1856"/>
                      <a:pt x="438" y="1856"/>
                    </a:cubicBezTo>
                    <a:cubicBezTo>
                      <a:pt x="447" y="1856"/>
                      <a:pt x="456" y="1856"/>
                      <a:pt x="465" y="1865"/>
                    </a:cubicBezTo>
                    <a:cubicBezTo>
                      <a:pt x="509" y="1865"/>
                      <a:pt x="545" y="1892"/>
                      <a:pt x="563" y="1918"/>
                    </a:cubicBezTo>
                    <a:cubicBezTo>
                      <a:pt x="572" y="1927"/>
                      <a:pt x="572" y="1936"/>
                      <a:pt x="581" y="1945"/>
                    </a:cubicBezTo>
                    <a:cubicBezTo>
                      <a:pt x="599" y="1972"/>
                      <a:pt x="608" y="1999"/>
                      <a:pt x="625" y="2017"/>
                    </a:cubicBezTo>
                    <a:cubicBezTo>
                      <a:pt x="608" y="2025"/>
                      <a:pt x="581" y="2034"/>
                      <a:pt x="563" y="2043"/>
                    </a:cubicBezTo>
                    <a:cubicBezTo>
                      <a:pt x="545" y="2043"/>
                      <a:pt x="527" y="2052"/>
                      <a:pt x="518" y="2052"/>
                    </a:cubicBezTo>
                    <a:lnTo>
                      <a:pt x="501" y="2052"/>
                    </a:lnTo>
                    <a:cubicBezTo>
                      <a:pt x="501" y="2052"/>
                      <a:pt x="509" y="2061"/>
                      <a:pt x="518" y="2061"/>
                    </a:cubicBezTo>
                    <a:cubicBezTo>
                      <a:pt x="527" y="2061"/>
                      <a:pt x="545" y="2070"/>
                      <a:pt x="572" y="2070"/>
                    </a:cubicBezTo>
                    <a:cubicBezTo>
                      <a:pt x="590" y="2070"/>
                      <a:pt x="616" y="2061"/>
                      <a:pt x="643" y="2061"/>
                    </a:cubicBezTo>
                    <a:cubicBezTo>
                      <a:pt x="661" y="2052"/>
                      <a:pt x="688" y="2043"/>
                      <a:pt x="715" y="2043"/>
                    </a:cubicBezTo>
                    <a:cubicBezTo>
                      <a:pt x="741" y="2034"/>
                      <a:pt x="759" y="2034"/>
                      <a:pt x="786" y="2034"/>
                    </a:cubicBezTo>
                    <a:lnTo>
                      <a:pt x="848" y="2034"/>
                    </a:lnTo>
                    <a:cubicBezTo>
                      <a:pt x="875" y="2043"/>
                      <a:pt x="902" y="2043"/>
                      <a:pt x="920" y="2043"/>
                    </a:cubicBezTo>
                    <a:cubicBezTo>
                      <a:pt x="955" y="2043"/>
                      <a:pt x="982" y="2034"/>
                      <a:pt x="1000" y="2008"/>
                    </a:cubicBezTo>
                    <a:cubicBezTo>
                      <a:pt x="1000" y="2008"/>
                      <a:pt x="1000" y="2008"/>
                      <a:pt x="1000" y="1999"/>
                    </a:cubicBezTo>
                    <a:cubicBezTo>
                      <a:pt x="1009" y="1999"/>
                      <a:pt x="1018" y="1990"/>
                      <a:pt x="1027" y="1972"/>
                    </a:cubicBezTo>
                    <a:cubicBezTo>
                      <a:pt x="1071" y="1936"/>
                      <a:pt x="1125" y="1883"/>
                      <a:pt x="1161" y="1820"/>
                    </a:cubicBezTo>
                    <a:cubicBezTo>
                      <a:pt x="1205" y="1758"/>
                      <a:pt x="1241" y="1695"/>
                      <a:pt x="1259" y="1642"/>
                    </a:cubicBezTo>
                    <a:cubicBezTo>
                      <a:pt x="1277" y="1597"/>
                      <a:pt x="1286" y="1562"/>
                      <a:pt x="1286" y="1562"/>
                    </a:cubicBezTo>
                    <a:lnTo>
                      <a:pt x="1286" y="1562"/>
                    </a:lnTo>
                    <a:cubicBezTo>
                      <a:pt x="1286" y="1562"/>
                      <a:pt x="1268" y="1588"/>
                      <a:pt x="1232" y="1633"/>
                    </a:cubicBezTo>
                    <a:cubicBezTo>
                      <a:pt x="1205" y="1669"/>
                      <a:pt x="1161" y="1722"/>
                      <a:pt x="1107" y="1767"/>
                    </a:cubicBezTo>
                    <a:cubicBezTo>
                      <a:pt x="1054" y="1802"/>
                      <a:pt x="1009" y="1838"/>
                      <a:pt x="964" y="1856"/>
                    </a:cubicBezTo>
                    <a:cubicBezTo>
                      <a:pt x="920" y="1856"/>
                      <a:pt x="875" y="1838"/>
                      <a:pt x="822" y="1794"/>
                    </a:cubicBezTo>
                    <a:cubicBezTo>
                      <a:pt x="777" y="1767"/>
                      <a:pt x="741" y="1722"/>
                      <a:pt x="697" y="1669"/>
                    </a:cubicBezTo>
                    <a:cubicBezTo>
                      <a:pt x="643" y="1606"/>
                      <a:pt x="581" y="1535"/>
                      <a:pt x="518" y="1499"/>
                    </a:cubicBezTo>
                    <a:cubicBezTo>
                      <a:pt x="393" y="1419"/>
                      <a:pt x="242" y="1276"/>
                      <a:pt x="242" y="1223"/>
                    </a:cubicBezTo>
                    <a:cubicBezTo>
                      <a:pt x="242" y="1196"/>
                      <a:pt x="197" y="1160"/>
                      <a:pt x="188" y="1151"/>
                    </a:cubicBezTo>
                    <a:lnTo>
                      <a:pt x="179" y="1151"/>
                    </a:lnTo>
                    <a:lnTo>
                      <a:pt x="179" y="1142"/>
                    </a:lnTo>
                    <a:cubicBezTo>
                      <a:pt x="179" y="1116"/>
                      <a:pt x="206" y="1107"/>
                      <a:pt x="224" y="1098"/>
                    </a:cubicBezTo>
                    <a:cubicBezTo>
                      <a:pt x="215" y="1080"/>
                      <a:pt x="188" y="1071"/>
                      <a:pt x="188" y="1071"/>
                    </a:cubicBezTo>
                    <a:lnTo>
                      <a:pt x="170" y="1062"/>
                    </a:lnTo>
                    <a:lnTo>
                      <a:pt x="179" y="1053"/>
                    </a:lnTo>
                    <a:cubicBezTo>
                      <a:pt x="188" y="1017"/>
                      <a:pt x="215" y="1008"/>
                      <a:pt x="242" y="1008"/>
                    </a:cubicBezTo>
                    <a:lnTo>
                      <a:pt x="251" y="1008"/>
                    </a:lnTo>
                    <a:cubicBezTo>
                      <a:pt x="242" y="991"/>
                      <a:pt x="224" y="973"/>
                      <a:pt x="206" y="955"/>
                    </a:cubicBezTo>
                    <a:lnTo>
                      <a:pt x="197" y="946"/>
                    </a:lnTo>
                    <a:lnTo>
                      <a:pt x="215" y="937"/>
                    </a:lnTo>
                    <a:cubicBezTo>
                      <a:pt x="242" y="928"/>
                      <a:pt x="269" y="919"/>
                      <a:pt x="286" y="919"/>
                    </a:cubicBezTo>
                    <a:cubicBezTo>
                      <a:pt x="313" y="919"/>
                      <a:pt x="331" y="919"/>
                      <a:pt x="349" y="928"/>
                    </a:cubicBezTo>
                    <a:cubicBezTo>
                      <a:pt x="411" y="964"/>
                      <a:pt x="438" y="1044"/>
                      <a:pt x="456" y="1116"/>
                    </a:cubicBezTo>
                    <a:cubicBezTo>
                      <a:pt x="465" y="1124"/>
                      <a:pt x="465" y="1133"/>
                      <a:pt x="474" y="1142"/>
                    </a:cubicBezTo>
                    <a:cubicBezTo>
                      <a:pt x="456" y="1133"/>
                      <a:pt x="438" y="1124"/>
                      <a:pt x="420" y="1116"/>
                    </a:cubicBezTo>
                    <a:cubicBezTo>
                      <a:pt x="411" y="1116"/>
                      <a:pt x="403" y="1107"/>
                      <a:pt x="402" y="1107"/>
                    </a:cubicBezTo>
                    <a:lnTo>
                      <a:pt x="402" y="1107"/>
                    </a:lnTo>
                    <a:cubicBezTo>
                      <a:pt x="403" y="1107"/>
                      <a:pt x="411" y="1116"/>
                      <a:pt x="420" y="1124"/>
                    </a:cubicBezTo>
                    <a:cubicBezTo>
                      <a:pt x="429" y="1133"/>
                      <a:pt x="438" y="1151"/>
                      <a:pt x="456" y="1169"/>
                    </a:cubicBezTo>
                    <a:cubicBezTo>
                      <a:pt x="474" y="1187"/>
                      <a:pt x="501" y="1205"/>
                      <a:pt x="527" y="1223"/>
                    </a:cubicBezTo>
                    <a:cubicBezTo>
                      <a:pt x="545" y="1240"/>
                      <a:pt x="581" y="1249"/>
                      <a:pt x="608" y="1267"/>
                    </a:cubicBezTo>
                    <a:cubicBezTo>
                      <a:pt x="634" y="1276"/>
                      <a:pt x="661" y="1285"/>
                      <a:pt x="688" y="1294"/>
                    </a:cubicBezTo>
                    <a:cubicBezTo>
                      <a:pt x="706" y="1303"/>
                      <a:pt x="732" y="1312"/>
                      <a:pt x="750" y="1330"/>
                    </a:cubicBezTo>
                    <a:cubicBezTo>
                      <a:pt x="813" y="1365"/>
                      <a:pt x="884" y="1401"/>
                      <a:pt x="938" y="1401"/>
                    </a:cubicBezTo>
                    <a:cubicBezTo>
                      <a:pt x="955" y="1401"/>
                      <a:pt x="973" y="1392"/>
                      <a:pt x="991" y="1374"/>
                    </a:cubicBezTo>
                    <a:cubicBezTo>
                      <a:pt x="1045" y="1312"/>
                      <a:pt x="1125" y="1240"/>
                      <a:pt x="1161" y="1214"/>
                    </a:cubicBezTo>
                    <a:cubicBezTo>
                      <a:pt x="1152" y="1205"/>
                      <a:pt x="1134" y="1205"/>
                      <a:pt x="1125" y="1205"/>
                    </a:cubicBezTo>
                    <a:cubicBezTo>
                      <a:pt x="1098" y="1205"/>
                      <a:pt x="1063" y="1214"/>
                      <a:pt x="1063" y="1214"/>
                    </a:cubicBezTo>
                    <a:lnTo>
                      <a:pt x="1045" y="1223"/>
                    </a:lnTo>
                    <a:lnTo>
                      <a:pt x="1045" y="1205"/>
                    </a:lnTo>
                    <a:cubicBezTo>
                      <a:pt x="1045" y="1205"/>
                      <a:pt x="1036" y="1116"/>
                      <a:pt x="1143" y="1053"/>
                    </a:cubicBezTo>
                    <a:cubicBezTo>
                      <a:pt x="1152" y="1053"/>
                      <a:pt x="1161" y="1044"/>
                      <a:pt x="1170" y="1044"/>
                    </a:cubicBezTo>
                    <a:cubicBezTo>
                      <a:pt x="1232" y="1035"/>
                      <a:pt x="1303" y="1008"/>
                      <a:pt x="1375" y="982"/>
                    </a:cubicBezTo>
                    <a:cubicBezTo>
                      <a:pt x="1446" y="955"/>
                      <a:pt x="1517" y="919"/>
                      <a:pt x="1571" y="893"/>
                    </a:cubicBezTo>
                    <a:cubicBezTo>
                      <a:pt x="1598" y="875"/>
                      <a:pt x="1616" y="857"/>
                      <a:pt x="1625" y="839"/>
                    </a:cubicBezTo>
                    <a:cubicBezTo>
                      <a:pt x="1633" y="821"/>
                      <a:pt x="1633" y="812"/>
                      <a:pt x="1633" y="812"/>
                    </a:cubicBezTo>
                    <a:lnTo>
                      <a:pt x="1633" y="812"/>
                    </a:lnTo>
                    <a:cubicBezTo>
                      <a:pt x="1633" y="812"/>
                      <a:pt x="1625" y="821"/>
                      <a:pt x="1616" y="830"/>
                    </a:cubicBezTo>
                    <a:cubicBezTo>
                      <a:pt x="1607" y="848"/>
                      <a:pt x="1580" y="857"/>
                      <a:pt x="1553" y="866"/>
                    </a:cubicBezTo>
                    <a:cubicBezTo>
                      <a:pt x="1509" y="884"/>
                      <a:pt x="1428" y="893"/>
                      <a:pt x="1357" y="901"/>
                    </a:cubicBezTo>
                    <a:cubicBezTo>
                      <a:pt x="1294" y="910"/>
                      <a:pt x="1232" y="910"/>
                      <a:pt x="1187" y="910"/>
                    </a:cubicBezTo>
                    <a:cubicBezTo>
                      <a:pt x="1107" y="901"/>
                      <a:pt x="1054" y="884"/>
                      <a:pt x="1027" y="848"/>
                    </a:cubicBezTo>
                    <a:cubicBezTo>
                      <a:pt x="991" y="812"/>
                      <a:pt x="1000" y="768"/>
                      <a:pt x="1000" y="732"/>
                    </a:cubicBezTo>
                    <a:cubicBezTo>
                      <a:pt x="1000" y="723"/>
                      <a:pt x="1000" y="723"/>
                      <a:pt x="1009" y="714"/>
                    </a:cubicBezTo>
                    <a:cubicBezTo>
                      <a:pt x="1009" y="696"/>
                      <a:pt x="1009" y="687"/>
                      <a:pt x="1027" y="678"/>
                    </a:cubicBezTo>
                    <a:cubicBezTo>
                      <a:pt x="1045" y="661"/>
                      <a:pt x="1089" y="661"/>
                      <a:pt x="1125" y="661"/>
                    </a:cubicBezTo>
                    <a:cubicBezTo>
                      <a:pt x="1054" y="625"/>
                      <a:pt x="982" y="562"/>
                      <a:pt x="991" y="482"/>
                    </a:cubicBezTo>
                    <a:cubicBezTo>
                      <a:pt x="1000" y="455"/>
                      <a:pt x="1009" y="429"/>
                      <a:pt x="1027" y="411"/>
                    </a:cubicBezTo>
                    <a:lnTo>
                      <a:pt x="1063" y="411"/>
                    </a:lnTo>
                    <a:cubicBezTo>
                      <a:pt x="1063" y="402"/>
                      <a:pt x="1098" y="402"/>
                      <a:pt x="1134" y="402"/>
                    </a:cubicBezTo>
                    <a:lnTo>
                      <a:pt x="1143" y="402"/>
                    </a:lnTo>
                    <a:lnTo>
                      <a:pt x="1107" y="348"/>
                    </a:lnTo>
                    <a:cubicBezTo>
                      <a:pt x="1134" y="330"/>
                      <a:pt x="1170" y="322"/>
                      <a:pt x="1205" y="313"/>
                    </a:cubicBezTo>
                    <a:cubicBezTo>
                      <a:pt x="1232" y="304"/>
                      <a:pt x="1259" y="286"/>
                      <a:pt x="1286" y="277"/>
                    </a:cubicBezTo>
                    <a:cubicBezTo>
                      <a:pt x="1348" y="250"/>
                      <a:pt x="1393" y="250"/>
                      <a:pt x="1428" y="250"/>
                    </a:cubicBezTo>
                    <a:cubicBezTo>
                      <a:pt x="1491" y="250"/>
                      <a:pt x="1553" y="250"/>
                      <a:pt x="1705" y="179"/>
                    </a:cubicBezTo>
                    <a:cubicBezTo>
                      <a:pt x="1785" y="143"/>
                      <a:pt x="1856" y="125"/>
                      <a:pt x="1919" y="125"/>
                    </a:cubicBezTo>
                    <a:close/>
                    <a:moveTo>
                      <a:pt x="1919" y="0"/>
                    </a:moveTo>
                    <a:cubicBezTo>
                      <a:pt x="1830" y="0"/>
                      <a:pt x="1741" y="18"/>
                      <a:pt x="1651" y="63"/>
                    </a:cubicBezTo>
                    <a:cubicBezTo>
                      <a:pt x="1526" y="116"/>
                      <a:pt x="1482" y="116"/>
                      <a:pt x="1428" y="125"/>
                    </a:cubicBezTo>
                    <a:cubicBezTo>
                      <a:pt x="1384" y="125"/>
                      <a:pt x="1321" y="125"/>
                      <a:pt x="1241" y="161"/>
                    </a:cubicBezTo>
                    <a:cubicBezTo>
                      <a:pt x="1214" y="170"/>
                      <a:pt x="1187" y="179"/>
                      <a:pt x="1161" y="188"/>
                    </a:cubicBezTo>
                    <a:cubicBezTo>
                      <a:pt x="1054" y="223"/>
                      <a:pt x="902" y="277"/>
                      <a:pt x="866" y="455"/>
                    </a:cubicBezTo>
                    <a:cubicBezTo>
                      <a:pt x="857" y="491"/>
                      <a:pt x="857" y="562"/>
                      <a:pt x="902" y="634"/>
                    </a:cubicBezTo>
                    <a:cubicBezTo>
                      <a:pt x="884" y="652"/>
                      <a:pt x="875" y="678"/>
                      <a:pt x="875" y="705"/>
                    </a:cubicBezTo>
                    <a:cubicBezTo>
                      <a:pt x="875" y="705"/>
                      <a:pt x="875" y="714"/>
                      <a:pt x="875" y="714"/>
                    </a:cubicBezTo>
                    <a:cubicBezTo>
                      <a:pt x="866" y="759"/>
                      <a:pt x="857" y="857"/>
                      <a:pt x="929" y="937"/>
                    </a:cubicBezTo>
                    <a:cubicBezTo>
                      <a:pt x="947" y="955"/>
                      <a:pt x="973" y="982"/>
                      <a:pt x="1009" y="991"/>
                    </a:cubicBezTo>
                    <a:cubicBezTo>
                      <a:pt x="929" y="1071"/>
                      <a:pt x="911" y="1160"/>
                      <a:pt x="920" y="1223"/>
                    </a:cubicBezTo>
                    <a:lnTo>
                      <a:pt x="920" y="1240"/>
                    </a:lnTo>
                    <a:lnTo>
                      <a:pt x="920" y="1258"/>
                    </a:lnTo>
                    <a:cubicBezTo>
                      <a:pt x="920" y="1258"/>
                      <a:pt x="920" y="1258"/>
                      <a:pt x="920" y="1267"/>
                    </a:cubicBezTo>
                    <a:cubicBezTo>
                      <a:pt x="884" y="1249"/>
                      <a:pt x="840" y="1232"/>
                      <a:pt x="813" y="1214"/>
                    </a:cubicBezTo>
                    <a:cubicBezTo>
                      <a:pt x="768" y="1187"/>
                      <a:pt x="732" y="1169"/>
                      <a:pt x="697" y="1160"/>
                    </a:cubicBezTo>
                    <a:cubicBezTo>
                      <a:pt x="599" y="1116"/>
                      <a:pt x="590" y="1089"/>
                      <a:pt x="581" y="1080"/>
                    </a:cubicBezTo>
                    <a:cubicBezTo>
                      <a:pt x="572" y="1026"/>
                      <a:pt x="527" y="875"/>
                      <a:pt x="402" y="812"/>
                    </a:cubicBezTo>
                    <a:cubicBezTo>
                      <a:pt x="367" y="794"/>
                      <a:pt x="331" y="785"/>
                      <a:pt x="286" y="785"/>
                    </a:cubicBezTo>
                    <a:cubicBezTo>
                      <a:pt x="251" y="785"/>
                      <a:pt x="206" y="803"/>
                      <a:pt x="162" y="821"/>
                    </a:cubicBezTo>
                    <a:lnTo>
                      <a:pt x="135" y="830"/>
                    </a:lnTo>
                    <a:lnTo>
                      <a:pt x="126" y="839"/>
                    </a:lnTo>
                    <a:lnTo>
                      <a:pt x="117" y="848"/>
                    </a:lnTo>
                    <a:lnTo>
                      <a:pt x="37" y="928"/>
                    </a:lnTo>
                    <a:lnTo>
                      <a:pt x="72" y="982"/>
                    </a:lnTo>
                    <a:cubicBezTo>
                      <a:pt x="63" y="991"/>
                      <a:pt x="63" y="991"/>
                      <a:pt x="63" y="1000"/>
                    </a:cubicBezTo>
                    <a:lnTo>
                      <a:pt x="54" y="1008"/>
                    </a:lnTo>
                    <a:lnTo>
                      <a:pt x="1" y="1133"/>
                    </a:lnTo>
                    <a:lnTo>
                      <a:pt x="46" y="1151"/>
                    </a:lnTo>
                    <a:lnTo>
                      <a:pt x="37" y="1223"/>
                    </a:lnTo>
                    <a:lnTo>
                      <a:pt x="108" y="1258"/>
                    </a:lnTo>
                    <a:lnTo>
                      <a:pt x="117" y="1267"/>
                    </a:lnTo>
                    <a:cubicBezTo>
                      <a:pt x="162" y="1428"/>
                      <a:pt x="447" y="1606"/>
                      <a:pt x="447" y="1606"/>
                    </a:cubicBezTo>
                    <a:cubicBezTo>
                      <a:pt x="501" y="1633"/>
                      <a:pt x="554" y="1695"/>
                      <a:pt x="599" y="1749"/>
                    </a:cubicBezTo>
                    <a:cubicBezTo>
                      <a:pt x="643" y="1811"/>
                      <a:pt x="697" y="1865"/>
                      <a:pt x="750" y="1901"/>
                    </a:cubicBezTo>
                    <a:cubicBezTo>
                      <a:pt x="732" y="1901"/>
                      <a:pt x="724" y="1901"/>
                      <a:pt x="706" y="1910"/>
                    </a:cubicBezTo>
                    <a:cubicBezTo>
                      <a:pt x="706" y="1901"/>
                      <a:pt x="697" y="1892"/>
                      <a:pt x="688" y="1883"/>
                    </a:cubicBezTo>
                    <a:cubicBezTo>
                      <a:pt x="688" y="1874"/>
                      <a:pt x="679" y="1865"/>
                      <a:pt x="679" y="1856"/>
                    </a:cubicBezTo>
                    <a:cubicBezTo>
                      <a:pt x="643" y="1794"/>
                      <a:pt x="572" y="1749"/>
                      <a:pt x="483" y="1731"/>
                    </a:cubicBezTo>
                    <a:lnTo>
                      <a:pt x="438" y="1731"/>
                    </a:lnTo>
                    <a:cubicBezTo>
                      <a:pt x="349" y="1731"/>
                      <a:pt x="269" y="1758"/>
                      <a:pt x="215" y="1811"/>
                    </a:cubicBezTo>
                    <a:lnTo>
                      <a:pt x="197" y="1829"/>
                    </a:lnTo>
                    <a:lnTo>
                      <a:pt x="188" y="1856"/>
                    </a:lnTo>
                    <a:lnTo>
                      <a:pt x="179" y="1865"/>
                    </a:lnTo>
                    <a:lnTo>
                      <a:pt x="117" y="1999"/>
                    </a:lnTo>
                    <a:lnTo>
                      <a:pt x="179" y="2017"/>
                    </a:lnTo>
                    <a:lnTo>
                      <a:pt x="153" y="2124"/>
                    </a:lnTo>
                    <a:lnTo>
                      <a:pt x="197" y="2133"/>
                    </a:lnTo>
                    <a:lnTo>
                      <a:pt x="206" y="2284"/>
                    </a:lnTo>
                    <a:lnTo>
                      <a:pt x="322" y="2249"/>
                    </a:lnTo>
                    <a:cubicBezTo>
                      <a:pt x="385" y="2347"/>
                      <a:pt x="536" y="2409"/>
                      <a:pt x="670" y="2418"/>
                    </a:cubicBezTo>
                    <a:cubicBezTo>
                      <a:pt x="697" y="2418"/>
                      <a:pt x="732" y="2445"/>
                      <a:pt x="768" y="2472"/>
                    </a:cubicBezTo>
                    <a:cubicBezTo>
                      <a:pt x="831" y="2516"/>
                      <a:pt x="920" y="2579"/>
                      <a:pt x="1045" y="2588"/>
                    </a:cubicBezTo>
                    <a:cubicBezTo>
                      <a:pt x="1071" y="2588"/>
                      <a:pt x="1107" y="2596"/>
                      <a:pt x="1134" y="2596"/>
                    </a:cubicBezTo>
                    <a:cubicBezTo>
                      <a:pt x="1170" y="2596"/>
                      <a:pt x="1196" y="2588"/>
                      <a:pt x="1223" y="2588"/>
                    </a:cubicBezTo>
                    <a:cubicBezTo>
                      <a:pt x="1303" y="2677"/>
                      <a:pt x="1366" y="2748"/>
                      <a:pt x="1428" y="2802"/>
                    </a:cubicBezTo>
                    <a:cubicBezTo>
                      <a:pt x="1384" y="2811"/>
                      <a:pt x="1348" y="2819"/>
                      <a:pt x="1312" y="2828"/>
                    </a:cubicBezTo>
                    <a:cubicBezTo>
                      <a:pt x="1116" y="2918"/>
                      <a:pt x="1036" y="3158"/>
                      <a:pt x="1107" y="3426"/>
                    </a:cubicBezTo>
                    <a:cubicBezTo>
                      <a:pt x="1125" y="3506"/>
                      <a:pt x="1152" y="3578"/>
                      <a:pt x="1178" y="3631"/>
                    </a:cubicBezTo>
                    <a:cubicBezTo>
                      <a:pt x="1170" y="3631"/>
                      <a:pt x="1170" y="3631"/>
                      <a:pt x="1161" y="3640"/>
                    </a:cubicBezTo>
                    <a:cubicBezTo>
                      <a:pt x="1125" y="3578"/>
                      <a:pt x="1071" y="3515"/>
                      <a:pt x="1000" y="3489"/>
                    </a:cubicBezTo>
                    <a:cubicBezTo>
                      <a:pt x="964" y="3480"/>
                      <a:pt x="938" y="3471"/>
                      <a:pt x="893" y="3471"/>
                    </a:cubicBezTo>
                    <a:cubicBezTo>
                      <a:pt x="795" y="3471"/>
                      <a:pt x="715" y="3515"/>
                      <a:pt x="697" y="3533"/>
                    </a:cubicBezTo>
                    <a:lnTo>
                      <a:pt x="670" y="3551"/>
                    </a:lnTo>
                    <a:lnTo>
                      <a:pt x="652" y="3578"/>
                    </a:lnTo>
                    <a:lnTo>
                      <a:pt x="643" y="3596"/>
                    </a:lnTo>
                    <a:lnTo>
                      <a:pt x="599" y="3694"/>
                    </a:lnTo>
                    <a:lnTo>
                      <a:pt x="643" y="3720"/>
                    </a:lnTo>
                    <a:cubicBezTo>
                      <a:pt x="634" y="3729"/>
                      <a:pt x="634" y="3729"/>
                      <a:pt x="634" y="3729"/>
                    </a:cubicBezTo>
                    <a:lnTo>
                      <a:pt x="634" y="3738"/>
                    </a:lnTo>
                    <a:lnTo>
                      <a:pt x="634" y="3756"/>
                    </a:lnTo>
                    <a:lnTo>
                      <a:pt x="634" y="3765"/>
                    </a:lnTo>
                    <a:lnTo>
                      <a:pt x="643" y="3872"/>
                    </a:lnTo>
                    <a:lnTo>
                      <a:pt x="661" y="3872"/>
                    </a:lnTo>
                    <a:lnTo>
                      <a:pt x="652" y="3988"/>
                    </a:lnTo>
                    <a:lnTo>
                      <a:pt x="759" y="3970"/>
                    </a:lnTo>
                    <a:cubicBezTo>
                      <a:pt x="786" y="4033"/>
                      <a:pt x="840" y="4086"/>
                      <a:pt x="920" y="4122"/>
                    </a:cubicBezTo>
                    <a:cubicBezTo>
                      <a:pt x="964" y="4140"/>
                      <a:pt x="1000" y="4149"/>
                      <a:pt x="1045" y="4149"/>
                    </a:cubicBezTo>
                    <a:cubicBezTo>
                      <a:pt x="1098" y="4149"/>
                      <a:pt x="1152" y="4140"/>
                      <a:pt x="1196" y="4122"/>
                    </a:cubicBezTo>
                    <a:cubicBezTo>
                      <a:pt x="1232" y="4113"/>
                      <a:pt x="1268" y="4104"/>
                      <a:pt x="1303" y="4095"/>
                    </a:cubicBezTo>
                    <a:cubicBezTo>
                      <a:pt x="1384" y="4086"/>
                      <a:pt x="1482" y="4077"/>
                      <a:pt x="1562" y="4051"/>
                    </a:cubicBezTo>
                    <a:cubicBezTo>
                      <a:pt x="1749" y="3979"/>
                      <a:pt x="1776" y="3854"/>
                      <a:pt x="1776" y="3783"/>
                    </a:cubicBezTo>
                    <a:cubicBezTo>
                      <a:pt x="1776" y="3712"/>
                      <a:pt x="1767" y="3667"/>
                      <a:pt x="1767" y="3631"/>
                    </a:cubicBezTo>
                    <a:cubicBezTo>
                      <a:pt x="1776" y="3622"/>
                      <a:pt x="1794" y="3622"/>
                      <a:pt x="1803" y="3622"/>
                    </a:cubicBezTo>
                    <a:cubicBezTo>
                      <a:pt x="1803" y="3720"/>
                      <a:pt x="1821" y="3836"/>
                      <a:pt x="1919" y="3926"/>
                    </a:cubicBezTo>
                    <a:cubicBezTo>
                      <a:pt x="2008" y="4006"/>
                      <a:pt x="2160" y="4095"/>
                      <a:pt x="2276" y="4158"/>
                    </a:cubicBezTo>
                    <a:lnTo>
                      <a:pt x="2249" y="4158"/>
                    </a:lnTo>
                    <a:cubicBezTo>
                      <a:pt x="2222" y="4158"/>
                      <a:pt x="2187" y="4158"/>
                      <a:pt x="2160" y="4167"/>
                    </a:cubicBezTo>
                    <a:cubicBezTo>
                      <a:pt x="2151" y="4175"/>
                      <a:pt x="2142" y="4175"/>
                      <a:pt x="2142" y="4175"/>
                    </a:cubicBezTo>
                    <a:cubicBezTo>
                      <a:pt x="2071" y="4193"/>
                      <a:pt x="1919" y="4238"/>
                      <a:pt x="1919" y="4470"/>
                    </a:cubicBezTo>
                    <a:lnTo>
                      <a:pt x="1919" y="4497"/>
                    </a:lnTo>
                    <a:lnTo>
                      <a:pt x="1928" y="4514"/>
                    </a:lnTo>
                    <a:lnTo>
                      <a:pt x="1937" y="4532"/>
                    </a:lnTo>
                    <a:lnTo>
                      <a:pt x="1981" y="4666"/>
                    </a:lnTo>
                    <a:lnTo>
                      <a:pt x="2044" y="4630"/>
                    </a:lnTo>
                    <a:lnTo>
                      <a:pt x="2115" y="4729"/>
                    </a:lnTo>
                    <a:lnTo>
                      <a:pt x="2142" y="4702"/>
                    </a:lnTo>
                    <a:lnTo>
                      <a:pt x="2204" y="4782"/>
                    </a:lnTo>
                    <a:lnTo>
                      <a:pt x="2285" y="4675"/>
                    </a:lnTo>
                    <a:cubicBezTo>
                      <a:pt x="2311" y="4684"/>
                      <a:pt x="2356" y="4693"/>
                      <a:pt x="2401" y="4693"/>
                    </a:cubicBezTo>
                    <a:cubicBezTo>
                      <a:pt x="2427" y="4693"/>
                      <a:pt x="2454" y="4684"/>
                      <a:pt x="2481" y="4684"/>
                    </a:cubicBezTo>
                    <a:cubicBezTo>
                      <a:pt x="2579" y="4657"/>
                      <a:pt x="2615" y="4595"/>
                      <a:pt x="2650" y="4541"/>
                    </a:cubicBezTo>
                    <a:cubicBezTo>
                      <a:pt x="2659" y="4532"/>
                      <a:pt x="2668" y="4514"/>
                      <a:pt x="2677" y="4497"/>
                    </a:cubicBezTo>
                    <a:cubicBezTo>
                      <a:pt x="2731" y="4443"/>
                      <a:pt x="2927" y="4202"/>
                      <a:pt x="2891" y="3952"/>
                    </a:cubicBezTo>
                    <a:cubicBezTo>
                      <a:pt x="2873" y="3783"/>
                      <a:pt x="2758" y="3729"/>
                      <a:pt x="2704" y="3703"/>
                    </a:cubicBezTo>
                    <a:cubicBezTo>
                      <a:pt x="2704" y="3703"/>
                      <a:pt x="2704" y="3694"/>
                      <a:pt x="2704" y="3694"/>
                    </a:cubicBezTo>
                    <a:cubicBezTo>
                      <a:pt x="2731" y="3596"/>
                      <a:pt x="2749" y="3506"/>
                      <a:pt x="2758" y="3426"/>
                    </a:cubicBezTo>
                    <a:cubicBezTo>
                      <a:pt x="2882" y="3489"/>
                      <a:pt x="3043" y="3551"/>
                      <a:pt x="3212" y="3551"/>
                    </a:cubicBezTo>
                    <a:lnTo>
                      <a:pt x="3293" y="3551"/>
                    </a:lnTo>
                    <a:cubicBezTo>
                      <a:pt x="3436" y="3524"/>
                      <a:pt x="3560" y="3453"/>
                      <a:pt x="3659" y="3328"/>
                    </a:cubicBezTo>
                    <a:cubicBezTo>
                      <a:pt x="3855" y="3069"/>
                      <a:pt x="3864" y="2802"/>
                      <a:pt x="3837" y="2623"/>
                    </a:cubicBezTo>
                    <a:cubicBezTo>
                      <a:pt x="3792" y="2409"/>
                      <a:pt x="3685" y="2213"/>
                      <a:pt x="3534" y="2115"/>
                    </a:cubicBezTo>
                    <a:cubicBezTo>
                      <a:pt x="3400" y="2025"/>
                      <a:pt x="3266" y="1981"/>
                      <a:pt x="3141" y="1981"/>
                    </a:cubicBezTo>
                    <a:cubicBezTo>
                      <a:pt x="2998" y="1981"/>
                      <a:pt x="2865" y="2052"/>
                      <a:pt x="2775" y="2186"/>
                    </a:cubicBezTo>
                    <a:lnTo>
                      <a:pt x="2766" y="2195"/>
                    </a:lnTo>
                    <a:lnTo>
                      <a:pt x="2758" y="2213"/>
                    </a:lnTo>
                    <a:lnTo>
                      <a:pt x="2749" y="2240"/>
                    </a:lnTo>
                    <a:lnTo>
                      <a:pt x="2659" y="2463"/>
                    </a:lnTo>
                    <a:lnTo>
                      <a:pt x="2659" y="2463"/>
                    </a:lnTo>
                    <a:lnTo>
                      <a:pt x="2900" y="2409"/>
                    </a:lnTo>
                    <a:lnTo>
                      <a:pt x="2927" y="2400"/>
                    </a:lnTo>
                    <a:lnTo>
                      <a:pt x="2945" y="2400"/>
                    </a:lnTo>
                    <a:lnTo>
                      <a:pt x="2954" y="2391"/>
                    </a:lnTo>
                    <a:cubicBezTo>
                      <a:pt x="2963" y="2382"/>
                      <a:pt x="3043" y="2356"/>
                      <a:pt x="3132" y="2356"/>
                    </a:cubicBezTo>
                    <a:cubicBezTo>
                      <a:pt x="3168" y="2356"/>
                      <a:pt x="3204" y="2356"/>
                      <a:pt x="3239" y="2364"/>
                    </a:cubicBezTo>
                    <a:cubicBezTo>
                      <a:pt x="3311" y="2391"/>
                      <a:pt x="3364" y="2445"/>
                      <a:pt x="3409" y="2525"/>
                    </a:cubicBezTo>
                    <a:cubicBezTo>
                      <a:pt x="3516" y="2730"/>
                      <a:pt x="3471" y="2927"/>
                      <a:pt x="3400" y="3034"/>
                    </a:cubicBezTo>
                    <a:cubicBezTo>
                      <a:pt x="3346" y="3114"/>
                      <a:pt x="3275" y="3158"/>
                      <a:pt x="3204" y="3158"/>
                    </a:cubicBezTo>
                    <a:lnTo>
                      <a:pt x="3195" y="3158"/>
                    </a:lnTo>
                    <a:cubicBezTo>
                      <a:pt x="3043" y="3141"/>
                      <a:pt x="2873" y="3051"/>
                      <a:pt x="2650" y="2489"/>
                    </a:cubicBezTo>
                    <a:cubicBezTo>
                      <a:pt x="2606" y="2373"/>
                      <a:pt x="2570" y="2275"/>
                      <a:pt x="2534" y="2186"/>
                    </a:cubicBezTo>
                    <a:lnTo>
                      <a:pt x="2615" y="2043"/>
                    </a:lnTo>
                    <a:lnTo>
                      <a:pt x="2624" y="2025"/>
                    </a:lnTo>
                    <a:cubicBezTo>
                      <a:pt x="2633" y="1999"/>
                      <a:pt x="2766" y="1776"/>
                      <a:pt x="2695" y="1508"/>
                    </a:cubicBezTo>
                    <a:cubicBezTo>
                      <a:pt x="2686" y="1472"/>
                      <a:pt x="2686" y="1463"/>
                      <a:pt x="2731" y="1410"/>
                    </a:cubicBezTo>
                    <a:cubicBezTo>
                      <a:pt x="2775" y="1347"/>
                      <a:pt x="2856" y="1232"/>
                      <a:pt x="2811" y="1044"/>
                    </a:cubicBezTo>
                    <a:cubicBezTo>
                      <a:pt x="2802" y="1000"/>
                      <a:pt x="2784" y="964"/>
                      <a:pt x="2775" y="928"/>
                    </a:cubicBezTo>
                    <a:lnTo>
                      <a:pt x="2775" y="928"/>
                    </a:lnTo>
                    <a:lnTo>
                      <a:pt x="2873" y="964"/>
                    </a:lnTo>
                    <a:lnTo>
                      <a:pt x="2749" y="687"/>
                    </a:lnTo>
                    <a:lnTo>
                      <a:pt x="2740" y="661"/>
                    </a:lnTo>
                    <a:cubicBezTo>
                      <a:pt x="2731" y="643"/>
                      <a:pt x="2686" y="554"/>
                      <a:pt x="2624" y="464"/>
                    </a:cubicBezTo>
                    <a:lnTo>
                      <a:pt x="2758" y="464"/>
                    </a:lnTo>
                    <a:lnTo>
                      <a:pt x="2436" y="232"/>
                    </a:lnTo>
                    <a:lnTo>
                      <a:pt x="2410" y="215"/>
                    </a:lnTo>
                    <a:cubicBezTo>
                      <a:pt x="2374" y="170"/>
                      <a:pt x="2187" y="0"/>
                      <a:pt x="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5" name="Google Shape;19745;p39"/>
              <p:cNvSpPr/>
              <p:nvPr/>
            </p:nvSpPr>
            <p:spPr>
              <a:xfrm>
                <a:off x="1874410" y="648197"/>
                <a:ext cx="11106" cy="2511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30" extrusionOk="0">
                    <a:moveTo>
                      <a:pt x="357" y="0"/>
                    </a:moveTo>
                    <a:cubicBezTo>
                      <a:pt x="357" y="0"/>
                      <a:pt x="357" y="9"/>
                      <a:pt x="349" y="36"/>
                    </a:cubicBezTo>
                    <a:cubicBezTo>
                      <a:pt x="340" y="63"/>
                      <a:pt x="322" y="90"/>
                      <a:pt x="304" y="125"/>
                    </a:cubicBezTo>
                    <a:cubicBezTo>
                      <a:pt x="286" y="161"/>
                      <a:pt x="250" y="197"/>
                      <a:pt x="224" y="241"/>
                    </a:cubicBezTo>
                    <a:cubicBezTo>
                      <a:pt x="188" y="286"/>
                      <a:pt x="152" y="330"/>
                      <a:pt x="117" y="375"/>
                    </a:cubicBezTo>
                    <a:cubicBezTo>
                      <a:pt x="81" y="420"/>
                      <a:pt x="54" y="482"/>
                      <a:pt x="36" y="536"/>
                    </a:cubicBezTo>
                    <a:cubicBezTo>
                      <a:pt x="10" y="589"/>
                      <a:pt x="10" y="643"/>
                      <a:pt x="1" y="687"/>
                    </a:cubicBezTo>
                    <a:cubicBezTo>
                      <a:pt x="1" y="732"/>
                      <a:pt x="1" y="768"/>
                      <a:pt x="10" y="794"/>
                    </a:cubicBezTo>
                    <a:cubicBezTo>
                      <a:pt x="10" y="821"/>
                      <a:pt x="18" y="830"/>
                      <a:pt x="18" y="830"/>
                    </a:cubicBezTo>
                    <a:cubicBezTo>
                      <a:pt x="18" y="830"/>
                      <a:pt x="18" y="821"/>
                      <a:pt x="27" y="794"/>
                    </a:cubicBezTo>
                    <a:cubicBezTo>
                      <a:pt x="27" y="768"/>
                      <a:pt x="45" y="732"/>
                      <a:pt x="54" y="696"/>
                    </a:cubicBezTo>
                    <a:cubicBezTo>
                      <a:pt x="63" y="652"/>
                      <a:pt x="90" y="607"/>
                      <a:pt x="108" y="562"/>
                    </a:cubicBezTo>
                    <a:cubicBezTo>
                      <a:pt x="125" y="518"/>
                      <a:pt x="161" y="473"/>
                      <a:pt x="188" y="429"/>
                    </a:cubicBezTo>
                    <a:cubicBezTo>
                      <a:pt x="224" y="384"/>
                      <a:pt x="259" y="330"/>
                      <a:pt x="286" y="286"/>
                    </a:cubicBezTo>
                    <a:cubicBezTo>
                      <a:pt x="322" y="241"/>
                      <a:pt x="340" y="188"/>
                      <a:pt x="357" y="152"/>
                    </a:cubicBezTo>
                    <a:cubicBezTo>
                      <a:pt x="366" y="107"/>
                      <a:pt x="366" y="63"/>
                      <a:pt x="366" y="36"/>
                    </a:cubicBezTo>
                    <a:cubicBezTo>
                      <a:pt x="366" y="9"/>
                      <a:pt x="357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6" name="Google Shape;19746;p39"/>
              <p:cNvSpPr/>
              <p:nvPr/>
            </p:nvSpPr>
            <p:spPr>
              <a:xfrm>
                <a:off x="1889269" y="659273"/>
                <a:ext cx="6506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80" extrusionOk="0">
                    <a:moveTo>
                      <a:pt x="45" y="0"/>
                    </a:moveTo>
                    <a:cubicBezTo>
                      <a:pt x="45" y="0"/>
                      <a:pt x="36" y="9"/>
                      <a:pt x="27" y="27"/>
                    </a:cubicBezTo>
                    <a:cubicBezTo>
                      <a:pt x="27" y="45"/>
                      <a:pt x="18" y="63"/>
                      <a:pt x="9" y="98"/>
                    </a:cubicBezTo>
                    <a:cubicBezTo>
                      <a:pt x="9" y="125"/>
                      <a:pt x="0" y="161"/>
                      <a:pt x="9" y="196"/>
                    </a:cubicBezTo>
                    <a:cubicBezTo>
                      <a:pt x="9" y="241"/>
                      <a:pt x="18" y="277"/>
                      <a:pt x="27" y="321"/>
                    </a:cubicBezTo>
                    <a:cubicBezTo>
                      <a:pt x="45" y="357"/>
                      <a:pt x="54" y="393"/>
                      <a:pt x="72" y="428"/>
                    </a:cubicBezTo>
                    <a:cubicBezTo>
                      <a:pt x="89" y="464"/>
                      <a:pt x="116" y="491"/>
                      <a:pt x="134" y="517"/>
                    </a:cubicBezTo>
                    <a:cubicBezTo>
                      <a:pt x="161" y="535"/>
                      <a:pt x="179" y="553"/>
                      <a:pt x="197" y="562"/>
                    </a:cubicBezTo>
                    <a:cubicBezTo>
                      <a:pt x="205" y="571"/>
                      <a:pt x="214" y="580"/>
                      <a:pt x="214" y="580"/>
                    </a:cubicBezTo>
                    <a:cubicBezTo>
                      <a:pt x="214" y="580"/>
                      <a:pt x="214" y="571"/>
                      <a:pt x="205" y="553"/>
                    </a:cubicBezTo>
                    <a:cubicBezTo>
                      <a:pt x="197" y="535"/>
                      <a:pt x="188" y="517"/>
                      <a:pt x="179" y="491"/>
                    </a:cubicBezTo>
                    <a:cubicBezTo>
                      <a:pt x="161" y="464"/>
                      <a:pt x="152" y="428"/>
                      <a:pt x="143" y="402"/>
                    </a:cubicBezTo>
                    <a:cubicBezTo>
                      <a:pt x="125" y="366"/>
                      <a:pt x="116" y="330"/>
                      <a:pt x="107" y="294"/>
                    </a:cubicBezTo>
                    <a:cubicBezTo>
                      <a:pt x="98" y="259"/>
                      <a:pt x="89" y="223"/>
                      <a:pt x="81" y="187"/>
                    </a:cubicBezTo>
                    <a:cubicBezTo>
                      <a:pt x="72" y="152"/>
                      <a:pt x="63" y="125"/>
                      <a:pt x="63" y="98"/>
                    </a:cubicBezTo>
                    <a:cubicBezTo>
                      <a:pt x="54" y="63"/>
                      <a:pt x="45" y="45"/>
                      <a:pt x="45" y="27"/>
                    </a:cubicBezTo>
                    <a:cubicBezTo>
                      <a:pt x="45" y="9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7" name="Google Shape;19747;p39"/>
              <p:cNvSpPr/>
              <p:nvPr/>
            </p:nvSpPr>
            <p:spPr>
              <a:xfrm>
                <a:off x="1859309" y="653039"/>
                <a:ext cx="14042" cy="11923"/>
              </a:xfrm>
              <a:custGeom>
                <a:avLst/>
                <a:gdLst/>
                <a:ahLst/>
                <a:cxnLst/>
                <a:rect l="l" t="t" r="r" b="b"/>
                <a:pathLst>
                  <a:path w="464" h="394" extrusionOk="0">
                    <a:moveTo>
                      <a:pt x="464" y="1"/>
                    </a:moveTo>
                    <a:lnTo>
                      <a:pt x="464" y="1"/>
                    </a:lnTo>
                    <a:cubicBezTo>
                      <a:pt x="464" y="1"/>
                      <a:pt x="455" y="10"/>
                      <a:pt x="446" y="19"/>
                    </a:cubicBezTo>
                    <a:cubicBezTo>
                      <a:pt x="428" y="28"/>
                      <a:pt x="410" y="45"/>
                      <a:pt x="384" y="54"/>
                    </a:cubicBezTo>
                    <a:cubicBezTo>
                      <a:pt x="366" y="72"/>
                      <a:pt x="339" y="90"/>
                      <a:pt x="303" y="108"/>
                    </a:cubicBezTo>
                    <a:cubicBezTo>
                      <a:pt x="277" y="126"/>
                      <a:pt x="241" y="144"/>
                      <a:pt x="205" y="161"/>
                    </a:cubicBezTo>
                    <a:cubicBezTo>
                      <a:pt x="170" y="179"/>
                      <a:pt x="134" y="197"/>
                      <a:pt x="107" y="215"/>
                    </a:cubicBezTo>
                    <a:cubicBezTo>
                      <a:pt x="71" y="242"/>
                      <a:pt x="54" y="269"/>
                      <a:pt x="36" y="295"/>
                    </a:cubicBezTo>
                    <a:cubicBezTo>
                      <a:pt x="9" y="322"/>
                      <a:pt x="9" y="349"/>
                      <a:pt x="0" y="367"/>
                    </a:cubicBezTo>
                    <a:cubicBezTo>
                      <a:pt x="0" y="384"/>
                      <a:pt x="0" y="393"/>
                      <a:pt x="0" y="393"/>
                    </a:cubicBezTo>
                    <a:cubicBezTo>
                      <a:pt x="0" y="393"/>
                      <a:pt x="0" y="384"/>
                      <a:pt x="18" y="376"/>
                    </a:cubicBezTo>
                    <a:cubicBezTo>
                      <a:pt x="27" y="358"/>
                      <a:pt x="45" y="340"/>
                      <a:pt x="62" y="322"/>
                    </a:cubicBezTo>
                    <a:cubicBezTo>
                      <a:pt x="80" y="304"/>
                      <a:pt x="116" y="295"/>
                      <a:pt x="143" y="277"/>
                    </a:cubicBezTo>
                    <a:cubicBezTo>
                      <a:pt x="170" y="260"/>
                      <a:pt x="205" y="242"/>
                      <a:pt x="241" y="224"/>
                    </a:cubicBezTo>
                    <a:cubicBezTo>
                      <a:pt x="277" y="206"/>
                      <a:pt x="312" y="188"/>
                      <a:pt x="339" y="161"/>
                    </a:cubicBezTo>
                    <a:cubicBezTo>
                      <a:pt x="375" y="144"/>
                      <a:pt x="401" y="117"/>
                      <a:pt x="419" y="90"/>
                    </a:cubicBezTo>
                    <a:cubicBezTo>
                      <a:pt x="437" y="63"/>
                      <a:pt x="446" y="45"/>
                      <a:pt x="455" y="28"/>
                    </a:cubicBezTo>
                    <a:cubicBezTo>
                      <a:pt x="464" y="10"/>
                      <a:pt x="464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8" name="Google Shape;19748;p39"/>
              <p:cNvSpPr/>
              <p:nvPr/>
            </p:nvSpPr>
            <p:spPr>
              <a:xfrm>
                <a:off x="1889813" y="644142"/>
                <a:ext cx="8655" cy="17583"/>
              </a:xfrm>
              <a:custGeom>
                <a:avLst/>
                <a:gdLst/>
                <a:ahLst/>
                <a:cxnLst/>
                <a:rect l="l" t="t" r="r" b="b"/>
                <a:pathLst>
                  <a:path w="286" h="5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9" y="10"/>
                      <a:pt x="18" y="27"/>
                    </a:cubicBezTo>
                    <a:cubicBezTo>
                      <a:pt x="27" y="45"/>
                      <a:pt x="36" y="63"/>
                      <a:pt x="54" y="90"/>
                    </a:cubicBezTo>
                    <a:cubicBezTo>
                      <a:pt x="71" y="116"/>
                      <a:pt x="80" y="152"/>
                      <a:pt x="98" y="179"/>
                    </a:cubicBezTo>
                    <a:cubicBezTo>
                      <a:pt x="116" y="215"/>
                      <a:pt x="134" y="250"/>
                      <a:pt x="152" y="286"/>
                    </a:cubicBezTo>
                    <a:cubicBezTo>
                      <a:pt x="170" y="322"/>
                      <a:pt x="179" y="357"/>
                      <a:pt x="196" y="384"/>
                    </a:cubicBezTo>
                    <a:cubicBezTo>
                      <a:pt x="205" y="420"/>
                      <a:pt x="223" y="455"/>
                      <a:pt x="232" y="482"/>
                    </a:cubicBezTo>
                    <a:cubicBezTo>
                      <a:pt x="241" y="509"/>
                      <a:pt x="250" y="536"/>
                      <a:pt x="259" y="554"/>
                    </a:cubicBezTo>
                    <a:cubicBezTo>
                      <a:pt x="268" y="571"/>
                      <a:pt x="268" y="580"/>
                      <a:pt x="268" y="580"/>
                    </a:cubicBezTo>
                    <a:cubicBezTo>
                      <a:pt x="268" y="580"/>
                      <a:pt x="277" y="571"/>
                      <a:pt x="277" y="554"/>
                    </a:cubicBezTo>
                    <a:cubicBezTo>
                      <a:pt x="277" y="536"/>
                      <a:pt x="286" y="509"/>
                      <a:pt x="286" y="473"/>
                    </a:cubicBezTo>
                    <a:cubicBezTo>
                      <a:pt x="286" y="438"/>
                      <a:pt x="286" y="402"/>
                      <a:pt x="277" y="366"/>
                    </a:cubicBezTo>
                    <a:cubicBezTo>
                      <a:pt x="259" y="322"/>
                      <a:pt x="250" y="286"/>
                      <a:pt x="232" y="241"/>
                    </a:cubicBezTo>
                    <a:cubicBezTo>
                      <a:pt x="214" y="206"/>
                      <a:pt x="187" y="170"/>
                      <a:pt x="170" y="134"/>
                    </a:cubicBezTo>
                    <a:cubicBezTo>
                      <a:pt x="143" y="108"/>
                      <a:pt x="116" y="81"/>
                      <a:pt x="89" y="54"/>
                    </a:cubicBezTo>
                    <a:cubicBezTo>
                      <a:pt x="71" y="36"/>
                      <a:pt x="45" y="27"/>
                      <a:pt x="27" y="9"/>
                    </a:cubicBezTo>
                    <a:cubicBezTo>
                      <a:pt x="9" y="9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9" name="Google Shape;19749;p39"/>
              <p:cNvSpPr/>
              <p:nvPr/>
            </p:nvSpPr>
            <p:spPr>
              <a:xfrm>
                <a:off x="1885214" y="634428"/>
                <a:ext cx="12983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13" extrusionOk="0">
                    <a:moveTo>
                      <a:pt x="0" y="0"/>
                    </a:moveTo>
                    <a:cubicBezTo>
                      <a:pt x="0" y="0"/>
                      <a:pt x="9" y="0"/>
                      <a:pt x="18" y="18"/>
                    </a:cubicBezTo>
                    <a:cubicBezTo>
                      <a:pt x="36" y="27"/>
                      <a:pt x="45" y="36"/>
                      <a:pt x="72" y="54"/>
                    </a:cubicBezTo>
                    <a:cubicBezTo>
                      <a:pt x="90" y="63"/>
                      <a:pt x="107" y="90"/>
                      <a:pt x="134" y="107"/>
                    </a:cubicBezTo>
                    <a:cubicBezTo>
                      <a:pt x="161" y="125"/>
                      <a:pt x="188" y="143"/>
                      <a:pt x="215" y="161"/>
                    </a:cubicBezTo>
                    <a:cubicBezTo>
                      <a:pt x="241" y="179"/>
                      <a:pt x="268" y="197"/>
                      <a:pt x="295" y="214"/>
                    </a:cubicBezTo>
                    <a:cubicBezTo>
                      <a:pt x="313" y="232"/>
                      <a:pt x="339" y="250"/>
                      <a:pt x="357" y="268"/>
                    </a:cubicBezTo>
                    <a:cubicBezTo>
                      <a:pt x="384" y="277"/>
                      <a:pt x="402" y="295"/>
                      <a:pt x="411" y="304"/>
                    </a:cubicBezTo>
                    <a:cubicBezTo>
                      <a:pt x="429" y="304"/>
                      <a:pt x="429" y="313"/>
                      <a:pt x="429" y="313"/>
                    </a:cubicBezTo>
                    <a:cubicBezTo>
                      <a:pt x="429" y="313"/>
                      <a:pt x="429" y="304"/>
                      <a:pt x="420" y="295"/>
                    </a:cubicBezTo>
                    <a:cubicBezTo>
                      <a:pt x="411" y="277"/>
                      <a:pt x="402" y="259"/>
                      <a:pt x="384" y="241"/>
                    </a:cubicBezTo>
                    <a:cubicBezTo>
                      <a:pt x="366" y="214"/>
                      <a:pt x="348" y="197"/>
                      <a:pt x="331" y="170"/>
                    </a:cubicBezTo>
                    <a:cubicBezTo>
                      <a:pt x="304" y="152"/>
                      <a:pt x="277" y="125"/>
                      <a:pt x="250" y="107"/>
                    </a:cubicBezTo>
                    <a:cubicBezTo>
                      <a:pt x="223" y="90"/>
                      <a:pt x="197" y="72"/>
                      <a:pt x="170" y="54"/>
                    </a:cubicBezTo>
                    <a:cubicBezTo>
                      <a:pt x="134" y="36"/>
                      <a:pt x="107" y="27"/>
                      <a:pt x="90" y="18"/>
                    </a:cubicBezTo>
                    <a:cubicBezTo>
                      <a:pt x="63" y="9"/>
                      <a:pt x="36" y="9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0" name="Google Shape;19750;p39"/>
              <p:cNvSpPr/>
              <p:nvPr/>
            </p:nvSpPr>
            <p:spPr>
              <a:xfrm>
                <a:off x="1868751" y="633339"/>
                <a:ext cx="5689" cy="193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4" extrusionOk="0">
                    <a:moveTo>
                      <a:pt x="18" y="1"/>
                    </a:moveTo>
                    <a:cubicBezTo>
                      <a:pt x="18" y="1"/>
                      <a:pt x="27" y="1"/>
                      <a:pt x="27" y="10"/>
                    </a:cubicBezTo>
                    <a:cubicBezTo>
                      <a:pt x="27" y="10"/>
                      <a:pt x="27" y="18"/>
                      <a:pt x="36" y="18"/>
                    </a:cubicBezTo>
                    <a:cubicBezTo>
                      <a:pt x="36" y="18"/>
                      <a:pt x="27" y="27"/>
                      <a:pt x="27" y="27"/>
                    </a:cubicBezTo>
                    <a:cubicBezTo>
                      <a:pt x="18" y="27"/>
                      <a:pt x="18" y="27"/>
                      <a:pt x="9" y="36"/>
                    </a:cubicBezTo>
                    <a:lnTo>
                      <a:pt x="0" y="36"/>
                    </a:lnTo>
                    <a:cubicBezTo>
                      <a:pt x="0" y="36"/>
                      <a:pt x="9" y="36"/>
                      <a:pt x="9" y="45"/>
                    </a:cubicBezTo>
                    <a:cubicBezTo>
                      <a:pt x="18" y="45"/>
                      <a:pt x="18" y="54"/>
                      <a:pt x="27" y="54"/>
                    </a:cubicBezTo>
                    <a:cubicBezTo>
                      <a:pt x="36" y="54"/>
                      <a:pt x="45" y="63"/>
                      <a:pt x="54" y="63"/>
                    </a:cubicBezTo>
                    <a:lnTo>
                      <a:pt x="89" y="63"/>
                    </a:lnTo>
                    <a:lnTo>
                      <a:pt x="188" y="54"/>
                    </a:lnTo>
                    <a:lnTo>
                      <a:pt x="98" y="18"/>
                    </a:lnTo>
                    <a:lnTo>
                      <a:pt x="81" y="10"/>
                    </a:lnTo>
                    <a:cubicBezTo>
                      <a:pt x="72" y="1"/>
                      <a:pt x="63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1" name="Google Shape;19751;p39"/>
              <p:cNvSpPr/>
              <p:nvPr/>
            </p:nvSpPr>
            <p:spPr>
              <a:xfrm>
                <a:off x="1881159" y="670047"/>
                <a:ext cx="9200" cy="18127"/>
              </a:xfrm>
              <a:custGeom>
                <a:avLst/>
                <a:gdLst/>
                <a:ahLst/>
                <a:cxnLst/>
                <a:rect l="l" t="t" r="r" b="b"/>
                <a:pathLst>
                  <a:path w="304" h="599" extrusionOk="0">
                    <a:moveTo>
                      <a:pt x="1" y="1"/>
                    </a:moveTo>
                    <a:cubicBezTo>
                      <a:pt x="1" y="1"/>
                      <a:pt x="1" y="19"/>
                      <a:pt x="1" y="37"/>
                    </a:cubicBezTo>
                    <a:cubicBezTo>
                      <a:pt x="1" y="54"/>
                      <a:pt x="1" y="81"/>
                      <a:pt x="10" y="117"/>
                    </a:cubicBezTo>
                    <a:cubicBezTo>
                      <a:pt x="18" y="144"/>
                      <a:pt x="36" y="179"/>
                      <a:pt x="54" y="215"/>
                    </a:cubicBezTo>
                    <a:cubicBezTo>
                      <a:pt x="72" y="251"/>
                      <a:pt x="90" y="286"/>
                      <a:pt x="108" y="331"/>
                    </a:cubicBezTo>
                    <a:cubicBezTo>
                      <a:pt x="134" y="367"/>
                      <a:pt x="161" y="393"/>
                      <a:pt x="179" y="429"/>
                    </a:cubicBezTo>
                    <a:cubicBezTo>
                      <a:pt x="206" y="465"/>
                      <a:pt x="224" y="492"/>
                      <a:pt x="241" y="518"/>
                    </a:cubicBezTo>
                    <a:cubicBezTo>
                      <a:pt x="259" y="545"/>
                      <a:pt x="277" y="563"/>
                      <a:pt x="286" y="581"/>
                    </a:cubicBezTo>
                    <a:cubicBezTo>
                      <a:pt x="295" y="590"/>
                      <a:pt x="304" y="599"/>
                      <a:pt x="304" y="599"/>
                    </a:cubicBezTo>
                    <a:cubicBezTo>
                      <a:pt x="304" y="599"/>
                      <a:pt x="304" y="590"/>
                      <a:pt x="304" y="572"/>
                    </a:cubicBezTo>
                    <a:cubicBezTo>
                      <a:pt x="295" y="554"/>
                      <a:pt x="295" y="527"/>
                      <a:pt x="286" y="492"/>
                    </a:cubicBezTo>
                    <a:cubicBezTo>
                      <a:pt x="268" y="465"/>
                      <a:pt x="259" y="429"/>
                      <a:pt x="241" y="393"/>
                    </a:cubicBezTo>
                    <a:cubicBezTo>
                      <a:pt x="224" y="358"/>
                      <a:pt x="197" y="322"/>
                      <a:pt x="179" y="286"/>
                    </a:cubicBezTo>
                    <a:cubicBezTo>
                      <a:pt x="152" y="251"/>
                      <a:pt x="134" y="215"/>
                      <a:pt x="108" y="188"/>
                    </a:cubicBezTo>
                    <a:cubicBezTo>
                      <a:pt x="90" y="153"/>
                      <a:pt x="72" y="126"/>
                      <a:pt x="54" y="99"/>
                    </a:cubicBezTo>
                    <a:cubicBezTo>
                      <a:pt x="36" y="72"/>
                      <a:pt x="18" y="46"/>
                      <a:pt x="18" y="28"/>
                    </a:cubicBezTo>
                    <a:cubicBezTo>
                      <a:pt x="10" y="1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2" name="Google Shape;19752;p39"/>
              <p:cNvSpPr/>
              <p:nvPr/>
            </p:nvSpPr>
            <p:spPr>
              <a:xfrm>
                <a:off x="1875227" y="635760"/>
                <a:ext cx="9745" cy="140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65" extrusionOk="0">
                    <a:moveTo>
                      <a:pt x="223" y="1"/>
                    </a:moveTo>
                    <a:cubicBezTo>
                      <a:pt x="206" y="10"/>
                      <a:pt x="188" y="19"/>
                      <a:pt x="170" y="28"/>
                    </a:cubicBezTo>
                    <a:cubicBezTo>
                      <a:pt x="152" y="37"/>
                      <a:pt x="143" y="46"/>
                      <a:pt x="134" y="46"/>
                    </a:cubicBezTo>
                    <a:lnTo>
                      <a:pt x="116" y="54"/>
                    </a:lnTo>
                    <a:cubicBezTo>
                      <a:pt x="116" y="54"/>
                      <a:pt x="107" y="54"/>
                      <a:pt x="98" y="63"/>
                    </a:cubicBezTo>
                    <a:cubicBezTo>
                      <a:pt x="81" y="72"/>
                      <a:pt x="72" y="90"/>
                      <a:pt x="63" y="108"/>
                    </a:cubicBezTo>
                    <a:cubicBezTo>
                      <a:pt x="54" y="126"/>
                      <a:pt x="54" y="144"/>
                      <a:pt x="54" y="162"/>
                    </a:cubicBezTo>
                    <a:cubicBezTo>
                      <a:pt x="63" y="179"/>
                      <a:pt x="63" y="179"/>
                      <a:pt x="63" y="188"/>
                    </a:cubicBezTo>
                    <a:cubicBezTo>
                      <a:pt x="72" y="224"/>
                      <a:pt x="81" y="251"/>
                      <a:pt x="72" y="286"/>
                    </a:cubicBezTo>
                    <a:cubicBezTo>
                      <a:pt x="63" y="313"/>
                      <a:pt x="54" y="349"/>
                      <a:pt x="45" y="376"/>
                    </a:cubicBezTo>
                    <a:cubicBezTo>
                      <a:pt x="36" y="402"/>
                      <a:pt x="18" y="420"/>
                      <a:pt x="9" y="438"/>
                    </a:cubicBezTo>
                    <a:cubicBezTo>
                      <a:pt x="0" y="456"/>
                      <a:pt x="0" y="465"/>
                      <a:pt x="0" y="465"/>
                    </a:cubicBezTo>
                    <a:cubicBezTo>
                      <a:pt x="0" y="465"/>
                      <a:pt x="9" y="456"/>
                      <a:pt x="27" y="456"/>
                    </a:cubicBezTo>
                    <a:cubicBezTo>
                      <a:pt x="45" y="438"/>
                      <a:pt x="63" y="429"/>
                      <a:pt x="90" y="402"/>
                    </a:cubicBezTo>
                    <a:cubicBezTo>
                      <a:pt x="107" y="385"/>
                      <a:pt x="134" y="349"/>
                      <a:pt x="152" y="304"/>
                    </a:cubicBezTo>
                    <a:cubicBezTo>
                      <a:pt x="170" y="269"/>
                      <a:pt x="170" y="215"/>
                      <a:pt x="161" y="170"/>
                    </a:cubicBezTo>
                    <a:cubicBezTo>
                      <a:pt x="161" y="153"/>
                      <a:pt x="152" y="135"/>
                      <a:pt x="152" y="135"/>
                    </a:cubicBezTo>
                    <a:lnTo>
                      <a:pt x="161" y="126"/>
                    </a:lnTo>
                    <a:cubicBezTo>
                      <a:pt x="188" y="117"/>
                      <a:pt x="206" y="99"/>
                      <a:pt x="214" y="81"/>
                    </a:cubicBezTo>
                    <a:cubicBezTo>
                      <a:pt x="223" y="72"/>
                      <a:pt x="232" y="63"/>
                      <a:pt x="241" y="54"/>
                    </a:cubicBezTo>
                    <a:cubicBezTo>
                      <a:pt x="259" y="46"/>
                      <a:pt x="286" y="46"/>
                      <a:pt x="295" y="46"/>
                    </a:cubicBezTo>
                    <a:cubicBezTo>
                      <a:pt x="313" y="54"/>
                      <a:pt x="322" y="63"/>
                      <a:pt x="322" y="63"/>
                    </a:cubicBezTo>
                    <a:cubicBezTo>
                      <a:pt x="322" y="63"/>
                      <a:pt x="322" y="54"/>
                      <a:pt x="304" y="37"/>
                    </a:cubicBezTo>
                    <a:cubicBezTo>
                      <a:pt x="295" y="19"/>
                      <a:pt x="268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3" name="Google Shape;19753;p39"/>
              <p:cNvSpPr/>
              <p:nvPr/>
            </p:nvSpPr>
            <p:spPr>
              <a:xfrm>
                <a:off x="1403048" y="623897"/>
                <a:ext cx="116934" cy="144746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4783" extrusionOk="0">
                    <a:moveTo>
                      <a:pt x="1945" y="125"/>
                    </a:moveTo>
                    <a:cubicBezTo>
                      <a:pt x="2008" y="125"/>
                      <a:pt x="2079" y="143"/>
                      <a:pt x="2159" y="179"/>
                    </a:cubicBezTo>
                    <a:cubicBezTo>
                      <a:pt x="2311" y="250"/>
                      <a:pt x="2373" y="250"/>
                      <a:pt x="2436" y="250"/>
                    </a:cubicBezTo>
                    <a:cubicBezTo>
                      <a:pt x="2472" y="250"/>
                      <a:pt x="2516" y="250"/>
                      <a:pt x="2579" y="277"/>
                    </a:cubicBezTo>
                    <a:cubicBezTo>
                      <a:pt x="2605" y="286"/>
                      <a:pt x="2632" y="304"/>
                      <a:pt x="2659" y="313"/>
                    </a:cubicBezTo>
                    <a:cubicBezTo>
                      <a:pt x="2695" y="322"/>
                      <a:pt x="2730" y="330"/>
                      <a:pt x="2757" y="348"/>
                    </a:cubicBezTo>
                    <a:lnTo>
                      <a:pt x="2721" y="402"/>
                    </a:lnTo>
                    <a:lnTo>
                      <a:pt x="2739" y="402"/>
                    </a:lnTo>
                    <a:cubicBezTo>
                      <a:pt x="2766" y="402"/>
                      <a:pt x="2802" y="402"/>
                      <a:pt x="2802" y="411"/>
                    </a:cubicBezTo>
                    <a:lnTo>
                      <a:pt x="2846" y="411"/>
                    </a:lnTo>
                    <a:cubicBezTo>
                      <a:pt x="2855" y="429"/>
                      <a:pt x="2864" y="455"/>
                      <a:pt x="2873" y="482"/>
                    </a:cubicBezTo>
                    <a:cubicBezTo>
                      <a:pt x="2891" y="562"/>
                      <a:pt x="2811" y="625"/>
                      <a:pt x="2739" y="661"/>
                    </a:cubicBezTo>
                    <a:lnTo>
                      <a:pt x="2748" y="661"/>
                    </a:lnTo>
                    <a:cubicBezTo>
                      <a:pt x="2784" y="661"/>
                      <a:pt x="2820" y="661"/>
                      <a:pt x="2837" y="678"/>
                    </a:cubicBezTo>
                    <a:cubicBezTo>
                      <a:pt x="2855" y="687"/>
                      <a:pt x="2855" y="696"/>
                      <a:pt x="2864" y="714"/>
                    </a:cubicBezTo>
                    <a:cubicBezTo>
                      <a:pt x="2864" y="723"/>
                      <a:pt x="2864" y="723"/>
                      <a:pt x="2864" y="732"/>
                    </a:cubicBezTo>
                    <a:cubicBezTo>
                      <a:pt x="2864" y="768"/>
                      <a:pt x="2873" y="812"/>
                      <a:pt x="2837" y="848"/>
                    </a:cubicBezTo>
                    <a:cubicBezTo>
                      <a:pt x="2811" y="884"/>
                      <a:pt x="2757" y="901"/>
                      <a:pt x="2677" y="910"/>
                    </a:cubicBezTo>
                    <a:cubicBezTo>
                      <a:pt x="2632" y="910"/>
                      <a:pt x="2570" y="910"/>
                      <a:pt x="2507" y="901"/>
                    </a:cubicBezTo>
                    <a:cubicBezTo>
                      <a:pt x="2436" y="893"/>
                      <a:pt x="2356" y="884"/>
                      <a:pt x="2311" y="866"/>
                    </a:cubicBezTo>
                    <a:cubicBezTo>
                      <a:pt x="2284" y="857"/>
                      <a:pt x="2266" y="848"/>
                      <a:pt x="2249" y="830"/>
                    </a:cubicBezTo>
                    <a:cubicBezTo>
                      <a:pt x="2240" y="821"/>
                      <a:pt x="2231" y="812"/>
                      <a:pt x="2231" y="812"/>
                    </a:cubicBezTo>
                    <a:lnTo>
                      <a:pt x="2231" y="812"/>
                    </a:lnTo>
                    <a:cubicBezTo>
                      <a:pt x="2231" y="812"/>
                      <a:pt x="2240" y="821"/>
                      <a:pt x="2249" y="839"/>
                    </a:cubicBezTo>
                    <a:cubicBezTo>
                      <a:pt x="2257" y="857"/>
                      <a:pt x="2275" y="875"/>
                      <a:pt x="2293" y="893"/>
                    </a:cubicBezTo>
                    <a:cubicBezTo>
                      <a:pt x="2347" y="919"/>
                      <a:pt x="2418" y="955"/>
                      <a:pt x="2489" y="982"/>
                    </a:cubicBezTo>
                    <a:cubicBezTo>
                      <a:pt x="2561" y="1008"/>
                      <a:pt x="2632" y="1035"/>
                      <a:pt x="2695" y="1044"/>
                    </a:cubicBezTo>
                    <a:cubicBezTo>
                      <a:pt x="2704" y="1044"/>
                      <a:pt x="2712" y="1053"/>
                      <a:pt x="2721" y="1053"/>
                    </a:cubicBezTo>
                    <a:cubicBezTo>
                      <a:pt x="2828" y="1116"/>
                      <a:pt x="2820" y="1205"/>
                      <a:pt x="2820" y="1205"/>
                    </a:cubicBezTo>
                    <a:lnTo>
                      <a:pt x="2820" y="1223"/>
                    </a:lnTo>
                    <a:lnTo>
                      <a:pt x="2802" y="1214"/>
                    </a:lnTo>
                    <a:cubicBezTo>
                      <a:pt x="2802" y="1214"/>
                      <a:pt x="2766" y="1205"/>
                      <a:pt x="2739" y="1205"/>
                    </a:cubicBezTo>
                    <a:cubicBezTo>
                      <a:pt x="2730" y="1205"/>
                      <a:pt x="2712" y="1205"/>
                      <a:pt x="2704" y="1214"/>
                    </a:cubicBezTo>
                    <a:cubicBezTo>
                      <a:pt x="2739" y="1240"/>
                      <a:pt x="2820" y="1312"/>
                      <a:pt x="2873" y="1374"/>
                    </a:cubicBezTo>
                    <a:cubicBezTo>
                      <a:pt x="2891" y="1392"/>
                      <a:pt x="2909" y="1401"/>
                      <a:pt x="2927" y="1401"/>
                    </a:cubicBezTo>
                    <a:cubicBezTo>
                      <a:pt x="2980" y="1401"/>
                      <a:pt x="3051" y="1365"/>
                      <a:pt x="3114" y="1330"/>
                    </a:cubicBezTo>
                    <a:cubicBezTo>
                      <a:pt x="3141" y="1312"/>
                      <a:pt x="3159" y="1303"/>
                      <a:pt x="3176" y="1294"/>
                    </a:cubicBezTo>
                    <a:cubicBezTo>
                      <a:pt x="3203" y="1285"/>
                      <a:pt x="3230" y="1276"/>
                      <a:pt x="3257" y="1267"/>
                    </a:cubicBezTo>
                    <a:cubicBezTo>
                      <a:pt x="3283" y="1249"/>
                      <a:pt x="3319" y="1240"/>
                      <a:pt x="3346" y="1223"/>
                    </a:cubicBezTo>
                    <a:cubicBezTo>
                      <a:pt x="3364" y="1205"/>
                      <a:pt x="3390" y="1187"/>
                      <a:pt x="3408" y="1169"/>
                    </a:cubicBezTo>
                    <a:cubicBezTo>
                      <a:pt x="3426" y="1151"/>
                      <a:pt x="3435" y="1133"/>
                      <a:pt x="3453" y="1124"/>
                    </a:cubicBezTo>
                    <a:cubicBezTo>
                      <a:pt x="3462" y="1116"/>
                      <a:pt x="3462" y="1107"/>
                      <a:pt x="3462" y="1107"/>
                    </a:cubicBezTo>
                    <a:lnTo>
                      <a:pt x="3462" y="1107"/>
                    </a:lnTo>
                    <a:cubicBezTo>
                      <a:pt x="3462" y="1107"/>
                      <a:pt x="3453" y="1116"/>
                      <a:pt x="3444" y="1116"/>
                    </a:cubicBezTo>
                    <a:cubicBezTo>
                      <a:pt x="3435" y="1124"/>
                      <a:pt x="3417" y="1133"/>
                      <a:pt x="3390" y="1142"/>
                    </a:cubicBezTo>
                    <a:cubicBezTo>
                      <a:pt x="3399" y="1133"/>
                      <a:pt x="3399" y="1124"/>
                      <a:pt x="3408" y="1116"/>
                    </a:cubicBezTo>
                    <a:cubicBezTo>
                      <a:pt x="3426" y="1044"/>
                      <a:pt x="3453" y="964"/>
                      <a:pt x="3515" y="928"/>
                    </a:cubicBezTo>
                    <a:cubicBezTo>
                      <a:pt x="3533" y="919"/>
                      <a:pt x="3551" y="919"/>
                      <a:pt x="3578" y="919"/>
                    </a:cubicBezTo>
                    <a:cubicBezTo>
                      <a:pt x="3596" y="919"/>
                      <a:pt x="3622" y="928"/>
                      <a:pt x="3658" y="937"/>
                    </a:cubicBezTo>
                    <a:lnTo>
                      <a:pt x="3667" y="946"/>
                    </a:lnTo>
                    <a:lnTo>
                      <a:pt x="3658" y="955"/>
                    </a:lnTo>
                    <a:cubicBezTo>
                      <a:pt x="3640" y="973"/>
                      <a:pt x="3622" y="991"/>
                      <a:pt x="3613" y="1008"/>
                    </a:cubicBezTo>
                    <a:lnTo>
                      <a:pt x="3622" y="1008"/>
                    </a:lnTo>
                    <a:cubicBezTo>
                      <a:pt x="3649" y="1008"/>
                      <a:pt x="3676" y="1017"/>
                      <a:pt x="3685" y="1053"/>
                    </a:cubicBezTo>
                    <a:lnTo>
                      <a:pt x="3694" y="1062"/>
                    </a:lnTo>
                    <a:lnTo>
                      <a:pt x="3676" y="1071"/>
                    </a:lnTo>
                    <a:cubicBezTo>
                      <a:pt x="3676" y="1071"/>
                      <a:pt x="3658" y="1080"/>
                      <a:pt x="3640" y="1098"/>
                    </a:cubicBezTo>
                    <a:cubicBezTo>
                      <a:pt x="3658" y="1107"/>
                      <a:pt x="3685" y="1116"/>
                      <a:pt x="3685" y="1142"/>
                    </a:cubicBezTo>
                    <a:lnTo>
                      <a:pt x="3685" y="1151"/>
                    </a:lnTo>
                    <a:cubicBezTo>
                      <a:pt x="3667" y="1160"/>
                      <a:pt x="3622" y="1196"/>
                      <a:pt x="3622" y="1223"/>
                    </a:cubicBezTo>
                    <a:cubicBezTo>
                      <a:pt x="3622" y="1276"/>
                      <a:pt x="3471" y="1419"/>
                      <a:pt x="3346" y="1499"/>
                    </a:cubicBezTo>
                    <a:cubicBezTo>
                      <a:pt x="3283" y="1535"/>
                      <a:pt x="3221" y="1606"/>
                      <a:pt x="3167" y="1669"/>
                    </a:cubicBezTo>
                    <a:cubicBezTo>
                      <a:pt x="3123" y="1722"/>
                      <a:pt x="3087" y="1767"/>
                      <a:pt x="3043" y="1794"/>
                    </a:cubicBezTo>
                    <a:cubicBezTo>
                      <a:pt x="2989" y="1838"/>
                      <a:pt x="2944" y="1856"/>
                      <a:pt x="2900" y="1856"/>
                    </a:cubicBezTo>
                    <a:cubicBezTo>
                      <a:pt x="2855" y="1838"/>
                      <a:pt x="2811" y="1802"/>
                      <a:pt x="2757" y="1767"/>
                    </a:cubicBezTo>
                    <a:cubicBezTo>
                      <a:pt x="2712" y="1722"/>
                      <a:pt x="2659" y="1669"/>
                      <a:pt x="2632" y="1633"/>
                    </a:cubicBezTo>
                    <a:cubicBezTo>
                      <a:pt x="2597" y="1588"/>
                      <a:pt x="2579" y="1562"/>
                      <a:pt x="2579" y="1562"/>
                    </a:cubicBezTo>
                    <a:lnTo>
                      <a:pt x="2579" y="1562"/>
                    </a:lnTo>
                    <a:cubicBezTo>
                      <a:pt x="2579" y="1562"/>
                      <a:pt x="2588" y="1597"/>
                      <a:pt x="2605" y="1642"/>
                    </a:cubicBezTo>
                    <a:cubicBezTo>
                      <a:pt x="2623" y="1695"/>
                      <a:pt x="2659" y="1758"/>
                      <a:pt x="2704" y="1820"/>
                    </a:cubicBezTo>
                    <a:cubicBezTo>
                      <a:pt x="2739" y="1883"/>
                      <a:pt x="2793" y="1936"/>
                      <a:pt x="2837" y="1972"/>
                    </a:cubicBezTo>
                    <a:cubicBezTo>
                      <a:pt x="2846" y="1990"/>
                      <a:pt x="2855" y="1999"/>
                      <a:pt x="2864" y="1999"/>
                    </a:cubicBezTo>
                    <a:cubicBezTo>
                      <a:pt x="2864" y="2008"/>
                      <a:pt x="2864" y="2008"/>
                      <a:pt x="2864" y="2008"/>
                    </a:cubicBezTo>
                    <a:cubicBezTo>
                      <a:pt x="2882" y="2034"/>
                      <a:pt x="2909" y="2043"/>
                      <a:pt x="2944" y="2043"/>
                    </a:cubicBezTo>
                    <a:cubicBezTo>
                      <a:pt x="2962" y="2043"/>
                      <a:pt x="2989" y="2043"/>
                      <a:pt x="3016" y="2034"/>
                    </a:cubicBezTo>
                    <a:lnTo>
                      <a:pt x="3078" y="2034"/>
                    </a:lnTo>
                    <a:cubicBezTo>
                      <a:pt x="3105" y="2034"/>
                      <a:pt x="3132" y="2034"/>
                      <a:pt x="3150" y="2043"/>
                    </a:cubicBezTo>
                    <a:cubicBezTo>
                      <a:pt x="3176" y="2043"/>
                      <a:pt x="3203" y="2052"/>
                      <a:pt x="3230" y="2061"/>
                    </a:cubicBezTo>
                    <a:cubicBezTo>
                      <a:pt x="3248" y="2061"/>
                      <a:pt x="3274" y="2070"/>
                      <a:pt x="3292" y="2070"/>
                    </a:cubicBezTo>
                    <a:cubicBezTo>
                      <a:pt x="3319" y="2070"/>
                      <a:pt x="3337" y="2061"/>
                      <a:pt x="3346" y="2061"/>
                    </a:cubicBezTo>
                    <a:cubicBezTo>
                      <a:pt x="3355" y="2061"/>
                      <a:pt x="3364" y="2052"/>
                      <a:pt x="3364" y="2052"/>
                    </a:cubicBezTo>
                    <a:lnTo>
                      <a:pt x="3346" y="2052"/>
                    </a:lnTo>
                    <a:cubicBezTo>
                      <a:pt x="3337" y="2052"/>
                      <a:pt x="3319" y="2043"/>
                      <a:pt x="3301" y="2043"/>
                    </a:cubicBezTo>
                    <a:cubicBezTo>
                      <a:pt x="3283" y="2034"/>
                      <a:pt x="3266" y="2025"/>
                      <a:pt x="3239" y="2017"/>
                    </a:cubicBezTo>
                    <a:cubicBezTo>
                      <a:pt x="3257" y="1999"/>
                      <a:pt x="3274" y="1972"/>
                      <a:pt x="3283" y="1945"/>
                    </a:cubicBezTo>
                    <a:cubicBezTo>
                      <a:pt x="3292" y="1936"/>
                      <a:pt x="3292" y="1927"/>
                      <a:pt x="3301" y="1918"/>
                    </a:cubicBezTo>
                    <a:cubicBezTo>
                      <a:pt x="3319" y="1892"/>
                      <a:pt x="3355" y="1865"/>
                      <a:pt x="3399" y="1865"/>
                    </a:cubicBezTo>
                    <a:cubicBezTo>
                      <a:pt x="3408" y="1856"/>
                      <a:pt x="3417" y="1856"/>
                      <a:pt x="3426" y="1856"/>
                    </a:cubicBezTo>
                    <a:cubicBezTo>
                      <a:pt x="3480" y="1856"/>
                      <a:pt x="3533" y="1874"/>
                      <a:pt x="3560" y="1910"/>
                    </a:cubicBezTo>
                    <a:lnTo>
                      <a:pt x="3569" y="1918"/>
                    </a:lnTo>
                    <a:lnTo>
                      <a:pt x="3551" y="1927"/>
                    </a:lnTo>
                    <a:cubicBezTo>
                      <a:pt x="3533" y="1927"/>
                      <a:pt x="3506" y="1927"/>
                      <a:pt x="3498" y="1945"/>
                    </a:cubicBezTo>
                    <a:cubicBezTo>
                      <a:pt x="3515" y="1945"/>
                      <a:pt x="3533" y="1963"/>
                      <a:pt x="3542" y="1999"/>
                    </a:cubicBezTo>
                    <a:lnTo>
                      <a:pt x="3551" y="2017"/>
                    </a:lnTo>
                    <a:lnTo>
                      <a:pt x="3533" y="2017"/>
                    </a:lnTo>
                    <a:cubicBezTo>
                      <a:pt x="3524" y="2017"/>
                      <a:pt x="3489" y="2025"/>
                      <a:pt x="3480" y="2034"/>
                    </a:cubicBezTo>
                    <a:cubicBezTo>
                      <a:pt x="3506" y="2043"/>
                      <a:pt x="3542" y="2061"/>
                      <a:pt x="3542" y="2097"/>
                    </a:cubicBezTo>
                    <a:lnTo>
                      <a:pt x="3542" y="2115"/>
                    </a:lnTo>
                    <a:lnTo>
                      <a:pt x="3471" y="2115"/>
                    </a:lnTo>
                    <a:cubicBezTo>
                      <a:pt x="3462" y="2124"/>
                      <a:pt x="3453" y="2133"/>
                      <a:pt x="3453" y="2141"/>
                    </a:cubicBezTo>
                    <a:cubicBezTo>
                      <a:pt x="3444" y="2213"/>
                      <a:pt x="3319" y="2275"/>
                      <a:pt x="3185" y="2293"/>
                    </a:cubicBezTo>
                    <a:cubicBezTo>
                      <a:pt x="3123" y="2293"/>
                      <a:pt x="3078" y="2329"/>
                      <a:pt x="3025" y="2364"/>
                    </a:cubicBezTo>
                    <a:cubicBezTo>
                      <a:pt x="2962" y="2409"/>
                      <a:pt x="2900" y="2454"/>
                      <a:pt x="2811" y="2463"/>
                    </a:cubicBezTo>
                    <a:lnTo>
                      <a:pt x="2730" y="2463"/>
                    </a:lnTo>
                    <a:cubicBezTo>
                      <a:pt x="2686" y="2463"/>
                      <a:pt x="2659" y="2463"/>
                      <a:pt x="2632" y="2454"/>
                    </a:cubicBezTo>
                    <a:cubicBezTo>
                      <a:pt x="2623" y="2454"/>
                      <a:pt x="2605" y="2454"/>
                      <a:pt x="2588" y="2445"/>
                    </a:cubicBezTo>
                    <a:cubicBezTo>
                      <a:pt x="2552" y="2427"/>
                      <a:pt x="2507" y="2409"/>
                      <a:pt x="2463" y="2382"/>
                    </a:cubicBezTo>
                    <a:cubicBezTo>
                      <a:pt x="2418" y="2347"/>
                      <a:pt x="2373" y="2311"/>
                      <a:pt x="2347" y="2284"/>
                    </a:cubicBezTo>
                    <a:cubicBezTo>
                      <a:pt x="2320" y="2249"/>
                      <a:pt x="2302" y="2231"/>
                      <a:pt x="2302" y="2231"/>
                    </a:cubicBezTo>
                    <a:lnTo>
                      <a:pt x="2302" y="2231"/>
                    </a:lnTo>
                    <a:cubicBezTo>
                      <a:pt x="2302" y="2231"/>
                      <a:pt x="2311" y="2257"/>
                      <a:pt x="2329" y="2293"/>
                    </a:cubicBezTo>
                    <a:cubicBezTo>
                      <a:pt x="2338" y="2338"/>
                      <a:pt x="2365" y="2391"/>
                      <a:pt x="2400" y="2436"/>
                    </a:cubicBezTo>
                    <a:cubicBezTo>
                      <a:pt x="2418" y="2454"/>
                      <a:pt x="2427" y="2472"/>
                      <a:pt x="2445" y="2480"/>
                    </a:cubicBezTo>
                    <a:lnTo>
                      <a:pt x="2213" y="2748"/>
                    </a:lnTo>
                    <a:lnTo>
                      <a:pt x="2391" y="2659"/>
                    </a:lnTo>
                    <a:lnTo>
                      <a:pt x="2391" y="2659"/>
                    </a:lnTo>
                    <a:cubicBezTo>
                      <a:pt x="2347" y="2712"/>
                      <a:pt x="2293" y="2748"/>
                      <a:pt x="2249" y="2775"/>
                    </a:cubicBezTo>
                    <a:cubicBezTo>
                      <a:pt x="2240" y="2784"/>
                      <a:pt x="2222" y="2784"/>
                      <a:pt x="2213" y="2793"/>
                    </a:cubicBezTo>
                    <a:cubicBezTo>
                      <a:pt x="2159" y="2811"/>
                      <a:pt x="2106" y="2837"/>
                      <a:pt x="2052" y="2864"/>
                    </a:cubicBezTo>
                    <a:cubicBezTo>
                      <a:pt x="1936" y="2927"/>
                      <a:pt x="1829" y="2980"/>
                      <a:pt x="1829" y="2980"/>
                    </a:cubicBezTo>
                    <a:lnTo>
                      <a:pt x="2070" y="2944"/>
                    </a:lnTo>
                    <a:cubicBezTo>
                      <a:pt x="2133" y="2935"/>
                      <a:pt x="2195" y="2927"/>
                      <a:pt x="2240" y="2927"/>
                    </a:cubicBezTo>
                    <a:lnTo>
                      <a:pt x="2293" y="2927"/>
                    </a:lnTo>
                    <a:cubicBezTo>
                      <a:pt x="2373" y="2927"/>
                      <a:pt x="2454" y="2927"/>
                      <a:pt x="2498" y="2953"/>
                    </a:cubicBezTo>
                    <a:cubicBezTo>
                      <a:pt x="2641" y="3007"/>
                      <a:pt x="2686" y="3194"/>
                      <a:pt x="2632" y="3390"/>
                    </a:cubicBezTo>
                    <a:cubicBezTo>
                      <a:pt x="2588" y="3542"/>
                      <a:pt x="2534" y="3667"/>
                      <a:pt x="2516" y="3712"/>
                    </a:cubicBezTo>
                    <a:cubicBezTo>
                      <a:pt x="2561" y="3729"/>
                      <a:pt x="2704" y="3783"/>
                      <a:pt x="2775" y="3783"/>
                    </a:cubicBezTo>
                    <a:cubicBezTo>
                      <a:pt x="2784" y="3747"/>
                      <a:pt x="2837" y="3640"/>
                      <a:pt x="2909" y="3613"/>
                    </a:cubicBezTo>
                    <a:cubicBezTo>
                      <a:pt x="2927" y="3605"/>
                      <a:pt x="2953" y="3605"/>
                      <a:pt x="2971" y="3605"/>
                    </a:cubicBezTo>
                    <a:cubicBezTo>
                      <a:pt x="3034" y="3605"/>
                      <a:pt x="3096" y="3640"/>
                      <a:pt x="3096" y="3640"/>
                    </a:cubicBezTo>
                    <a:lnTo>
                      <a:pt x="3105" y="3649"/>
                    </a:lnTo>
                    <a:lnTo>
                      <a:pt x="3096" y="3667"/>
                    </a:lnTo>
                    <a:cubicBezTo>
                      <a:pt x="3096" y="3667"/>
                      <a:pt x="3051" y="3667"/>
                      <a:pt x="3034" y="3685"/>
                    </a:cubicBezTo>
                    <a:cubicBezTo>
                      <a:pt x="3060" y="3694"/>
                      <a:pt x="3096" y="3703"/>
                      <a:pt x="3096" y="3747"/>
                    </a:cubicBezTo>
                    <a:lnTo>
                      <a:pt x="3096" y="3756"/>
                    </a:lnTo>
                    <a:lnTo>
                      <a:pt x="3078" y="3756"/>
                    </a:lnTo>
                    <a:cubicBezTo>
                      <a:pt x="3060" y="3756"/>
                      <a:pt x="3043" y="3765"/>
                      <a:pt x="3025" y="3765"/>
                    </a:cubicBezTo>
                    <a:cubicBezTo>
                      <a:pt x="3051" y="3774"/>
                      <a:pt x="3069" y="3792"/>
                      <a:pt x="3078" y="3819"/>
                    </a:cubicBezTo>
                    <a:lnTo>
                      <a:pt x="3078" y="3836"/>
                    </a:lnTo>
                    <a:lnTo>
                      <a:pt x="3060" y="3828"/>
                    </a:lnTo>
                    <a:lnTo>
                      <a:pt x="3034" y="3828"/>
                    </a:lnTo>
                    <a:cubicBezTo>
                      <a:pt x="3016" y="3828"/>
                      <a:pt x="3007" y="3828"/>
                      <a:pt x="2998" y="3836"/>
                    </a:cubicBezTo>
                    <a:cubicBezTo>
                      <a:pt x="3007" y="3890"/>
                      <a:pt x="2980" y="3970"/>
                      <a:pt x="2891" y="4006"/>
                    </a:cubicBezTo>
                    <a:cubicBezTo>
                      <a:pt x="2864" y="4015"/>
                      <a:pt x="2846" y="4024"/>
                      <a:pt x="2820" y="4024"/>
                    </a:cubicBezTo>
                    <a:cubicBezTo>
                      <a:pt x="2784" y="4024"/>
                      <a:pt x="2739" y="4006"/>
                      <a:pt x="2704" y="3997"/>
                    </a:cubicBezTo>
                    <a:cubicBezTo>
                      <a:pt x="2668" y="3988"/>
                      <a:pt x="2623" y="3970"/>
                      <a:pt x="2570" y="3970"/>
                    </a:cubicBezTo>
                    <a:cubicBezTo>
                      <a:pt x="2436" y="3952"/>
                      <a:pt x="2213" y="3926"/>
                      <a:pt x="2213" y="3783"/>
                    </a:cubicBezTo>
                    <a:cubicBezTo>
                      <a:pt x="2213" y="3720"/>
                      <a:pt x="2222" y="3685"/>
                      <a:pt x="2231" y="3649"/>
                    </a:cubicBezTo>
                    <a:cubicBezTo>
                      <a:pt x="2240" y="3605"/>
                      <a:pt x="2240" y="3560"/>
                      <a:pt x="2231" y="3497"/>
                    </a:cubicBezTo>
                    <a:lnTo>
                      <a:pt x="2061" y="3497"/>
                    </a:lnTo>
                    <a:cubicBezTo>
                      <a:pt x="2017" y="3489"/>
                      <a:pt x="1972" y="3480"/>
                      <a:pt x="1945" y="3480"/>
                    </a:cubicBezTo>
                    <a:cubicBezTo>
                      <a:pt x="1892" y="3471"/>
                      <a:pt x="1820" y="3453"/>
                      <a:pt x="1758" y="3435"/>
                    </a:cubicBezTo>
                    <a:cubicBezTo>
                      <a:pt x="1687" y="3408"/>
                      <a:pt x="1615" y="3373"/>
                      <a:pt x="1571" y="3337"/>
                    </a:cubicBezTo>
                    <a:cubicBezTo>
                      <a:pt x="1544" y="3319"/>
                      <a:pt x="1526" y="3301"/>
                      <a:pt x="1517" y="3283"/>
                    </a:cubicBezTo>
                    <a:cubicBezTo>
                      <a:pt x="1508" y="3274"/>
                      <a:pt x="1499" y="3266"/>
                      <a:pt x="1499" y="3266"/>
                    </a:cubicBezTo>
                    <a:lnTo>
                      <a:pt x="1499" y="3266"/>
                    </a:lnTo>
                    <a:cubicBezTo>
                      <a:pt x="1499" y="3266"/>
                      <a:pt x="1499" y="3274"/>
                      <a:pt x="1508" y="3292"/>
                    </a:cubicBezTo>
                    <a:cubicBezTo>
                      <a:pt x="1517" y="3301"/>
                      <a:pt x="1535" y="3328"/>
                      <a:pt x="1553" y="3355"/>
                    </a:cubicBezTo>
                    <a:cubicBezTo>
                      <a:pt x="1588" y="3399"/>
                      <a:pt x="1651" y="3462"/>
                      <a:pt x="1722" y="3506"/>
                    </a:cubicBezTo>
                    <a:cubicBezTo>
                      <a:pt x="1749" y="3524"/>
                      <a:pt x="1785" y="3542"/>
                      <a:pt x="1820" y="3560"/>
                    </a:cubicBezTo>
                    <a:cubicBezTo>
                      <a:pt x="1820" y="3569"/>
                      <a:pt x="1820" y="3578"/>
                      <a:pt x="1829" y="3596"/>
                    </a:cubicBezTo>
                    <a:cubicBezTo>
                      <a:pt x="1829" y="3622"/>
                      <a:pt x="1829" y="3658"/>
                      <a:pt x="1820" y="3694"/>
                    </a:cubicBezTo>
                    <a:cubicBezTo>
                      <a:pt x="1811" y="3729"/>
                      <a:pt x="1803" y="3765"/>
                      <a:pt x="1794" y="3792"/>
                    </a:cubicBezTo>
                    <a:cubicBezTo>
                      <a:pt x="1785" y="3819"/>
                      <a:pt x="1776" y="3836"/>
                      <a:pt x="1776" y="3836"/>
                    </a:cubicBezTo>
                    <a:lnTo>
                      <a:pt x="1811" y="3810"/>
                    </a:lnTo>
                    <a:cubicBezTo>
                      <a:pt x="1829" y="3783"/>
                      <a:pt x="1865" y="3756"/>
                      <a:pt x="1892" y="3729"/>
                    </a:cubicBezTo>
                    <a:cubicBezTo>
                      <a:pt x="1901" y="3712"/>
                      <a:pt x="1918" y="3685"/>
                      <a:pt x="1927" y="3667"/>
                    </a:cubicBezTo>
                    <a:lnTo>
                      <a:pt x="1927" y="3667"/>
                    </a:lnTo>
                    <a:cubicBezTo>
                      <a:pt x="1927" y="3729"/>
                      <a:pt x="1910" y="3783"/>
                      <a:pt x="1865" y="3828"/>
                    </a:cubicBezTo>
                    <a:cubicBezTo>
                      <a:pt x="1740" y="3935"/>
                      <a:pt x="1455" y="4086"/>
                      <a:pt x="1401" y="4113"/>
                    </a:cubicBezTo>
                    <a:cubicBezTo>
                      <a:pt x="1410" y="4167"/>
                      <a:pt x="1455" y="4274"/>
                      <a:pt x="1490" y="4309"/>
                    </a:cubicBezTo>
                    <a:cubicBezTo>
                      <a:pt x="1508" y="4300"/>
                      <a:pt x="1562" y="4282"/>
                      <a:pt x="1615" y="4282"/>
                    </a:cubicBezTo>
                    <a:cubicBezTo>
                      <a:pt x="1633" y="4282"/>
                      <a:pt x="1651" y="4291"/>
                      <a:pt x="1669" y="4291"/>
                    </a:cubicBezTo>
                    <a:cubicBezTo>
                      <a:pt x="1678" y="4291"/>
                      <a:pt x="1687" y="4300"/>
                      <a:pt x="1695" y="4300"/>
                    </a:cubicBezTo>
                    <a:cubicBezTo>
                      <a:pt x="1758" y="4318"/>
                      <a:pt x="1820" y="4336"/>
                      <a:pt x="1811" y="4470"/>
                    </a:cubicBezTo>
                    <a:lnTo>
                      <a:pt x="1811" y="4488"/>
                    </a:lnTo>
                    <a:lnTo>
                      <a:pt x="1794" y="4479"/>
                    </a:lnTo>
                    <a:cubicBezTo>
                      <a:pt x="1785" y="4479"/>
                      <a:pt x="1776" y="4452"/>
                      <a:pt x="1749" y="4452"/>
                    </a:cubicBezTo>
                    <a:cubicBezTo>
                      <a:pt x="1749" y="4470"/>
                      <a:pt x="1758" y="4488"/>
                      <a:pt x="1740" y="4514"/>
                    </a:cubicBezTo>
                    <a:lnTo>
                      <a:pt x="1731" y="4532"/>
                    </a:lnTo>
                    <a:lnTo>
                      <a:pt x="1722" y="4514"/>
                    </a:lnTo>
                    <a:cubicBezTo>
                      <a:pt x="1722" y="4514"/>
                      <a:pt x="1704" y="4488"/>
                      <a:pt x="1678" y="4479"/>
                    </a:cubicBezTo>
                    <a:cubicBezTo>
                      <a:pt x="1678" y="4497"/>
                      <a:pt x="1678" y="4514"/>
                      <a:pt x="1669" y="4541"/>
                    </a:cubicBezTo>
                    <a:lnTo>
                      <a:pt x="1660" y="4559"/>
                    </a:lnTo>
                    <a:lnTo>
                      <a:pt x="1651" y="4541"/>
                    </a:lnTo>
                    <a:cubicBezTo>
                      <a:pt x="1651" y="4541"/>
                      <a:pt x="1642" y="4532"/>
                      <a:pt x="1633" y="4523"/>
                    </a:cubicBezTo>
                    <a:lnTo>
                      <a:pt x="1624" y="4523"/>
                    </a:lnTo>
                    <a:cubicBezTo>
                      <a:pt x="1615" y="4523"/>
                      <a:pt x="1615" y="4523"/>
                      <a:pt x="1606" y="4532"/>
                    </a:cubicBezTo>
                    <a:cubicBezTo>
                      <a:pt x="1571" y="4541"/>
                      <a:pt x="1517" y="4559"/>
                      <a:pt x="1464" y="4559"/>
                    </a:cubicBezTo>
                    <a:lnTo>
                      <a:pt x="1419" y="4559"/>
                    </a:lnTo>
                    <a:cubicBezTo>
                      <a:pt x="1374" y="4541"/>
                      <a:pt x="1356" y="4514"/>
                      <a:pt x="1330" y="4479"/>
                    </a:cubicBezTo>
                    <a:cubicBezTo>
                      <a:pt x="1321" y="4461"/>
                      <a:pt x="1303" y="4434"/>
                      <a:pt x="1285" y="4416"/>
                    </a:cubicBezTo>
                    <a:cubicBezTo>
                      <a:pt x="1276" y="4398"/>
                      <a:pt x="1071" y="4175"/>
                      <a:pt x="1098" y="3970"/>
                    </a:cubicBezTo>
                    <a:cubicBezTo>
                      <a:pt x="1107" y="3872"/>
                      <a:pt x="1169" y="3845"/>
                      <a:pt x="1214" y="3819"/>
                    </a:cubicBezTo>
                    <a:cubicBezTo>
                      <a:pt x="1267" y="3792"/>
                      <a:pt x="1312" y="3774"/>
                      <a:pt x="1285" y="3658"/>
                    </a:cubicBezTo>
                    <a:cubicBezTo>
                      <a:pt x="1249" y="3524"/>
                      <a:pt x="1232" y="3390"/>
                      <a:pt x="1223" y="3301"/>
                    </a:cubicBezTo>
                    <a:cubicBezTo>
                      <a:pt x="1223" y="3248"/>
                      <a:pt x="1223" y="3185"/>
                      <a:pt x="1223" y="3114"/>
                    </a:cubicBezTo>
                    <a:cubicBezTo>
                      <a:pt x="1223" y="2962"/>
                      <a:pt x="1249" y="2811"/>
                      <a:pt x="1249" y="2811"/>
                    </a:cubicBezTo>
                    <a:lnTo>
                      <a:pt x="1249" y="2811"/>
                    </a:lnTo>
                    <a:cubicBezTo>
                      <a:pt x="1249" y="2811"/>
                      <a:pt x="1187" y="2953"/>
                      <a:pt x="1142" y="3105"/>
                    </a:cubicBezTo>
                    <a:cubicBezTo>
                      <a:pt x="1142" y="3114"/>
                      <a:pt x="1142" y="3114"/>
                      <a:pt x="1133" y="3123"/>
                    </a:cubicBezTo>
                    <a:cubicBezTo>
                      <a:pt x="1116" y="3141"/>
                      <a:pt x="1026" y="3203"/>
                      <a:pt x="928" y="3266"/>
                    </a:cubicBezTo>
                    <a:cubicBezTo>
                      <a:pt x="812" y="3328"/>
                      <a:pt x="687" y="3381"/>
                      <a:pt x="687" y="3381"/>
                    </a:cubicBezTo>
                    <a:cubicBezTo>
                      <a:pt x="687" y="3381"/>
                      <a:pt x="821" y="3364"/>
                      <a:pt x="955" y="3337"/>
                    </a:cubicBezTo>
                    <a:cubicBezTo>
                      <a:pt x="991" y="3328"/>
                      <a:pt x="1017" y="3319"/>
                      <a:pt x="1053" y="3310"/>
                    </a:cubicBezTo>
                    <a:lnTo>
                      <a:pt x="1053" y="3310"/>
                    </a:lnTo>
                    <a:cubicBezTo>
                      <a:pt x="937" y="3364"/>
                      <a:pt x="794" y="3426"/>
                      <a:pt x="661" y="3426"/>
                    </a:cubicBezTo>
                    <a:cubicBezTo>
                      <a:pt x="634" y="3426"/>
                      <a:pt x="616" y="3426"/>
                      <a:pt x="589" y="3417"/>
                    </a:cubicBezTo>
                    <a:cubicBezTo>
                      <a:pt x="473" y="3408"/>
                      <a:pt x="384" y="3346"/>
                      <a:pt x="313" y="3257"/>
                    </a:cubicBezTo>
                    <a:cubicBezTo>
                      <a:pt x="143" y="3025"/>
                      <a:pt x="134" y="2802"/>
                      <a:pt x="161" y="2650"/>
                    </a:cubicBezTo>
                    <a:cubicBezTo>
                      <a:pt x="188" y="2463"/>
                      <a:pt x="286" y="2302"/>
                      <a:pt x="402" y="2222"/>
                    </a:cubicBezTo>
                    <a:cubicBezTo>
                      <a:pt x="500" y="2159"/>
                      <a:pt x="607" y="2106"/>
                      <a:pt x="723" y="2106"/>
                    </a:cubicBezTo>
                    <a:cubicBezTo>
                      <a:pt x="821" y="2106"/>
                      <a:pt x="910" y="2150"/>
                      <a:pt x="991" y="2257"/>
                    </a:cubicBezTo>
                    <a:lnTo>
                      <a:pt x="1000" y="2284"/>
                    </a:lnTo>
                    <a:lnTo>
                      <a:pt x="973" y="2275"/>
                    </a:lnTo>
                    <a:cubicBezTo>
                      <a:pt x="973" y="2275"/>
                      <a:pt x="866" y="2222"/>
                      <a:pt x="732" y="2222"/>
                    </a:cubicBezTo>
                    <a:cubicBezTo>
                      <a:pt x="687" y="2222"/>
                      <a:pt x="643" y="2231"/>
                      <a:pt x="589" y="2249"/>
                    </a:cubicBezTo>
                    <a:cubicBezTo>
                      <a:pt x="482" y="2275"/>
                      <a:pt x="402" y="2356"/>
                      <a:pt x="339" y="2472"/>
                    </a:cubicBezTo>
                    <a:cubicBezTo>
                      <a:pt x="206" y="2721"/>
                      <a:pt x="268" y="2962"/>
                      <a:pt x="366" y="3105"/>
                    </a:cubicBezTo>
                    <a:cubicBezTo>
                      <a:pt x="438" y="3221"/>
                      <a:pt x="545" y="3292"/>
                      <a:pt x="661" y="3292"/>
                    </a:cubicBezTo>
                    <a:cubicBezTo>
                      <a:pt x="670" y="3292"/>
                      <a:pt x="678" y="3292"/>
                      <a:pt x="687" y="3283"/>
                    </a:cubicBezTo>
                    <a:cubicBezTo>
                      <a:pt x="946" y="3266"/>
                      <a:pt x="1142" y="3051"/>
                      <a:pt x="1330" y="2543"/>
                    </a:cubicBezTo>
                    <a:cubicBezTo>
                      <a:pt x="1410" y="2320"/>
                      <a:pt x="1437" y="2249"/>
                      <a:pt x="1455" y="2204"/>
                    </a:cubicBezTo>
                    <a:cubicBezTo>
                      <a:pt x="1472" y="2231"/>
                      <a:pt x="1490" y="2257"/>
                      <a:pt x="1508" y="2284"/>
                    </a:cubicBezTo>
                    <a:cubicBezTo>
                      <a:pt x="1526" y="2293"/>
                      <a:pt x="1535" y="2311"/>
                      <a:pt x="1553" y="2320"/>
                    </a:cubicBezTo>
                    <a:cubicBezTo>
                      <a:pt x="1562" y="2338"/>
                      <a:pt x="1579" y="2347"/>
                      <a:pt x="1588" y="2364"/>
                    </a:cubicBezTo>
                    <a:lnTo>
                      <a:pt x="1615" y="2382"/>
                    </a:lnTo>
                    <a:lnTo>
                      <a:pt x="1651" y="2364"/>
                    </a:lnTo>
                    <a:cubicBezTo>
                      <a:pt x="1669" y="2356"/>
                      <a:pt x="1678" y="2347"/>
                      <a:pt x="1695" y="2329"/>
                    </a:cubicBezTo>
                    <a:cubicBezTo>
                      <a:pt x="1713" y="2320"/>
                      <a:pt x="1731" y="2311"/>
                      <a:pt x="1740" y="2293"/>
                    </a:cubicBezTo>
                    <a:cubicBezTo>
                      <a:pt x="1767" y="2266"/>
                      <a:pt x="1803" y="2240"/>
                      <a:pt x="1820" y="2213"/>
                    </a:cubicBezTo>
                    <a:cubicBezTo>
                      <a:pt x="1847" y="2186"/>
                      <a:pt x="1874" y="2150"/>
                      <a:pt x="1892" y="2115"/>
                    </a:cubicBezTo>
                    <a:cubicBezTo>
                      <a:pt x="1901" y="2097"/>
                      <a:pt x="1910" y="2079"/>
                      <a:pt x="1918" y="2061"/>
                    </a:cubicBezTo>
                    <a:cubicBezTo>
                      <a:pt x="1918" y="2043"/>
                      <a:pt x="1927" y="2025"/>
                      <a:pt x="1936" y="2008"/>
                    </a:cubicBezTo>
                    <a:lnTo>
                      <a:pt x="1936" y="2008"/>
                    </a:lnTo>
                    <a:cubicBezTo>
                      <a:pt x="1918" y="2025"/>
                      <a:pt x="1910" y="2034"/>
                      <a:pt x="1892" y="2052"/>
                    </a:cubicBezTo>
                    <a:cubicBezTo>
                      <a:pt x="1883" y="2061"/>
                      <a:pt x="1865" y="2079"/>
                      <a:pt x="1856" y="2088"/>
                    </a:cubicBezTo>
                    <a:cubicBezTo>
                      <a:pt x="1838" y="2097"/>
                      <a:pt x="1829" y="2115"/>
                      <a:pt x="1811" y="2124"/>
                    </a:cubicBezTo>
                    <a:cubicBezTo>
                      <a:pt x="1794" y="2133"/>
                      <a:pt x="1785" y="2150"/>
                      <a:pt x="1767" y="2159"/>
                    </a:cubicBezTo>
                    <a:cubicBezTo>
                      <a:pt x="1740" y="2177"/>
                      <a:pt x="1713" y="2204"/>
                      <a:pt x="1687" y="2222"/>
                    </a:cubicBezTo>
                    <a:cubicBezTo>
                      <a:pt x="1669" y="2231"/>
                      <a:pt x="1660" y="2249"/>
                      <a:pt x="1642" y="2257"/>
                    </a:cubicBezTo>
                    <a:cubicBezTo>
                      <a:pt x="1633" y="2257"/>
                      <a:pt x="1633" y="2257"/>
                      <a:pt x="1624" y="2266"/>
                    </a:cubicBezTo>
                    <a:cubicBezTo>
                      <a:pt x="1606" y="2249"/>
                      <a:pt x="1597" y="2231"/>
                      <a:pt x="1579" y="2222"/>
                    </a:cubicBezTo>
                    <a:cubicBezTo>
                      <a:pt x="1553" y="2195"/>
                      <a:pt x="1526" y="2168"/>
                      <a:pt x="1508" y="2150"/>
                    </a:cubicBezTo>
                    <a:cubicBezTo>
                      <a:pt x="1464" y="2097"/>
                      <a:pt x="1419" y="2052"/>
                      <a:pt x="1374" y="1999"/>
                    </a:cubicBezTo>
                    <a:lnTo>
                      <a:pt x="1365" y="1981"/>
                    </a:lnTo>
                    <a:lnTo>
                      <a:pt x="1356" y="1963"/>
                    </a:lnTo>
                    <a:cubicBezTo>
                      <a:pt x="1348" y="1954"/>
                      <a:pt x="1240" y="1758"/>
                      <a:pt x="1294" y="1544"/>
                    </a:cubicBezTo>
                    <a:cubicBezTo>
                      <a:pt x="1321" y="1446"/>
                      <a:pt x="1285" y="1392"/>
                      <a:pt x="1240" y="1339"/>
                    </a:cubicBezTo>
                    <a:cubicBezTo>
                      <a:pt x="1196" y="1276"/>
                      <a:pt x="1151" y="1205"/>
                      <a:pt x="1178" y="1071"/>
                    </a:cubicBezTo>
                    <a:cubicBezTo>
                      <a:pt x="1223" y="884"/>
                      <a:pt x="1339" y="759"/>
                      <a:pt x="1392" y="714"/>
                    </a:cubicBezTo>
                    <a:cubicBezTo>
                      <a:pt x="1392" y="714"/>
                      <a:pt x="1383" y="705"/>
                      <a:pt x="1374" y="705"/>
                    </a:cubicBezTo>
                    <a:cubicBezTo>
                      <a:pt x="1348" y="705"/>
                      <a:pt x="1303" y="714"/>
                      <a:pt x="1267" y="732"/>
                    </a:cubicBezTo>
                    <a:lnTo>
                      <a:pt x="1232" y="741"/>
                    </a:lnTo>
                    <a:lnTo>
                      <a:pt x="1232" y="741"/>
                    </a:lnTo>
                    <a:lnTo>
                      <a:pt x="1249" y="714"/>
                    </a:lnTo>
                    <a:cubicBezTo>
                      <a:pt x="1249" y="696"/>
                      <a:pt x="1383" y="402"/>
                      <a:pt x="1615" y="330"/>
                    </a:cubicBezTo>
                    <a:lnTo>
                      <a:pt x="1508" y="330"/>
                    </a:lnTo>
                    <a:lnTo>
                      <a:pt x="1535" y="313"/>
                    </a:lnTo>
                    <a:cubicBezTo>
                      <a:pt x="1535" y="304"/>
                      <a:pt x="1704" y="125"/>
                      <a:pt x="1945" y="125"/>
                    </a:cubicBezTo>
                    <a:close/>
                    <a:moveTo>
                      <a:pt x="1945" y="0"/>
                    </a:moveTo>
                    <a:cubicBezTo>
                      <a:pt x="1678" y="0"/>
                      <a:pt x="1499" y="170"/>
                      <a:pt x="1455" y="215"/>
                    </a:cubicBezTo>
                    <a:lnTo>
                      <a:pt x="1428" y="232"/>
                    </a:lnTo>
                    <a:lnTo>
                      <a:pt x="1116" y="464"/>
                    </a:lnTo>
                    <a:lnTo>
                      <a:pt x="1249" y="464"/>
                    </a:lnTo>
                    <a:cubicBezTo>
                      <a:pt x="1178" y="554"/>
                      <a:pt x="1133" y="643"/>
                      <a:pt x="1133" y="661"/>
                    </a:cubicBezTo>
                    <a:lnTo>
                      <a:pt x="1116" y="687"/>
                    </a:lnTo>
                    <a:lnTo>
                      <a:pt x="991" y="964"/>
                    </a:lnTo>
                    <a:lnTo>
                      <a:pt x="991" y="964"/>
                    </a:lnTo>
                    <a:lnTo>
                      <a:pt x="1089" y="928"/>
                    </a:lnTo>
                    <a:lnTo>
                      <a:pt x="1089" y="928"/>
                    </a:lnTo>
                    <a:cubicBezTo>
                      <a:pt x="1080" y="964"/>
                      <a:pt x="1062" y="1000"/>
                      <a:pt x="1053" y="1044"/>
                    </a:cubicBezTo>
                    <a:cubicBezTo>
                      <a:pt x="1009" y="1232"/>
                      <a:pt x="1089" y="1347"/>
                      <a:pt x="1142" y="1410"/>
                    </a:cubicBezTo>
                    <a:cubicBezTo>
                      <a:pt x="1178" y="1463"/>
                      <a:pt x="1178" y="1472"/>
                      <a:pt x="1169" y="1508"/>
                    </a:cubicBezTo>
                    <a:cubicBezTo>
                      <a:pt x="1107" y="1776"/>
                      <a:pt x="1232" y="1999"/>
                      <a:pt x="1240" y="2025"/>
                    </a:cubicBezTo>
                    <a:lnTo>
                      <a:pt x="1249" y="2043"/>
                    </a:lnTo>
                    <a:lnTo>
                      <a:pt x="1330" y="2186"/>
                    </a:lnTo>
                    <a:cubicBezTo>
                      <a:pt x="1303" y="2275"/>
                      <a:pt x="1258" y="2373"/>
                      <a:pt x="1214" y="2489"/>
                    </a:cubicBezTo>
                    <a:cubicBezTo>
                      <a:pt x="1000" y="3051"/>
                      <a:pt x="821" y="3141"/>
                      <a:pt x="670" y="3158"/>
                    </a:cubicBezTo>
                    <a:lnTo>
                      <a:pt x="661" y="3158"/>
                    </a:lnTo>
                    <a:cubicBezTo>
                      <a:pt x="589" y="3158"/>
                      <a:pt x="518" y="3114"/>
                      <a:pt x="473" y="3034"/>
                    </a:cubicBezTo>
                    <a:cubicBezTo>
                      <a:pt x="393" y="2927"/>
                      <a:pt x="348" y="2730"/>
                      <a:pt x="455" y="2525"/>
                    </a:cubicBezTo>
                    <a:cubicBezTo>
                      <a:pt x="500" y="2445"/>
                      <a:pt x="554" y="2391"/>
                      <a:pt x="625" y="2364"/>
                    </a:cubicBezTo>
                    <a:cubicBezTo>
                      <a:pt x="661" y="2356"/>
                      <a:pt x="696" y="2356"/>
                      <a:pt x="732" y="2356"/>
                    </a:cubicBezTo>
                    <a:cubicBezTo>
                      <a:pt x="821" y="2356"/>
                      <a:pt x="901" y="2382"/>
                      <a:pt x="910" y="2391"/>
                    </a:cubicBezTo>
                    <a:lnTo>
                      <a:pt x="928" y="2400"/>
                    </a:lnTo>
                    <a:lnTo>
                      <a:pt x="937" y="2400"/>
                    </a:lnTo>
                    <a:lnTo>
                      <a:pt x="964" y="2409"/>
                    </a:lnTo>
                    <a:lnTo>
                      <a:pt x="1205" y="2463"/>
                    </a:lnTo>
                    <a:lnTo>
                      <a:pt x="1205" y="2463"/>
                    </a:lnTo>
                    <a:lnTo>
                      <a:pt x="1116" y="2240"/>
                    </a:lnTo>
                    <a:lnTo>
                      <a:pt x="1107" y="2213"/>
                    </a:lnTo>
                    <a:lnTo>
                      <a:pt x="1107" y="2195"/>
                    </a:lnTo>
                    <a:lnTo>
                      <a:pt x="1089" y="2186"/>
                    </a:lnTo>
                    <a:cubicBezTo>
                      <a:pt x="1000" y="2052"/>
                      <a:pt x="866" y="1981"/>
                      <a:pt x="723" y="1981"/>
                    </a:cubicBezTo>
                    <a:cubicBezTo>
                      <a:pt x="598" y="1981"/>
                      <a:pt x="464" y="2025"/>
                      <a:pt x="331" y="2115"/>
                    </a:cubicBezTo>
                    <a:cubicBezTo>
                      <a:pt x="188" y="2213"/>
                      <a:pt x="72" y="2409"/>
                      <a:pt x="36" y="2623"/>
                    </a:cubicBezTo>
                    <a:cubicBezTo>
                      <a:pt x="0" y="2802"/>
                      <a:pt x="9" y="3069"/>
                      <a:pt x="206" y="3328"/>
                    </a:cubicBezTo>
                    <a:cubicBezTo>
                      <a:pt x="304" y="3453"/>
                      <a:pt x="429" y="3524"/>
                      <a:pt x="571" y="3551"/>
                    </a:cubicBezTo>
                    <a:lnTo>
                      <a:pt x="661" y="3551"/>
                    </a:lnTo>
                    <a:cubicBezTo>
                      <a:pt x="821" y="3551"/>
                      <a:pt x="982" y="3489"/>
                      <a:pt x="1107" y="3426"/>
                    </a:cubicBezTo>
                    <a:cubicBezTo>
                      <a:pt x="1116" y="3506"/>
                      <a:pt x="1133" y="3596"/>
                      <a:pt x="1160" y="3694"/>
                    </a:cubicBezTo>
                    <a:cubicBezTo>
                      <a:pt x="1160" y="3694"/>
                      <a:pt x="1160" y="3703"/>
                      <a:pt x="1160" y="3703"/>
                    </a:cubicBezTo>
                    <a:cubicBezTo>
                      <a:pt x="1107" y="3729"/>
                      <a:pt x="991" y="3783"/>
                      <a:pt x="973" y="3952"/>
                    </a:cubicBezTo>
                    <a:cubicBezTo>
                      <a:pt x="937" y="4202"/>
                      <a:pt x="1133" y="4443"/>
                      <a:pt x="1187" y="4497"/>
                    </a:cubicBezTo>
                    <a:cubicBezTo>
                      <a:pt x="1196" y="4514"/>
                      <a:pt x="1205" y="4532"/>
                      <a:pt x="1223" y="4541"/>
                    </a:cubicBezTo>
                    <a:cubicBezTo>
                      <a:pt x="1249" y="4595"/>
                      <a:pt x="1285" y="4657"/>
                      <a:pt x="1383" y="4684"/>
                    </a:cubicBezTo>
                    <a:cubicBezTo>
                      <a:pt x="1410" y="4684"/>
                      <a:pt x="1437" y="4693"/>
                      <a:pt x="1464" y="4693"/>
                    </a:cubicBezTo>
                    <a:cubicBezTo>
                      <a:pt x="1508" y="4693"/>
                      <a:pt x="1553" y="4684"/>
                      <a:pt x="1588" y="4675"/>
                    </a:cubicBezTo>
                    <a:lnTo>
                      <a:pt x="1669" y="4782"/>
                    </a:lnTo>
                    <a:lnTo>
                      <a:pt x="1722" y="4702"/>
                    </a:lnTo>
                    <a:lnTo>
                      <a:pt x="1749" y="4729"/>
                    </a:lnTo>
                    <a:lnTo>
                      <a:pt x="1820" y="4630"/>
                    </a:lnTo>
                    <a:lnTo>
                      <a:pt x="1883" y="4666"/>
                    </a:lnTo>
                    <a:lnTo>
                      <a:pt x="1927" y="4532"/>
                    </a:lnTo>
                    <a:lnTo>
                      <a:pt x="1936" y="4514"/>
                    </a:lnTo>
                    <a:lnTo>
                      <a:pt x="1945" y="4497"/>
                    </a:lnTo>
                    <a:lnTo>
                      <a:pt x="1945" y="4470"/>
                    </a:lnTo>
                    <a:cubicBezTo>
                      <a:pt x="1945" y="4238"/>
                      <a:pt x="1803" y="4193"/>
                      <a:pt x="1731" y="4175"/>
                    </a:cubicBezTo>
                    <a:cubicBezTo>
                      <a:pt x="1722" y="4175"/>
                      <a:pt x="1713" y="4175"/>
                      <a:pt x="1704" y="4167"/>
                    </a:cubicBezTo>
                    <a:cubicBezTo>
                      <a:pt x="1678" y="4158"/>
                      <a:pt x="1651" y="4158"/>
                      <a:pt x="1615" y="4158"/>
                    </a:cubicBezTo>
                    <a:lnTo>
                      <a:pt x="1588" y="4158"/>
                    </a:lnTo>
                    <a:cubicBezTo>
                      <a:pt x="1704" y="4095"/>
                      <a:pt x="1856" y="4006"/>
                      <a:pt x="1945" y="3926"/>
                    </a:cubicBezTo>
                    <a:cubicBezTo>
                      <a:pt x="2043" y="3836"/>
                      <a:pt x="2061" y="3720"/>
                      <a:pt x="2061" y="3622"/>
                    </a:cubicBezTo>
                    <a:lnTo>
                      <a:pt x="2097" y="3622"/>
                    </a:lnTo>
                    <a:cubicBezTo>
                      <a:pt x="2097" y="3631"/>
                      <a:pt x="2097" y="3631"/>
                      <a:pt x="2097" y="3631"/>
                    </a:cubicBezTo>
                    <a:cubicBezTo>
                      <a:pt x="2097" y="3667"/>
                      <a:pt x="2088" y="3712"/>
                      <a:pt x="2088" y="3783"/>
                    </a:cubicBezTo>
                    <a:cubicBezTo>
                      <a:pt x="2088" y="3854"/>
                      <a:pt x="2115" y="3979"/>
                      <a:pt x="2302" y="4051"/>
                    </a:cubicBezTo>
                    <a:cubicBezTo>
                      <a:pt x="2382" y="4077"/>
                      <a:pt x="2489" y="4086"/>
                      <a:pt x="2561" y="4095"/>
                    </a:cubicBezTo>
                    <a:cubicBezTo>
                      <a:pt x="2596" y="4104"/>
                      <a:pt x="2632" y="4113"/>
                      <a:pt x="2668" y="4122"/>
                    </a:cubicBezTo>
                    <a:cubicBezTo>
                      <a:pt x="2712" y="4140"/>
                      <a:pt x="2766" y="4149"/>
                      <a:pt x="2820" y="4149"/>
                    </a:cubicBezTo>
                    <a:cubicBezTo>
                      <a:pt x="2864" y="4149"/>
                      <a:pt x="2900" y="4140"/>
                      <a:pt x="2944" y="4122"/>
                    </a:cubicBezTo>
                    <a:cubicBezTo>
                      <a:pt x="3025" y="4086"/>
                      <a:pt x="3078" y="4033"/>
                      <a:pt x="3105" y="3970"/>
                    </a:cubicBezTo>
                    <a:lnTo>
                      <a:pt x="3212" y="3988"/>
                    </a:lnTo>
                    <a:lnTo>
                      <a:pt x="3203" y="3872"/>
                    </a:lnTo>
                    <a:lnTo>
                      <a:pt x="3221" y="3872"/>
                    </a:lnTo>
                    <a:lnTo>
                      <a:pt x="3230" y="3765"/>
                    </a:lnTo>
                    <a:lnTo>
                      <a:pt x="3230" y="3756"/>
                    </a:lnTo>
                    <a:lnTo>
                      <a:pt x="3230" y="3738"/>
                    </a:lnTo>
                    <a:lnTo>
                      <a:pt x="3230" y="3729"/>
                    </a:lnTo>
                    <a:cubicBezTo>
                      <a:pt x="3230" y="3729"/>
                      <a:pt x="3230" y="3729"/>
                      <a:pt x="3230" y="3720"/>
                    </a:cubicBezTo>
                    <a:lnTo>
                      <a:pt x="3266" y="3694"/>
                    </a:lnTo>
                    <a:lnTo>
                      <a:pt x="3221" y="3596"/>
                    </a:lnTo>
                    <a:lnTo>
                      <a:pt x="3212" y="3578"/>
                    </a:lnTo>
                    <a:lnTo>
                      <a:pt x="3194" y="3551"/>
                    </a:lnTo>
                    <a:lnTo>
                      <a:pt x="3167" y="3533"/>
                    </a:lnTo>
                    <a:cubicBezTo>
                      <a:pt x="3150" y="3515"/>
                      <a:pt x="3069" y="3471"/>
                      <a:pt x="2971" y="3471"/>
                    </a:cubicBezTo>
                    <a:cubicBezTo>
                      <a:pt x="2935" y="3471"/>
                      <a:pt x="2900" y="3480"/>
                      <a:pt x="2864" y="3489"/>
                    </a:cubicBezTo>
                    <a:cubicBezTo>
                      <a:pt x="2793" y="3515"/>
                      <a:pt x="2739" y="3578"/>
                      <a:pt x="2704" y="3640"/>
                    </a:cubicBezTo>
                    <a:cubicBezTo>
                      <a:pt x="2704" y="3631"/>
                      <a:pt x="2695" y="3631"/>
                      <a:pt x="2686" y="3631"/>
                    </a:cubicBezTo>
                    <a:cubicBezTo>
                      <a:pt x="2712" y="3578"/>
                      <a:pt x="2739" y="3506"/>
                      <a:pt x="2757" y="3426"/>
                    </a:cubicBezTo>
                    <a:cubicBezTo>
                      <a:pt x="2828" y="3158"/>
                      <a:pt x="2748" y="2918"/>
                      <a:pt x="2552" y="2828"/>
                    </a:cubicBezTo>
                    <a:cubicBezTo>
                      <a:pt x="2516" y="2819"/>
                      <a:pt x="2481" y="2811"/>
                      <a:pt x="2436" y="2802"/>
                    </a:cubicBezTo>
                    <a:cubicBezTo>
                      <a:pt x="2498" y="2748"/>
                      <a:pt x="2561" y="2677"/>
                      <a:pt x="2641" y="2588"/>
                    </a:cubicBezTo>
                    <a:cubicBezTo>
                      <a:pt x="2668" y="2588"/>
                      <a:pt x="2695" y="2596"/>
                      <a:pt x="2730" y="2596"/>
                    </a:cubicBezTo>
                    <a:cubicBezTo>
                      <a:pt x="2757" y="2596"/>
                      <a:pt x="2793" y="2588"/>
                      <a:pt x="2820" y="2588"/>
                    </a:cubicBezTo>
                    <a:cubicBezTo>
                      <a:pt x="2944" y="2579"/>
                      <a:pt x="3034" y="2516"/>
                      <a:pt x="3096" y="2472"/>
                    </a:cubicBezTo>
                    <a:cubicBezTo>
                      <a:pt x="3141" y="2445"/>
                      <a:pt x="3176" y="2418"/>
                      <a:pt x="3194" y="2418"/>
                    </a:cubicBezTo>
                    <a:cubicBezTo>
                      <a:pt x="3328" y="2409"/>
                      <a:pt x="3480" y="2347"/>
                      <a:pt x="3542" y="2249"/>
                    </a:cubicBezTo>
                    <a:lnTo>
                      <a:pt x="3658" y="2284"/>
                    </a:lnTo>
                    <a:lnTo>
                      <a:pt x="3667" y="2133"/>
                    </a:lnTo>
                    <a:lnTo>
                      <a:pt x="3712" y="2124"/>
                    </a:lnTo>
                    <a:lnTo>
                      <a:pt x="3685" y="2017"/>
                    </a:lnTo>
                    <a:lnTo>
                      <a:pt x="3747" y="1999"/>
                    </a:lnTo>
                    <a:lnTo>
                      <a:pt x="3685" y="1865"/>
                    </a:lnTo>
                    <a:lnTo>
                      <a:pt x="3676" y="1856"/>
                    </a:lnTo>
                    <a:lnTo>
                      <a:pt x="3667" y="1829"/>
                    </a:lnTo>
                    <a:lnTo>
                      <a:pt x="3649" y="1811"/>
                    </a:lnTo>
                    <a:cubicBezTo>
                      <a:pt x="3605" y="1758"/>
                      <a:pt x="3515" y="1731"/>
                      <a:pt x="3426" y="1731"/>
                    </a:cubicBezTo>
                    <a:lnTo>
                      <a:pt x="3382" y="1731"/>
                    </a:lnTo>
                    <a:cubicBezTo>
                      <a:pt x="3292" y="1749"/>
                      <a:pt x="3221" y="1794"/>
                      <a:pt x="3185" y="1856"/>
                    </a:cubicBezTo>
                    <a:cubicBezTo>
                      <a:pt x="3185" y="1865"/>
                      <a:pt x="3176" y="1874"/>
                      <a:pt x="3176" y="1883"/>
                    </a:cubicBezTo>
                    <a:cubicBezTo>
                      <a:pt x="3167" y="1892"/>
                      <a:pt x="3167" y="1901"/>
                      <a:pt x="3159" y="1910"/>
                    </a:cubicBezTo>
                    <a:cubicBezTo>
                      <a:pt x="3150" y="1901"/>
                      <a:pt x="3132" y="1901"/>
                      <a:pt x="3114" y="1901"/>
                    </a:cubicBezTo>
                    <a:cubicBezTo>
                      <a:pt x="3176" y="1865"/>
                      <a:pt x="3221" y="1811"/>
                      <a:pt x="3266" y="1749"/>
                    </a:cubicBezTo>
                    <a:cubicBezTo>
                      <a:pt x="3310" y="1695"/>
                      <a:pt x="3364" y="1633"/>
                      <a:pt x="3417" y="1606"/>
                    </a:cubicBezTo>
                    <a:cubicBezTo>
                      <a:pt x="3417" y="1606"/>
                      <a:pt x="3703" y="1428"/>
                      <a:pt x="3747" y="1267"/>
                    </a:cubicBezTo>
                    <a:lnTo>
                      <a:pt x="3756" y="1258"/>
                    </a:lnTo>
                    <a:lnTo>
                      <a:pt x="3828" y="1223"/>
                    </a:lnTo>
                    <a:lnTo>
                      <a:pt x="3819" y="1151"/>
                    </a:lnTo>
                    <a:lnTo>
                      <a:pt x="3863" y="1133"/>
                    </a:lnTo>
                    <a:lnTo>
                      <a:pt x="3810" y="1008"/>
                    </a:lnTo>
                    <a:lnTo>
                      <a:pt x="3810" y="1000"/>
                    </a:lnTo>
                    <a:cubicBezTo>
                      <a:pt x="3801" y="991"/>
                      <a:pt x="3801" y="991"/>
                      <a:pt x="3792" y="982"/>
                    </a:cubicBezTo>
                    <a:lnTo>
                      <a:pt x="3828" y="928"/>
                    </a:lnTo>
                    <a:lnTo>
                      <a:pt x="3756" y="848"/>
                    </a:lnTo>
                    <a:lnTo>
                      <a:pt x="3738" y="839"/>
                    </a:lnTo>
                    <a:lnTo>
                      <a:pt x="3729" y="830"/>
                    </a:lnTo>
                    <a:lnTo>
                      <a:pt x="3703" y="821"/>
                    </a:lnTo>
                    <a:cubicBezTo>
                      <a:pt x="3658" y="803"/>
                      <a:pt x="3613" y="785"/>
                      <a:pt x="3578" y="785"/>
                    </a:cubicBezTo>
                    <a:cubicBezTo>
                      <a:pt x="3533" y="785"/>
                      <a:pt x="3498" y="794"/>
                      <a:pt x="3462" y="812"/>
                    </a:cubicBezTo>
                    <a:cubicBezTo>
                      <a:pt x="3337" y="875"/>
                      <a:pt x="3292" y="1026"/>
                      <a:pt x="3283" y="1080"/>
                    </a:cubicBezTo>
                    <a:cubicBezTo>
                      <a:pt x="3274" y="1089"/>
                      <a:pt x="3274" y="1116"/>
                      <a:pt x="3167" y="1160"/>
                    </a:cubicBezTo>
                    <a:cubicBezTo>
                      <a:pt x="3132" y="1169"/>
                      <a:pt x="3096" y="1187"/>
                      <a:pt x="3060" y="1214"/>
                    </a:cubicBezTo>
                    <a:cubicBezTo>
                      <a:pt x="3025" y="1232"/>
                      <a:pt x="2980" y="1249"/>
                      <a:pt x="2944" y="1267"/>
                    </a:cubicBezTo>
                    <a:cubicBezTo>
                      <a:pt x="2944" y="1258"/>
                      <a:pt x="2944" y="1258"/>
                      <a:pt x="2944" y="1258"/>
                    </a:cubicBezTo>
                    <a:lnTo>
                      <a:pt x="2944" y="1240"/>
                    </a:lnTo>
                    <a:lnTo>
                      <a:pt x="2944" y="1223"/>
                    </a:lnTo>
                    <a:cubicBezTo>
                      <a:pt x="2953" y="1160"/>
                      <a:pt x="2935" y="1071"/>
                      <a:pt x="2855" y="991"/>
                    </a:cubicBezTo>
                    <a:cubicBezTo>
                      <a:pt x="2891" y="982"/>
                      <a:pt x="2918" y="955"/>
                      <a:pt x="2935" y="937"/>
                    </a:cubicBezTo>
                    <a:cubicBezTo>
                      <a:pt x="3007" y="857"/>
                      <a:pt x="2998" y="759"/>
                      <a:pt x="2989" y="714"/>
                    </a:cubicBezTo>
                    <a:cubicBezTo>
                      <a:pt x="2989" y="714"/>
                      <a:pt x="2989" y="705"/>
                      <a:pt x="2989" y="705"/>
                    </a:cubicBezTo>
                    <a:cubicBezTo>
                      <a:pt x="2989" y="678"/>
                      <a:pt x="2980" y="652"/>
                      <a:pt x="2962" y="634"/>
                    </a:cubicBezTo>
                    <a:cubicBezTo>
                      <a:pt x="3007" y="562"/>
                      <a:pt x="3007" y="491"/>
                      <a:pt x="2998" y="455"/>
                    </a:cubicBezTo>
                    <a:cubicBezTo>
                      <a:pt x="2962" y="277"/>
                      <a:pt x="2811" y="223"/>
                      <a:pt x="2704" y="188"/>
                    </a:cubicBezTo>
                    <a:cubicBezTo>
                      <a:pt x="2677" y="179"/>
                      <a:pt x="2650" y="170"/>
                      <a:pt x="2623" y="161"/>
                    </a:cubicBezTo>
                    <a:cubicBezTo>
                      <a:pt x="2543" y="125"/>
                      <a:pt x="2481" y="125"/>
                      <a:pt x="2436" y="125"/>
                    </a:cubicBezTo>
                    <a:cubicBezTo>
                      <a:pt x="2382" y="116"/>
                      <a:pt x="2338" y="116"/>
                      <a:pt x="2213" y="63"/>
                    </a:cubicBezTo>
                    <a:cubicBezTo>
                      <a:pt x="2124" y="18"/>
                      <a:pt x="2034" y="0"/>
                      <a:pt x="1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4" name="Google Shape;19754;p39"/>
              <p:cNvSpPr/>
              <p:nvPr/>
            </p:nvSpPr>
            <p:spPr>
              <a:xfrm>
                <a:off x="1456490" y="648197"/>
                <a:ext cx="11106" cy="2511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30" extrusionOk="0">
                    <a:moveTo>
                      <a:pt x="10" y="0"/>
                    </a:moveTo>
                    <a:cubicBezTo>
                      <a:pt x="10" y="0"/>
                      <a:pt x="10" y="9"/>
                      <a:pt x="1" y="36"/>
                    </a:cubicBezTo>
                    <a:cubicBezTo>
                      <a:pt x="1" y="63"/>
                      <a:pt x="1" y="107"/>
                      <a:pt x="19" y="152"/>
                    </a:cubicBezTo>
                    <a:cubicBezTo>
                      <a:pt x="28" y="188"/>
                      <a:pt x="45" y="241"/>
                      <a:pt x="81" y="286"/>
                    </a:cubicBezTo>
                    <a:cubicBezTo>
                      <a:pt x="108" y="330"/>
                      <a:pt x="144" y="384"/>
                      <a:pt x="179" y="429"/>
                    </a:cubicBezTo>
                    <a:cubicBezTo>
                      <a:pt x="206" y="473"/>
                      <a:pt x="242" y="518"/>
                      <a:pt x="260" y="562"/>
                    </a:cubicBezTo>
                    <a:cubicBezTo>
                      <a:pt x="277" y="607"/>
                      <a:pt x="304" y="652"/>
                      <a:pt x="313" y="696"/>
                    </a:cubicBezTo>
                    <a:cubicBezTo>
                      <a:pt x="331" y="732"/>
                      <a:pt x="340" y="768"/>
                      <a:pt x="340" y="794"/>
                    </a:cubicBezTo>
                    <a:cubicBezTo>
                      <a:pt x="349" y="821"/>
                      <a:pt x="358" y="830"/>
                      <a:pt x="358" y="830"/>
                    </a:cubicBezTo>
                    <a:cubicBezTo>
                      <a:pt x="358" y="830"/>
                      <a:pt x="358" y="821"/>
                      <a:pt x="358" y="794"/>
                    </a:cubicBezTo>
                    <a:cubicBezTo>
                      <a:pt x="367" y="768"/>
                      <a:pt x="367" y="732"/>
                      <a:pt x="367" y="687"/>
                    </a:cubicBezTo>
                    <a:cubicBezTo>
                      <a:pt x="358" y="643"/>
                      <a:pt x="358" y="589"/>
                      <a:pt x="340" y="536"/>
                    </a:cubicBezTo>
                    <a:cubicBezTo>
                      <a:pt x="313" y="482"/>
                      <a:pt x="286" y="420"/>
                      <a:pt x="251" y="375"/>
                    </a:cubicBezTo>
                    <a:cubicBezTo>
                      <a:pt x="215" y="330"/>
                      <a:pt x="179" y="286"/>
                      <a:pt x="144" y="241"/>
                    </a:cubicBezTo>
                    <a:cubicBezTo>
                      <a:pt x="117" y="197"/>
                      <a:pt x="81" y="161"/>
                      <a:pt x="63" y="125"/>
                    </a:cubicBezTo>
                    <a:cubicBezTo>
                      <a:pt x="45" y="90"/>
                      <a:pt x="28" y="63"/>
                      <a:pt x="19" y="36"/>
                    </a:cubicBezTo>
                    <a:cubicBezTo>
                      <a:pt x="10" y="9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5" name="Google Shape;19755;p39"/>
              <p:cNvSpPr/>
              <p:nvPr/>
            </p:nvSpPr>
            <p:spPr>
              <a:xfrm>
                <a:off x="1446232" y="659273"/>
                <a:ext cx="6506" cy="1755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580" extrusionOk="0">
                    <a:moveTo>
                      <a:pt x="179" y="0"/>
                    </a:moveTo>
                    <a:cubicBezTo>
                      <a:pt x="179" y="0"/>
                      <a:pt x="170" y="9"/>
                      <a:pt x="170" y="27"/>
                    </a:cubicBezTo>
                    <a:cubicBezTo>
                      <a:pt x="170" y="45"/>
                      <a:pt x="161" y="63"/>
                      <a:pt x="152" y="98"/>
                    </a:cubicBezTo>
                    <a:cubicBezTo>
                      <a:pt x="152" y="125"/>
                      <a:pt x="144" y="152"/>
                      <a:pt x="135" y="187"/>
                    </a:cubicBezTo>
                    <a:cubicBezTo>
                      <a:pt x="126" y="223"/>
                      <a:pt x="117" y="259"/>
                      <a:pt x="108" y="294"/>
                    </a:cubicBezTo>
                    <a:cubicBezTo>
                      <a:pt x="99" y="330"/>
                      <a:pt x="90" y="366"/>
                      <a:pt x="72" y="402"/>
                    </a:cubicBezTo>
                    <a:cubicBezTo>
                      <a:pt x="63" y="428"/>
                      <a:pt x="54" y="464"/>
                      <a:pt x="37" y="491"/>
                    </a:cubicBezTo>
                    <a:cubicBezTo>
                      <a:pt x="28" y="517"/>
                      <a:pt x="19" y="535"/>
                      <a:pt x="10" y="553"/>
                    </a:cubicBezTo>
                    <a:cubicBezTo>
                      <a:pt x="1" y="571"/>
                      <a:pt x="1" y="580"/>
                      <a:pt x="1" y="580"/>
                    </a:cubicBezTo>
                    <a:cubicBezTo>
                      <a:pt x="1" y="580"/>
                      <a:pt x="10" y="571"/>
                      <a:pt x="28" y="562"/>
                    </a:cubicBezTo>
                    <a:cubicBezTo>
                      <a:pt x="37" y="553"/>
                      <a:pt x="63" y="535"/>
                      <a:pt x="81" y="517"/>
                    </a:cubicBezTo>
                    <a:cubicBezTo>
                      <a:pt x="99" y="491"/>
                      <a:pt x="126" y="464"/>
                      <a:pt x="144" y="428"/>
                    </a:cubicBezTo>
                    <a:cubicBezTo>
                      <a:pt x="161" y="393"/>
                      <a:pt x="170" y="357"/>
                      <a:pt x="188" y="321"/>
                    </a:cubicBezTo>
                    <a:cubicBezTo>
                      <a:pt x="197" y="277"/>
                      <a:pt x="206" y="241"/>
                      <a:pt x="206" y="196"/>
                    </a:cubicBezTo>
                    <a:cubicBezTo>
                      <a:pt x="215" y="161"/>
                      <a:pt x="206" y="125"/>
                      <a:pt x="206" y="98"/>
                    </a:cubicBezTo>
                    <a:cubicBezTo>
                      <a:pt x="197" y="63"/>
                      <a:pt x="188" y="45"/>
                      <a:pt x="188" y="27"/>
                    </a:cubicBezTo>
                    <a:cubicBezTo>
                      <a:pt x="179" y="9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6" name="Google Shape;19756;p39"/>
              <p:cNvSpPr/>
              <p:nvPr/>
            </p:nvSpPr>
            <p:spPr>
              <a:xfrm>
                <a:off x="1468656" y="653039"/>
                <a:ext cx="14344" cy="11923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94" extrusionOk="0">
                    <a:moveTo>
                      <a:pt x="0" y="1"/>
                    </a:moveTo>
                    <a:cubicBezTo>
                      <a:pt x="0" y="1"/>
                      <a:pt x="0" y="10"/>
                      <a:pt x="9" y="28"/>
                    </a:cubicBezTo>
                    <a:cubicBezTo>
                      <a:pt x="18" y="45"/>
                      <a:pt x="27" y="63"/>
                      <a:pt x="45" y="90"/>
                    </a:cubicBezTo>
                    <a:cubicBezTo>
                      <a:pt x="72" y="117"/>
                      <a:pt x="89" y="144"/>
                      <a:pt x="125" y="161"/>
                    </a:cubicBezTo>
                    <a:cubicBezTo>
                      <a:pt x="152" y="188"/>
                      <a:pt x="188" y="206"/>
                      <a:pt x="223" y="224"/>
                    </a:cubicBezTo>
                    <a:cubicBezTo>
                      <a:pt x="259" y="242"/>
                      <a:pt x="295" y="260"/>
                      <a:pt x="321" y="277"/>
                    </a:cubicBezTo>
                    <a:cubicBezTo>
                      <a:pt x="348" y="295"/>
                      <a:pt x="384" y="304"/>
                      <a:pt x="402" y="322"/>
                    </a:cubicBezTo>
                    <a:cubicBezTo>
                      <a:pt x="420" y="340"/>
                      <a:pt x="437" y="358"/>
                      <a:pt x="455" y="376"/>
                    </a:cubicBezTo>
                    <a:cubicBezTo>
                      <a:pt x="464" y="384"/>
                      <a:pt x="473" y="393"/>
                      <a:pt x="473" y="393"/>
                    </a:cubicBezTo>
                    <a:cubicBezTo>
                      <a:pt x="473" y="393"/>
                      <a:pt x="464" y="384"/>
                      <a:pt x="464" y="367"/>
                    </a:cubicBezTo>
                    <a:cubicBezTo>
                      <a:pt x="464" y="349"/>
                      <a:pt x="455" y="322"/>
                      <a:pt x="437" y="295"/>
                    </a:cubicBezTo>
                    <a:cubicBezTo>
                      <a:pt x="411" y="269"/>
                      <a:pt x="393" y="242"/>
                      <a:pt x="357" y="215"/>
                    </a:cubicBezTo>
                    <a:cubicBezTo>
                      <a:pt x="330" y="197"/>
                      <a:pt x="295" y="179"/>
                      <a:pt x="259" y="161"/>
                    </a:cubicBezTo>
                    <a:cubicBezTo>
                      <a:pt x="223" y="144"/>
                      <a:pt x="188" y="126"/>
                      <a:pt x="161" y="108"/>
                    </a:cubicBezTo>
                    <a:cubicBezTo>
                      <a:pt x="125" y="90"/>
                      <a:pt x="98" y="72"/>
                      <a:pt x="81" y="54"/>
                    </a:cubicBezTo>
                    <a:cubicBezTo>
                      <a:pt x="54" y="45"/>
                      <a:pt x="36" y="28"/>
                      <a:pt x="27" y="19"/>
                    </a:cubicBezTo>
                    <a:cubicBezTo>
                      <a:pt x="9" y="1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7" name="Google Shape;19757;p39"/>
              <p:cNvSpPr/>
              <p:nvPr/>
            </p:nvSpPr>
            <p:spPr>
              <a:xfrm>
                <a:off x="1443538" y="644142"/>
                <a:ext cx="8685" cy="1758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81" extrusionOk="0">
                    <a:moveTo>
                      <a:pt x="286" y="0"/>
                    </a:moveTo>
                    <a:cubicBezTo>
                      <a:pt x="286" y="1"/>
                      <a:pt x="277" y="9"/>
                      <a:pt x="259" y="9"/>
                    </a:cubicBezTo>
                    <a:cubicBezTo>
                      <a:pt x="241" y="27"/>
                      <a:pt x="215" y="36"/>
                      <a:pt x="197" y="54"/>
                    </a:cubicBezTo>
                    <a:cubicBezTo>
                      <a:pt x="170" y="81"/>
                      <a:pt x="143" y="108"/>
                      <a:pt x="117" y="134"/>
                    </a:cubicBezTo>
                    <a:cubicBezTo>
                      <a:pt x="99" y="170"/>
                      <a:pt x="72" y="206"/>
                      <a:pt x="54" y="241"/>
                    </a:cubicBezTo>
                    <a:cubicBezTo>
                      <a:pt x="36" y="286"/>
                      <a:pt x="27" y="322"/>
                      <a:pt x="18" y="366"/>
                    </a:cubicBezTo>
                    <a:cubicBezTo>
                      <a:pt x="10" y="402"/>
                      <a:pt x="1" y="438"/>
                      <a:pt x="1" y="473"/>
                    </a:cubicBezTo>
                    <a:cubicBezTo>
                      <a:pt x="1" y="509"/>
                      <a:pt x="10" y="536"/>
                      <a:pt x="10" y="554"/>
                    </a:cubicBezTo>
                    <a:cubicBezTo>
                      <a:pt x="18" y="571"/>
                      <a:pt x="18" y="580"/>
                      <a:pt x="18" y="580"/>
                    </a:cubicBezTo>
                    <a:cubicBezTo>
                      <a:pt x="18" y="580"/>
                      <a:pt x="18" y="571"/>
                      <a:pt x="27" y="554"/>
                    </a:cubicBezTo>
                    <a:cubicBezTo>
                      <a:pt x="36" y="536"/>
                      <a:pt x="45" y="509"/>
                      <a:pt x="54" y="482"/>
                    </a:cubicBezTo>
                    <a:cubicBezTo>
                      <a:pt x="63" y="455"/>
                      <a:pt x="81" y="420"/>
                      <a:pt x="90" y="384"/>
                    </a:cubicBezTo>
                    <a:cubicBezTo>
                      <a:pt x="108" y="357"/>
                      <a:pt x="117" y="322"/>
                      <a:pt x="143" y="286"/>
                    </a:cubicBezTo>
                    <a:cubicBezTo>
                      <a:pt x="152" y="250"/>
                      <a:pt x="170" y="215"/>
                      <a:pt x="188" y="179"/>
                    </a:cubicBezTo>
                    <a:cubicBezTo>
                      <a:pt x="206" y="152"/>
                      <a:pt x="224" y="116"/>
                      <a:pt x="233" y="90"/>
                    </a:cubicBezTo>
                    <a:cubicBezTo>
                      <a:pt x="250" y="63"/>
                      <a:pt x="259" y="45"/>
                      <a:pt x="268" y="27"/>
                    </a:cubicBezTo>
                    <a:cubicBezTo>
                      <a:pt x="277" y="10"/>
                      <a:pt x="286" y="1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8" name="Google Shape;19758;p39"/>
              <p:cNvSpPr/>
              <p:nvPr/>
            </p:nvSpPr>
            <p:spPr>
              <a:xfrm>
                <a:off x="1443811" y="634428"/>
                <a:ext cx="12983" cy="947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13" extrusionOk="0">
                    <a:moveTo>
                      <a:pt x="402" y="0"/>
                    </a:moveTo>
                    <a:cubicBezTo>
                      <a:pt x="393" y="9"/>
                      <a:pt x="366" y="9"/>
                      <a:pt x="348" y="18"/>
                    </a:cubicBezTo>
                    <a:cubicBezTo>
                      <a:pt x="322" y="27"/>
                      <a:pt x="295" y="36"/>
                      <a:pt x="259" y="54"/>
                    </a:cubicBezTo>
                    <a:cubicBezTo>
                      <a:pt x="232" y="72"/>
                      <a:pt x="206" y="90"/>
                      <a:pt x="179" y="107"/>
                    </a:cubicBezTo>
                    <a:cubicBezTo>
                      <a:pt x="152" y="125"/>
                      <a:pt x="125" y="152"/>
                      <a:pt x="99" y="170"/>
                    </a:cubicBezTo>
                    <a:cubicBezTo>
                      <a:pt x="81" y="197"/>
                      <a:pt x="63" y="214"/>
                      <a:pt x="45" y="241"/>
                    </a:cubicBezTo>
                    <a:cubicBezTo>
                      <a:pt x="27" y="259"/>
                      <a:pt x="18" y="277"/>
                      <a:pt x="9" y="295"/>
                    </a:cubicBezTo>
                    <a:cubicBezTo>
                      <a:pt x="1" y="304"/>
                      <a:pt x="1" y="313"/>
                      <a:pt x="1" y="313"/>
                    </a:cubicBezTo>
                    <a:cubicBezTo>
                      <a:pt x="1" y="313"/>
                      <a:pt x="1" y="304"/>
                      <a:pt x="18" y="304"/>
                    </a:cubicBezTo>
                    <a:cubicBezTo>
                      <a:pt x="27" y="295"/>
                      <a:pt x="45" y="277"/>
                      <a:pt x="72" y="268"/>
                    </a:cubicBezTo>
                    <a:cubicBezTo>
                      <a:pt x="90" y="250"/>
                      <a:pt x="117" y="232"/>
                      <a:pt x="134" y="214"/>
                    </a:cubicBezTo>
                    <a:cubicBezTo>
                      <a:pt x="161" y="197"/>
                      <a:pt x="188" y="179"/>
                      <a:pt x="215" y="161"/>
                    </a:cubicBezTo>
                    <a:cubicBezTo>
                      <a:pt x="241" y="143"/>
                      <a:pt x="268" y="125"/>
                      <a:pt x="295" y="107"/>
                    </a:cubicBezTo>
                    <a:cubicBezTo>
                      <a:pt x="322" y="90"/>
                      <a:pt x="340" y="63"/>
                      <a:pt x="366" y="54"/>
                    </a:cubicBezTo>
                    <a:cubicBezTo>
                      <a:pt x="384" y="36"/>
                      <a:pt x="402" y="27"/>
                      <a:pt x="411" y="18"/>
                    </a:cubicBezTo>
                    <a:cubicBezTo>
                      <a:pt x="420" y="0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9" name="Google Shape;19759;p39"/>
              <p:cNvSpPr/>
              <p:nvPr/>
            </p:nvSpPr>
            <p:spPr>
              <a:xfrm>
                <a:off x="1467566" y="633339"/>
                <a:ext cx="5689" cy="193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64" extrusionOk="0">
                    <a:moveTo>
                      <a:pt x="134" y="1"/>
                    </a:moveTo>
                    <a:cubicBezTo>
                      <a:pt x="134" y="1"/>
                      <a:pt x="117" y="1"/>
                      <a:pt x="108" y="10"/>
                    </a:cubicBezTo>
                    <a:lnTo>
                      <a:pt x="90" y="18"/>
                    </a:lnTo>
                    <a:lnTo>
                      <a:pt x="1" y="54"/>
                    </a:lnTo>
                    <a:lnTo>
                      <a:pt x="99" y="63"/>
                    </a:lnTo>
                    <a:lnTo>
                      <a:pt x="134" y="63"/>
                    </a:lnTo>
                    <a:cubicBezTo>
                      <a:pt x="143" y="63"/>
                      <a:pt x="152" y="54"/>
                      <a:pt x="161" y="54"/>
                    </a:cubicBezTo>
                    <a:cubicBezTo>
                      <a:pt x="170" y="54"/>
                      <a:pt x="170" y="45"/>
                      <a:pt x="179" y="45"/>
                    </a:cubicBezTo>
                    <a:cubicBezTo>
                      <a:pt x="179" y="36"/>
                      <a:pt x="188" y="36"/>
                      <a:pt x="188" y="36"/>
                    </a:cubicBezTo>
                    <a:lnTo>
                      <a:pt x="179" y="36"/>
                    </a:lnTo>
                    <a:cubicBezTo>
                      <a:pt x="170" y="27"/>
                      <a:pt x="170" y="27"/>
                      <a:pt x="161" y="27"/>
                    </a:cubicBezTo>
                    <a:cubicBezTo>
                      <a:pt x="161" y="27"/>
                      <a:pt x="152" y="18"/>
                      <a:pt x="152" y="18"/>
                    </a:cubicBezTo>
                    <a:cubicBezTo>
                      <a:pt x="161" y="18"/>
                      <a:pt x="161" y="10"/>
                      <a:pt x="161" y="10"/>
                    </a:cubicBezTo>
                    <a:cubicBezTo>
                      <a:pt x="170" y="1"/>
                      <a:pt x="17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0" name="Google Shape;19760;p39"/>
              <p:cNvSpPr/>
              <p:nvPr/>
            </p:nvSpPr>
            <p:spPr>
              <a:xfrm>
                <a:off x="1451649" y="670047"/>
                <a:ext cx="9200" cy="18127"/>
              </a:xfrm>
              <a:custGeom>
                <a:avLst/>
                <a:gdLst/>
                <a:ahLst/>
                <a:cxnLst/>
                <a:rect l="l" t="t" r="r" b="b"/>
                <a:pathLst>
                  <a:path w="304" h="599" extrusionOk="0">
                    <a:moveTo>
                      <a:pt x="304" y="1"/>
                    </a:moveTo>
                    <a:cubicBezTo>
                      <a:pt x="304" y="1"/>
                      <a:pt x="295" y="19"/>
                      <a:pt x="295" y="28"/>
                    </a:cubicBezTo>
                    <a:cubicBezTo>
                      <a:pt x="286" y="46"/>
                      <a:pt x="268" y="72"/>
                      <a:pt x="250" y="99"/>
                    </a:cubicBezTo>
                    <a:cubicBezTo>
                      <a:pt x="241" y="126"/>
                      <a:pt x="214" y="153"/>
                      <a:pt x="197" y="188"/>
                    </a:cubicBezTo>
                    <a:cubicBezTo>
                      <a:pt x="179" y="215"/>
                      <a:pt x="152" y="251"/>
                      <a:pt x="125" y="286"/>
                    </a:cubicBezTo>
                    <a:cubicBezTo>
                      <a:pt x="107" y="322"/>
                      <a:pt x="89" y="358"/>
                      <a:pt x="63" y="393"/>
                    </a:cubicBezTo>
                    <a:cubicBezTo>
                      <a:pt x="45" y="429"/>
                      <a:pt x="36" y="465"/>
                      <a:pt x="18" y="492"/>
                    </a:cubicBezTo>
                    <a:cubicBezTo>
                      <a:pt x="9" y="527"/>
                      <a:pt x="9" y="554"/>
                      <a:pt x="0" y="572"/>
                    </a:cubicBezTo>
                    <a:cubicBezTo>
                      <a:pt x="0" y="590"/>
                      <a:pt x="0" y="599"/>
                      <a:pt x="0" y="599"/>
                    </a:cubicBezTo>
                    <a:cubicBezTo>
                      <a:pt x="0" y="599"/>
                      <a:pt x="9" y="590"/>
                      <a:pt x="18" y="581"/>
                    </a:cubicBezTo>
                    <a:cubicBezTo>
                      <a:pt x="27" y="563"/>
                      <a:pt x="45" y="545"/>
                      <a:pt x="63" y="518"/>
                    </a:cubicBezTo>
                    <a:cubicBezTo>
                      <a:pt x="81" y="492"/>
                      <a:pt x="98" y="465"/>
                      <a:pt x="125" y="429"/>
                    </a:cubicBezTo>
                    <a:cubicBezTo>
                      <a:pt x="143" y="393"/>
                      <a:pt x="170" y="367"/>
                      <a:pt x="197" y="331"/>
                    </a:cubicBezTo>
                    <a:cubicBezTo>
                      <a:pt x="214" y="286"/>
                      <a:pt x="232" y="251"/>
                      <a:pt x="250" y="215"/>
                    </a:cubicBezTo>
                    <a:cubicBezTo>
                      <a:pt x="268" y="179"/>
                      <a:pt x="286" y="144"/>
                      <a:pt x="295" y="117"/>
                    </a:cubicBezTo>
                    <a:cubicBezTo>
                      <a:pt x="304" y="81"/>
                      <a:pt x="304" y="54"/>
                      <a:pt x="304" y="37"/>
                    </a:cubicBezTo>
                    <a:cubicBezTo>
                      <a:pt x="304" y="19"/>
                      <a:pt x="304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1" name="Google Shape;19761;p39"/>
              <p:cNvSpPr/>
              <p:nvPr/>
            </p:nvSpPr>
            <p:spPr>
              <a:xfrm>
                <a:off x="1457035" y="635760"/>
                <a:ext cx="9745" cy="140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65" extrusionOk="0">
                    <a:moveTo>
                      <a:pt x="99" y="1"/>
                    </a:moveTo>
                    <a:cubicBezTo>
                      <a:pt x="54" y="1"/>
                      <a:pt x="27" y="19"/>
                      <a:pt x="19" y="37"/>
                    </a:cubicBezTo>
                    <a:cubicBezTo>
                      <a:pt x="1" y="54"/>
                      <a:pt x="1" y="63"/>
                      <a:pt x="1" y="63"/>
                    </a:cubicBezTo>
                    <a:cubicBezTo>
                      <a:pt x="1" y="63"/>
                      <a:pt x="10" y="54"/>
                      <a:pt x="27" y="46"/>
                    </a:cubicBezTo>
                    <a:cubicBezTo>
                      <a:pt x="45" y="46"/>
                      <a:pt x="63" y="46"/>
                      <a:pt x="81" y="54"/>
                    </a:cubicBezTo>
                    <a:cubicBezTo>
                      <a:pt x="90" y="63"/>
                      <a:pt x="99" y="72"/>
                      <a:pt x="108" y="81"/>
                    </a:cubicBezTo>
                    <a:cubicBezTo>
                      <a:pt x="117" y="99"/>
                      <a:pt x="134" y="117"/>
                      <a:pt x="161" y="126"/>
                    </a:cubicBezTo>
                    <a:lnTo>
                      <a:pt x="170" y="135"/>
                    </a:lnTo>
                    <a:cubicBezTo>
                      <a:pt x="170" y="135"/>
                      <a:pt x="170" y="153"/>
                      <a:pt x="161" y="170"/>
                    </a:cubicBezTo>
                    <a:cubicBezTo>
                      <a:pt x="152" y="215"/>
                      <a:pt x="161" y="269"/>
                      <a:pt x="170" y="304"/>
                    </a:cubicBezTo>
                    <a:cubicBezTo>
                      <a:pt x="188" y="349"/>
                      <a:pt x="215" y="385"/>
                      <a:pt x="233" y="402"/>
                    </a:cubicBezTo>
                    <a:cubicBezTo>
                      <a:pt x="259" y="429"/>
                      <a:pt x="286" y="438"/>
                      <a:pt x="295" y="456"/>
                    </a:cubicBezTo>
                    <a:cubicBezTo>
                      <a:pt x="313" y="456"/>
                      <a:pt x="322" y="465"/>
                      <a:pt x="322" y="465"/>
                    </a:cubicBezTo>
                    <a:cubicBezTo>
                      <a:pt x="322" y="465"/>
                      <a:pt x="322" y="456"/>
                      <a:pt x="313" y="438"/>
                    </a:cubicBezTo>
                    <a:cubicBezTo>
                      <a:pt x="304" y="420"/>
                      <a:pt x="295" y="402"/>
                      <a:pt x="277" y="376"/>
                    </a:cubicBezTo>
                    <a:cubicBezTo>
                      <a:pt x="268" y="349"/>
                      <a:pt x="259" y="313"/>
                      <a:pt x="250" y="286"/>
                    </a:cubicBezTo>
                    <a:cubicBezTo>
                      <a:pt x="250" y="251"/>
                      <a:pt x="250" y="224"/>
                      <a:pt x="259" y="188"/>
                    </a:cubicBezTo>
                    <a:cubicBezTo>
                      <a:pt x="259" y="179"/>
                      <a:pt x="259" y="179"/>
                      <a:pt x="268" y="162"/>
                    </a:cubicBezTo>
                    <a:cubicBezTo>
                      <a:pt x="268" y="144"/>
                      <a:pt x="268" y="126"/>
                      <a:pt x="259" y="108"/>
                    </a:cubicBezTo>
                    <a:cubicBezTo>
                      <a:pt x="259" y="90"/>
                      <a:pt x="242" y="72"/>
                      <a:pt x="224" y="63"/>
                    </a:cubicBezTo>
                    <a:cubicBezTo>
                      <a:pt x="224" y="54"/>
                      <a:pt x="215" y="54"/>
                      <a:pt x="206" y="54"/>
                    </a:cubicBezTo>
                    <a:lnTo>
                      <a:pt x="197" y="46"/>
                    </a:lnTo>
                    <a:cubicBezTo>
                      <a:pt x="179" y="46"/>
                      <a:pt x="170" y="37"/>
                      <a:pt x="152" y="28"/>
                    </a:cubicBezTo>
                    <a:cubicBezTo>
                      <a:pt x="143" y="19"/>
                      <a:pt x="126" y="10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62" name="Google Shape;19762;p39"/>
          <p:cNvGrpSpPr/>
          <p:nvPr/>
        </p:nvGrpSpPr>
        <p:grpSpPr>
          <a:xfrm>
            <a:off x="713089" y="2308862"/>
            <a:ext cx="525795" cy="525795"/>
            <a:chOff x="910895" y="1193520"/>
            <a:chExt cx="154732" cy="154732"/>
          </a:xfrm>
        </p:grpSpPr>
        <p:grpSp>
          <p:nvGrpSpPr>
            <p:cNvPr id="19763" name="Google Shape;19763;p39"/>
            <p:cNvGrpSpPr/>
            <p:nvPr/>
          </p:nvGrpSpPr>
          <p:grpSpPr>
            <a:xfrm>
              <a:off x="924937" y="1207290"/>
              <a:ext cx="126920" cy="126920"/>
              <a:chOff x="924937" y="1207290"/>
              <a:chExt cx="126920" cy="126920"/>
            </a:xfrm>
          </p:grpSpPr>
          <p:sp>
            <p:nvSpPr>
              <p:cNvPr id="19764" name="Google Shape;19764;p39"/>
              <p:cNvSpPr/>
              <p:nvPr/>
            </p:nvSpPr>
            <p:spPr>
              <a:xfrm>
                <a:off x="924937" y="1264273"/>
                <a:ext cx="36466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38" extrusionOk="0">
                    <a:moveTo>
                      <a:pt x="616" y="0"/>
                    </a:moveTo>
                    <a:cubicBezTo>
                      <a:pt x="357" y="0"/>
                      <a:pt x="143" y="107"/>
                      <a:pt x="0" y="214"/>
                    </a:cubicBezTo>
                    <a:cubicBezTo>
                      <a:pt x="143" y="321"/>
                      <a:pt x="357" y="437"/>
                      <a:pt x="616" y="437"/>
                    </a:cubicBezTo>
                    <a:lnTo>
                      <a:pt x="1053" y="437"/>
                    </a:lnTo>
                    <a:cubicBezTo>
                      <a:pt x="1098" y="393"/>
                      <a:pt x="1151" y="348"/>
                      <a:pt x="1205" y="303"/>
                    </a:cubicBezTo>
                    <a:lnTo>
                      <a:pt x="277" y="214"/>
                    </a:lnTo>
                    <a:lnTo>
                      <a:pt x="1187" y="116"/>
                    </a:lnTo>
                    <a:cubicBezTo>
                      <a:pt x="1142" y="80"/>
                      <a:pt x="1098" y="36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5" name="Google Shape;19765;p39"/>
              <p:cNvSpPr/>
              <p:nvPr/>
            </p:nvSpPr>
            <p:spPr>
              <a:xfrm>
                <a:off x="981618" y="1298015"/>
                <a:ext cx="13255" cy="3619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96" extrusionOk="0">
                    <a:moveTo>
                      <a:pt x="126" y="0"/>
                    </a:moveTo>
                    <a:cubicBezTo>
                      <a:pt x="99" y="36"/>
                      <a:pt x="63" y="80"/>
                      <a:pt x="27" y="116"/>
                    </a:cubicBezTo>
                    <a:lnTo>
                      <a:pt x="1" y="580"/>
                    </a:lnTo>
                    <a:cubicBezTo>
                      <a:pt x="1" y="839"/>
                      <a:pt x="117" y="1053"/>
                      <a:pt x="224" y="1196"/>
                    </a:cubicBezTo>
                    <a:cubicBezTo>
                      <a:pt x="331" y="1053"/>
                      <a:pt x="438" y="839"/>
                      <a:pt x="438" y="580"/>
                    </a:cubicBezTo>
                    <a:lnTo>
                      <a:pt x="438" y="134"/>
                    </a:lnTo>
                    <a:cubicBezTo>
                      <a:pt x="393" y="98"/>
                      <a:pt x="349" y="45"/>
                      <a:pt x="313" y="0"/>
                    </a:cubicBezTo>
                    <a:lnTo>
                      <a:pt x="224" y="91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6" name="Google Shape;19766;p39"/>
              <p:cNvSpPr/>
              <p:nvPr/>
            </p:nvSpPr>
            <p:spPr>
              <a:xfrm>
                <a:off x="1015360" y="1264273"/>
                <a:ext cx="36497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438" extrusionOk="0">
                    <a:moveTo>
                      <a:pt x="144" y="0"/>
                    </a:moveTo>
                    <a:cubicBezTo>
                      <a:pt x="99" y="36"/>
                      <a:pt x="54" y="80"/>
                      <a:pt x="10" y="116"/>
                    </a:cubicBezTo>
                    <a:lnTo>
                      <a:pt x="920" y="214"/>
                    </a:lnTo>
                    <a:lnTo>
                      <a:pt x="1" y="303"/>
                    </a:lnTo>
                    <a:cubicBezTo>
                      <a:pt x="37" y="339"/>
                      <a:pt x="81" y="375"/>
                      <a:pt x="117" y="410"/>
                    </a:cubicBezTo>
                    <a:lnTo>
                      <a:pt x="590" y="437"/>
                    </a:lnTo>
                    <a:cubicBezTo>
                      <a:pt x="839" y="437"/>
                      <a:pt x="1054" y="321"/>
                      <a:pt x="1205" y="214"/>
                    </a:cubicBezTo>
                    <a:cubicBezTo>
                      <a:pt x="1054" y="107"/>
                      <a:pt x="839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7" name="Google Shape;19767;p39"/>
              <p:cNvSpPr/>
              <p:nvPr/>
            </p:nvSpPr>
            <p:spPr>
              <a:xfrm>
                <a:off x="981618" y="1207290"/>
                <a:ext cx="13255" cy="3649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206" extrusionOk="0">
                    <a:moveTo>
                      <a:pt x="224" y="1"/>
                    </a:moveTo>
                    <a:cubicBezTo>
                      <a:pt x="117" y="143"/>
                      <a:pt x="1" y="358"/>
                      <a:pt x="1" y="616"/>
                    </a:cubicBezTo>
                    <a:lnTo>
                      <a:pt x="1" y="1062"/>
                    </a:lnTo>
                    <a:cubicBezTo>
                      <a:pt x="45" y="1107"/>
                      <a:pt x="90" y="1151"/>
                      <a:pt x="126" y="1205"/>
                    </a:cubicBezTo>
                    <a:lnTo>
                      <a:pt x="224" y="277"/>
                    </a:lnTo>
                    <a:lnTo>
                      <a:pt x="313" y="1196"/>
                    </a:lnTo>
                    <a:cubicBezTo>
                      <a:pt x="349" y="1160"/>
                      <a:pt x="384" y="1125"/>
                      <a:pt x="411" y="1089"/>
                    </a:cubicBezTo>
                    <a:lnTo>
                      <a:pt x="438" y="616"/>
                    </a:lnTo>
                    <a:cubicBezTo>
                      <a:pt x="438" y="358"/>
                      <a:pt x="331" y="143"/>
                      <a:pt x="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68" name="Google Shape;19768;p39"/>
            <p:cNvSpPr/>
            <p:nvPr/>
          </p:nvSpPr>
          <p:spPr>
            <a:xfrm>
              <a:off x="910895" y="1193520"/>
              <a:ext cx="154732" cy="154732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2" y="456"/>
                  </a:moveTo>
                  <a:cubicBezTo>
                    <a:pt x="2659" y="598"/>
                    <a:pt x="2775" y="813"/>
                    <a:pt x="2775" y="1071"/>
                  </a:cubicBezTo>
                  <a:lnTo>
                    <a:pt x="2748" y="1544"/>
                  </a:lnTo>
                  <a:cubicBezTo>
                    <a:pt x="2712" y="1580"/>
                    <a:pt x="2686" y="1615"/>
                    <a:pt x="2650" y="1651"/>
                  </a:cubicBezTo>
                  <a:lnTo>
                    <a:pt x="2552" y="732"/>
                  </a:lnTo>
                  <a:lnTo>
                    <a:pt x="2463" y="1660"/>
                  </a:lnTo>
                  <a:cubicBezTo>
                    <a:pt x="2418" y="1606"/>
                    <a:pt x="2382" y="1562"/>
                    <a:pt x="2338" y="1517"/>
                  </a:cubicBezTo>
                  <a:lnTo>
                    <a:pt x="2338" y="1071"/>
                  </a:lnTo>
                  <a:cubicBezTo>
                    <a:pt x="2338" y="813"/>
                    <a:pt x="2445" y="598"/>
                    <a:pt x="2552" y="456"/>
                  </a:cubicBezTo>
                  <a:close/>
                  <a:moveTo>
                    <a:pt x="1517" y="2338"/>
                  </a:moveTo>
                  <a:cubicBezTo>
                    <a:pt x="1562" y="2374"/>
                    <a:pt x="1606" y="2418"/>
                    <a:pt x="1651" y="2454"/>
                  </a:cubicBezTo>
                  <a:lnTo>
                    <a:pt x="741" y="2552"/>
                  </a:lnTo>
                  <a:lnTo>
                    <a:pt x="1669" y="2641"/>
                  </a:lnTo>
                  <a:cubicBezTo>
                    <a:pt x="1615" y="2686"/>
                    <a:pt x="1562" y="2731"/>
                    <a:pt x="1517" y="2775"/>
                  </a:cubicBezTo>
                  <a:lnTo>
                    <a:pt x="1071" y="2775"/>
                  </a:lnTo>
                  <a:cubicBezTo>
                    <a:pt x="812" y="2775"/>
                    <a:pt x="607" y="2659"/>
                    <a:pt x="455" y="2552"/>
                  </a:cubicBezTo>
                  <a:cubicBezTo>
                    <a:pt x="607" y="2445"/>
                    <a:pt x="812" y="2338"/>
                    <a:pt x="1071" y="2338"/>
                  </a:cubicBezTo>
                  <a:close/>
                  <a:moveTo>
                    <a:pt x="4033" y="2338"/>
                  </a:moveTo>
                  <a:cubicBezTo>
                    <a:pt x="4292" y="2338"/>
                    <a:pt x="4506" y="2445"/>
                    <a:pt x="4648" y="2552"/>
                  </a:cubicBezTo>
                  <a:cubicBezTo>
                    <a:pt x="4506" y="2659"/>
                    <a:pt x="4292" y="2775"/>
                    <a:pt x="4033" y="2775"/>
                  </a:cubicBezTo>
                  <a:lnTo>
                    <a:pt x="3569" y="2748"/>
                  </a:lnTo>
                  <a:cubicBezTo>
                    <a:pt x="3533" y="2713"/>
                    <a:pt x="3489" y="2677"/>
                    <a:pt x="3444" y="2641"/>
                  </a:cubicBezTo>
                  <a:lnTo>
                    <a:pt x="4372" y="2552"/>
                  </a:lnTo>
                  <a:lnTo>
                    <a:pt x="3462" y="2454"/>
                  </a:lnTo>
                  <a:cubicBezTo>
                    <a:pt x="3506" y="2418"/>
                    <a:pt x="3551" y="2374"/>
                    <a:pt x="3596" y="2338"/>
                  </a:cubicBezTo>
                  <a:close/>
                  <a:moveTo>
                    <a:pt x="2650" y="3453"/>
                  </a:moveTo>
                  <a:cubicBezTo>
                    <a:pt x="2686" y="3498"/>
                    <a:pt x="2730" y="3551"/>
                    <a:pt x="2775" y="3587"/>
                  </a:cubicBezTo>
                  <a:lnTo>
                    <a:pt x="2775" y="4033"/>
                  </a:lnTo>
                  <a:cubicBezTo>
                    <a:pt x="2775" y="4292"/>
                    <a:pt x="2659" y="4506"/>
                    <a:pt x="2552" y="4649"/>
                  </a:cubicBezTo>
                  <a:cubicBezTo>
                    <a:pt x="2445" y="4506"/>
                    <a:pt x="2338" y="4292"/>
                    <a:pt x="2338" y="4033"/>
                  </a:cubicBezTo>
                  <a:lnTo>
                    <a:pt x="2365" y="3569"/>
                  </a:lnTo>
                  <a:cubicBezTo>
                    <a:pt x="2400" y="3533"/>
                    <a:pt x="2427" y="3489"/>
                    <a:pt x="2463" y="3453"/>
                  </a:cubicBezTo>
                  <a:lnTo>
                    <a:pt x="2552" y="4363"/>
                  </a:lnTo>
                  <a:lnTo>
                    <a:pt x="2650" y="3453"/>
                  </a:lnTo>
                  <a:close/>
                  <a:moveTo>
                    <a:pt x="2552" y="1"/>
                  </a:moveTo>
                  <a:cubicBezTo>
                    <a:pt x="2552" y="1"/>
                    <a:pt x="2026" y="411"/>
                    <a:pt x="2026" y="1071"/>
                  </a:cubicBezTo>
                  <a:cubicBezTo>
                    <a:pt x="2026" y="1071"/>
                    <a:pt x="1963" y="1053"/>
                    <a:pt x="1874" y="1053"/>
                  </a:cubicBezTo>
                  <a:cubicBezTo>
                    <a:pt x="1758" y="1053"/>
                    <a:pt x="1580" y="1089"/>
                    <a:pt x="1392" y="1276"/>
                  </a:cubicBezTo>
                  <a:cubicBezTo>
                    <a:pt x="1392" y="1276"/>
                    <a:pt x="2204" y="1553"/>
                    <a:pt x="2489" y="2320"/>
                  </a:cubicBezTo>
                  <a:cubicBezTo>
                    <a:pt x="2409" y="2338"/>
                    <a:pt x="2338" y="2400"/>
                    <a:pt x="2320" y="2490"/>
                  </a:cubicBezTo>
                  <a:cubicBezTo>
                    <a:pt x="1553" y="2204"/>
                    <a:pt x="1276" y="1392"/>
                    <a:pt x="1276" y="1392"/>
                  </a:cubicBezTo>
                  <a:cubicBezTo>
                    <a:pt x="955" y="1714"/>
                    <a:pt x="1071" y="2017"/>
                    <a:pt x="1071" y="2017"/>
                  </a:cubicBezTo>
                  <a:cubicBezTo>
                    <a:pt x="411" y="2017"/>
                    <a:pt x="0" y="2552"/>
                    <a:pt x="0" y="2552"/>
                  </a:cubicBezTo>
                  <a:cubicBezTo>
                    <a:pt x="0" y="2552"/>
                    <a:pt x="411" y="3087"/>
                    <a:pt x="1071" y="3087"/>
                  </a:cubicBezTo>
                  <a:cubicBezTo>
                    <a:pt x="1071" y="3087"/>
                    <a:pt x="955" y="3391"/>
                    <a:pt x="1276" y="3721"/>
                  </a:cubicBezTo>
                  <a:cubicBezTo>
                    <a:pt x="1276" y="3721"/>
                    <a:pt x="1553" y="2900"/>
                    <a:pt x="2320" y="2623"/>
                  </a:cubicBezTo>
                  <a:cubicBezTo>
                    <a:pt x="2338" y="2704"/>
                    <a:pt x="2409" y="2766"/>
                    <a:pt x="2489" y="2793"/>
                  </a:cubicBezTo>
                  <a:cubicBezTo>
                    <a:pt x="2204" y="3560"/>
                    <a:pt x="1392" y="3828"/>
                    <a:pt x="1392" y="3828"/>
                  </a:cubicBezTo>
                  <a:cubicBezTo>
                    <a:pt x="1580" y="4015"/>
                    <a:pt x="1758" y="4060"/>
                    <a:pt x="1874" y="4060"/>
                  </a:cubicBezTo>
                  <a:cubicBezTo>
                    <a:pt x="1963" y="4060"/>
                    <a:pt x="2026" y="4033"/>
                    <a:pt x="2026" y="4033"/>
                  </a:cubicBezTo>
                  <a:cubicBezTo>
                    <a:pt x="2026" y="4702"/>
                    <a:pt x="2552" y="5112"/>
                    <a:pt x="2552" y="5112"/>
                  </a:cubicBezTo>
                  <a:cubicBezTo>
                    <a:pt x="2552" y="5112"/>
                    <a:pt x="3087" y="4702"/>
                    <a:pt x="3087" y="4033"/>
                  </a:cubicBezTo>
                  <a:cubicBezTo>
                    <a:pt x="3087" y="4033"/>
                    <a:pt x="3150" y="4060"/>
                    <a:pt x="3239" y="4060"/>
                  </a:cubicBezTo>
                  <a:cubicBezTo>
                    <a:pt x="3355" y="4060"/>
                    <a:pt x="3533" y="4015"/>
                    <a:pt x="3721" y="3828"/>
                  </a:cubicBezTo>
                  <a:cubicBezTo>
                    <a:pt x="3721" y="3828"/>
                    <a:pt x="2900" y="3560"/>
                    <a:pt x="2623" y="2793"/>
                  </a:cubicBezTo>
                  <a:cubicBezTo>
                    <a:pt x="2704" y="2766"/>
                    <a:pt x="2766" y="2704"/>
                    <a:pt x="2793" y="2623"/>
                  </a:cubicBezTo>
                  <a:cubicBezTo>
                    <a:pt x="3560" y="2900"/>
                    <a:pt x="3837" y="3721"/>
                    <a:pt x="3837" y="3721"/>
                  </a:cubicBezTo>
                  <a:cubicBezTo>
                    <a:pt x="4158" y="3391"/>
                    <a:pt x="4033" y="3087"/>
                    <a:pt x="4033" y="3087"/>
                  </a:cubicBezTo>
                  <a:cubicBezTo>
                    <a:pt x="4702" y="3087"/>
                    <a:pt x="5112" y="2552"/>
                    <a:pt x="5112" y="2552"/>
                  </a:cubicBezTo>
                  <a:cubicBezTo>
                    <a:pt x="5112" y="2552"/>
                    <a:pt x="4702" y="2017"/>
                    <a:pt x="4033" y="2017"/>
                  </a:cubicBezTo>
                  <a:cubicBezTo>
                    <a:pt x="4033" y="2017"/>
                    <a:pt x="4158" y="1714"/>
                    <a:pt x="3837" y="1392"/>
                  </a:cubicBezTo>
                  <a:cubicBezTo>
                    <a:pt x="3837" y="1392"/>
                    <a:pt x="3560" y="2204"/>
                    <a:pt x="2793" y="2490"/>
                  </a:cubicBezTo>
                  <a:cubicBezTo>
                    <a:pt x="2766" y="2400"/>
                    <a:pt x="2704" y="2338"/>
                    <a:pt x="2623" y="2320"/>
                  </a:cubicBezTo>
                  <a:cubicBezTo>
                    <a:pt x="2900" y="1553"/>
                    <a:pt x="3721" y="1276"/>
                    <a:pt x="3721" y="1276"/>
                  </a:cubicBezTo>
                  <a:cubicBezTo>
                    <a:pt x="3533" y="1089"/>
                    <a:pt x="3355" y="1053"/>
                    <a:pt x="3239" y="1053"/>
                  </a:cubicBezTo>
                  <a:cubicBezTo>
                    <a:pt x="3150" y="1053"/>
                    <a:pt x="3087" y="1071"/>
                    <a:pt x="3087" y="1071"/>
                  </a:cubicBezTo>
                  <a:cubicBezTo>
                    <a:pt x="3087" y="411"/>
                    <a:pt x="2552" y="1"/>
                    <a:pt x="2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9" name="Google Shape;19769;p39"/>
          <p:cNvGrpSpPr/>
          <p:nvPr/>
        </p:nvGrpSpPr>
        <p:grpSpPr>
          <a:xfrm>
            <a:off x="7959314" y="2308862"/>
            <a:ext cx="525795" cy="525795"/>
            <a:chOff x="910895" y="1193520"/>
            <a:chExt cx="154732" cy="154732"/>
          </a:xfrm>
        </p:grpSpPr>
        <p:grpSp>
          <p:nvGrpSpPr>
            <p:cNvPr id="19770" name="Google Shape;19770;p39"/>
            <p:cNvGrpSpPr/>
            <p:nvPr/>
          </p:nvGrpSpPr>
          <p:grpSpPr>
            <a:xfrm>
              <a:off x="924937" y="1207290"/>
              <a:ext cx="126920" cy="126920"/>
              <a:chOff x="924937" y="1207290"/>
              <a:chExt cx="126920" cy="126920"/>
            </a:xfrm>
          </p:grpSpPr>
          <p:sp>
            <p:nvSpPr>
              <p:cNvPr id="19771" name="Google Shape;19771;p39"/>
              <p:cNvSpPr/>
              <p:nvPr/>
            </p:nvSpPr>
            <p:spPr>
              <a:xfrm>
                <a:off x="924937" y="1264273"/>
                <a:ext cx="36466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38" extrusionOk="0">
                    <a:moveTo>
                      <a:pt x="616" y="0"/>
                    </a:moveTo>
                    <a:cubicBezTo>
                      <a:pt x="357" y="0"/>
                      <a:pt x="143" y="107"/>
                      <a:pt x="0" y="214"/>
                    </a:cubicBezTo>
                    <a:cubicBezTo>
                      <a:pt x="143" y="321"/>
                      <a:pt x="357" y="437"/>
                      <a:pt x="616" y="437"/>
                    </a:cubicBezTo>
                    <a:lnTo>
                      <a:pt x="1053" y="437"/>
                    </a:lnTo>
                    <a:cubicBezTo>
                      <a:pt x="1098" y="393"/>
                      <a:pt x="1151" y="348"/>
                      <a:pt x="1205" y="303"/>
                    </a:cubicBezTo>
                    <a:lnTo>
                      <a:pt x="277" y="214"/>
                    </a:lnTo>
                    <a:lnTo>
                      <a:pt x="1187" y="116"/>
                    </a:lnTo>
                    <a:cubicBezTo>
                      <a:pt x="1142" y="80"/>
                      <a:pt x="1098" y="36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2" name="Google Shape;19772;p39"/>
              <p:cNvSpPr/>
              <p:nvPr/>
            </p:nvSpPr>
            <p:spPr>
              <a:xfrm>
                <a:off x="981618" y="1298015"/>
                <a:ext cx="13255" cy="3619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96" extrusionOk="0">
                    <a:moveTo>
                      <a:pt x="126" y="0"/>
                    </a:moveTo>
                    <a:cubicBezTo>
                      <a:pt x="99" y="36"/>
                      <a:pt x="63" y="80"/>
                      <a:pt x="27" y="116"/>
                    </a:cubicBezTo>
                    <a:lnTo>
                      <a:pt x="1" y="580"/>
                    </a:lnTo>
                    <a:cubicBezTo>
                      <a:pt x="1" y="839"/>
                      <a:pt x="117" y="1053"/>
                      <a:pt x="224" y="1196"/>
                    </a:cubicBezTo>
                    <a:cubicBezTo>
                      <a:pt x="331" y="1053"/>
                      <a:pt x="438" y="839"/>
                      <a:pt x="438" y="580"/>
                    </a:cubicBezTo>
                    <a:lnTo>
                      <a:pt x="438" y="134"/>
                    </a:lnTo>
                    <a:cubicBezTo>
                      <a:pt x="393" y="98"/>
                      <a:pt x="349" y="45"/>
                      <a:pt x="313" y="0"/>
                    </a:cubicBezTo>
                    <a:lnTo>
                      <a:pt x="224" y="91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3" name="Google Shape;19773;p39"/>
              <p:cNvSpPr/>
              <p:nvPr/>
            </p:nvSpPr>
            <p:spPr>
              <a:xfrm>
                <a:off x="1015360" y="1264273"/>
                <a:ext cx="36497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438" extrusionOk="0">
                    <a:moveTo>
                      <a:pt x="144" y="0"/>
                    </a:moveTo>
                    <a:cubicBezTo>
                      <a:pt x="99" y="36"/>
                      <a:pt x="54" y="80"/>
                      <a:pt x="10" y="116"/>
                    </a:cubicBezTo>
                    <a:lnTo>
                      <a:pt x="920" y="214"/>
                    </a:lnTo>
                    <a:lnTo>
                      <a:pt x="1" y="303"/>
                    </a:lnTo>
                    <a:cubicBezTo>
                      <a:pt x="37" y="339"/>
                      <a:pt x="81" y="375"/>
                      <a:pt x="117" y="410"/>
                    </a:cubicBezTo>
                    <a:lnTo>
                      <a:pt x="590" y="437"/>
                    </a:lnTo>
                    <a:cubicBezTo>
                      <a:pt x="839" y="437"/>
                      <a:pt x="1054" y="321"/>
                      <a:pt x="1205" y="214"/>
                    </a:cubicBezTo>
                    <a:cubicBezTo>
                      <a:pt x="1054" y="107"/>
                      <a:pt x="839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4" name="Google Shape;19774;p39"/>
              <p:cNvSpPr/>
              <p:nvPr/>
            </p:nvSpPr>
            <p:spPr>
              <a:xfrm>
                <a:off x="981618" y="1207290"/>
                <a:ext cx="13255" cy="3649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206" extrusionOk="0">
                    <a:moveTo>
                      <a:pt x="224" y="1"/>
                    </a:moveTo>
                    <a:cubicBezTo>
                      <a:pt x="117" y="143"/>
                      <a:pt x="1" y="358"/>
                      <a:pt x="1" y="616"/>
                    </a:cubicBezTo>
                    <a:lnTo>
                      <a:pt x="1" y="1062"/>
                    </a:lnTo>
                    <a:cubicBezTo>
                      <a:pt x="45" y="1107"/>
                      <a:pt x="90" y="1151"/>
                      <a:pt x="126" y="1205"/>
                    </a:cubicBezTo>
                    <a:lnTo>
                      <a:pt x="224" y="277"/>
                    </a:lnTo>
                    <a:lnTo>
                      <a:pt x="313" y="1196"/>
                    </a:lnTo>
                    <a:cubicBezTo>
                      <a:pt x="349" y="1160"/>
                      <a:pt x="384" y="1125"/>
                      <a:pt x="411" y="1089"/>
                    </a:cubicBezTo>
                    <a:lnTo>
                      <a:pt x="438" y="616"/>
                    </a:lnTo>
                    <a:cubicBezTo>
                      <a:pt x="438" y="358"/>
                      <a:pt x="331" y="143"/>
                      <a:pt x="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75" name="Google Shape;19775;p39"/>
            <p:cNvSpPr/>
            <p:nvPr/>
          </p:nvSpPr>
          <p:spPr>
            <a:xfrm>
              <a:off x="910895" y="1193520"/>
              <a:ext cx="154732" cy="154732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2" y="456"/>
                  </a:moveTo>
                  <a:cubicBezTo>
                    <a:pt x="2659" y="598"/>
                    <a:pt x="2775" y="813"/>
                    <a:pt x="2775" y="1071"/>
                  </a:cubicBezTo>
                  <a:lnTo>
                    <a:pt x="2748" y="1544"/>
                  </a:lnTo>
                  <a:cubicBezTo>
                    <a:pt x="2712" y="1580"/>
                    <a:pt x="2686" y="1615"/>
                    <a:pt x="2650" y="1651"/>
                  </a:cubicBezTo>
                  <a:lnTo>
                    <a:pt x="2552" y="732"/>
                  </a:lnTo>
                  <a:lnTo>
                    <a:pt x="2463" y="1660"/>
                  </a:lnTo>
                  <a:cubicBezTo>
                    <a:pt x="2418" y="1606"/>
                    <a:pt x="2382" y="1562"/>
                    <a:pt x="2338" y="1517"/>
                  </a:cubicBezTo>
                  <a:lnTo>
                    <a:pt x="2338" y="1071"/>
                  </a:lnTo>
                  <a:cubicBezTo>
                    <a:pt x="2338" y="813"/>
                    <a:pt x="2445" y="598"/>
                    <a:pt x="2552" y="456"/>
                  </a:cubicBezTo>
                  <a:close/>
                  <a:moveTo>
                    <a:pt x="1517" y="2338"/>
                  </a:moveTo>
                  <a:cubicBezTo>
                    <a:pt x="1562" y="2374"/>
                    <a:pt x="1606" y="2418"/>
                    <a:pt x="1651" y="2454"/>
                  </a:cubicBezTo>
                  <a:lnTo>
                    <a:pt x="741" y="2552"/>
                  </a:lnTo>
                  <a:lnTo>
                    <a:pt x="1669" y="2641"/>
                  </a:lnTo>
                  <a:cubicBezTo>
                    <a:pt x="1615" y="2686"/>
                    <a:pt x="1562" y="2731"/>
                    <a:pt x="1517" y="2775"/>
                  </a:cubicBezTo>
                  <a:lnTo>
                    <a:pt x="1071" y="2775"/>
                  </a:lnTo>
                  <a:cubicBezTo>
                    <a:pt x="812" y="2775"/>
                    <a:pt x="607" y="2659"/>
                    <a:pt x="455" y="2552"/>
                  </a:cubicBezTo>
                  <a:cubicBezTo>
                    <a:pt x="607" y="2445"/>
                    <a:pt x="812" y="2338"/>
                    <a:pt x="1071" y="2338"/>
                  </a:cubicBezTo>
                  <a:close/>
                  <a:moveTo>
                    <a:pt x="4033" y="2338"/>
                  </a:moveTo>
                  <a:cubicBezTo>
                    <a:pt x="4292" y="2338"/>
                    <a:pt x="4506" y="2445"/>
                    <a:pt x="4648" y="2552"/>
                  </a:cubicBezTo>
                  <a:cubicBezTo>
                    <a:pt x="4506" y="2659"/>
                    <a:pt x="4292" y="2775"/>
                    <a:pt x="4033" y="2775"/>
                  </a:cubicBezTo>
                  <a:lnTo>
                    <a:pt x="3569" y="2748"/>
                  </a:lnTo>
                  <a:cubicBezTo>
                    <a:pt x="3533" y="2713"/>
                    <a:pt x="3489" y="2677"/>
                    <a:pt x="3444" y="2641"/>
                  </a:cubicBezTo>
                  <a:lnTo>
                    <a:pt x="4372" y="2552"/>
                  </a:lnTo>
                  <a:lnTo>
                    <a:pt x="3462" y="2454"/>
                  </a:lnTo>
                  <a:cubicBezTo>
                    <a:pt x="3506" y="2418"/>
                    <a:pt x="3551" y="2374"/>
                    <a:pt x="3596" y="2338"/>
                  </a:cubicBezTo>
                  <a:close/>
                  <a:moveTo>
                    <a:pt x="2650" y="3453"/>
                  </a:moveTo>
                  <a:cubicBezTo>
                    <a:pt x="2686" y="3498"/>
                    <a:pt x="2730" y="3551"/>
                    <a:pt x="2775" y="3587"/>
                  </a:cubicBezTo>
                  <a:lnTo>
                    <a:pt x="2775" y="4033"/>
                  </a:lnTo>
                  <a:cubicBezTo>
                    <a:pt x="2775" y="4292"/>
                    <a:pt x="2659" y="4506"/>
                    <a:pt x="2552" y="4649"/>
                  </a:cubicBezTo>
                  <a:cubicBezTo>
                    <a:pt x="2445" y="4506"/>
                    <a:pt x="2338" y="4292"/>
                    <a:pt x="2338" y="4033"/>
                  </a:cubicBezTo>
                  <a:lnTo>
                    <a:pt x="2365" y="3569"/>
                  </a:lnTo>
                  <a:cubicBezTo>
                    <a:pt x="2400" y="3533"/>
                    <a:pt x="2427" y="3489"/>
                    <a:pt x="2463" y="3453"/>
                  </a:cubicBezTo>
                  <a:lnTo>
                    <a:pt x="2552" y="4363"/>
                  </a:lnTo>
                  <a:lnTo>
                    <a:pt x="2650" y="3453"/>
                  </a:lnTo>
                  <a:close/>
                  <a:moveTo>
                    <a:pt x="2552" y="1"/>
                  </a:moveTo>
                  <a:cubicBezTo>
                    <a:pt x="2552" y="1"/>
                    <a:pt x="2026" y="411"/>
                    <a:pt x="2026" y="1071"/>
                  </a:cubicBezTo>
                  <a:cubicBezTo>
                    <a:pt x="2026" y="1071"/>
                    <a:pt x="1963" y="1053"/>
                    <a:pt x="1874" y="1053"/>
                  </a:cubicBezTo>
                  <a:cubicBezTo>
                    <a:pt x="1758" y="1053"/>
                    <a:pt x="1580" y="1089"/>
                    <a:pt x="1392" y="1276"/>
                  </a:cubicBezTo>
                  <a:cubicBezTo>
                    <a:pt x="1392" y="1276"/>
                    <a:pt x="2204" y="1553"/>
                    <a:pt x="2489" y="2320"/>
                  </a:cubicBezTo>
                  <a:cubicBezTo>
                    <a:pt x="2409" y="2338"/>
                    <a:pt x="2338" y="2400"/>
                    <a:pt x="2320" y="2490"/>
                  </a:cubicBezTo>
                  <a:cubicBezTo>
                    <a:pt x="1553" y="2204"/>
                    <a:pt x="1276" y="1392"/>
                    <a:pt x="1276" y="1392"/>
                  </a:cubicBezTo>
                  <a:cubicBezTo>
                    <a:pt x="955" y="1714"/>
                    <a:pt x="1071" y="2017"/>
                    <a:pt x="1071" y="2017"/>
                  </a:cubicBezTo>
                  <a:cubicBezTo>
                    <a:pt x="411" y="2017"/>
                    <a:pt x="0" y="2552"/>
                    <a:pt x="0" y="2552"/>
                  </a:cubicBezTo>
                  <a:cubicBezTo>
                    <a:pt x="0" y="2552"/>
                    <a:pt x="411" y="3087"/>
                    <a:pt x="1071" y="3087"/>
                  </a:cubicBezTo>
                  <a:cubicBezTo>
                    <a:pt x="1071" y="3087"/>
                    <a:pt x="955" y="3391"/>
                    <a:pt x="1276" y="3721"/>
                  </a:cubicBezTo>
                  <a:cubicBezTo>
                    <a:pt x="1276" y="3721"/>
                    <a:pt x="1553" y="2900"/>
                    <a:pt x="2320" y="2623"/>
                  </a:cubicBezTo>
                  <a:cubicBezTo>
                    <a:pt x="2338" y="2704"/>
                    <a:pt x="2409" y="2766"/>
                    <a:pt x="2489" y="2793"/>
                  </a:cubicBezTo>
                  <a:cubicBezTo>
                    <a:pt x="2204" y="3560"/>
                    <a:pt x="1392" y="3828"/>
                    <a:pt x="1392" y="3828"/>
                  </a:cubicBezTo>
                  <a:cubicBezTo>
                    <a:pt x="1580" y="4015"/>
                    <a:pt x="1758" y="4060"/>
                    <a:pt x="1874" y="4060"/>
                  </a:cubicBezTo>
                  <a:cubicBezTo>
                    <a:pt x="1963" y="4060"/>
                    <a:pt x="2026" y="4033"/>
                    <a:pt x="2026" y="4033"/>
                  </a:cubicBezTo>
                  <a:cubicBezTo>
                    <a:pt x="2026" y="4702"/>
                    <a:pt x="2552" y="5112"/>
                    <a:pt x="2552" y="5112"/>
                  </a:cubicBezTo>
                  <a:cubicBezTo>
                    <a:pt x="2552" y="5112"/>
                    <a:pt x="3087" y="4702"/>
                    <a:pt x="3087" y="4033"/>
                  </a:cubicBezTo>
                  <a:cubicBezTo>
                    <a:pt x="3087" y="4033"/>
                    <a:pt x="3150" y="4060"/>
                    <a:pt x="3239" y="4060"/>
                  </a:cubicBezTo>
                  <a:cubicBezTo>
                    <a:pt x="3355" y="4060"/>
                    <a:pt x="3533" y="4015"/>
                    <a:pt x="3721" y="3828"/>
                  </a:cubicBezTo>
                  <a:cubicBezTo>
                    <a:pt x="3721" y="3828"/>
                    <a:pt x="2900" y="3560"/>
                    <a:pt x="2623" y="2793"/>
                  </a:cubicBezTo>
                  <a:cubicBezTo>
                    <a:pt x="2704" y="2766"/>
                    <a:pt x="2766" y="2704"/>
                    <a:pt x="2793" y="2623"/>
                  </a:cubicBezTo>
                  <a:cubicBezTo>
                    <a:pt x="3560" y="2900"/>
                    <a:pt x="3837" y="3721"/>
                    <a:pt x="3837" y="3721"/>
                  </a:cubicBezTo>
                  <a:cubicBezTo>
                    <a:pt x="4158" y="3391"/>
                    <a:pt x="4033" y="3087"/>
                    <a:pt x="4033" y="3087"/>
                  </a:cubicBezTo>
                  <a:cubicBezTo>
                    <a:pt x="4702" y="3087"/>
                    <a:pt x="5112" y="2552"/>
                    <a:pt x="5112" y="2552"/>
                  </a:cubicBezTo>
                  <a:cubicBezTo>
                    <a:pt x="5112" y="2552"/>
                    <a:pt x="4702" y="2017"/>
                    <a:pt x="4033" y="2017"/>
                  </a:cubicBezTo>
                  <a:cubicBezTo>
                    <a:pt x="4033" y="2017"/>
                    <a:pt x="4158" y="1714"/>
                    <a:pt x="3837" y="1392"/>
                  </a:cubicBezTo>
                  <a:cubicBezTo>
                    <a:pt x="3837" y="1392"/>
                    <a:pt x="3560" y="2204"/>
                    <a:pt x="2793" y="2490"/>
                  </a:cubicBezTo>
                  <a:cubicBezTo>
                    <a:pt x="2766" y="2400"/>
                    <a:pt x="2704" y="2338"/>
                    <a:pt x="2623" y="2320"/>
                  </a:cubicBezTo>
                  <a:cubicBezTo>
                    <a:pt x="2900" y="1553"/>
                    <a:pt x="3721" y="1276"/>
                    <a:pt x="3721" y="1276"/>
                  </a:cubicBezTo>
                  <a:cubicBezTo>
                    <a:pt x="3533" y="1089"/>
                    <a:pt x="3355" y="1053"/>
                    <a:pt x="3239" y="1053"/>
                  </a:cubicBezTo>
                  <a:cubicBezTo>
                    <a:pt x="3150" y="1053"/>
                    <a:pt x="3087" y="1071"/>
                    <a:pt x="3087" y="1071"/>
                  </a:cubicBezTo>
                  <a:cubicBezTo>
                    <a:pt x="3087" y="411"/>
                    <a:pt x="2552" y="1"/>
                    <a:pt x="2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76" name="Google Shape;19776;p39"/>
          <p:cNvSpPr/>
          <p:nvPr/>
        </p:nvSpPr>
        <p:spPr>
          <a:xfrm>
            <a:off x="7007854" y="546226"/>
            <a:ext cx="1497600" cy="336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7" name="Google Shape;19777;p39"/>
          <p:cNvSpPr txBox="1"/>
          <p:nvPr/>
        </p:nvSpPr>
        <p:spPr>
          <a:xfrm>
            <a:off x="7110225" y="539400"/>
            <a:ext cx="1320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Arapey"/>
                <a:ea typeface="Arapey"/>
                <a:cs typeface="Arapey"/>
                <a:sym typeface="Arapey"/>
              </a:rPr>
              <a:t>2022</a:t>
            </a:r>
            <a:endParaRPr sz="1600" b="1" dirty="0">
              <a:solidFill>
                <a:schemeClr val="accent3"/>
              </a:solidFill>
              <a:latin typeface="Arapey"/>
              <a:ea typeface="Arapey"/>
              <a:cs typeface="Arapey"/>
              <a:sym typeface="Arapey"/>
            </a:endParaRPr>
          </a:p>
        </p:txBody>
      </p:sp>
      <p:sp>
        <p:nvSpPr>
          <p:cNvPr id="19778" name="Google Shape;19778;p39"/>
          <p:cNvSpPr txBox="1">
            <a:spLocks noGrp="1"/>
          </p:cNvSpPr>
          <p:nvPr>
            <p:ph type="ctrTitle"/>
          </p:nvPr>
        </p:nvSpPr>
        <p:spPr>
          <a:xfrm>
            <a:off x="1269600" y="2286961"/>
            <a:ext cx="6604800" cy="1112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BO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II</a:t>
            </a:r>
            <a:br>
              <a:rPr lang="es-ES" sz="20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5B184558-332E-4180-60EF-9FC0064EFE3D}"/>
              </a:ext>
            </a:extLst>
          </p:cNvPr>
          <p:cNvSpPr txBox="1">
            <a:spLocks/>
          </p:cNvSpPr>
          <p:nvPr/>
        </p:nvSpPr>
        <p:spPr>
          <a:xfrm>
            <a:off x="1256673" y="643643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CREACION DE LA DBA.</a:t>
            </a:r>
            <a:endParaRPr lang="en-US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9BC10-4CEF-E726-3024-7327CF94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96" y="1300657"/>
            <a:ext cx="2708333" cy="644273"/>
          </a:xfrm>
          <a:prstGeom prst="rect">
            <a:avLst/>
          </a:prstGeom>
        </p:spPr>
      </p:pic>
      <p:sp>
        <p:nvSpPr>
          <p:cNvPr id="6" name="Google Shape;678;p46">
            <a:extLst>
              <a:ext uri="{FF2B5EF4-FFF2-40B4-BE49-F238E27FC236}">
                <a16:creationId xmlns:a16="http://schemas.microsoft.com/office/drawing/2014/main" id="{7780D750-2B09-CCF8-EEE5-3ED532DB263F}"/>
              </a:ext>
            </a:extLst>
          </p:cNvPr>
          <p:cNvSpPr txBox="1">
            <a:spLocks/>
          </p:cNvSpPr>
          <p:nvPr/>
        </p:nvSpPr>
        <p:spPr>
          <a:xfrm>
            <a:off x="5324258" y="1190363"/>
            <a:ext cx="2450646" cy="15091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dirty="0"/>
              <a:t>El comando CREATE TABLE es el que genera la DBA.</a:t>
            </a:r>
          </a:p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dirty="0"/>
              <a:t> Comando USE para trabajar en el mismo.</a:t>
            </a:r>
          </a:p>
        </p:txBody>
      </p:sp>
      <p:sp>
        <p:nvSpPr>
          <p:cNvPr id="7" name="Google Shape;678;p46">
            <a:extLst>
              <a:ext uri="{FF2B5EF4-FFF2-40B4-BE49-F238E27FC236}">
                <a16:creationId xmlns:a16="http://schemas.microsoft.com/office/drawing/2014/main" id="{67BE93FD-F5C5-3C7A-A5D8-593E9316E07F}"/>
              </a:ext>
            </a:extLst>
          </p:cNvPr>
          <p:cNvSpPr txBox="1">
            <a:spLocks/>
          </p:cNvSpPr>
          <p:nvPr/>
        </p:nvSpPr>
        <p:spPr>
          <a:xfrm>
            <a:off x="1085267" y="2180328"/>
            <a:ext cx="6630653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FF0000"/>
                </a:solidFill>
              </a:rPr>
              <a:t>PARA LA CREACION DE TABLAS: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Definimos a los PRIMARY KEY.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El comando FOREING KEY es utilizado para relacionar las tablas mediante los PRIMARY KEY.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NOT NULL para no tener columnas sin registro.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AUTO_INCREMENT para generar automáticamente el registro de la columna.</a:t>
            </a:r>
          </a:p>
          <a:p>
            <a:pPr marL="0" indent="0" algn="just">
              <a:spcAft>
                <a:spcPts val="1600"/>
              </a:spcAft>
              <a:buFont typeface="Open Sans"/>
              <a:buNone/>
            </a:pP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670348-DB44-F0F0-7B12-1BC3E6663779}"/>
              </a:ext>
            </a:extLst>
          </p:cNvPr>
          <p:cNvCxnSpPr>
            <a:cxnSpLocks/>
          </p:cNvCxnSpPr>
          <p:nvPr/>
        </p:nvCxnSpPr>
        <p:spPr>
          <a:xfrm flipV="1">
            <a:off x="974284" y="1472156"/>
            <a:ext cx="418108" cy="107575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1452CC5-9F9C-4D91-D6DA-BD4E46A32AF7}"/>
              </a:ext>
            </a:extLst>
          </p:cNvPr>
          <p:cNvCxnSpPr>
            <a:cxnSpLocks/>
          </p:cNvCxnSpPr>
          <p:nvPr/>
        </p:nvCxnSpPr>
        <p:spPr>
          <a:xfrm flipV="1">
            <a:off x="974284" y="1751990"/>
            <a:ext cx="418108" cy="107575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2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8B27B5E0-009B-61DC-A1F4-970B1FE9D946}"/>
              </a:ext>
            </a:extLst>
          </p:cNvPr>
          <p:cNvSpPr txBox="1">
            <a:spLocks/>
          </p:cNvSpPr>
          <p:nvPr/>
        </p:nvSpPr>
        <p:spPr>
          <a:xfrm>
            <a:off x="1256673" y="541681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CREACION DE LAS TABLAS.</a:t>
            </a:r>
            <a:endParaRPr lang="en-US" sz="1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FB0EB7-6B20-B056-2E9A-4E70632F5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" t="3446" r="3986" b="3698"/>
          <a:stretch/>
        </p:blipFill>
        <p:spPr>
          <a:xfrm>
            <a:off x="715898" y="1002030"/>
            <a:ext cx="3188779" cy="189671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18D011-9F02-1727-14E0-7C6D4FAB3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3"/>
          <a:stretch/>
        </p:blipFill>
        <p:spPr>
          <a:xfrm>
            <a:off x="4455041" y="1485430"/>
            <a:ext cx="3714770" cy="1222936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B4A63C-F09B-DBAE-A335-DA5E2EC95A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1"/>
          <a:stretch/>
        </p:blipFill>
        <p:spPr>
          <a:xfrm>
            <a:off x="2597184" y="3046602"/>
            <a:ext cx="3388945" cy="1677713"/>
          </a:xfrm>
          <a:prstGeom prst="rect">
            <a:avLst/>
          </a:prstGeom>
          <a:ln>
            <a:noFill/>
          </a:ln>
          <a:effectLst>
            <a:glow rad="228600">
              <a:srgbClr val="00B0F0">
                <a:alpha val="4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7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8;p44">
            <a:extLst>
              <a:ext uri="{FF2B5EF4-FFF2-40B4-BE49-F238E27FC236}">
                <a16:creationId xmlns:a16="http://schemas.microsoft.com/office/drawing/2014/main" id="{327C9D3B-AA83-0AD2-5914-E70F30CA5D1C}"/>
              </a:ext>
            </a:extLst>
          </p:cNvPr>
          <p:cNvSpPr txBox="1">
            <a:spLocks/>
          </p:cNvSpPr>
          <p:nvPr/>
        </p:nvSpPr>
        <p:spPr>
          <a:xfrm>
            <a:off x="1256673" y="594844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Bahnschrift SemiCondensed" panose="020B0502040204020203" pitchFamily="34" charset="0"/>
              </a:rPr>
              <a:t>LLENADO DE LAS TABLAS.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92684-7BA7-F8A8-2CA4-8F8D4AEB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1" y="1006935"/>
            <a:ext cx="6642035" cy="1198710"/>
          </a:xfrm>
          <a:prstGeom prst="rect">
            <a:avLst/>
          </a:prstGeom>
          <a:ln>
            <a:noFill/>
          </a:ln>
          <a:effectLst>
            <a:glow rad="101600">
              <a:srgbClr val="7030A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52CEBC-A0A9-B3E9-3871-1BB75012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2" y="2592191"/>
            <a:ext cx="3735426" cy="1316223"/>
          </a:xfrm>
          <a:prstGeom prst="rect">
            <a:avLst/>
          </a:prstGeom>
          <a:ln>
            <a:noFill/>
          </a:ln>
          <a:effectLst>
            <a:glow rad="101600">
              <a:srgbClr val="FFC00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0870A2-97BF-E4DB-42C1-19F6131E7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91661"/>
            <a:ext cx="3958287" cy="1857055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51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133C590C-45CC-8CD8-17B4-5BA8156418E6}"/>
              </a:ext>
            </a:extLst>
          </p:cNvPr>
          <p:cNvSpPr txBox="1">
            <a:spLocks/>
          </p:cNvSpPr>
          <p:nvPr/>
        </p:nvSpPr>
        <p:spPr>
          <a:xfrm>
            <a:off x="1386295" y="477886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LLENADO DE LAS TABLAS</a:t>
            </a:r>
            <a:r>
              <a:rPr lang="es-ES" sz="1800" dirty="0"/>
              <a:t>.</a:t>
            </a:r>
            <a:endParaRPr lang="en-U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8699C7-2187-7102-1401-46A56952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02" y="961796"/>
            <a:ext cx="3331981" cy="321990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678;p46">
            <a:extLst>
              <a:ext uri="{FF2B5EF4-FFF2-40B4-BE49-F238E27FC236}">
                <a16:creationId xmlns:a16="http://schemas.microsoft.com/office/drawing/2014/main" id="{94D5CE93-C98E-0069-D89B-0332D7AD1CB6}"/>
              </a:ext>
            </a:extLst>
          </p:cNvPr>
          <p:cNvSpPr txBox="1">
            <a:spLocks/>
          </p:cNvSpPr>
          <p:nvPr/>
        </p:nvSpPr>
        <p:spPr>
          <a:xfrm>
            <a:off x="4157209" y="1161977"/>
            <a:ext cx="133416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sz="1200" dirty="0"/>
              <a:t>Haciendo un clic derecho sobre la carpeta de tablas, vaya y seleccione DIAGRAMS y la opción SHOW VISUALIZATION para poder ver el diagrama.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ECDBBD-F7B6-C771-A01E-9888A9E5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697" y="886634"/>
            <a:ext cx="3008154" cy="362541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848EF43-CC12-99F7-8B8A-1A8C5186B8A6}"/>
              </a:ext>
            </a:extLst>
          </p:cNvPr>
          <p:cNvCxnSpPr>
            <a:cxnSpLocks/>
          </p:cNvCxnSpPr>
          <p:nvPr/>
        </p:nvCxnSpPr>
        <p:spPr>
          <a:xfrm flipH="1">
            <a:off x="1072262" y="790382"/>
            <a:ext cx="120605" cy="226446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6348770-BAF8-FB1E-DCA4-76574125EBDC}"/>
              </a:ext>
            </a:extLst>
          </p:cNvPr>
          <p:cNvCxnSpPr>
            <a:cxnSpLocks/>
          </p:cNvCxnSpPr>
          <p:nvPr/>
        </p:nvCxnSpPr>
        <p:spPr>
          <a:xfrm flipH="1">
            <a:off x="1657053" y="3742485"/>
            <a:ext cx="120605" cy="226446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73B5FBA-D296-4789-8E22-529EFE1FFDB8}"/>
              </a:ext>
            </a:extLst>
          </p:cNvPr>
          <p:cNvCxnSpPr>
            <a:cxnSpLocks/>
          </p:cNvCxnSpPr>
          <p:nvPr/>
        </p:nvCxnSpPr>
        <p:spPr>
          <a:xfrm flipH="1">
            <a:off x="3496486" y="3749220"/>
            <a:ext cx="120605" cy="226446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FC93BFD-2916-4727-AABD-7E91F5B12D08}"/>
              </a:ext>
            </a:extLst>
          </p:cNvPr>
          <p:cNvCxnSpPr>
            <a:cxnSpLocks/>
          </p:cNvCxnSpPr>
          <p:nvPr/>
        </p:nvCxnSpPr>
        <p:spPr>
          <a:xfrm>
            <a:off x="4260799" y="3375992"/>
            <a:ext cx="966756" cy="0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0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571B5F0A-5CA3-1227-78BA-2391CC494A0E}"/>
              </a:ext>
            </a:extLst>
          </p:cNvPr>
          <p:cNvSpPr txBox="1">
            <a:spLocks/>
          </p:cNvSpPr>
          <p:nvPr/>
        </p:nvSpPr>
        <p:spPr>
          <a:xfrm>
            <a:off x="1256673" y="467253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Crear una función que genere la serie Fibonacci.</a:t>
            </a:r>
            <a:endParaRPr lang="en-US" sz="2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E60788-FDA1-A2EA-4589-87F5EF21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55" y="838478"/>
            <a:ext cx="3204534" cy="3886200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608;p44">
            <a:extLst>
              <a:ext uri="{FF2B5EF4-FFF2-40B4-BE49-F238E27FC236}">
                <a16:creationId xmlns:a16="http://schemas.microsoft.com/office/drawing/2014/main" id="{7F49E0E2-6AA9-2D7A-7568-D2BA8B7BB324}"/>
              </a:ext>
            </a:extLst>
          </p:cNvPr>
          <p:cNvSpPr txBox="1">
            <a:spLocks/>
          </p:cNvSpPr>
          <p:nvPr/>
        </p:nvSpPr>
        <p:spPr>
          <a:xfrm>
            <a:off x="5491166" y="1876482"/>
            <a:ext cx="2249335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000" b="1" dirty="0"/>
              <a:t>EJECUCION:</a:t>
            </a:r>
            <a:endParaRPr lang="en-US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F16417-F249-E3DF-B49E-F5482121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19" y="2331149"/>
            <a:ext cx="3827432" cy="526809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07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53209A40-5AB7-E860-C47A-8ECC7612E32A}"/>
              </a:ext>
            </a:extLst>
          </p:cNvPr>
          <p:cNvSpPr txBox="1">
            <a:spLocks/>
          </p:cNvSpPr>
          <p:nvPr/>
        </p:nvSpPr>
        <p:spPr>
          <a:xfrm>
            <a:off x="1475242" y="616109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800" dirty="0">
                <a:solidFill>
                  <a:srgbClr val="7030A0"/>
                </a:solidFill>
                <a:latin typeface="Arial Black" panose="020B0A04020102020204" pitchFamily="34" charset="0"/>
              </a:rPr>
              <a:t>Crear una variable global a nivel BASE DE DATOS</a:t>
            </a:r>
            <a:r>
              <a:rPr lang="es-ES" sz="1800" dirty="0"/>
              <a:t>.</a:t>
            </a:r>
            <a:endParaRPr lang="en-U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526F25-71D1-F9A3-C88E-B303E23B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05" y="1406765"/>
            <a:ext cx="3835752" cy="215098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90A461-3758-31C6-F67A-622F6D34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04" y="2391244"/>
            <a:ext cx="2420191" cy="986004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608;p44">
            <a:extLst>
              <a:ext uri="{FF2B5EF4-FFF2-40B4-BE49-F238E27FC236}">
                <a16:creationId xmlns:a16="http://schemas.microsoft.com/office/drawing/2014/main" id="{6230ED4E-1880-2656-AD21-AED727328E9B}"/>
              </a:ext>
            </a:extLst>
          </p:cNvPr>
          <p:cNvSpPr txBox="1">
            <a:spLocks/>
          </p:cNvSpPr>
          <p:nvPr/>
        </p:nvSpPr>
        <p:spPr>
          <a:xfrm>
            <a:off x="6161814" y="1819255"/>
            <a:ext cx="1467970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EJECUCION: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0045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BC79BA66-8DAE-13F1-1F61-FA516AF30A51}"/>
              </a:ext>
            </a:extLst>
          </p:cNvPr>
          <p:cNvSpPr txBox="1">
            <a:spLocks/>
          </p:cNvSpPr>
          <p:nvPr/>
        </p:nvSpPr>
        <p:spPr>
          <a:xfrm>
            <a:off x="1256673" y="605477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400" dirty="0">
                <a:solidFill>
                  <a:srgbClr val="FFC000"/>
                </a:solidFill>
                <a:latin typeface="Bahnschrift SemiCondensed" panose="020B0502040204020203" pitchFamily="34" charset="0"/>
              </a:rPr>
              <a:t>Crear una variable global a nivel BASE DE DATOS</a:t>
            </a:r>
            <a:r>
              <a:rPr lang="es-ES" sz="2400" dirty="0">
                <a:latin typeface="Bahnschrift SemiCondensed" panose="020B0502040204020203" pitchFamily="34" charset="0"/>
              </a:rPr>
              <a:t>.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EA6394-6810-13CC-4061-50D03213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11" y="2070201"/>
            <a:ext cx="2955536" cy="1760440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Google Shape;678;p46">
            <a:extLst>
              <a:ext uri="{FF2B5EF4-FFF2-40B4-BE49-F238E27FC236}">
                <a16:creationId xmlns:a16="http://schemas.microsoft.com/office/drawing/2014/main" id="{ABE61AA7-476A-665C-7328-3FCD4BA95F2C}"/>
              </a:ext>
            </a:extLst>
          </p:cNvPr>
          <p:cNvSpPr txBox="1">
            <a:spLocks/>
          </p:cNvSpPr>
          <p:nvPr/>
        </p:nvSpPr>
        <p:spPr>
          <a:xfrm>
            <a:off x="638890" y="1206286"/>
            <a:ext cx="369603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sz="1200" dirty="0"/>
              <a:t>En base a la edad menor en la tabla estudiantes, obtenga la serie de nueros ya sean pareas o impares.</a:t>
            </a:r>
          </a:p>
        </p:txBody>
      </p:sp>
      <p:sp>
        <p:nvSpPr>
          <p:cNvPr id="5" name="Google Shape;608;p44">
            <a:extLst>
              <a:ext uri="{FF2B5EF4-FFF2-40B4-BE49-F238E27FC236}">
                <a16:creationId xmlns:a16="http://schemas.microsoft.com/office/drawing/2014/main" id="{0A996891-8874-A728-22E9-153AD6E21746}"/>
              </a:ext>
            </a:extLst>
          </p:cNvPr>
          <p:cNvSpPr txBox="1">
            <a:spLocks/>
          </p:cNvSpPr>
          <p:nvPr/>
        </p:nvSpPr>
        <p:spPr>
          <a:xfrm>
            <a:off x="638890" y="985159"/>
            <a:ext cx="1467970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CONSIGNA:</a:t>
            </a:r>
            <a:endParaRPr lang="en-U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93DF89-D463-0E00-A3A8-F0E98763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896" y="917973"/>
            <a:ext cx="3167686" cy="3117857"/>
          </a:xfrm>
          <a:prstGeom prst="rect">
            <a:avLst/>
          </a:prstGeom>
          <a:effectLst>
            <a:glow rad="101600">
              <a:srgbClr val="0070C0">
                <a:alpha val="60000"/>
              </a:srgb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8BF053-6BC9-9047-EB26-37DD0B23E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08" y="4209262"/>
            <a:ext cx="3298462" cy="196248"/>
          </a:xfrm>
          <a:prstGeom prst="rect">
            <a:avLst/>
          </a:prstGeom>
          <a:effectLst>
            <a:glow rad="101600">
              <a:srgbClr val="002060">
                <a:alpha val="60000"/>
              </a:srgb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A4680C-2B5B-7BA2-4F7A-64DCC975D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36" y="4176672"/>
            <a:ext cx="3698085" cy="361351"/>
          </a:xfrm>
          <a:prstGeom prst="rect">
            <a:avLst/>
          </a:prstGeom>
          <a:effectLst>
            <a:glow rad="101600">
              <a:srgbClr val="7030A0">
                <a:alpha val="60000"/>
              </a:srgbClr>
            </a:glow>
          </a:effec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55DBEBB-6667-FD6C-84FE-35359B9E2BEC}"/>
              </a:ext>
            </a:extLst>
          </p:cNvPr>
          <p:cNvCxnSpPr>
            <a:cxnSpLocks/>
          </p:cNvCxnSpPr>
          <p:nvPr/>
        </p:nvCxnSpPr>
        <p:spPr>
          <a:xfrm>
            <a:off x="3977364" y="2563617"/>
            <a:ext cx="966756" cy="0"/>
          </a:xfrm>
          <a:prstGeom prst="straightConnector1">
            <a:avLst/>
          </a:prstGeom>
          <a:ln w="38100">
            <a:solidFill>
              <a:schemeClr val="accent4">
                <a:lumMod val="8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6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8;p44">
            <a:extLst>
              <a:ext uri="{FF2B5EF4-FFF2-40B4-BE49-F238E27FC236}">
                <a16:creationId xmlns:a16="http://schemas.microsoft.com/office/drawing/2014/main" id="{74A8088B-6AA8-899F-2A70-67C99D13625F}"/>
              </a:ext>
            </a:extLst>
          </p:cNvPr>
          <p:cNvSpPr txBox="1">
            <a:spLocks/>
          </p:cNvSpPr>
          <p:nvPr/>
        </p:nvSpPr>
        <p:spPr>
          <a:xfrm>
            <a:off x="1354398" y="562946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4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Crear una variable global a nivel BASE DE DATOS</a:t>
            </a:r>
            <a:r>
              <a:rPr lang="es-ES" sz="1800" dirty="0"/>
              <a:t>.</a:t>
            </a:r>
            <a:endParaRPr lang="en-US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990B2D-A1A0-B17F-209A-C3DC003B6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6"/>
          <a:stretch/>
        </p:blipFill>
        <p:spPr>
          <a:xfrm>
            <a:off x="647959" y="1095152"/>
            <a:ext cx="4021765" cy="34854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5F075E-1B02-C40B-0CC7-20A51429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80" y="1443723"/>
            <a:ext cx="3905250" cy="272415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3486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8;p44">
            <a:extLst>
              <a:ext uri="{FF2B5EF4-FFF2-40B4-BE49-F238E27FC236}">
                <a16:creationId xmlns:a16="http://schemas.microsoft.com/office/drawing/2014/main" id="{74A8088B-6AA8-899F-2A70-67C99D13625F}"/>
              </a:ext>
            </a:extLst>
          </p:cNvPr>
          <p:cNvSpPr txBox="1">
            <a:spLocks/>
          </p:cNvSpPr>
          <p:nvPr/>
        </p:nvSpPr>
        <p:spPr>
          <a:xfrm>
            <a:off x="1354398" y="562946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2400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Crear una variable global a nivel BASE DE DATOS</a:t>
            </a:r>
            <a:r>
              <a:rPr lang="es-ES" sz="1800" dirty="0"/>
              <a:t>.</a:t>
            </a:r>
            <a:endParaRPr lang="en-US" sz="1800" dirty="0"/>
          </a:p>
        </p:txBody>
      </p:sp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8D8E9399-CA8A-58EA-F7C7-56CFA9A97618}"/>
              </a:ext>
            </a:extLst>
          </p:cNvPr>
          <p:cNvSpPr txBox="1">
            <a:spLocks/>
          </p:cNvSpPr>
          <p:nvPr/>
        </p:nvSpPr>
        <p:spPr>
          <a:xfrm>
            <a:off x="1354398" y="1151082"/>
            <a:ext cx="1919695" cy="41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CONSIGNA:</a:t>
            </a:r>
            <a:endParaRPr lang="en-US" sz="1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1EA747-477C-AD03-8008-CD5747F0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5" y="1899903"/>
            <a:ext cx="3560123" cy="1895919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lumMod val="50000"/>
                <a:alpha val="6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608;p44">
            <a:extLst>
              <a:ext uri="{FF2B5EF4-FFF2-40B4-BE49-F238E27FC236}">
                <a16:creationId xmlns:a16="http://schemas.microsoft.com/office/drawing/2014/main" id="{871B12A1-7204-624B-F569-9C6EE9011A97}"/>
              </a:ext>
            </a:extLst>
          </p:cNvPr>
          <p:cNvSpPr txBox="1">
            <a:spLocks/>
          </p:cNvSpPr>
          <p:nvPr/>
        </p:nvSpPr>
        <p:spPr>
          <a:xfrm>
            <a:off x="6068905" y="1255929"/>
            <a:ext cx="1467970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EJECUCION:</a:t>
            </a:r>
            <a:endParaRPr lang="en-U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14CF03-469A-FC5A-D96A-34F6488E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73" y="2261409"/>
            <a:ext cx="3696234" cy="1406823"/>
          </a:xfrm>
          <a:prstGeom prst="rect">
            <a:avLst/>
          </a:prstGeom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28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D7B0720C-5604-059D-1EA9-F1AAFD9F7259}"/>
              </a:ext>
            </a:extLst>
          </p:cNvPr>
          <p:cNvSpPr txBox="1">
            <a:spLocks/>
          </p:cNvSpPr>
          <p:nvPr/>
        </p:nvSpPr>
        <p:spPr>
          <a:xfrm>
            <a:off x="1256673" y="491718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800" dirty="0">
                <a:solidFill>
                  <a:srgbClr val="0070C0"/>
                </a:solidFill>
              </a:rPr>
              <a:t>Crear una función que recibe un parámetro INTEGER</a:t>
            </a:r>
            <a:r>
              <a:rPr lang="es-ES" sz="1800" dirty="0"/>
              <a:t>.</a:t>
            </a:r>
            <a:endParaRPr lang="en-US" sz="1800" dirty="0"/>
          </a:p>
        </p:txBody>
      </p:sp>
      <p:sp>
        <p:nvSpPr>
          <p:cNvPr id="3" name="Google Shape;608;p44">
            <a:extLst>
              <a:ext uri="{FF2B5EF4-FFF2-40B4-BE49-F238E27FC236}">
                <a16:creationId xmlns:a16="http://schemas.microsoft.com/office/drawing/2014/main" id="{32E6F223-807B-27B2-5641-A4FD7E3C927A}"/>
              </a:ext>
            </a:extLst>
          </p:cNvPr>
          <p:cNvSpPr txBox="1">
            <a:spLocks/>
          </p:cNvSpPr>
          <p:nvPr/>
        </p:nvSpPr>
        <p:spPr>
          <a:xfrm>
            <a:off x="992633" y="1131379"/>
            <a:ext cx="1467970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CONSIGNA:</a:t>
            </a:r>
            <a:endParaRPr lang="en-US" sz="1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275C82-4EAF-1FB1-3BD4-A1BFC5B5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5" y="1574871"/>
            <a:ext cx="2518686" cy="1703342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45F740-3687-6852-3D29-3CCA2F5E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6" y="893289"/>
            <a:ext cx="5388891" cy="2453309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608;p44">
            <a:extLst>
              <a:ext uri="{FF2B5EF4-FFF2-40B4-BE49-F238E27FC236}">
                <a16:creationId xmlns:a16="http://schemas.microsoft.com/office/drawing/2014/main" id="{980C38A0-B33C-A4FF-DD8E-4AC38D3B2A73}"/>
              </a:ext>
            </a:extLst>
          </p:cNvPr>
          <p:cNvSpPr txBox="1">
            <a:spLocks/>
          </p:cNvSpPr>
          <p:nvPr/>
        </p:nvSpPr>
        <p:spPr>
          <a:xfrm>
            <a:off x="5153876" y="3583092"/>
            <a:ext cx="1467970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EJECUCION:</a:t>
            </a:r>
            <a:endParaRPr lang="en-US" sz="1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BD3ED5-B19B-730C-6CDD-19F02FE08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13" y="4086838"/>
            <a:ext cx="3038899" cy="504895"/>
          </a:xfrm>
          <a:prstGeom prst="rect">
            <a:avLst/>
          </a:prstGeom>
          <a:ln>
            <a:noFill/>
          </a:ln>
          <a:effectLst>
            <a:glow rad="101600">
              <a:srgbClr val="92D05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4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29">
            <a:extLst>
              <a:ext uri="{FF2B5EF4-FFF2-40B4-BE49-F238E27FC236}">
                <a16:creationId xmlns:a16="http://schemas.microsoft.com/office/drawing/2014/main" id="{D79586C9-16DF-2FB5-D3B7-8554D807FC07}"/>
              </a:ext>
            </a:extLst>
          </p:cNvPr>
          <p:cNvSpPr txBox="1">
            <a:spLocks/>
          </p:cNvSpPr>
          <p:nvPr/>
        </p:nvSpPr>
        <p:spPr>
          <a:xfrm>
            <a:off x="2695770" y="255830"/>
            <a:ext cx="4170082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Tabla De Contenido</a:t>
            </a:r>
            <a:r>
              <a:rPr lang="en-US" dirty="0"/>
              <a:t>:</a:t>
            </a:r>
          </a:p>
        </p:txBody>
      </p:sp>
      <p:sp>
        <p:nvSpPr>
          <p:cNvPr id="3" name="Google Shape;277;p32">
            <a:extLst>
              <a:ext uri="{FF2B5EF4-FFF2-40B4-BE49-F238E27FC236}">
                <a16:creationId xmlns:a16="http://schemas.microsoft.com/office/drawing/2014/main" id="{D917AC09-96F4-0D8E-92C2-6566BB04D512}"/>
              </a:ext>
            </a:extLst>
          </p:cNvPr>
          <p:cNvSpPr txBox="1">
            <a:spLocks/>
          </p:cNvSpPr>
          <p:nvPr/>
        </p:nvSpPr>
        <p:spPr>
          <a:xfrm>
            <a:off x="1182693" y="1574615"/>
            <a:ext cx="616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" b="1" dirty="0"/>
              <a:t>01</a:t>
            </a:r>
          </a:p>
        </p:txBody>
      </p:sp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D5275CAA-3765-89DC-2263-56D6F1B3B74F}"/>
              </a:ext>
            </a:extLst>
          </p:cNvPr>
          <p:cNvSpPr txBox="1">
            <a:spLocks/>
          </p:cNvSpPr>
          <p:nvPr/>
        </p:nvSpPr>
        <p:spPr>
          <a:xfrm>
            <a:off x="1674360" y="1637137"/>
            <a:ext cx="1730966" cy="321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s-ES" dirty="0">
                <a:solidFill>
                  <a:srgbClr val="FF0000"/>
                </a:solidFill>
              </a:rPr>
              <a:t>PARTE TEORICA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0DF335-CDFE-F89F-1352-F03936BF213F}"/>
              </a:ext>
            </a:extLst>
          </p:cNvPr>
          <p:cNvSpPr txBox="1"/>
          <p:nvPr/>
        </p:nvSpPr>
        <p:spPr>
          <a:xfrm>
            <a:off x="1478610" y="1996217"/>
            <a:ext cx="24760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 explicara conceptos elementales sobre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El lenguaje procedural en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DBA.</a:t>
            </a:r>
          </a:p>
        </p:txBody>
      </p:sp>
      <p:sp>
        <p:nvSpPr>
          <p:cNvPr id="11" name="Google Shape;277;p32">
            <a:extLst>
              <a:ext uri="{FF2B5EF4-FFF2-40B4-BE49-F238E27FC236}">
                <a16:creationId xmlns:a16="http://schemas.microsoft.com/office/drawing/2014/main" id="{B3BBD0EB-CDCC-2223-F145-16E713A9CFED}"/>
              </a:ext>
            </a:extLst>
          </p:cNvPr>
          <p:cNvSpPr txBox="1">
            <a:spLocks/>
          </p:cNvSpPr>
          <p:nvPr/>
        </p:nvSpPr>
        <p:spPr>
          <a:xfrm>
            <a:off x="5430426" y="1556417"/>
            <a:ext cx="616500" cy="4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" b="1" dirty="0"/>
              <a:t>02</a:t>
            </a:r>
          </a:p>
        </p:txBody>
      </p:sp>
      <p:sp>
        <p:nvSpPr>
          <p:cNvPr id="12" name="Google Shape;177;p29">
            <a:extLst>
              <a:ext uri="{FF2B5EF4-FFF2-40B4-BE49-F238E27FC236}">
                <a16:creationId xmlns:a16="http://schemas.microsoft.com/office/drawing/2014/main" id="{C1D13DCB-46B2-D6EA-8EFD-2A4D8DB1E21E}"/>
              </a:ext>
            </a:extLst>
          </p:cNvPr>
          <p:cNvSpPr txBox="1">
            <a:spLocks/>
          </p:cNvSpPr>
          <p:nvPr/>
        </p:nvSpPr>
        <p:spPr>
          <a:xfrm>
            <a:off x="5834532" y="1617103"/>
            <a:ext cx="2004866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s-ES" dirty="0">
                <a:solidFill>
                  <a:srgbClr val="FF0000"/>
                </a:solidFill>
              </a:rPr>
              <a:t>PARTE PRACTICA</a:t>
            </a:r>
          </a:p>
        </p:txBody>
      </p:sp>
      <p:sp>
        <p:nvSpPr>
          <p:cNvPr id="13" name="Google Shape;178;p29">
            <a:extLst>
              <a:ext uri="{FF2B5EF4-FFF2-40B4-BE49-F238E27FC236}">
                <a16:creationId xmlns:a16="http://schemas.microsoft.com/office/drawing/2014/main" id="{AEF8ECE6-30A7-2CFD-8B11-7F2959809013}"/>
              </a:ext>
            </a:extLst>
          </p:cNvPr>
          <p:cNvSpPr txBox="1">
            <a:spLocks/>
          </p:cNvSpPr>
          <p:nvPr/>
        </p:nvSpPr>
        <p:spPr>
          <a:xfrm>
            <a:off x="5701373" y="1835803"/>
            <a:ext cx="2271183" cy="1019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/>
              <a:t>Se presentara la aplicacion de la parte teorica para la resolucion de requerimientos.</a:t>
            </a:r>
          </a:p>
        </p:txBody>
      </p:sp>
      <p:sp>
        <p:nvSpPr>
          <p:cNvPr id="14" name="Google Shape;547;p42">
            <a:extLst>
              <a:ext uri="{FF2B5EF4-FFF2-40B4-BE49-F238E27FC236}">
                <a16:creationId xmlns:a16="http://schemas.microsoft.com/office/drawing/2014/main" id="{066BC3CA-0349-E6CE-D433-FF3E5C761F65}"/>
              </a:ext>
            </a:extLst>
          </p:cNvPr>
          <p:cNvSpPr/>
          <p:nvPr/>
        </p:nvSpPr>
        <p:spPr>
          <a:xfrm rot="16200000">
            <a:off x="1804302" y="912616"/>
            <a:ext cx="1372014" cy="2665771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47;p42">
            <a:extLst>
              <a:ext uri="{FF2B5EF4-FFF2-40B4-BE49-F238E27FC236}">
                <a16:creationId xmlns:a16="http://schemas.microsoft.com/office/drawing/2014/main" id="{A8AFFE42-01AA-68C8-8308-5C9770BB0A06}"/>
              </a:ext>
            </a:extLst>
          </p:cNvPr>
          <p:cNvSpPr/>
          <p:nvPr/>
        </p:nvSpPr>
        <p:spPr>
          <a:xfrm rot="16200000">
            <a:off x="5904763" y="960710"/>
            <a:ext cx="1372012" cy="2539923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58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44">
            <a:extLst>
              <a:ext uri="{FF2B5EF4-FFF2-40B4-BE49-F238E27FC236}">
                <a16:creationId xmlns:a16="http://schemas.microsoft.com/office/drawing/2014/main" id="{BACA71B1-0034-3026-89B0-298AFAEDB83E}"/>
              </a:ext>
            </a:extLst>
          </p:cNvPr>
          <p:cNvSpPr txBox="1">
            <a:spLocks/>
          </p:cNvSpPr>
          <p:nvPr/>
        </p:nvSpPr>
        <p:spPr>
          <a:xfrm>
            <a:off x="1535151" y="459820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800" dirty="0">
                <a:solidFill>
                  <a:srgbClr val="7030A0"/>
                </a:solidFill>
              </a:rPr>
              <a:t>Crear una función que reciba un parámetro TEXT</a:t>
            </a:r>
            <a:endParaRPr lang="en-US" sz="1800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CFDADF-C41E-997C-FBCD-3D88C35B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16" y="1006233"/>
            <a:ext cx="4608044" cy="3299954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608;p44">
            <a:extLst>
              <a:ext uri="{FF2B5EF4-FFF2-40B4-BE49-F238E27FC236}">
                <a16:creationId xmlns:a16="http://schemas.microsoft.com/office/drawing/2014/main" id="{7A43CD24-BC2E-D4F6-A456-61B98B97114E}"/>
              </a:ext>
            </a:extLst>
          </p:cNvPr>
          <p:cNvSpPr txBox="1">
            <a:spLocks/>
          </p:cNvSpPr>
          <p:nvPr/>
        </p:nvSpPr>
        <p:spPr>
          <a:xfrm>
            <a:off x="1665909" y="2860158"/>
            <a:ext cx="1467970" cy="3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EJECUCION:</a:t>
            </a:r>
            <a:endParaRPr lang="en-US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FE3FFE-CCFF-8D30-3667-A3271F8C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80" y="3403492"/>
            <a:ext cx="2615828" cy="437401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lumMod val="50000"/>
                <a:alpha val="6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608;p44">
            <a:extLst>
              <a:ext uri="{FF2B5EF4-FFF2-40B4-BE49-F238E27FC236}">
                <a16:creationId xmlns:a16="http://schemas.microsoft.com/office/drawing/2014/main" id="{978C6D66-F569-3063-CC63-FE73212FCF9E}"/>
              </a:ext>
            </a:extLst>
          </p:cNvPr>
          <p:cNvSpPr txBox="1">
            <a:spLocks/>
          </p:cNvSpPr>
          <p:nvPr/>
        </p:nvSpPr>
        <p:spPr>
          <a:xfrm>
            <a:off x="1665909" y="1232074"/>
            <a:ext cx="1467970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400" b="1" dirty="0"/>
              <a:t>CONSIGNA:</a:t>
            </a:r>
            <a:endParaRPr lang="en-US" sz="1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7680CC-1CF6-2488-F9E5-806BE84BC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80" y="1776575"/>
            <a:ext cx="2575061" cy="622658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58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12" name="Google Shape;20012;p43"/>
          <p:cNvGrpSpPr/>
          <p:nvPr/>
        </p:nvGrpSpPr>
        <p:grpSpPr>
          <a:xfrm>
            <a:off x="4309102" y="685699"/>
            <a:ext cx="525795" cy="525795"/>
            <a:chOff x="910895" y="1193520"/>
            <a:chExt cx="154732" cy="154732"/>
          </a:xfrm>
        </p:grpSpPr>
        <p:grpSp>
          <p:nvGrpSpPr>
            <p:cNvPr id="20013" name="Google Shape;20013;p43"/>
            <p:cNvGrpSpPr/>
            <p:nvPr/>
          </p:nvGrpSpPr>
          <p:grpSpPr>
            <a:xfrm>
              <a:off x="924937" y="1207290"/>
              <a:ext cx="126920" cy="126920"/>
              <a:chOff x="924937" y="1207290"/>
              <a:chExt cx="126920" cy="126920"/>
            </a:xfrm>
          </p:grpSpPr>
          <p:sp>
            <p:nvSpPr>
              <p:cNvPr id="20014" name="Google Shape;20014;p43"/>
              <p:cNvSpPr/>
              <p:nvPr/>
            </p:nvSpPr>
            <p:spPr>
              <a:xfrm>
                <a:off x="924937" y="1264273"/>
                <a:ext cx="36466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38" extrusionOk="0">
                    <a:moveTo>
                      <a:pt x="616" y="0"/>
                    </a:moveTo>
                    <a:cubicBezTo>
                      <a:pt x="357" y="0"/>
                      <a:pt x="143" y="107"/>
                      <a:pt x="0" y="214"/>
                    </a:cubicBezTo>
                    <a:cubicBezTo>
                      <a:pt x="143" y="321"/>
                      <a:pt x="357" y="437"/>
                      <a:pt x="616" y="437"/>
                    </a:cubicBezTo>
                    <a:lnTo>
                      <a:pt x="1053" y="437"/>
                    </a:lnTo>
                    <a:cubicBezTo>
                      <a:pt x="1098" y="393"/>
                      <a:pt x="1151" y="348"/>
                      <a:pt x="1205" y="303"/>
                    </a:cubicBezTo>
                    <a:lnTo>
                      <a:pt x="277" y="214"/>
                    </a:lnTo>
                    <a:lnTo>
                      <a:pt x="1187" y="116"/>
                    </a:lnTo>
                    <a:cubicBezTo>
                      <a:pt x="1142" y="80"/>
                      <a:pt x="1098" y="36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5" name="Google Shape;20015;p43"/>
              <p:cNvSpPr/>
              <p:nvPr/>
            </p:nvSpPr>
            <p:spPr>
              <a:xfrm>
                <a:off x="981618" y="1298015"/>
                <a:ext cx="13255" cy="3619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96" extrusionOk="0">
                    <a:moveTo>
                      <a:pt x="126" y="0"/>
                    </a:moveTo>
                    <a:cubicBezTo>
                      <a:pt x="99" y="36"/>
                      <a:pt x="63" y="80"/>
                      <a:pt x="27" y="116"/>
                    </a:cubicBezTo>
                    <a:lnTo>
                      <a:pt x="1" y="580"/>
                    </a:lnTo>
                    <a:cubicBezTo>
                      <a:pt x="1" y="839"/>
                      <a:pt x="117" y="1053"/>
                      <a:pt x="224" y="1196"/>
                    </a:cubicBezTo>
                    <a:cubicBezTo>
                      <a:pt x="331" y="1053"/>
                      <a:pt x="438" y="839"/>
                      <a:pt x="438" y="580"/>
                    </a:cubicBezTo>
                    <a:lnTo>
                      <a:pt x="438" y="134"/>
                    </a:lnTo>
                    <a:cubicBezTo>
                      <a:pt x="393" y="98"/>
                      <a:pt x="349" y="45"/>
                      <a:pt x="313" y="0"/>
                    </a:cubicBezTo>
                    <a:lnTo>
                      <a:pt x="224" y="91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6" name="Google Shape;20016;p43"/>
              <p:cNvSpPr/>
              <p:nvPr/>
            </p:nvSpPr>
            <p:spPr>
              <a:xfrm>
                <a:off x="1015360" y="1264273"/>
                <a:ext cx="36497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438" extrusionOk="0">
                    <a:moveTo>
                      <a:pt x="144" y="0"/>
                    </a:moveTo>
                    <a:cubicBezTo>
                      <a:pt x="99" y="36"/>
                      <a:pt x="54" y="80"/>
                      <a:pt x="10" y="116"/>
                    </a:cubicBezTo>
                    <a:lnTo>
                      <a:pt x="920" y="214"/>
                    </a:lnTo>
                    <a:lnTo>
                      <a:pt x="1" y="303"/>
                    </a:lnTo>
                    <a:cubicBezTo>
                      <a:pt x="37" y="339"/>
                      <a:pt x="81" y="375"/>
                      <a:pt x="117" y="410"/>
                    </a:cubicBezTo>
                    <a:lnTo>
                      <a:pt x="590" y="437"/>
                    </a:lnTo>
                    <a:cubicBezTo>
                      <a:pt x="839" y="437"/>
                      <a:pt x="1054" y="321"/>
                      <a:pt x="1205" y="214"/>
                    </a:cubicBezTo>
                    <a:cubicBezTo>
                      <a:pt x="1054" y="107"/>
                      <a:pt x="839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7" name="Google Shape;20017;p43"/>
              <p:cNvSpPr/>
              <p:nvPr/>
            </p:nvSpPr>
            <p:spPr>
              <a:xfrm>
                <a:off x="981618" y="1207290"/>
                <a:ext cx="13255" cy="3649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206" extrusionOk="0">
                    <a:moveTo>
                      <a:pt x="224" y="1"/>
                    </a:moveTo>
                    <a:cubicBezTo>
                      <a:pt x="117" y="143"/>
                      <a:pt x="1" y="358"/>
                      <a:pt x="1" y="616"/>
                    </a:cubicBezTo>
                    <a:lnTo>
                      <a:pt x="1" y="1062"/>
                    </a:lnTo>
                    <a:cubicBezTo>
                      <a:pt x="45" y="1107"/>
                      <a:pt x="90" y="1151"/>
                      <a:pt x="126" y="1205"/>
                    </a:cubicBezTo>
                    <a:lnTo>
                      <a:pt x="224" y="277"/>
                    </a:lnTo>
                    <a:lnTo>
                      <a:pt x="313" y="1196"/>
                    </a:lnTo>
                    <a:cubicBezTo>
                      <a:pt x="349" y="1160"/>
                      <a:pt x="384" y="1125"/>
                      <a:pt x="411" y="1089"/>
                    </a:cubicBezTo>
                    <a:lnTo>
                      <a:pt x="438" y="616"/>
                    </a:lnTo>
                    <a:cubicBezTo>
                      <a:pt x="438" y="358"/>
                      <a:pt x="331" y="143"/>
                      <a:pt x="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18" name="Google Shape;20018;p43"/>
            <p:cNvSpPr/>
            <p:nvPr/>
          </p:nvSpPr>
          <p:spPr>
            <a:xfrm>
              <a:off x="910895" y="1193520"/>
              <a:ext cx="154732" cy="154732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2" y="456"/>
                  </a:moveTo>
                  <a:cubicBezTo>
                    <a:pt x="2659" y="598"/>
                    <a:pt x="2775" y="813"/>
                    <a:pt x="2775" y="1071"/>
                  </a:cubicBezTo>
                  <a:lnTo>
                    <a:pt x="2748" y="1544"/>
                  </a:lnTo>
                  <a:cubicBezTo>
                    <a:pt x="2712" y="1580"/>
                    <a:pt x="2686" y="1615"/>
                    <a:pt x="2650" y="1651"/>
                  </a:cubicBezTo>
                  <a:lnTo>
                    <a:pt x="2552" y="732"/>
                  </a:lnTo>
                  <a:lnTo>
                    <a:pt x="2463" y="1660"/>
                  </a:lnTo>
                  <a:cubicBezTo>
                    <a:pt x="2418" y="1606"/>
                    <a:pt x="2382" y="1562"/>
                    <a:pt x="2338" y="1517"/>
                  </a:cubicBezTo>
                  <a:lnTo>
                    <a:pt x="2338" y="1071"/>
                  </a:lnTo>
                  <a:cubicBezTo>
                    <a:pt x="2338" y="813"/>
                    <a:pt x="2445" y="598"/>
                    <a:pt x="2552" y="456"/>
                  </a:cubicBezTo>
                  <a:close/>
                  <a:moveTo>
                    <a:pt x="1517" y="2338"/>
                  </a:moveTo>
                  <a:cubicBezTo>
                    <a:pt x="1562" y="2374"/>
                    <a:pt x="1606" y="2418"/>
                    <a:pt x="1651" y="2454"/>
                  </a:cubicBezTo>
                  <a:lnTo>
                    <a:pt x="741" y="2552"/>
                  </a:lnTo>
                  <a:lnTo>
                    <a:pt x="1669" y="2641"/>
                  </a:lnTo>
                  <a:cubicBezTo>
                    <a:pt x="1615" y="2686"/>
                    <a:pt x="1562" y="2731"/>
                    <a:pt x="1517" y="2775"/>
                  </a:cubicBezTo>
                  <a:lnTo>
                    <a:pt x="1071" y="2775"/>
                  </a:lnTo>
                  <a:cubicBezTo>
                    <a:pt x="812" y="2775"/>
                    <a:pt x="607" y="2659"/>
                    <a:pt x="455" y="2552"/>
                  </a:cubicBezTo>
                  <a:cubicBezTo>
                    <a:pt x="607" y="2445"/>
                    <a:pt x="812" y="2338"/>
                    <a:pt x="1071" y="2338"/>
                  </a:cubicBezTo>
                  <a:close/>
                  <a:moveTo>
                    <a:pt x="4033" y="2338"/>
                  </a:moveTo>
                  <a:cubicBezTo>
                    <a:pt x="4292" y="2338"/>
                    <a:pt x="4506" y="2445"/>
                    <a:pt x="4648" y="2552"/>
                  </a:cubicBezTo>
                  <a:cubicBezTo>
                    <a:pt x="4506" y="2659"/>
                    <a:pt x="4292" y="2775"/>
                    <a:pt x="4033" y="2775"/>
                  </a:cubicBezTo>
                  <a:lnTo>
                    <a:pt x="3569" y="2748"/>
                  </a:lnTo>
                  <a:cubicBezTo>
                    <a:pt x="3533" y="2713"/>
                    <a:pt x="3489" y="2677"/>
                    <a:pt x="3444" y="2641"/>
                  </a:cubicBezTo>
                  <a:lnTo>
                    <a:pt x="4372" y="2552"/>
                  </a:lnTo>
                  <a:lnTo>
                    <a:pt x="3462" y="2454"/>
                  </a:lnTo>
                  <a:cubicBezTo>
                    <a:pt x="3506" y="2418"/>
                    <a:pt x="3551" y="2374"/>
                    <a:pt x="3596" y="2338"/>
                  </a:cubicBezTo>
                  <a:close/>
                  <a:moveTo>
                    <a:pt x="2650" y="3453"/>
                  </a:moveTo>
                  <a:cubicBezTo>
                    <a:pt x="2686" y="3498"/>
                    <a:pt x="2730" y="3551"/>
                    <a:pt x="2775" y="3587"/>
                  </a:cubicBezTo>
                  <a:lnTo>
                    <a:pt x="2775" y="4033"/>
                  </a:lnTo>
                  <a:cubicBezTo>
                    <a:pt x="2775" y="4292"/>
                    <a:pt x="2659" y="4506"/>
                    <a:pt x="2552" y="4649"/>
                  </a:cubicBezTo>
                  <a:cubicBezTo>
                    <a:pt x="2445" y="4506"/>
                    <a:pt x="2338" y="4292"/>
                    <a:pt x="2338" y="4033"/>
                  </a:cubicBezTo>
                  <a:lnTo>
                    <a:pt x="2365" y="3569"/>
                  </a:lnTo>
                  <a:cubicBezTo>
                    <a:pt x="2400" y="3533"/>
                    <a:pt x="2427" y="3489"/>
                    <a:pt x="2463" y="3453"/>
                  </a:cubicBezTo>
                  <a:lnTo>
                    <a:pt x="2552" y="4363"/>
                  </a:lnTo>
                  <a:lnTo>
                    <a:pt x="2650" y="3453"/>
                  </a:lnTo>
                  <a:close/>
                  <a:moveTo>
                    <a:pt x="2552" y="1"/>
                  </a:moveTo>
                  <a:cubicBezTo>
                    <a:pt x="2552" y="1"/>
                    <a:pt x="2026" y="411"/>
                    <a:pt x="2026" y="1071"/>
                  </a:cubicBezTo>
                  <a:cubicBezTo>
                    <a:pt x="2026" y="1071"/>
                    <a:pt x="1963" y="1053"/>
                    <a:pt x="1874" y="1053"/>
                  </a:cubicBezTo>
                  <a:cubicBezTo>
                    <a:pt x="1758" y="1053"/>
                    <a:pt x="1580" y="1089"/>
                    <a:pt x="1392" y="1276"/>
                  </a:cubicBezTo>
                  <a:cubicBezTo>
                    <a:pt x="1392" y="1276"/>
                    <a:pt x="2204" y="1553"/>
                    <a:pt x="2489" y="2320"/>
                  </a:cubicBezTo>
                  <a:cubicBezTo>
                    <a:pt x="2409" y="2338"/>
                    <a:pt x="2338" y="2400"/>
                    <a:pt x="2320" y="2490"/>
                  </a:cubicBezTo>
                  <a:cubicBezTo>
                    <a:pt x="1553" y="2204"/>
                    <a:pt x="1276" y="1392"/>
                    <a:pt x="1276" y="1392"/>
                  </a:cubicBezTo>
                  <a:cubicBezTo>
                    <a:pt x="955" y="1714"/>
                    <a:pt x="1071" y="2017"/>
                    <a:pt x="1071" y="2017"/>
                  </a:cubicBezTo>
                  <a:cubicBezTo>
                    <a:pt x="411" y="2017"/>
                    <a:pt x="0" y="2552"/>
                    <a:pt x="0" y="2552"/>
                  </a:cubicBezTo>
                  <a:cubicBezTo>
                    <a:pt x="0" y="2552"/>
                    <a:pt x="411" y="3087"/>
                    <a:pt x="1071" y="3087"/>
                  </a:cubicBezTo>
                  <a:cubicBezTo>
                    <a:pt x="1071" y="3087"/>
                    <a:pt x="955" y="3391"/>
                    <a:pt x="1276" y="3721"/>
                  </a:cubicBezTo>
                  <a:cubicBezTo>
                    <a:pt x="1276" y="3721"/>
                    <a:pt x="1553" y="2900"/>
                    <a:pt x="2320" y="2623"/>
                  </a:cubicBezTo>
                  <a:cubicBezTo>
                    <a:pt x="2338" y="2704"/>
                    <a:pt x="2409" y="2766"/>
                    <a:pt x="2489" y="2793"/>
                  </a:cubicBezTo>
                  <a:cubicBezTo>
                    <a:pt x="2204" y="3560"/>
                    <a:pt x="1392" y="3828"/>
                    <a:pt x="1392" y="3828"/>
                  </a:cubicBezTo>
                  <a:cubicBezTo>
                    <a:pt x="1580" y="4015"/>
                    <a:pt x="1758" y="4060"/>
                    <a:pt x="1874" y="4060"/>
                  </a:cubicBezTo>
                  <a:cubicBezTo>
                    <a:pt x="1963" y="4060"/>
                    <a:pt x="2026" y="4033"/>
                    <a:pt x="2026" y="4033"/>
                  </a:cubicBezTo>
                  <a:cubicBezTo>
                    <a:pt x="2026" y="4702"/>
                    <a:pt x="2552" y="5112"/>
                    <a:pt x="2552" y="5112"/>
                  </a:cubicBezTo>
                  <a:cubicBezTo>
                    <a:pt x="2552" y="5112"/>
                    <a:pt x="3087" y="4702"/>
                    <a:pt x="3087" y="4033"/>
                  </a:cubicBezTo>
                  <a:cubicBezTo>
                    <a:pt x="3087" y="4033"/>
                    <a:pt x="3150" y="4060"/>
                    <a:pt x="3239" y="4060"/>
                  </a:cubicBezTo>
                  <a:cubicBezTo>
                    <a:pt x="3355" y="4060"/>
                    <a:pt x="3533" y="4015"/>
                    <a:pt x="3721" y="3828"/>
                  </a:cubicBezTo>
                  <a:cubicBezTo>
                    <a:pt x="3721" y="3828"/>
                    <a:pt x="2900" y="3560"/>
                    <a:pt x="2623" y="2793"/>
                  </a:cubicBezTo>
                  <a:cubicBezTo>
                    <a:pt x="2704" y="2766"/>
                    <a:pt x="2766" y="2704"/>
                    <a:pt x="2793" y="2623"/>
                  </a:cubicBezTo>
                  <a:cubicBezTo>
                    <a:pt x="3560" y="2900"/>
                    <a:pt x="3837" y="3721"/>
                    <a:pt x="3837" y="3721"/>
                  </a:cubicBezTo>
                  <a:cubicBezTo>
                    <a:pt x="4158" y="3391"/>
                    <a:pt x="4033" y="3087"/>
                    <a:pt x="4033" y="3087"/>
                  </a:cubicBezTo>
                  <a:cubicBezTo>
                    <a:pt x="4702" y="3087"/>
                    <a:pt x="5112" y="2552"/>
                    <a:pt x="5112" y="2552"/>
                  </a:cubicBezTo>
                  <a:cubicBezTo>
                    <a:pt x="5112" y="2552"/>
                    <a:pt x="4702" y="2017"/>
                    <a:pt x="4033" y="2017"/>
                  </a:cubicBezTo>
                  <a:cubicBezTo>
                    <a:pt x="4033" y="2017"/>
                    <a:pt x="4158" y="1714"/>
                    <a:pt x="3837" y="1392"/>
                  </a:cubicBezTo>
                  <a:cubicBezTo>
                    <a:pt x="3837" y="1392"/>
                    <a:pt x="3560" y="2204"/>
                    <a:pt x="2793" y="2490"/>
                  </a:cubicBezTo>
                  <a:cubicBezTo>
                    <a:pt x="2766" y="2400"/>
                    <a:pt x="2704" y="2338"/>
                    <a:pt x="2623" y="2320"/>
                  </a:cubicBezTo>
                  <a:cubicBezTo>
                    <a:pt x="2900" y="1553"/>
                    <a:pt x="3721" y="1276"/>
                    <a:pt x="3721" y="1276"/>
                  </a:cubicBezTo>
                  <a:cubicBezTo>
                    <a:pt x="3533" y="1089"/>
                    <a:pt x="3355" y="1053"/>
                    <a:pt x="3239" y="1053"/>
                  </a:cubicBezTo>
                  <a:cubicBezTo>
                    <a:pt x="3150" y="1053"/>
                    <a:pt x="3087" y="1071"/>
                    <a:pt x="3087" y="1071"/>
                  </a:cubicBezTo>
                  <a:cubicBezTo>
                    <a:pt x="3087" y="411"/>
                    <a:pt x="2552" y="1"/>
                    <a:pt x="2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9" name="Google Shape;20019;p43"/>
          <p:cNvGrpSpPr/>
          <p:nvPr/>
        </p:nvGrpSpPr>
        <p:grpSpPr>
          <a:xfrm>
            <a:off x="4309102" y="3932024"/>
            <a:ext cx="525795" cy="525795"/>
            <a:chOff x="910895" y="1193520"/>
            <a:chExt cx="154732" cy="154732"/>
          </a:xfrm>
        </p:grpSpPr>
        <p:grpSp>
          <p:nvGrpSpPr>
            <p:cNvPr id="20020" name="Google Shape;20020;p43"/>
            <p:cNvGrpSpPr/>
            <p:nvPr/>
          </p:nvGrpSpPr>
          <p:grpSpPr>
            <a:xfrm>
              <a:off x="924937" y="1207290"/>
              <a:ext cx="126920" cy="126920"/>
              <a:chOff x="924937" y="1207290"/>
              <a:chExt cx="126920" cy="126920"/>
            </a:xfrm>
          </p:grpSpPr>
          <p:sp>
            <p:nvSpPr>
              <p:cNvPr id="20021" name="Google Shape;20021;p43"/>
              <p:cNvSpPr/>
              <p:nvPr/>
            </p:nvSpPr>
            <p:spPr>
              <a:xfrm>
                <a:off x="924937" y="1264273"/>
                <a:ext cx="36466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38" extrusionOk="0">
                    <a:moveTo>
                      <a:pt x="616" y="0"/>
                    </a:moveTo>
                    <a:cubicBezTo>
                      <a:pt x="357" y="0"/>
                      <a:pt x="143" y="107"/>
                      <a:pt x="0" y="214"/>
                    </a:cubicBezTo>
                    <a:cubicBezTo>
                      <a:pt x="143" y="321"/>
                      <a:pt x="357" y="437"/>
                      <a:pt x="616" y="437"/>
                    </a:cubicBezTo>
                    <a:lnTo>
                      <a:pt x="1053" y="437"/>
                    </a:lnTo>
                    <a:cubicBezTo>
                      <a:pt x="1098" y="393"/>
                      <a:pt x="1151" y="348"/>
                      <a:pt x="1205" y="303"/>
                    </a:cubicBezTo>
                    <a:lnTo>
                      <a:pt x="277" y="214"/>
                    </a:lnTo>
                    <a:lnTo>
                      <a:pt x="1187" y="116"/>
                    </a:lnTo>
                    <a:cubicBezTo>
                      <a:pt x="1142" y="80"/>
                      <a:pt x="1098" y="36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2" name="Google Shape;20022;p43"/>
              <p:cNvSpPr/>
              <p:nvPr/>
            </p:nvSpPr>
            <p:spPr>
              <a:xfrm>
                <a:off x="981618" y="1298015"/>
                <a:ext cx="13255" cy="3619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196" extrusionOk="0">
                    <a:moveTo>
                      <a:pt x="126" y="0"/>
                    </a:moveTo>
                    <a:cubicBezTo>
                      <a:pt x="99" y="36"/>
                      <a:pt x="63" y="80"/>
                      <a:pt x="27" y="116"/>
                    </a:cubicBezTo>
                    <a:lnTo>
                      <a:pt x="1" y="580"/>
                    </a:lnTo>
                    <a:cubicBezTo>
                      <a:pt x="1" y="839"/>
                      <a:pt x="117" y="1053"/>
                      <a:pt x="224" y="1196"/>
                    </a:cubicBezTo>
                    <a:cubicBezTo>
                      <a:pt x="331" y="1053"/>
                      <a:pt x="438" y="839"/>
                      <a:pt x="438" y="580"/>
                    </a:cubicBezTo>
                    <a:lnTo>
                      <a:pt x="438" y="134"/>
                    </a:lnTo>
                    <a:cubicBezTo>
                      <a:pt x="393" y="98"/>
                      <a:pt x="349" y="45"/>
                      <a:pt x="313" y="0"/>
                    </a:cubicBezTo>
                    <a:lnTo>
                      <a:pt x="224" y="91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3" name="Google Shape;20023;p43"/>
              <p:cNvSpPr/>
              <p:nvPr/>
            </p:nvSpPr>
            <p:spPr>
              <a:xfrm>
                <a:off x="1015360" y="1264273"/>
                <a:ext cx="36497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438" extrusionOk="0">
                    <a:moveTo>
                      <a:pt x="144" y="0"/>
                    </a:moveTo>
                    <a:cubicBezTo>
                      <a:pt x="99" y="36"/>
                      <a:pt x="54" y="80"/>
                      <a:pt x="10" y="116"/>
                    </a:cubicBezTo>
                    <a:lnTo>
                      <a:pt x="920" y="214"/>
                    </a:lnTo>
                    <a:lnTo>
                      <a:pt x="1" y="303"/>
                    </a:lnTo>
                    <a:cubicBezTo>
                      <a:pt x="37" y="339"/>
                      <a:pt x="81" y="375"/>
                      <a:pt x="117" y="410"/>
                    </a:cubicBezTo>
                    <a:lnTo>
                      <a:pt x="590" y="437"/>
                    </a:lnTo>
                    <a:cubicBezTo>
                      <a:pt x="839" y="437"/>
                      <a:pt x="1054" y="321"/>
                      <a:pt x="1205" y="214"/>
                    </a:cubicBezTo>
                    <a:cubicBezTo>
                      <a:pt x="1054" y="107"/>
                      <a:pt x="839" y="0"/>
                      <a:pt x="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4" name="Google Shape;20024;p43"/>
              <p:cNvSpPr/>
              <p:nvPr/>
            </p:nvSpPr>
            <p:spPr>
              <a:xfrm>
                <a:off x="981618" y="1207290"/>
                <a:ext cx="13255" cy="3649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206" extrusionOk="0">
                    <a:moveTo>
                      <a:pt x="224" y="1"/>
                    </a:moveTo>
                    <a:cubicBezTo>
                      <a:pt x="117" y="143"/>
                      <a:pt x="1" y="358"/>
                      <a:pt x="1" y="616"/>
                    </a:cubicBezTo>
                    <a:lnTo>
                      <a:pt x="1" y="1062"/>
                    </a:lnTo>
                    <a:cubicBezTo>
                      <a:pt x="45" y="1107"/>
                      <a:pt x="90" y="1151"/>
                      <a:pt x="126" y="1205"/>
                    </a:cubicBezTo>
                    <a:lnTo>
                      <a:pt x="224" y="277"/>
                    </a:lnTo>
                    <a:lnTo>
                      <a:pt x="313" y="1196"/>
                    </a:lnTo>
                    <a:cubicBezTo>
                      <a:pt x="349" y="1160"/>
                      <a:pt x="384" y="1125"/>
                      <a:pt x="411" y="1089"/>
                    </a:cubicBezTo>
                    <a:lnTo>
                      <a:pt x="438" y="616"/>
                    </a:lnTo>
                    <a:cubicBezTo>
                      <a:pt x="438" y="358"/>
                      <a:pt x="331" y="143"/>
                      <a:pt x="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25" name="Google Shape;20025;p43"/>
            <p:cNvSpPr/>
            <p:nvPr/>
          </p:nvSpPr>
          <p:spPr>
            <a:xfrm>
              <a:off x="910895" y="1193520"/>
              <a:ext cx="154732" cy="154732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2" y="456"/>
                  </a:moveTo>
                  <a:cubicBezTo>
                    <a:pt x="2659" y="598"/>
                    <a:pt x="2775" y="813"/>
                    <a:pt x="2775" y="1071"/>
                  </a:cubicBezTo>
                  <a:lnTo>
                    <a:pt x="2748" y="1544"/>
                  </a:lnTo>
                  <a:cubicBezTo>
                    <a:pt x="2712" y="1580"/>
                    <a:pt x="2686" y="1615"/>
                    <a:pt x="2650" y="1651"/>
                  </a:cubicBezTo>
                  <a:lnTo>
                    <a:pt x="2552" y="732"/>
                  </a:lnTo>
                  <a:lnTo>
                    <a:pt x="2463" y="1660"/>
                  </a:lnTo>
                  <a:cubicBezTo>
                    <a:pt x="2418" y="1606"/>
                    <a:pt x="2382" y="1562"/>
                    <a:pt x="2338" y="1517"/>
                  </a:cubicBezTo>
                  <a:lnTo>
                    <a:pt x="2338" y="1071"/>
                  </a:lnTo>
                  <a:cubicBezTo>
                    <a:pt x="2338" y="813"/>
                    <a:pt x="2445" y="598"/>
                    <a:pt x="2552" y="456"/>
                  </a:cubicBezTo>
                  <a:close/>
                  <a:moveTo>
                    <a:pt x="1517" y="2338"/>
                  </a:moveTo>
                  <a:cubicBezTo>
                    <a:pt x="1562" y="2374"/>
                    <a:pt x="1606" y="2418"/>
                    <a:pt x="1651" y="2454"/>
                  </a:cubicBezTo>
                  <a:lnTo>
                    <a:pt x="741" y="2552"/>
                  </a:lnTo>
                  <a:lnTo>
                    <a:pt x="1669" y="2641"/>
                  </a:lnTo>
                  <a:cubicBezTo>
                    <a:pt x="1615" y="2686"/>
                    <a:pt x="1562" y="2731"/>
                    <a:pt x="1517" y="2775"/>
                  </a:cubicBezTo>
                  <a:lnTo>
                    <a:pt x="1071" y="2775"/>
                  </a:lnTo>
                  <a:cubicBezTo>
                    <a:pt x="812" y="2775"/>
                    <a:pt x="607" y="2659"/>
                    <a:pt x="455" y="2552"/>
                  </a:cubicBezTo>
                  <a:cubicBezTo>
                    <a:pt x="607" y="2445"/>
                    <a:pt x="812" y="2338"/>
                    <a:pt x="1071" y="2338"/>
                  </a:cubicBezTo>
                  <a:close/>
                  <a:moveTo>
                    <a:pt x="4033" y="2338"/>
                  </a:moveTo>
                  <a:cubicBezTo>
                    <a:pt x="4292" y="2338"/>
                    <a:pt x="4506" y="2445"/>
                    <a:pt x="4648" y="2552"/>
                  </a:cubicBezTo>
                  <a:cubicBezTo>
                    <a:pt x="4506" y="2659"/>
                    <a:pt x="4292" y="2775"/>
                    <a:pt x="4033" y="2775"/>
                  </a:cubicBezTo>
                  <a:lnTo>
                    <a:pt x="3569" y="2748"/>
                  </a:lnTo>
                  <a:cubicBezTo>
                    <a:pt x="3533" y="2713"/>
                    <a:pt x="3489" y="2677"/>
                    <a:pt x="3444" y="2641"/>
                  </a:cubicBezTo>
                  <a:lnTo>
                    <a:pt x="4372" y="2552"/>
                  </a:lnTo>
                  <a:lnTo>
                    <a:pt x="3462" y="2454"/>
                  </a:lnTo>
                  <a:cubicBezTo>
                    <a:pt x="3506" y="2418"/>
                    <a:pt x="3551" y="2374"/>
                    <a:pt x="3596" y="2338"/>
                  </a:cubicBezTo>
                  <a:close/>
                  <a:moveTo>
                    <a:pt x="2650" y="3453"/>
                  </a:moveTo>
                  <a:cubicBezTo>
                    <a:pt x="2686" y="3498"/>
                    <a:pt x="2730" y="3551"/>
                    <a:pt x="2775" y="3587"/>
                  </a:cubicBezTo>
                  <a:lnTo>
                    <a:pt x="2775" y="4033"/>
                  </a:lnTo>
                  <a:cubicBezTo>
                    <a:pt x="2775" y="4292"/>
                    <a:pt x="2659" y="4506"/>
                    <a:pt x="2552" y="4649"/>
                  </a:cubicBezTo>
                  <a:cubicBezTo>
                    <a:pt x="2445" y="4506"/>
                    <a:pt x="2338" y="4292"/>
                    <a:pt x="2338" y="4033"/>
                  </a:cubicBezTo>
                  <a:lnTo>
                    <a:pt x="2365" y="3569"/>
                  </a:lnTo>
                  <a:cubicBezTo>
                    <a:pt x="2400" y="3533"/>
                    <a:pt x="2427" y="3489"/>
                    <a:pt x="2463" y="3453"/>
                  </a:cubicBezTo>
                  <a:lnTo>
                    <a:pt x="2552" y="4363"/>
                  </a:lnTo>
                  <a:lnTo>
                    <a:pt x="2650" y="3453"/>
                  </a:lnTo>
                  <a:close/>
                  <a:moveTo>
                    <a:pt x="2552" y="1"/>
                  </a:moveTo>
                  <a:cubicBezTo>
                    <a:pt x="2552" y="1"/>
                    <a:pt x="2026" y="411"/>
                    <a:pt x="2026" y="1071"/>
                  </a:cubicBezTo>
                  <a:cubicBezTo>
                    <a:pt x="2026" y="1071"/>
                    <a:pt x="1963" y="1053"/>
                    <a:pt x="1874" y="1053"/>
                  </a:cubicBezTo>
                  <a:cubicBezTo>
                    <a:pt x="1758" y="1053"/>
                    <a:pt x="1580" y="1089"/>
                    <a:pt x="1392" y="1276"/>
                  </a:cubicBezTo>
                  <a:cubicBezTo>
                    <a:pt x="1392" y="1276"/>
                    <a:pt x="2204" y="1553"/>
                    <a:pt x="2489" y="2320"/>
                  </a:cubicBezTo>
                  <a:cubicBezTo>
                    <a:pt x="2409" y="2338"/>
                    <a:pt x="2338" y="2400"/>
                    <a:pt x="2320" y="2490"/>
                  </a:cubicBezTo>
                  <a:cubicBezTo>
                    <a:pt x="1553" y="2204"/>
                    <a:pt x="1276" y="1392"/>
                    <a:pt x="1276" y="1392"/>
                  </a:cubicBezTo>
                  <a:cubicBezTo>
                    <a:pt x="955" y="1714"/>
                    <a:pt x="1071" y="2017"/>
                    <a:pt x="1071" y="2017"/>
                  </a:cubicBezTo>
                  <a:cubicBezTo>
                    <a:pt x="411" y="2017"/>
                    <a:pt x="0" y="2552"/>
                    <a:pt x="0" y="2552"/>
                  </a:cubicBezTo>
                  <a:cubicBezTo>
                    <a:pt x="0" y="2552"/>
                    <a:pt x="411" y="3087"/>
                    <a:pt x="1071" y="3087"/>
                  </a:cubicBezTo>
                  <a:cubicBezTo>
                    <a:pt x="1071" y="3087"/>
                    <a:pt x="955" y="3391"/>
                    <a:pt x="1276" y="3721"/>
                  </a:cubicBezTo>
                  <a:cubicBezTo>
                    <a:pt x="1276" y="3721"/>
                    <a:pt x="1553" y="2900"/>
                    <a:pt x="2320" y="2623"/>
                  </a:cubicBezTo>
                  <a:cubicBezTo>
                    <a:pt x="2338" y="2704"/>
                    <a:pt x="2409" y="2766"/>
                    <a:pt x="2489" y="2793"/>
                  </a:cubicBezTo>
                  <a:cubicBezTo>
                    <a:pt x="2204" y="3560"/>
                    <a:pt x="1392" y="3828"/>
                    <a:pt x="1392" y="3828"/>
                  </a:cubicBezTo>
                  <a:cubicBezTo>
                    <a:pt x="1580" y="4015"/>
                    <a:pt x="1758" y="4060"/>
                    <a:pt x="1874" y="4060"/>
                  </a:cubicBezTo>
                  <a:cubicBezTo>
                    <a:pt x="1963" y="4060"/>
                    <a:pt x="2026" y="4033"/>
                    <a:pt x="2026" y="4033"/>
                  </a:cubicBezTo>
                  <a:cubicBezTo>
                    <a:pt x="2026" y="4702"/>
                    <a:pt x="2552" y="5112"/>
                    <a:pt x="2552" y="5112"/>
                  </a:cubicBezTo>
                  <a:cubicBezTo>
                    <a:pt x="2552" y="5112"/>
                    <a:pt x="3087" y="4702"/>
                    <a:pt x="3087" y="4033"/>
                  </a:cubicBezTo>
                  <a:cubicBezTo>
                    <a:pt x="3087" y="4033"/>
                    <a:pt x="3150" y="4060"/>
                    <a:pt x="3239" y="4060"/>
                  </a:cubicBezTo>
                  <a:cubicBezTo>
                    <a:pt x="3355" y="4060"/>
                    <a:pt x="3533" y="4015"/>
                    <a:pt x="3721" y="3828"/>
                  </a:cubicBezTo>
                  <a:cubicBezTo>
                    <a:pt x="3721" y="3828"/>
                    <a:pt x="2900" y="3560"/>
                    <a:pt x="2623" y="2793"/>
                  </a:cubicBezTo>
                  <a:cubicBezTo>
                    <a:pt x="2704" y="2766"/>
                    <a:pt x="2766" y="2704"/>
                    <a:pt x="2793" y="2623"/>
                  </a:cubicBezTo>
                  <a:cubicBezTo>
                    <a:pt x="3560" y="2900"/>
                    <a:pt x="3837" y="3721"/>
                    <a:pt x="3837" y="3721"/>
                  </a:cubicBezTo>
                  <a:cubicBezTo>
                    <a:pt x="4158" y="3391"/>
                    <a:pt x="4033" y="3087"/>
                    <a:pt x="4033" y="3087"/>
                  </a:cubicBezTo>
                  <a:cubicBezTo>
                    <a:pt x="4702" y="3087"/>
                    <a:pt x="5112" y="2552"/>
                    <a:pt x="5112" y="2552"/>
                  </a:cubicBezTo>
                  <a:cubicBezTo>
                    <a:pt x="5112" y="2552"/>
                    <a:pt x="4702" y="2017"/>
                    <a:pt x="4033" y="2017"/>
                  </a:cubicBezTo>
                  <a:cubicBezTo>
                    <a:pt x="4033" y="2017"/>
                    <a:pt x="4158" y="1714"/>
                    <a:pt x="3837" y="1392"/>
                  </a:cubicBezTo>
                  <a:cubicBezTo>
                    <a:pt x="3837" y="1392"/>
                    <a:pt x="3560" y="2204"/>
                    <a:pt x="2793" y="2490"/>
                  </a:cubicBezTo>
                  <a:cubicBezTo>
                    <a:pt x="2766" y="2400"/>
                    <a:pt x="2704" y="2338"/>
                    <a:pt x="2623" y="2320"/>
                  </a:cubicBezTo>
                  <a:cubicBezTo>
                    <a:pt x="2900" y="1553"/>
                    <a:pt x="3721" y="1276"/>
                    <a:pt x="3721" y="1276"/>
                  </a:cubicBezTo>
                  <a:cubicBezTo>
                    <a:pt x="3533" y="1089"/>
                    <a:pt x="3355" y="1053"/>
                    <a:pt x="3239" y="1053"/>
                  </a:cubicBezTo>
                  <a:cubicBezTo>
                    <a:pt x="3150" y="1053"/>
                    <a:pt x="3087" y="1071"/>
                    <a:pt x="3087" y="1071"/>
                  </a:cubicBezTo>
                  <a:cubicBezTo>
                    <a:pt x="3087" y="411"/>
                    <a:pt x="2552" y="1"/>
                    <a:pt x="2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6" name="Google Shape;20026;p43"/>
          <p:cNvGrpSpPr/>
          <p:nvPr/>
        </p:nvGrpSpPr>
        <p:grpSpPr>
          <a:xfrm>
            <a:off x="664199" y="1567900"/>
            <a:ext cx="1511158" cy="1421708"/>
            <a:chOff x="-24537" y="802897"/>
            <a:chExt cx="260015" cy="244612"/>
          </a:xfrm>
        </p:grpSpPr>
        <p:grpSp>
          <p:nvGrpSpPr>
            <p:cNvPr id="20027" name="Google Shape;20027;p43"/>
            <p:cNvGrpSpPr/>
            <p:nvPr/>
          </p:nvGrpSpPr>
          <p:grpSpPr>
            <a:xfrm>
              <a:off x="-19980" y="807054"/>
              <a:ext cx="250573" cy="232748"/>
              <a:chOff x="-20239" y="807467"/>
              <a:chExt cx="250573" cy="232748"/>
            </a:xfrm>
          </p:grpSpPr>
          <p:sp>
            <p:nvSpPr>
              <p:cNvPr id="20028" name="Google Shape;20028;p43"/>
              <p:cNvSpPr/>
              <p:nvPr/>
            </p:nvSpPr>
            <p:spPr>
              <a:xfrm>
                <a:off x="66159" y="884968"/>
                <a:ext cx="105041" cy="15524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30" extrusionOk="0">
                    <a:moveTo>
                      <a:pt x="0" y="0"/>
                    </a:moveTo>
                    <a:lnTo>
                      <a:pt x="63" y="4603"/>
                    </a:lnTo>
                    <a:lnTo>
                      <a:pt x="1722" y="4237"/>
                    </a:lnTo>
                    <a:lnTo>
                      <a:pt x="1758" y="3185"/>
                    </a:lnTo>
                    <a:lnTo>
                      <a:pt x="1838" y="4255"/>
                    </a:lnTo>
                    <a:lnTo>
                      <a:pt x="3471" y="5130"/>
                    </a:lnTo>
                    <a:lnTo>
                      <a:pt x="3399" y="526"/>
                    </a:lnTo>
                    <a:lnTo>
                      <a:pt x="3319" y="509"/>
                    </a:lnTo>
                    <a:lnTo>
                      <a:pt x="3364" y="4862"/>
                    </a:lnTo>
                    <a:lnTo>
                      <a:pt x="3203" y="491"/>
                    </a:lnTo>
                    <a:lnTo>
                      <a:pt x="197" y="27"/>
                    </a:lnTo>
                    <a:lnTo>
                      <a:pt x="232" y="4380"/>
                    </a:lnTo>
                    <a:lnTo>
                      <a:pt x="8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9" name="Google Shape;20029;p43"/>
              <p:cNvSpPr/>
              <p:nvPr/>
            </p:nvSpPr>
            <p:spPr>
              <a:xfrm>
                <a:off x="-20239" y="807467"/>
                <a:ext cx="250573" cy="91816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3034" extrusionOk="0">
                    <a:moveTo>
                      <a:pt x="331" y="1276"/>
                    </a:moveTo>
                    <a:cubicBezTo>
                      <a:pt x="331" y="1277"/>
                      <a:pt x="367" y="1285"/>
                      <a:pt x="429" y="1294"/>
                    </a:cubicBezTo>
                    <a:cubicBezTo>
                      <a:pt x="491" y="1303"/>
                      <a:pt x="581" y="1312"/>
                      <a:pt x="697" y="1330"/>
                    </a:cubicBezTo>
                    <a:cubicBezTo>
                      <a:pt x="804" y="1348"/>
                      <a:pt x="928" y="1375"/>
                      <a:pt x="1062" y="1392"/>
                    </a:cubicBezTo>
                    <a:cubicBezTo>
                      <a:pt x="1196" y="1419"/>
                      <a:pt x="1339" y="1446"/>
                      <a:pt x="1482" y="1473"/>
                    </a:cubicBezTo>
                    <a:cubicBezTo>
                      <a:pt x="1624" y="1499"/>
                      <a:pt x="1776" y="1526"/>
                      <a:pt x="1910" y="1553"/>
                    </a:cubicBezTo>
                    <a:cubicBezTo>
                      <a:pt x="2044" y="1580"/>
                      <a:pt x="2169" y="1606"/>
                      <a:pt x="2276" y="1624"/>
                    </a:cubicBezTo>
                    <a:cubicBezTo>
                      <a:pt x="2383" y="1651"/>
                      <a:pt x="2472" y="1669"/>
                      <a:pt x="2534" y="1687"/>
                    </a:cubicBezTo>
                    <a:cubicBezTo>
                      <a:pt x="2597" y="1696"/>
                      <a:pt x="2632" y="1705"/>
                      <a:pt x="2632" y="1705"/>
                    </a:cubicBezTo>
                    <a:cubicBezTo>
                      <a:pt x="2632" y="1705"/>
                      <a:pt x="2597" y="1705"/>
                      <a:pt x="2534" y="1696"/>
                    </a:cubicBezTo>
                    <a:cubicBezTo>
                      <a:pt x="2472" y="1678"/>
                      <a:pt x="2383" y="1669"/>
                      <a:pt x="2267" y="1651"/>
                    </a:cubicBezTo>
                    <a:cubicBezTo>
                      <a:pt x="2160" y="1633"/>
                      <a:pt x="2035" y="1615"/>
                      <a:pt x="1901" y="1589"/>
                    </a:cubicBezTo>
                    <a:cubicBezTo>
                      <a:pt x="1767" y="1562"/>
                      <a:pt x="1624" y="1535"/>
                      <a:pt x="1482" y="1508"/>
                    </a:cubicBezTo>
                    <a:cubicBezTo>
                      <a:pt x="1330" y="1482"/>
                      <a:pt x="1187" y="1455"/>
                      <a:pt x="1053" y="1428"/>
                    </a:cubicBezTo>
                    <a:cubicBezTo>
                      <a:pt x="920" y="1401"/>
                      <a:pt x="795" y="1375"/>
                      <a:pt x="688" y="1357"/>
                    </a:cubicBezTo>
                    <a:cubicBezTo>
                      <a:pt x="581" y="1330"/>
                      <a:pt x="491" y="1312"/>
                      <a:pt x="429" y="1303"/>
                    </a:cubicBezTo>
                    <a:cubicBezTo>
                      <a:pt x="367" y="1285"/>
                      <a:pt x="331" y="1277"/>
                      <a:pt x="331" y="1276"/>
                    </a:cubicBezTo>
                    <a:close/>
                    <a:moveTo>
                      <a:pt x="304" y="1339"/>
                    </a:moveTo>
                    <a:cubicBezTo>
                      <a:pt x="304" y="1339"/>
                      <a:pt x="768" y="1428"/>
                      <a:pt x="1473" y="1553"/>
                    </a:cubicBezTo>
                    <a:cubicBezTo>
                      <a:pt x="1830" y="1615"/>
                      <a:pt x="2240" y="1687"/>
                      <a:pt x="2677" y="1767"/>
                    </a:cubicBezTo>
                    <a:cubicBezTo>
                      <a:pt x="3114" y="1847"/>
                      <a:pt x="3587" y="1937"/>
                      <a:pt x="4051" y="2017"/>
                    </a:cubicBezTo>
                    <a:cubicBezTo>
                      <a:pt x="4524" y="2106"/>
                      <a:pt x="4988" y="2195"/>
                      <a:pt x="5425" y="2284"/>
                    </a:cubicBezTo>
                    <a:cubicBezTo>
                      <a:pt x="5862" y="2365"/>
                      <a:pt x="6272" y="2445"/>
                      <a:pt x="6629" y="2507"/>
                    </a:cubicBezTo>
                    <a:cubicBezTo>
                      <a:pt x="7325" y="2650"/>
                      <a:pt x="7798" y="2739"/>
                      <a:pt x="7798" y="2739"/>
                    </a:cubicBezTo>
                    <a:cubicBezTo>
                      <a:pt x="7798" y="2739"/>
                      <a:pt x="7325" y="2659"/>
                      <a:pt x="6620" y="2534"/>
                    </a:cubicBezTo>
                    <a:cubicBezTo>
                      <a:pt x="6272" y="2472"/>
                      <a:pt x="5862" y="2392"/>
                      <a:pt x="5425" y="2311"/>
                    </a:cubicBezTo>
                    <a:cubicBezTo>
                      <a:pt x="4979" y="2231"/>
                      <a:pt x="4515" y="2151"/>
                      <a:pt x="4042" y="2061"/>
                    </a:cubicBezTo>
                    <a:cubicBezTo>
                      <a:pt x="3578" y="1972"/>
                      <a:pt x="3105" y="1883"/>
                      <a:pt x="2668" y="1803"/>
                    </a:cubicBezTo>
                    <a:cubicBezTo>
                      <a:pt x="2231" y="1714"/>
                      <a:pt x="1821" y="1642"/>
                      <a:pt x="1473" y="1571"/>
                    </a:cubicBezTo>
                    <a:cubicBezTo>
                      <a:pt x="768" y="1437"/>
                      <a:pt x="304" y="1339"/>
                      <a:pt x="304" y="1339"/>
                    </a:cubicBezTo>
                    <a:close/>
                    <a:moveTo>
                      <a:pt x="527" y="1"/>
                    </a:moveTo>
                    <a:cubicBezTo>
                      <a:pt x="438" y="429"/>
                      <a:pt x="358" y="857"/>
                      <a:pt x="268" y="1285"/>
                    </a:cubicBezTo>
                    <a:lnTo>
                      <a:pt x="19" y="2561"/>
                    </a:lnTo>
                    <a:lnTo>
                      <a:pt x="1" y="2650"/>
                    </a:lnTo>
                    <a:lnTo>
                      <a:pt x="72" y="2588"/>
                    </a:lnTo>
                    <a:cubicBezTo>
                      <a:pt x="197" y="2490"/>
                      <a:pt x="331" y="2400"/>
                      <a:pt x="474" y="2329"/>
                    </a:cubicBezTo>
                    <a:cubicBezTo>
                      <a:pt x="616" y="2258"/>
                      <a:pt x="777" y="2204"/>
                      <a:pt x="937" y="2177"/>
                    </a:cubicBezTo>
                    <a:cubicBezTo>
                      <a:pt x="1089" y="2151"/>
                      <a:pt x="1259" y="2133"/>
                      <a:pt x="1419" y="2124"/>
                    </a:cubicBezTo>
                    <a:cubicBezTo>
                      <a:pt x="1580" y="2124"/>
                      <a:pt x="1749" y="2124"/>
                      <a:pt x="1910" y="2133"/>
                    </a:cubicBezTo>
                    <a:cubicBezTo>
                      <a:pt x="2070" y="2133"/>
                      <a:pt x="2231" y="2142"/>
                      <a:pt x="2400" y="2160"/>
                    </a:cubicBezTo>
                    <a:cubicBezTo>
                      <a:pt x="2561" y="2168"/>
                      <a:pt x="2722" y="2186"/>
                      <a:pt x="2891" y="2204"/>
                    </a:cubicBezTo>
                    <a:cubicBezTo>
                      <a:pt x="3052" y="2213"/>
                      <a:pt x="3212" y="2231"/>
                      <a:pt x="3382" y="2249"/>
                    </a:cubicBezTo>
                    <a:cubicBezTo>
                      <a:pt x="3542" y="2267"/>
                      <a:pt x="3703" y="2284"/>
                      <a:pt x="3864" y="2311"/>
                    </a:cubicBezTo>
                    <a:cubicBezTo>
                      <a:pt x="4033" y="2329"/>
                      <a:pt x="4194" y="2356"/>
                      <a:pt x="4354" y="2374"/>
                    </a:cubicBezTo>
                    <a:lnTo>
                      <a:pt x="4845" y="2445"/>
                    </a:lnTo>
                    <a:cubicBezTo>
                      <a:pt x="5166" y="2490"/>
                      <a:pt x="5496" y="2543"/>
                      <a:pt x="5817" y="2597"/>
                    </a:cubicBezTo>
                    <a:lnTo>
                      <a:pt x="6790" y="2757"/>
                    </a:lnTo>
                    <a:lnTo>
                      <a:pt x="7762" y="2918"/>
                    </a:lnTo>
                    <a:cubicBezTo>
                      <a:pt x="7441" y="2846"/>
                      <a:pt x="7120" y="2784"/>
                      <a:pt x="6799" y="2722"/>
                    </a:cubicBezTo>
                    <a:cubicBezTo>
                      <a:pt x="6629" y="2695"/>
                      <a:pt x="6468" y="2659"/>
                      <a:pt x="6308" y="2632"/>
                    </a:cubicBezTo>
                    <a:lnTo>
                      <a:pt x="5826" y="2543"/>
                    </a:lnTo>
                    <a:cubicBezTo>
                      <a:pt x="5505" y="2490"/>
                      <a:pt x="5175" y="2436"/>
                      <a:pt x="4854" y="2383"/>
                    </a:cubicBezTo>
                    <a:cubicBezTo>
                      <a:pt x="4693" y="2356"/>
                      <a:pt x="4524" y="2329"/>
                      <a:pt x="4363" y="2311"/>
                    </a:cubicBezTo>
                    <a:cubicBezTo>
                      <a:pt x="4203" y="2284"/>
                      <a:pt x="4042" y="2258"/>
                      <a:pt x="3872" y="2240"/>
                    </a:cubicBezTo>
                    <a:cubicBezTo>
                      <a:pt x="3712" y="2213"/>
                      <a:pt x="3551" y="2195"/>
                      <a:pt x="3391" y="2177"/>
                    </a:cubicBezTo>
                    <a:cubicBezTo>
                      <a:pt x="3221" y="2160"/>
                      <a:pt x="3061" y="2142"/>
                      <a:pt x="2900" y="2124"/>
                    </a:cubicBezTo>
                    <a:cubicBezTo>
                      <a:pt x="2570" y="2088"/>
                      <a:pt x="2240" y="2061"/>
                      <a:pt x="1910" y="2053"/>
                    </a:cubicBezTo>
                    <a:cubicBezTo>
                      <a:pt x="1830" y="2048"/>
                      <a:pt x="1747" y="2046"/>
                      <a:pt x="1664" y="2046"/>
                    </a:cubicBezTo>
                    <a:cubicBezTo>
                      <a:pt x="1582" y="2046"/>
                      <a:pt x="1499" y="2048"/>
                      <a:pt x="1419" y="2053"/>
                    </a:cubicBezTo>
                    <a:cubicBezTo>
                      <a:pt x="1250" y="2061"/>
                      <a:pt x="1080" y="2079"/>
                      <a:pt x="920" y="2106"/>
                    </a:cubicBezTo>
                    <a:cubicBezTo>
                      <a:pt x="759" y="2142"/>
                      <a:pt x="598" y="2186"/>
                      <a:pt x="447" y="2267"/>
                    </a:cubicBezTo>
                    <a:cubicBezTo>
                      <a:pt x="322" y="2329"/>
                      <a:pt x="206" y="2409"/>
                      <a:pt x="99" y="2490"/>
                    </a:cubicBezTo>
                    <a:lnTo>
                      <a:pt x="295" y="1383"/>
                    </a:lnTo>
                    <a:lnTo>
                      <a:pt x="7851" y="2793"/>
                    </a:lnTo>
                    <a:cubicBezTo>
                      <a:pt x="7851" y="2784"/>
                      <a:pt x="7851" y="2775"/>
                      <a:pt x="7860" y="2766"/>
                    </a:cubicBezTo>
                    <a:cubicBezTo>
                      <a:pt x="7872" y="2748"/>
                      <a:pt x="7882" y="2741"/>
                      <a:pt x="7890" y="2741"/>
                    </a:cubicBezTo>
                    <a:cubicBezTo>
                      <a:pt x="7922" y="2741"/>
                      <a:pt x="7942" y="2832"/>
                      <a:pt x="8012" y="2873"/>
                    </a:cubicBezTo>
                    <a:cubicBezTo>
                      <a:pt x="8101" y="2927"/>
                      <a:pt x="8226" y="2873"/>
                      <a:pt x="8172" y="2962"/>
                    </a:cubicBezTo>
                    <a:cubicBezTo>
                      <a:pt x="8155" y="2998"/>
                      <a:pt x="8128" y="3025"/>
                      <a:pt x="8092" y="3034"/>
                    </a:cubicBezTo>
                    <a:cubicBezTo>
                      <a:pt x="8172" y="3025"/>
                      <a:pt x="8244" y="2980"/>
                      <a:pt x="8262" y="2873"/>
                    </a:cubicBezTo>
                    <a:cubicBezTo>
                      <a:pt x="8279" y="2802"/>
                      <a:pt x="8262" y="2748"/>
                      <a:pt x="8226" y="2704"/>
                    </a:cubicBezTo>
                    <a:cubicBezTo>
                      <a:pt x="8226" y="2713"/>
                      <a:pt x="8226" y="2722"/>
                      <a:pt x="8217" y="2731"/>
                    </a:cubicBezTo>
                    <a:cubicBezTo>
                      <a:pt x="8208" y="2766"/>
                      <a:pt x="8199" y="2793"/>
                      <a:pt x="8190" y="2820"/>
                    </a:cubicBezTo>
                    <a:cubicBezTo>
                      <a:pt x="8181" y="2829"/>
                      <a:pt x="8181" y="2838"/>
                      <a:pt x="8181" y="2846"/>
                    </a:cubicBezTo>
                    <a:cubicBezTo>
                      <a:pt x="8172" y="2855"/>
                      <a:pt x="8172" y="2855"/>
                      <a:pt x="8172" y="2855"/>
                    </a:cubicBezTo>
                    <a:cubicBezTo>
                      <a:pt x="8172" y="2855"/>
                      <a:pt x="8172" y="2855"/>
                      <a:pt x="8172" y="2846"/>
                    </a:cubicBezTo>
                    <a:cubicBezTo>
                      <a:pt x="8172" y="2838"/>
                      <a:pt x="8172" y="2829"/>
                      <a:pt x="8172" y="2820"/>
                    </a:cubicBezTo>
                    <a:cubicBezTo>
                      <a:pt x="8172" y="2793"/>
                      <a:pt x="8163" y="2757"/>
                      <a:pt x="8163" y="2731"/>
                    </a:cubicBezTo>
                    <a:cubicBezTo>
                      <a:pt x="8155" y="2695"/>
                      <a:pt x="8146" y="2668"/>
                      <a:pt x="8137" y="2641"/>
                    </a:cubicBezTo>
                    <a:cubicBezTo>
                      <a:pt x="8128" y="2632"/>
                      <a:pt x="8110" y="2632"/>
                      <a:pt x="8101" y="2632"/>
                    </a:cubicBezTo>
                    <a:lnTo>
                      <a:pt x="8092" y="2632"/>
                    </a:lnTo>
                    <a:cubicBezTo>
                      <a:pt x="8083" y="2631"/>
                      <a:pt x="8074" y="2630"/>
                      <a:pt x="8066" y="2630"/>
                    </a:cubicBezTo>
                    <a:cubicBezTo>
                      <a:pt x="7980" y="2630"/>
                      <a:pt x="7914" y="2704"/>
                      <a:pt x="7914" y="2704"/>
                    </a:cubicBezTo>
                    <a:cubicBezTo>
                      <a:pt x="7914" y="2704"/>
                      <a:pt x="5014" y="2151"/>
                      <a:pt x="3168" y="1642"/>
                    </a:cubicBezTo>
                    <a:cubicBezTo>
                      <a:pt x="1714" y="1241"/>
                      <a:pt x="955" y="884"/>
                      <a:pt x="661" y="375"/>
                    </a:cubicBezTo>
                    <a:lnTo>
                      <a:pt x="447" y="1178"/>
                    </a:lnTo>
                    <a:lnTo>
                      <a:pt x="589" y="215"/>
                    </a:lnTo>
                    <a:cubicBezTo>
                      <a:pt x="563" y="152"/>
                      <a:pt x="545" y="81"/>
                      <a:pt x="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30" name="Google Shape;20030;p43"/>
            <p:cNvGrpSpPr/>
            <p:nvPr/>
          </p:nvGrpSpPr>
          <p:grpSpPr>
            <a:xfrm>
              <a:off x="-24537" y="802897"/>
              <a:ext cx="260015" cy="244612"/>
              <a:chOff x="1147938" y="802897"/>
              <a:chExt cx="260015" cy="244612"/>
            </a:xfrm>
          </p:grpSpPr>
          <p:sp>
            <p:nvSpPr>
              <p:cNvPr id="20031" name="Google Shape;20031;p43"/>
              <p:cNvSpPr/>
              <p:nvPr/>
            </p:nvSpPr>
            <p:spPr>
              <a:xfrm>
                <a:off x="1147938" y="802897"/>
                <a:ext cx="260015" cy="244612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083" extrusionOk="0">
                    <a:moveTo>
                      <a:pt x="3185" y="2480"/>
                    </a:moveTo>
                    <a:cubicBezTo>
                      <a:pt x="3818" y="2543"/>
                      <a:pt x="4612" y="2650"/>
                      <a:pt x="5567" y="2792"/>
                    </a:cubicBezTo>
                    <a:cubicBezTo>
                      <a:pt x="5834" y="2837"/>
                      <a:pt x="6084" y="2882"/>
                      <a:pt x="6334" y="2917"/>
                    </a:cubicBezTo>
                    <a:lnTo>
                      <a:pt x="6334" y="3069"/>
                    </a:lnTo>
                    <a:lnTo>
                      <a:pt x="3176" y="2578"/>
                    </a:lnTo>
                    <a:lnTo>
                      <a:pt x="3167" y="2480"/>
                    </a:lnTo>
                    <a:close/>
                    <a:moveTo>
                      <a:pt x="669" y="152"/>
                    </a:moveTo>
                    <a:cubicBezTo>
                      <a:pt x="678" y="232"/>
                      <a:pt x="705" y="303"/>
                      <a:pt x="723" y="366"/>
                    </a:cubicBezTo>
                    <a:lnTo>
                      <a:pt x="580" y="1329"/>
                    </a:lnTo>
                    <a:lnTo>
                      <a:pt x="803" y="526"/>
                    </a:lnTo>
                    <a:cubicBezTo>
                      <a:pt x="1097" y="1035"/>
                      <a:pt x="1856" y="1392"/>
                      <a:pt x="3301" y="1793"/>
                    </a:cubicBezTo>
                    <a:cubicBezTo>
                      <a:pt x="5156" y="2302"/>
                      <a:pt x="8056" y="2855"/>
                      <a:pt x="8056" y="2855"/>
                    </a:cubicBezTo>
                    <a:cubicBezTo>
                      <a:pt x="8056" y="2855"/>
                      <a:pt x="8122" y="2781"/>
                      <a:pt x="8208" y="2781"/>
                    </a:cubicBezTo>
                    <a:cubicBezTo>
                      <a:pt x="8217" y="2781"/>
                      <a:pt x="8225" y="2782"/>
                      <a:pt x="8234" y="2783"/>
                    </a:cubicBezTo>
                    <a:lnTo>
                      <a:pt x="8243" y="2783"/>
                    </a:lnTo>
                    <a:cubicBezTo>
                      <a:pt x="8252" y="2783"/>
                      <a:pt x="8261" y="2783"/>
                      <a:pt x="8279" y="2792"/>
                    </a:cubicBezTo>
                    <a:cubicBezTo>
                      <a:pt x="8288" y="2819"/>
                      <a:pt x="8297" y="2846"/>
                      <a:pt x="8306" y="2882"/>
                    </a:cubicBezTo>
                    <a:cubicBezTo>
                      <a:pt x="8306" y="2908"/>
                      <a:pt x="8314" y="2944"/>
                      <a:pt x="8314" y="2971"/>
                    </a:cubicBezTo>
                    <a:cubicBezTo>
                      <a:pt x="8314" y="2980"/>
                      <a:pt x="8314" y="2989"/>
                      <a:pt x="8314" y="2997"/>
                    </a:cubicBezTo>
                    <a:cubicBezTo>
                      <a:pt x="8323" y="2989"/>
                      <a:pt x="8323" y="2980"/>
                      <a:pt x="8332" y="2971"/>
                    </a:cubicBezTo>
                    <a:cubicBezTo>
                      <a:pt x="8341" y="2944"/>
                      <a:pt x="8350" y="2917"/>
                      <a:pt x="8359" y="2882"/>
                    </a:cubicBezTo>
                    <a:cubicBezTo>
                      <a:pt x="8359" y="2873"/>
                      <a:pt x="8368" y="2864"/>
                      <a:pt x="8368" y="2855"/>
                    </a:cubicBezTo>
                    <a:cubicBezTo>
                      <a:pt x="8404" y="2899"/>
                      <a:pt x="8413" y="2953"/>
                      <a:pt x="8404" y="3024"/>
                    </a:cubicBezTo>
                    <a:cubicBezTo>
                      <a:pt x="8386" y="3131"/>
                      <a:pt x="8306" y="3176"/>
                      <a:pt x="8225" y="3185"/>
                    </a:cubicBezTo>
                    <a:cubicBezTo>
                      <a:pt x="8261" y="3176"/>
                      <a:pt x="8297" y="3149"/>
                      <a:pt x="8314" y="3113"/>
                    </a:cubicBezTo>
                    <a:cubicBezTo>
                      <a:pt x="8368" y="3024"/>
                      <a:pt x="8243" y="3078"/>
                      <a:pt x="8154" y="3024"/>
                    </a:cubicBezTo>
                    <a:cubicBezTo>
                      <a:pt x="8084" y="2983"/>
                      <a:pt x="8064" y="2892"/>
                      <a:pt x="8033" y="2892"/>
                    </a:cubicBezTo>
                    <a:cubicBezTo>
                      <a:pt x="8024" y="2892"/>
                      <a:pt x="8014" y="2899"/>
                      <a:pt x="8002" y="2917"/>
                    </a:cubicBezTo>
                    <a:cubicBezTo>
                      <a:pt x="7993" y="2926"/>
                      <a:pt x="7993" y="2935"/>
                      <a:pt x="7984" y="2944"/>
                    </a:cubicBezTo>
                    <a:lnTo>
                      <a:pt x="428" y="1534"/>
                    </a:lnTo>
                    <a:lnTo>
                      <a:pt x="232" y="2641"/>
                    </a:lnTo>
                    <a:cubicBezTo>
                      <a:pt x="348" y="2560"/>
                      <a:pt x="464" y="2480"/>
                      <a:pt x="589" y="2418"/>
                    </a:cubicBezTo>
                    <a:cubicBezTo>
                      <a:pt x="741" y="2337"/>
                      <a:pt x="901" y="2293"/>
                      <a:pt x="1062" y="2257"/>
                    </a:cubicBezTo>
                    <a:cubicBezTo>
                      <a:pt x="1222" y="2230"/>
                      <a:pt x="1392" y="2212"/>
                      <a:pt x="1552" y="2204"/>
                    </a:cubicBezTo>
                    <a:cubicBezTo>
                      <a:pt x="1637" y="2199"/>
                      <a:pt x="1720" y="2197"/>
                      <a:pt x="1802" y="2197"/>
                    </a:cubicBezTo>
                    <a:cubicBezTo>
                      <a:pt x="1885" y="2197"/>
                      <a:pt x="1967" y="2199"/>
                      <a:pt x="2052" y="2204"/>
                    </a:cubicBezTo>
                    <a:cubicBezTo>
                      <a:pt x="2382" y="2212"/>
                      <a:pt x="2712" y="2239"/>
                      <a:pt x="3033" y="2275"/>
                    </a:cubicBezTo>
                    <a:cubicBezTo>
                      <a:pt x="3203" y="2293"/>
                      <a:pt x="3363" y="2311"/>
                      <a:pt x="3524" y="2328"/>
                    </a:cubicBezTo>
                    <a:cubicBezTo>
                      <a:pt x="3693" y="2346"/>
                      <a:pt x="3854" y="2364"/>
                      <a:pt x="4015" y="2391"/>
                    </a:cubicBezTo>
                    <a:cubicBezTo>
                      <a:pt x="4184" y="2409"/>
                      <a:pt x="4345" y="2435"/>
                      <a:pt x="4505" y="2462"/>
                    </a:cubicBezTo>
                    <a:cubicBezTo>
                      <a:pt x="4666" y="2480"/>
                      <a:pt x="4826" y="2507"/>
                      <a:pt x="4996" y="2534"/>
                    </a:cubicBezTo>
                    <a:cubicBezTo>
                      <a:pt x="5317" y="2587"/>
                      <a:pt x="5638" y="2641"/>
                      <a:pt x="5968" y="2694"/>
                    </a:cubicBezTo>
                    <a:lnTo>
                      <a:pt x="6450" y="2783"/>
                    </a:lnTo>
                    <a:cubicBezTo>
                      <a:pt x="6611" y="2810"/>
                      <a:pt x="6771" y="2846"/>
                      <a:pt x="6932" y="2873"/>
                    </a:cubicBezTo>
                    <a:cubicBezTo>
                      <a:pt x="7262" y="2935"/>
                      <a:pt x="7583" y="2997"/>
                      <a:pt x="7904" y="3069"/>
                    </a:cubicBezTo>
                    <a:lnTo>
                      <a:pt x="6932" y="2908"/>
                    </a:lnTo>
                    <a:lnTo>
                      <a:pt x="5959" y="2748"/>
                    </a:lnTo>
                    <a:cubicBezTo>
                      <a:pt x="5629" y="2694"/>
                      <a:pt x="5308" y="2641"/>
                      <a:pt x="4987" y="2596"/>
                    </a:cubicBezTo>
                    <a:lnTo>
                      <a:pt x="4496" y="2525"/>
                    </a:lnTo>
                    <a:cubicBezTo>
                      <a:pt x="4336" y="2507"/>
                      <a:pt x="4166" y="2480"/>
                      <a:pt x="4006" y="2462"/>
                    </a:cubicBezTo>
                    <a:cubicBezTo>
                      <a:pt x="3845" y="2435"/>
                      <a:pt x="3684" y="2418"/>
                      <a:pt x="3515" y="2400"/>
                    </a:cubicBezTo>
                    <a:cubicBezTo>
                      <a:pt x="3354" y="2382"/>
                      <a:pt x="3194" y="2364"/>
                      <a:pt x="3033" y="2355"/>
                    </a:cubicBezTo>
                    <a:cubicBezTo>
                      <a:pt x="2864" y="2337"/>
                      <a:pt x="2703" y="2319"/>
                      <a:pt x="2543" y="2311"/>
                    </a:cubicBezTo>
                    <a:cubicBezTo>
                      <a:pt x="2373" y="2293"/>
                      <a:pt x="2212" y="2284"/>
                      <a:pt x="2052" y="2284"/>
                    </a:cubicBezTo>
                    <a:cubicBezTo>
                      <a:pt x="1882" y="2275"/>
                      <a:pt x="1722" y="2275"/>
                      <a:pt x="1561" y="2275"/>
                    </a:cubicBezTo>
                    <a:cubicBezTo>
                      <a:pt x="1392" y="2284"/>
                      <a:pt x="1231" y="2302"/>
                      <a:pt x="1071" y="2328"/>
                    </a:cubicBezTo>
                    <a:cubicBezTo>
                      <a:pt x="919" y="2355"/>
                      <a:pt x="758" y="2409"/>
                      <a:pt x="616" y="2480"/>
                    </a:cubicBezTo>
                    <a:cubicBezTo>
                      <a:pt x="473" y="2551"/>
                      <a:pt x="339" y="2641"/>
                      <a:pt x="214" y="2739"/>
                    </a:cubicBezTo>
                    <a:lnTo>
                      <a:pt x="143" y="2801"/>
                    </a:lnTo>
                    <a:lnTo>
                      <a:pt x="161" y="2712"/>
                    </a:lnTo>
                    <a:lnTo>
                      <a:pt x="410" y="1436"/>
                    </a:lnTo>
                    <a:cubicBezTo>
                      <a:pt x="500" y="1008"/>
                      <a:pt x="580" y="580"/>
                      <a:pt x="669" y="152"/>
                    </a:cubicBezTo>
                    <a:close/>
                    <a:moveTo>
                      <a:pt x="2998" y="2712"/>
                    </a:moveTo>
                    <a:lnTo>
                      <a:pt x="3078" y="2721"/>
                    </a:lnTo>
                    <a:lnTo>
                      <a:pt x="3229" y="7092"/>
                    </a:lnTo>
                    <a:lnTo>
                      <a:pt x="3185" y="2739"/>
                    </a:lnTo>
                    <a:lnTo>
                      <a:pt x="6200" y="3203"/>
                    </a:lnTo>
                    <a:lnTo>
                      <a:pt x="6361" y="7574"/>
                    </a:lnTo>
                    <a:lnTo>
                      <a:pt x="6316" y="3221"/>
                    </a:lnTo>
                    <a:lnTo>
                      <a:pt x="6396" y="3238"/>
                    </a:lnTo>
                    <a:lnTo>
                      <a:pt x="6459" y="7842"/>
                    </a:lnTo>
                    <a:lnTo>
                      <a:pt x="4826" y="6967"/>
                    </a:lnTo>
                    <a:lnTo>
                      <a:pt x="4755" y="5897"/>
                    </a:lnTo>
                    <a:lnTo>
                      <a:pt x="4719" y="6949"/>
                    </a:lnTo>
                    <a:lnTo>
                      <a:pt x="3060" y="7315"/>
                    </a:lnTo>
                    <a:lnTo>
                      <a:pt x="2998" y="2712"/>
                    </a:lnTo>
                    <a:close/>
                    <a:moveTo>
                      <a:pt x="669" y="0"/>
                    </a:moveTo>
                    <a:cubicBezTo>
                      <a:pt x="598" y="0"/>
                      <a:pt x="535" y="54"/>
                      <a:pt x="526" y="125"/>
                    </a:cubicBezTo>
                    <a:lnTo>
                      <a:pt x="268" y="1499"/>
                    </a:lnTo>
                    <a:lnTo>
                      <a:pt x="9" y="2882"/>
                    </a:lnTo>
                    <a:cubicBezTo>
                      <a:pt x="0" y="2953"/>
                      <a:pt x="36" y="3024"/>
                      <a:pt x="107" y="3051"/>
                    </a:cubicBezTo>
                    <a:lnTo>
                      <a:pt x="134" y="3051"/>
                    </a:lnTo>
                    <a:cubicBezTo>
                      <a:pt x="142" y="3052"/>
                      <a:pt x="150" y="3053"/>
                      <a:pt x="158" y="3053"/>
                    </a:cubicBezTo>
                    <a:cubicBezTo>
                      <a:pt x="212" y="3053"/>
                      <a:pt x="262" y="3026"/>
                      <a:pt x="286" y="2980"/>
                    </a:cubicBezTo>
                    <a:cubicBezTo>
                      <a:pt x="511" y="2581"/>
                      <a:pt x="990" y="2400"/>
                      <a:pt x="1923" y="2400"/>
                    </a:cubicBezTo>
                    <a:cubicBezTo>
                      <a:pt x="2243" y="2400"/>
                      <a:pt x="2616" y="2421"/>
                      <a:pt x="3051" y="2462"/>
                    </a:cubicBezTo>
                    <a:lnTo>
                      <a:pt x="3060" y="2560"/>
                    </a:lnTo>
                    <a:lnTo>
                      <a:pt x="2864" y="2534"/>
                    </a:lnTo>
                    <a:lnTo>
                      <a:pt x="2864" y="2534"/>
                    </a:lnTo>
                    <a:lnTo>
                      <a:pt x="2873" y="7512"/>
                    </a:lnTo>
                    <a:lnTo>
                      <a:pt x="4755" y="7101"/>
                    </a:lnTo>
                    <a:lnTo>
                      <a:pt x="6584" y="8082"/>
                    </a:lnTo>
                    <a:lnTo>
                      <a:pt x="6575" y="3105"/>
                    </a:lnTo>
                    <a:lnTo>
                      <a:pt x="6450" y="3087"/>
                    </a:lnTo>
                    <a:lnTo>
                      <a:pt x="6450" y="2935"/>
                    </a:lnTo>
                    <a:cubicBezTo>
                      <a:pt x="7164" y="3051"/>
                      <a:pt x="7735" y="3158"/>
                      <a:pt x="7922" y="3185"/>
                    </a:cubicBezTo>
                    <a:cubicBezTo>
                      <a:pt x="7967" y="3247"/>
                      <a:pt x="8029" y="3310"/>
                      <a:pt x="8136" y="3336"/>
                    </a:cubicBezTo>
                    <a:lnTo>
                      <a:pt x="8145" y="3336"/>
                    </a:lnTo>
                    <a:cubicBezTo>
                      <a:pt x="8164" y="3340"/>
                      <a:pt x="8184" y="3341"/>
                      <a:pt x="8204" y="3341"/>
                    </a:cubicBezTo>
                    <a:cubicBezTo>
                      <a:pt x="8357" y="3341"/>
                      <a:pt x="8516" y="3249"/>
                      <a:pt x="8555" y="3051"/>
                    </a:cubicBezTo>
                    <a:cubicBezTo>
                      <a:pt x="8591" y="2819"/>
                      <a:pt x="8439" y="2667"/>
                      <a:pt x="8270" y="2632"/>
                    </a:cubicBezTo>
                    <a:lnTo>
                      <a:pt x="8261" y="2632"/>
                    </a:lnTo>
                    <a:cubicBezTo>
                      <a:pt x="8244" y="2629"/>
                      <a:pt x="8228" y="2628"/>
                      <a:pt x="8213" y="2628"/>
                    </a:cubicBezTo>
                    <a:cubicBezTo>
                      <a:pt x="8129" y="2628"/>
                      <a:pt x="8065" y="2664"/>
                      <a:pt x="8020" y="2694"/>
                    </a:cubicBezTo>
                    <a:cubicBezTo>
                      <a:pt x="7574" y="2605"/>
                      <a:pt x="5014" y="2105"/>
                      <a:pt x="3345" y="1642"/>
                    </a:cubicBezTo>
                    <a:cubicBezTo>
                      <a:pt x="1597" y="1169"/>
                      <a:pt x="910" y="758"/>
                      <a:pt x="821" y="134"/>
                    </a:cubicBezTo>
                    <a:cubicBezTo>
                      <a:pt x="812" y="62"/>
                      <a:pt x="758" y="18"/>
                      <a:pt x="696" y="9"/>
                    </a:cubicBezTo>
                    <a:cubicBezTo>
                      <a:pt x="687" y="0"/>
                      <a:pt x="678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2" name="Google Shape;20032;p43"/>
              <p:cNvSpPr/>
              <p:nvPr/>
            </p:nvSpPr>
            <p:spPr>
              <a:xfrm>
                <a:off x="1161435" y="847957"/>
                <a:ext cx="226515" cy="4242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0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64" y="99"/>
                      <a:pt x="1169" y="233"/>
                    </a:cubicBezTo>
                    <a:cubicBezTo>
                      <a:pt x="1517" y="304"/>
                      <a:pt x="1927" y="376"/>
                      <a:pt x="2364" y="465"/>
                    </a:cubicBezTo>
                    <a:cubicBezTo>
                      <a:pt x="2801" y="545"/>
                      <a:pt x="3274" y="634"/>
                      <a:pt x="3738" y="723"/>
                    </a:cubicBezTo>
                    <a:cubicBezTo>
                      <a:pt x="4211" y="813"/>
                      <a:pt x="4675" y="893"/>
                      <a:pt x="5112" y="973"/>
                    </a:cubicBezTo>
                    <a:cubicBezTo>
                      <a:pt x="5558" y="1054"/>
                      <a:pt x="5968" y="1134"/>
                      <a:pt x="6316" y="1196"/>
                    </a:cubicBezTo>
                    <a:cubicBezTo>
                      <a:pt x="7021" y="1321"/>
                      <a:pt x="7485" y="1401"/>
                      <a:pt x="7485" y="1401"/>
                    </a:cubicBezTo>
                    <a:cubicBezTo>
                      <a:pt x="7485" y="1401"/>
                      <a:pt x="7021" y="1312"/>
                      <a:pt x="6316" y="1169"/>
                    </a:cubicBezTo>
                    <a:cubicBezTo>
                      <a:pt x="5968" y="1107"/>
                      <a:pt x="5558" y="1027"/>
                      <a:pt x="5121" y="946"/>
                    </a:cubicBezTo>
                    <a:cubicBezTo>
                      <a:pt x="4684" y="857"/>
                      <a:pt x="4211" y="768"/>
                      <a:pt x="3747" y="688"/>
                    </a:cubicBezTo>
                    <a:cubicBezTo>
                      <a:pt x="3274" y="599"/>
                      <a:pt x="2810" y="509"/>
                      <a:pt x="2373" y="429"/>
                    </a:cubicBezTo>
                    <a:cubicBezTo>
                      <a:pt x="1927" y="349"/>
                      <a:pt x="1517" y="277"/>
                      <a:pt x="1169" y="215"/>
                    </a:cubicBezTo>
                    <a:cubicBezTo>
                      <a:pt x="464" y="9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3" name="Google Shape;20033;p43"/>
              <p:cNvSpPr/>
              <p:nvPr/>
            </p:nvSpPr>
            <p:spPr>
              <a:xfrm>
                <a:off x="1162222" y="846081"/>
                <a:ext cx="69695" cy="1298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29" extrusionOk="0">
                    <a:moveTo>
                      <a:pt x="1" y="0"/>
                    </a:moveTo>
                    <a:cubicBezTo>
                      <a:pt x="2" y="1"/>
                      <a:pt x="37" y="9"/>
                      <a:pt x="99" y="27"/>
                    </a:cubicBezTo>
                    <a:cubicBezTo>
                      <a:pt x="161" y="36"/>
                      <a:pt x="251" y="54"/>
                      <a:pt x="358" y="81"/>
                    </a:cubicBezTo>
                    <a:cubicBezTo>
                      <a:pt x="465" y="99"/>
                      <a:pt x="590" y="125"/>
                      <a:pt x="723" y="152"/>
                    </a:cubicBezTo>
                    <a:cubicBezTo>
                      <a:pt x="857" y="179"/>
                      <a:pt x="1000" y="206"/>
                      <a:pt x="1143" y="232"/>
                    </a:cubicBezTo>
                    <a:cubicBezTo>
                      <a:pt x="1294" y="259"/>
                      <a:pt x="1437" y="286"/>
                      <a:pt x="1571" y="313"/>
                    </a:cubicBezTo>
                    <a:cubicBezTo>
                      <a:pt x="1705" y="339"/>
                      <a:pt x="1830" y="357"/>
                      <a:pt x="1937" y="375"/>
                    </a:cubicBezTo>
                    <a:cubicBezTo>
                      <a:pt x="2044" y="393"/>
                      <a:pt x="2133" y="402"/>
                      <a:pt x="2204" y="420"/>
                    </a:cubicBezTo>
                    <a:cubicBezTo>
                      <a:pt x="2267" y="429"/>
                      <a:pt x="2303" y="429"/>
                      <a:pt x="2303" y="429"/>
                    </a:cubicBezTo>
                    <a:cubicBezTo>
                      <a:pt x="2303" y="429"/>
                      <a:pt x="2267" y="420"/>
                      <a:pt x="2204" y="411"/>
                    </a:cubicBezTo>
                    <a:cubicBezTo>
                      <a:pt x="2142" y="393"/>
                      <a:pt x="2053" y="375"/>
                      <a:pt x="1946" y="348"/>
                    </a:cubicBezTo>
                    <a:cubicBezTo>
                      <a:pt x="1839" y="330"/>
                      <a:pt x="1714" y="304"/>
                      <a:pt x="1571" y="277"/>
                    </a:cubicBezTo>
                    <a:cubicBezTo>
                      <a:pt x="1437" y="250"/>
                      <a:pt x="1294" y="223"/>
                      <a:pt x="1152" y="197"/>
                    </a:cubicBezTo>
                    <a:cubicBezTo>
                      <a:pt x="1009" y="170"/>
                      <a:pt x="866" y="143"/>
                      <a:pt x="732" y="116"/>
                    </a:cubicBezTo>
                    <a:cubicBezTo>
                      <a:pt x="599" y="99"/>
                      <a:pt x="465" y="72"/>
                      <a:pt x="358" y="54"/>
                    </a:cubicBezTo>
                    <a:cubicBezTo>
                      <a:pt x="251" y="36"/>
                      <a:pt x="161" y="27"/>
                      <a:pt x="99" y="18"/>
                    </a:cubicBezTo>
                    <a:cubicBezTo>
                      <a:pt x="37" y="9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4" name="Google Shape;20034;p43"/>
          <p:cNvGrpSpPr/>
          <p:nvPr/>
        </p:nvGrpSpPr>
        <p:grpSpPr>
          <a:xfrm>
            <a:off x="6967064" y="1567900"/>
            <a:ext cx="1512740" cy="1421708"/>
            <a:chOff x="761612" y="802897"/>
            <a:chExt cx="260288" cy="244612"/>
          </a:xfrm>
        </p:grpSpPr>
        <p:grpSp>
          <p:nvGrpSpPr>
            <p:cNvPr id="20035" name="Google Shape;20035;p43"/>
            <p:cNvGrpSpPr/>
            <p:nvPr/>
          </p:nvGrpSpPr>
          <p:grpSpPr>
            <a:xfrm>
              <a:off x="766999" y="807467"/>
              <a:ext cx="250301" cy="232748"/>
              <a:chOff x="766999" y="807467"/>
              <a:chExt cx="250301" cy="232748"/>
            </a:xfrm>
          </p:grpSpPr>
          <p:sp>
            <p:nvSpPr>
              <p:cNvPr id="20036" name="Google Shape;20036;p43"/>
              <p:cNvSpPr/>
              <p:nvPr/>
            </p:nvSpPr>
            <p:spPr>
              <a:xfrm>
                <a:off x="826131" y="884968"/>
                <a:ext cx="104769" cy="155247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5130" extrusionOk="0">
                    <a:moveTo>
                      <a:pt x="3462" y="0"/>
                    </a:moveTo>
                    <a:lnTo>
                      <a:pt x="3390" y="9"/>
                    </a:lnTo>
                    <a:lnTo>
                      <a:pt x="3230" y="4380"/>
                    </a:lnTo>
                    <a:lnTo>
                      <a:pt x="3274" y="27"/>
                    </a:lnTo>
                    <a:lnTo>
                      <a:pt x="259" y="491"/>
                    </a:lnTo>
                    <a:lnTo>
                      <a:pt x="98" y="4862"/>
                    </a:lnTo>
                    <a:lnTo>
                      <a:pt x="143" y="509"/>
                    </a:lnTo>
                    <a:lnTo>
                      <a:pt x="63" y="526"/>
                    </a:lnTo>
                    <a:lnTo>
                      <a:pt x="0" y="5130"/>
                    </a:lnTo>
                    <a:lnTo>
                      <a:pt x="1633" y="4255"/>
                    </a:lnTo>
                    <a:lnTo>
                      <a:pt x="1713" y="3185"/>
                    </a:lnTo>
                    <a:lnTo>
                      <a:pt x="1740" y="4237"/>
                    </a:lnTo>
                    <a:lnTo>
                      <a:pt x="3399" y="4603"/>
                    </a:lnTo>
                    <a:lnTo>
                      <a:pt x="34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7" name="Google Shape;20037;p43"/>
              <p:cNvSpPr/>
              <p:nvPr/>
            </p:nvSpPr>
            <p:spPr>
              <a:xfrm>
                <a:off x="766999" y="807467"/>
                <a:ext cx="250301" cy="91816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3034" extrusionOk="0">
                    <a:moveTo>
                      <a:pt x="7940" y="1276"/>
                    </a:moveTo>
                    <a:cubicBezTo>
                      <a:pt x="7940" y="1277"/>
                      <a:pt x="7904" y="1285"/>
                      <a:pt x="7842" y="1303"/>
                    </a:cubicBezTo>
                    <a:cubicBezTo>
                      <a:pt x="7780" y="1312"/>
                      <a:pt x="7690" y="1330"/>
                      <a:pt x="7583" y="1357"/>
                    </a:cubicBezTo>
                    <a:cubicBezTo>
                      <a:pt x="7476" y="1375"/>
                      <a:pt x="7351" y="1401"/>
                      <a:pt x="7218" y="1428"/>
                    </a:cubicBezTo>
                    <a:cubicBezTo>
                      <a:pt x="7084" y="1455"/>
                      <a:pt x="6941" y="1482"/>
                      <a:pt x="6798" y="1508"/>
                    </a:cubicBezTo>
                    <a:cubicBezTo>
                      <a:pt x="6656" y="1535"/>
                      <a:pt x="6513" y="1562"/>
                      <a:pt x="6379" y="1589"/>
                    </a:cubicBezTo>
                    <a:cubicBezTo>
                      <a:pt x="6236" y="1615"/>
                      <a:pt x="6111" y="1633"/>
                      <a:pt x="6004" y="1651"/>
                    </a:cubicBezTo>
                    <a:cubicBezTo>
                      <a:pt x="5897" y="1669"/>
                      <a:pt x="5808" y="1678"/>
                      <a:pt x="5746" y="1696"/>
                    </a:cubicBezTo>
                    <a:cubicBezTo>
                      <a:pt x="5683" y="1705"/>
                      <a:pt x="5647" y="1705"/>
                      <a:pt x="5647" y="1705"/>
                    </a:cubicBezTo>
                    <a:cubicBezTo>
                      <a:pt x="5647" y="1705"/>
                      <a:pt x="5683" y="1696"/>
                      <a:pt x="5746" y="1687"/>
                    </a:cubicBezTo>
                    <a:cubicBezTo>
                      <a:pt x="5808" y="1669"/>
                      <a:pt x="5897" y="1651"/>
                      <a:pt x="6004" y="1624"/>
                    </a:cubicBezTo>
                    <a:cubicBezTo>
                      <a:pt x="6111" y="1606"/>
                      <a:pt x="6236" y="1580"/>
                      <a:pt x="6370" y="1553"/>
                    </a:cubicBezTo>
                    <a:cubicBezTo>
                      <a:pt x="6504" y="1526"/>
                      <a:pt x="6647" y="1499"/>
                      <a:pt x="6789" y="1473"/>
                    </a:cubicBezTo>
                    <a:cubicBezTo>
                      <a:pt x="6932" y="1446"/>
                      <a:pt x="7075" y="1419"/>
                      <a:pt x="7209" y="1392"/>
                    </a:cubicBezTo>
                    <a:cubicBezTo>
                      <a:pt x="7351" y="1375"/>
                      <a:pt x="7476" y="1348"/>
                      <a:pt x="7583" y="1330"/>
                    </a:cubicBezTo>
                    <a:cubicBezTo>
                      <a:pt x="7690" y="1312"/>
                      <a:pt x="7780" y="1303"/>
                      <a:pt x="7842" y="1294"/>
                    </a:cubicBezTo>
                    <a:cubicBezTo>
                      <a:pt x="7904" y="1285"/>
                      <a:pt x="7940" y="1277"/>
                      <a:pt x="7940" y="1276"/>
                    </a:cubicBezTo>
                    <a:close/>
                    <a:moveTo>
                      <a:pt x="7976" y="1339"/>
                    </a:moveTo>
                    <a:cubicBezTo>
                      <a:pt x="7975" y="1339"/>
                      <a:pt x="7503" y="1437"/>
                      <a:pt x="6807" y="1571"/>
                    </a:cubicBezTo>
                    <a:cubicBezTo>
                      <a:pt x="6450" y="1642"/>
                      <a:pt x="6049" y="1714"/>
                      <a:pt x="5603" y="1803"/>
                    </a:cubicBezTo>
                    <a:cubicBezTo>
                      <a:pt x="5166" y="1883"/>
                      <a:pt x="4702" y="1972"/>
                      <a:pt x="4229" y="2061"/>
                    </a:cubicBezTo>
                    <a:cubicBezTo>
                      <a:pt x="3765" y="2151"/>
                      <a:pt x="3292" y="2231"/>
                      <a:pt x="2855" y="2311"/>
                    </a:cubicBezTo>
                    <a:cubicBezTo>
                      <a:pt x="2418" y="2392"/>
                      <a:pt x="2008" y="2472"/>
                      <a:pt x="1651" y="2534"/>
                    </a:cubicBezTo>
                    <a:cubicBezTo>
                      <a:pt x="946" y="2659"/>
                      <a:pt x="482" y="2739"/>
                      <a:pt x="482" y="2739"/>
                    </a:cubicBezTo>
                    <a:cubicBezTo>
                      <a:pt x="482" y="2739"/>
                      <a:pt x="946" y="2650"/>
                      <a:pt x="1651" y="2507"/>
                    </a:cubicBezTo>
                    <a:cubicBezTo>
                      <a:pt x="1999" y="2445"/>
                      <a:pt x="2409" y="2365"/>
                      <a:pt x="2846" y="2284"/>
                    </a:cubicBezTo>
                    <a:cubicBezTo>
                      <a:pt x="3283" y="2195"/>
                      <a:pt x="3756" y="2106"/>
                      <a:pt x="4220" y="2017"/>
                    </a:cubicBezTo>
                    <a:cubicBezTo>
                      <a:pt x="4693" y="1937"/>
                      <a:pt x="5157" y="1847"/>
                      <a:pt x="5603" y="1767"/>
                    </a:cubicBezTo>
                    <a:cubicBezTo>
                      <a:pt x="6040" y="1687"/>
                      <a:pt x="6450" y="1615"/>
                      <a:pt x="6798" y="1553"/>
                    </a:cubicBezTo>
                    <a:cubicBezTo>
                      <a:pt x="7503" y="1428"/>
                      <a:pt x="7975" y="1339"/>
                      <a:pt x="7976" y="1339"/>
                    </a:cubicBezTo>
                    <a:close/>
                    <a:moveTo>
                      <a:pt x="7744" y="1"/>
                    </a:moveTo>
                    <a:cubicBezTo>
                      <a:pt x="7735" y="81"/>
                      <a:pt x="7717" y="152"/>
                      <a:pt x="7690" y="215"/>
                    </a:cubicBezTo>
                    <a:lnTo>
                      <a:pt x="7833" y="1178"/>
                    </a:lnTo>
                    <a:lnTo>
                      <a:pt x="7610" y="375"/>
                    </a:lnTo>
                    <a:cubicBezTo>
                      <a:pt x="7325" y="884"/>
                      <a:pt x="6557" y="1241"/>
                      <a:pt x="5112" y="1642"/>
                    </a:cubicBezTo>
                    <a:cubicBezTo>
                      <a:pt x="3257" y="2151"/>
                      <a:pt x="357" y="2704"/>
                      <a:pt x="357" y="2704"/>
                    </a:cubicBezTo>
                    <a:cubicBezTo>
                      <a:pt x="357" y="2704"/>
                      <a:pt x="291" y="2630"/>
                      <a:pt x="205" y="2630"/>
                    </a:cubicBezTo>
                    <a:cubicBezTo>
                      <a:pt x="197" y="2630"/>
                      <a:pt x="188" y="2631"/>
                      <a:pt x="179" y="2632"/>
                    </a:cubicBezTo>
                    <a:cubicBezTo>
                      <a:pt x="161" y="2632"/>
                      <a:pt x="152" y="2632"/>
                      <a:pt x="134" y="2641"/>
                    </a:cubicBezTo>
                    <a:cubicBezTo>
                      <a:pt x="125" y="2668"/>
                      <a:pt x="116" y="2695"/>
                      <a:pt x="116" y="2731"/>
                    </a:cubicBezTo>
                    <a:cubicBezTo>
                      <a:pt x="108" y="2757"/>
                      <a:pt x="108" y="2793"/>
                      <a:pt x="108" y="2820"/>
                    </a:cubicBezTo>
                    <a:cubicBezTo>
                      <a:pt x="99" y="2829"/>
                      <a:pt x="99" y="2838"/>
                      <a:pt x="108" y="2846"/>
                    </a:cubicBezTo>
                    <a:cubicBezTo>
                      <a:pt x="108" y="2855"/>
                      <a:pt x="108" y="2855"/>
                      <a:pt x="108" y="2855"/>
                    </a:cubicBezTo>
                    <a:cubicBezTo>
                      <a:pt x="108" y="2855"/>
                      <a:pt x="99" y="2855"/>
                      <a:pt x="99" y="2846"/>
                    </a:cubicBezTo>
                    <a:cubicBezTo>
                      <a:pt x="99" y="2838"/>
                      <a:pt x="90" y="2829"/>
                      <a:pt x="81" y="2820"/>
                    </a:cubicBezTo>
                    <a:cubicBezTo>
                      <a:pt x="72" y="2793"/>
                      <a:pt x="63" y="2766"/>
                      <a:pt x="54" y="2731"/>
                    </a:cubicBezTo>
                    <a:cubicBezTo>
                      <a:pt x="54" y="2722"/>
                      <a:pt x="54" y="2713"/>
                      <a:pt x="45" y="2704"/>
                    </a:cubicBezTo>
                    <a:cubicBezTo>
                      <a:pt x="18" y="2748"/>
                      <a:pt x="0" y="2802"/>
                      <a:pt x="9" y="2873"/>
                    </a:cubicBezTo>
                    <a:cubicBezTo>
                      <a:pt x="27" y="2980"/>
                      <a:pt x="108" y="3025"/>
                      <a:pt x="188" y="3034"/>
                    </a:cubicBezTo>
                    <a:cubicBezTo>
                      <a:pt x="152" y="3025"/>
                      <a:pt x="116" y="2998"/>
                      <a:pt x="99" y="2962"/>
                    </a:cubicBezTo>
                    <a:cubicBezTo>
                      <a:pt x="45" y="2873"/>
                      <a:pt x="179" y="2927"/>
                      <a:pt x="268" y="2873"/>
                    </a:cubicBezTo>
                    <a:cubicBezTo>
                      <a:pt x="331" y="2832"/>
                      <a:pt x="355" y="2741"/>
                      <a:pt x="388" y="2741"/>
                    </a:cubicBezTo>
                    <a:cubicBezTo>
                      <a:pt x="398" y="2741"/>
                      <a:pt x="408" y="2748"/>
                      <a:pt x="420" y="2766"/>
                    </a:cubicBezTo>
                    <a:cubicBezTo>
                      <a:pt x="420" y="2775"/>
                      <a:pt x="429" y="2784"/>
                      <a:pt x="429" y="2793"/>
                    </a:cubicBezTo>
                    <a:lnTo>
                      <a:pt x="7985" y="1383"/>
                    </a:lnTo>
                    <a:lnTo>
                      <a:pt x="8181" y="2490"/>
                    </a:lnTo>
                    <a:cubicBezTo>
                      <a:pt x="8074" y="2409"/>
                      <a:pt x="7958" y="2329"/>
                      <a:pt x="7833" y="2267"/>
                    </a:cubicBezTo>
                    <a:cubicBezTo>
                      <a:pt x="7681" y="2186"/>
                      <a:pt x="7521" y="2142"/>
                      <a:pt x="7351" y="2106"/>
                    </a:cubicBezTo>
                    <a:cubicBezTo>
                      <a:pt x="7191" y="2079"/>
                      <a:pt x="7021" y="2061"/>
                      <a:pt x="6861" y="2053"/>
                    </a:cubicBezTo>
                    <a:cubicBezTo>
                      <a:pt x="6776" y="2048"/>
                      <a:pt x="6693" y="2046"/>
                      <a:pt x="6611" y="2046"/>
                    </a:cubicBezTo>
                    <a:cubicBezTo>
                      <a:pt x="6528" y="2046"/>
                      <a:pt x="6446" y="2048"/>
                      <a:pt x="6361" y="2053"/>
                    </a:cubicBezTo>
                    <a:cubicBezTo>
                      <a:pt x="6031" y="2061"/>
                      <a:pt x="5710" y="2088"/>
                      <a:pt x="5380" y="2124"/>
                    </a:cubicBezTo>
                    <a:cubicBezTo>
                      <a:pt x="5219" y="2142"/>
                      <a:pt x="5050" y="2160"/>
                      <a:pt x="4889" y="2177"/>
                    </a:cubicBezTo>
                    <a:cubicBezTo>
                      <a:pt x="4729" y="2195"/>
                      <a:pt x="4559" y="2213"/>
                      <a:pt x="4399" y="2240"/>
                    </a:cubicBezTo>
                    <a:cubicBezTo>
                      <a:pt x="4238" y="2258"/>
                      <a:pt x="4068" y="2284"/>
                      <a:pt x="3908" y="2311"/>
                    </a:cubicBezTo>
                    <a:cubicBezTo>
                      <a:pt x="3747" y="2329"/>
                      <a:pt x="3587" y="2356"/>
                      <a:pt x="3426" y="2383"/>
                    </a:cubicBezTo>
                    <a:cubicBezTo>
                      <a:pt x="3096" y="2436"/>
                      <a:pt x="2775" y="2490"/>
                      <a:pt x="2454" y="2543"/>
                    </a:cubicBezTo>
                    <a:lnTo>
                      <a:pt x="1963" y="2632"/>
                    </a:lnTo>
                    <a:cubicBezTo>
                      <a:pt x="1803" y="2659"/>
                      <a:pt x="1642" y="2695"/>
                      <a:pt x="1481" y="2722"/>
                    </a:cubicBezTo>
                    <a:cubicBezTo>
                      <a:pt x="1160" y="2784"/>
                      <a:pt x="839" y="2846"/>
                      <a:pt x="518" y="2918"/>
                    </a:cubicBezTo>
                    <a:lnTo>
                      <a:pt x="1490" y="2757"/>
                    </a:lnTo>
                    <a:lnTo>
                      <a:pt x="2463" y="2597"/>
                    </a:lnTo>
                    <a:cubicBezTo>
                      <a:pt x="2784" y="2543"/>
                      <a:pt x="3105" y="2490"/>
                      <a:pt x="3435" y="2445"/>
                    </a:cubicBezTo>
                    <a:lnTo>
                      <a:pt x="3917" y="2374"/>
                    </a:lnTo>
                    <a:cubicBezTo>
                      <a:pt x="4086" y="2356"/>
                      <a:pt x="4247" y="2329"/>
                      <a:pt x="4407" y="2311"/>
                    </a:cubicBezTo>
                    <a:cubicBezTo>
                      <a:pt x="4568" y="2284"/>
                      <a:pt x="4738" y="2267"/>
                      <a:pt x="4898" y="2249"/>
                    </a:cubicBezTo>
                    <a:cubicBezTo>
                      <a:pt x="5059" y="2231"/>
                      <a:pt x="5219" y="2213"/>
                      <a:pt x="5389" y="2204"/>
                    </a:cubicBezTo>
                    <a:cubicBezTo>
                      <a:pt x="5549" y="2186"/>
                      <a:pt x="5710" y="2168"/>
                      <a:pt x="5879" y="2160"/>
                    </a:cubicBezTo>
                    <a:cubicBezTo>
                      <a:pt x="6040" y="2142"/>
                      <a:pt x="6201" y="2133"/>
                      <a:pt x="6370" y="2133"/>
                    </a:cubicBezTo>
                    <a:cubicBezTo>
                      <a:pt x="6531" y="2124"/>
                      <a:pt x="6691" y="2124"/>
                      <a:pt x="6861" y="2124"/>
                    </a:cubicBezTo>
                    <a:cubicBezTo>
                      <a:pt x="7021" y="2133"/>
                      <a:pt x="7182" y="2151"/>
                      <a:pt x="7342" y="2177"/>
                    </a:cubicBezTo>
                    <a:cubicBezTo>
                      <a:pt x="7503" y="2204"/>
                      <a:pt x="7655" y="2258"/>
                      <a:pt x="7797" y="2329"/>
                    </a:cubicBezTo>
                    <a:cubicBezTo>
                      <a:pt x="7949" y="2400"/>
                      <a:pt x="8083" y="2490"/>
                      <a:pt x="8208" y="2588"/>
                    </a:cubicBezTo>
                    <a:lnTo>
                      <a:pt x="8270" y="2650"/>
                    </a:lnTo>
                    <a:lnTo>
                      <a:pt x="8252" y="2561"/>
                    </a:lnTo>
                    <a:lnTo>
                      <a:pt x="8003" y="1285"/>
                    </a:lnTo>
                    <a:cubicBezTo>
                      <a:pt x="7913" y="857"/>
                      <a:pt x="7833" y="429"/>
                      <a:pt x="77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38" name="Google Shape;20038;p43"/>
            <p:cNvGrpSpPr/>
            <p:nvPr/>
          </p:nvGrpSpPr>
          <p:grpSpPr>
            <a:xfrm>
              <a:off x="761612" y="802897"/>
              <a:ext cx="260288" cy="244612"/>
              <a:chOff x="1934087" y="802897"/>
              <a:chExt cx="260288" cy="244612"/>
            </a:xfrm>
          </p:grpSpPr>
          <p:sp>
            <p:nvSpPr>
              <p:cNvPr id="20039" name="Google Shape;20039;p43"/>
              <p:cNvSpPr/>
              <p:nvPr/>
            </p:nvSpPr>
            <p:spPr>
              <a:xfrm>
                <a:off x="1934087" y="802897"/>
                <a:ext cx="260288" cy="244612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8083" extrusionOk="0">
                    <a:moveTo>
                      <a:pt x="5424" y="2480"/>
                    </a:moveTo>
                    <a:lnTo>
                      <a:pt x="5415" y="2578"/>
                    </a:lnTo>
                    <a:lnTo>
                      <a:pt x="2257" y="3069"/>
                    </a:lnTo>
                    <a:lnTo>
                      <a:pt x="2257" y="2917"/>
                    </a:lnTo>
                    <a:cubicBezTo>
                      <a:pt x="2507" y="2882"/>
                      <a:pt x="2757" y="2837"/>
                      <a:pt x="3024" y="2792"/>
                    </a:cubicBezTo>
                    <a:cubicBezTo>
                      <a:pt x="3979" y="2650"/>
                      <a:pt x="4773" y="2543"/>
                      <a:pt x="5406" y="2480"/>
                    </a:cubicBezTo>
                    <a:close/>
                    <a:moveTo>
                      <a:pt x="7922" y="152"/>
                    </a:moveTo>
                    <a:cubicBezTo>
                      <a:pt x="8011" y="580"/>
                      <a:pt x="8092" y="1008"/>
                      <a:pt x="8181" y="1436"/>
                    </a:cubicBezTo>
                    <a:lnTo>
                      <a:pt x="8431" y="2712"/>
                    </a:lnTo>
                    <a:lnTo>
                      <a:pt x="8448" y="2801"/>
                    </a:lnTo>
                    <a:lnTo>
                      <a:pt x="8377" y="2739"/>
                    </a:lnTo>
                    <a:cubicBezTo>
                      <a:pt x="8252" y="2641"/>
                      <a:pt x="8118" y="2551"/>
                      <a:pt x="7976" y="2480"/>
                    </a:cubicBezTo>
                    <a:cubicBezTo>
                      <a:pt x="7833" y="2409"/>
                      <a:pt x="7672" y="2355"/>
                      <a:pt x="7521" y="2328"/>
                    </a:cubicBezTo>
                    <a:cubicBezTo>
                      <a:pt x="7360" y="2302"/>
                      <a:pt x="7199" y="2284"/>
                      <a:pt x="7030" y="2275"/>
                    </a:cubicBezTo>
                    <a:cubicBezTo>
                      <a:pt x="6869" y="2275"/>
                      <a:pt x="6709" y="2275"/>
                      <a:pt x="6539" y="2284"/>
                    </a:cubicBezTo>
                    <a:cubicBezTo>
                      <a:pt x="6379" y="2284"/>
                      <a:pt x="6218" y="2293"/>
                      <a:pt x="6049" y="2311"/>
                    </a:cubicBezTo>
                    <a:cubicBezTo>
                      <a:pt x="5888" y="2319"/>
                      <a:pt x="5727" y="2337"/>
                      <a:pt x="5567" y="2355"/>
                    </a:cubicBezTo>
                    <a:cubicBezTo>
                      <a:pt x="5397" y="2364"/>
                      <a:pt x="5237" y="2382"/>
                      <a:pt x="5076" y="2400"/>
                    </a:cubicBezTo>
                    <a:cubicBezTo>
                      <a:pt x="4907" y="2418"/>
                      <a:pt x="4746" y="2444"/>
                      <a:pt x="4586" y="2462"/>
                    </a:cubicBezTo>
                    <a:cubicBezTo>
                      <a:pt x="4425" y="2480"/>
                      <a:pt x="4255" y="2507"/>
                      <a:pt x="4095" y="2525"/>
                    </a:cubicBezTo>
                    <a:lnTo>
                      <a:pt x="3613" y="2596"/>
                    </a:lnTo>
                    <a:cubicBezTo>
                      <a:pt x="3283" y="2641"/>
                      <a:pt x="2962" y="2694"/>
                      <a:pt x="2632" y="2748"/>
                    </a:cubicBezTo>
                    <a:lnTo>
                      <a:pt x="1659" y="2908"/>
                    </a:lnTo>
                    <a:lnTo>
                      <a:pt x="687" y="3069"/>
                    </a:lnTo>
                    <a:cubicBezTo>
                      <a:pt x="1008" y="2997"/>
                      <a:pt x="1338" y="2935"/>
                      <a:pt x="1659" y="2873"/>
                    </a:cubicBezTo>
                    <a:cubicBezTo>
                      <a:pt x="1820" y="2846"/>
                      <a:pt x="1981" y="2810"/>
                      <a:pt x="2141" y="2783"/>
                    </a:cubicBezTo>
                    <a:lnTo>
                      <a:pt x="2623" y="2694"/>
                    </a:lnTo>
                    <a:cubicBezTo>
                      <a:pt x="2953" y="2641"/>
                      <a:pt x="3274" y="2587"/>
                      <a:pt x="3595" y="2534"/>
                    </a:cubicBezTo>
                    <a:cubicBezTo>
                      <a:pt x="3765" y="2507"/>
                      <a:pt x="3925" y="2480"/>
                      <a:pt x="4086" y="2462"/>
                    </a:cubicBezTo>
                    <a:cubicBezTo>
                      <a:pt x="4247" y="2435"/>
                      <a:pt x="4416" y="2409"/>
                      <a:pt x="4577" y="2391"/>
                    </a:cubicBezTo>
                    <a:cubicBezTo>
                      <a:pt x="4737" y="2364"/>
                      <a:pt x="4898" y="2346"/>
                      <a:pt x="5067" y="2328"/>
                    </a:cubicBezTo>
                    <a:cubicBezTo>
                      <a:pt x="5228" y="2311"/>
                      <a:pt x="5388" y="2293"/>
                      <a:pt x="5558" y="2275"/>
                    </a:cubicBezTo>
                    <a:cubicBezTo>
                      <a:pt x="5879" y="2239"/>
                      <a:pt x="6209" y="2212"/>
                      <a:pt x="6539" y="2204"/>
                    </a:cubicBezTo>
                    <a:cubicBezTo>
                      <a:pt x="6624" y="2199"/>
                      <a:pt x="6707" y="2197"/>
                      <a:pt x="6789" y="2197"/>
                    </a:cubicBezTo>
                    <a:cubicBezTo>
                      <a:pt x="6872" y="2197"/>
                      <a:pt x="6954" y="2199"/>
                      <a:pt x="7039" y="2204"/>
                    </a:cubicBezTo>
                    <a:cubicBezTo>
                      <a:pt x="7199" y="2212"/>
                      <a:pt x="7369" y="2230"/>
                      <a:pt x="7530" y="2257"/>
                    </a:cubicBezTo>
                    <a:cubicBezTo>
                      <a:pt x="7690" y="2293"/>
                      <a:pt x="7860" y="2337"/>
                      <a:pt x="8002" y="2418"/>
                    </a:cubicBezTo>
                    <a:cubicBezTo>
                      <a:pt x="8127" y="2480"/>
                      <a:pt x="8243" y="2560"/>
                      <a:pt x="8359" y="2641"/>
                    </a:cubicBezTo>
                    <a:lnTo>
                      <a:pt x="8163" y="1534"/>
                    </a:lnTo>
                    <a:lnTo>
                      <a:pt x="607" y="2944"/>
                    </a:lnTo>
                    <a:cubicBezTo>
                      <a:pt x="598" y="2935"/>
                      <a:pt x="598" y="2926"/>
                      <a:pt x="589" y="2917"/>
                    </a:cubicBezTo>
                    <a:cubicBezTo>
                      <a:pt x="579" y="2899"/>
                      <a:pt x="571" y="2892"/>
                      <a:pt x="562" y="2892"/>
                    </a:cubicBezTo>
                    <a:cubicBezTo>
                      <a:pt x="533" y="2892"/>
                      <a:pt x="507" y="2983"/>
                      <a:pt x="437" y="3024"/>
                    </a:cubicBezTo>
                    <a:cubicBezTo>
                      <a:pt x="357" y="3078"/>
                      <a:pt x="223" y="3024"/>
                      <a:pt x="277" y="3113"/>
                    </a:cubicBezTo>
                    <a:cubicBezTo>
                      <a:pt x="295" y="3149"/>
                      <a:pt x="330" y="3176"/>
                      <a:pt x="366" y="3185"/>
                    </a:cubicBezTo>
                    <a:cubicBezTo>
                      <a:pt x="286" y="3176"/>
                      <a:pt x="205" y="3131"/>
                      <a:pt x="187" y="3024"/>
                    </a:cubicBezTo>
                    <a:cubicBezTo>
                      <a:pt x="179" y="2953"/>
                      <a:pt x="196" y="2899"/>
                      <a:pt x="223" y="2855"/>
                    </a:cubicBezTo>
                    <a:cubicBezTo>
                      <a:pt x="223" y="2864"/>
                      <a:pt x="232" y="2873"/>
                      <a:pt x="232" y="2882"/>
                    </a:cubicBezTo>
                    <a:cubicBezTo>
                      <a:pt x="241" y="2917"/>
                      <a:pt x="250" y="2944"/>
                      <a:pt x="259" y="2971"/>
                    </a:cubicBezTo>
                    <a:cubicBezTo>
                      <a:pt x="268" y="2980"/>
                      <a:pt x="268" y="2989"/>
                      <a:pt x="277" y="2997"/>
                    </a:cubicBezTo>
                    <a:cubicBezTo>
                      <a:pt x="277" y="2989"/>
                      <a:pt x="277" y="2980"/>
                      <a:pt x="277" y="2971"/>
                    </a:cubicBezTo>
                    <a:cubicBezTo>
                      <a:pt x="277" y="2944"/>
                      <a:pt x="286" y="2908"/>
                      <a:pt x="295" y="2882"/>
                    </a:cubicBezTo>
                    <a:cubicBezTo>
                      <a:pt x="295" y="2846"/>
                      <a:pt x="303" y="2819"/>
                      <a:pt x="312" y="2792"/>
                    </a:cubicBezTo>
                    <a:cubicBezTo>
                      <a:pt x="330" y="2783"/>
                      <a:pt x="339" y="2783"/>
                      <a:pt x="348" y="2783"/>
                    </a:cubicBezTo>
                    <a:lnTo>
                      <a:pt x="357" y="2783"/>
                    </a:lnTo>
                    <a:cubicBezTo>
                      <a:pt x="366" y="2782"/>
                      <a:pt x="375" y="2781"/>
                      <a:pt x="383" y="2781"/>
                    </a:cubicBezTo>
                    <a:cubicBezTo>
                      <a:pt x="469" y="2781"/>
                      <a:pt x="535" y="2855"/>
                      <a:pt x="535" y="2855"/>
                    </a:cubicBezTo>
                    <a:cubicBezTo>
                      <a:pt x="535" y="2855"/>
                      <a:pt x="3435" y="2302"/>
                      <a:pt x="5290" y="1793"/>
                    </a:cubicBezTo>
                    <a:cubicBezTo>
                      <a:pt x="6736" y="1392"/>
                      <a:pt x="7494" y="1035"/>
                      <a:pt x="7788" y="526"/>
                    </a:cubicBezTo>
                    <a:lnTo>
                      <a:pt x="8011" y="1329"/>
                    </a:lnTo>
                    <a:lnTo>
                      <a:pt x="7869" y="375"/>
                    </a:lnTo>
                    <a:cubicBezTo>
                      <a:pt x="7895" y="303"/>
                      <a:pt x="7913" y="232"/>
                      <a:pt x="7922" y="152"/>
                    </a:cubicBezTo>
                    <a:close/>
                    <a:moveTo>
                      <a:pt x="5594" y="2712"/>
                    </a:moveTo>
                    <a:lnTo>
                      <a:pt x="5531" y="7315"/>
                    </a:lnTo>
                    <a:lnTo>
                      <a:pt x="3872" y="6949"/>
                    </a:lnTo>
                    <a:lnTo>
                      <a:pt x="3836" y="5897"/>
                    </a:lnTo>
                    <a:lnTo>
                      <a:pt x="3765" y="6967"/>
                    </a:lnTo>
                    <a:lnTo>
                      <a:pt x="2132" y="7842"/>
                    </a:lnTo>
                    <a:lnTo>
                      <a:pt x="2195" y="3238"/>
                    </a:lnTo>
                    <a:lnTo>
                      <a:pt x="2275" y="3221"/>
                    </a:lnTo>
                    <a:lnTo>
                      <a:pt x="2230" y="7574"/>
                    </a:lnTo>
                    <a:lnTo>
                      <a:pt x="2391" y="3203"/>
                    </a:lnTo>
                    <a:lnTo>
                      <a:pt x="5406" y="2739"/>
                    </a:lnTo>
                    <a:lnTo>
                      <a:pt x="5362" y="7092"/>
                    </a:lnTo>
                    <a:lnTo>
                      <a:pt x="5522" y="2721"/>
                    </a:lnTo>
                    <a:lnTo>
                      <a:pt x="5594" y="2712"/>
                    </a:lnTo>
                    <a:close/>
                    <a:moveTo>
                      <a:pt x="7922" y="0"/>
                    </a:moveTo>
                    <a:cubicBezTo>
                      <a:pt x="7913" y="0"/>
                      <a:pt x="7904" y="0"/>
                      <a:pt x="7895" y="9"/>
                    </a:cubicBezTo>
                    <a:cubicBezTo>
                      <a:pt x="7833" y="18"/>
                      <a:pt x="7788" y="62"/>
                      <a:pt x="7770" y="134"/>
                    </a:cubicBezTo>
                    <a:cubicBezTo>
                      <a:pt x="7681" y="758"/>
                      <a:pt x="6994" y="1169"/>
                      <a:pt x="5246" y="1642"/>
                    </a:cubicBezTo>
                    <a:cubicBezTo>
                      <a:pt x="3577" y="2105"/>
                      <a:pt x="1017" y="2605"/>
                      <a:pt x="571" y="2694"/>
                    </a:cubicBezTo>
                    <a:cubicBezTo>
                      <a:pt x="526" y="2664"/>
                      <a:pt x="462" y="2628"/>
                      <a:pt x="379" y="2628"/>
                    </a:cubicBezTo>
                    <a:cubicBezTo>
                      <a:pt x="363" y="2628"/>
                      <a:pt x="347" y="2629"/>
                      <a:pt x="330" y="2632"/>
                    </a:cubicBezTo>
                    <a:lnTo>
                      <a:pt x="321" y="2632"/>
                    </a:lnTo>
                    <a:cubicBezTo>
                      <a:pt x="152" y="2667"/>
                      <a:pt x="0" y="2819"/>
                      <a:pt x="45" y="3051"/>
                    </a:cubicBezTo>
                    <a:cubicBezTo>
                      <a:pt x="76" y="3249"/>
                      <a:pt x="234" y="3341"/>
                      <a:pt x="387" y="3341"/>
                    </a:cubicBezTo>
                    <a:cubicBezTo>
                      <a:pt x="407" y="3341"/>
                      <a:pt x="427" y="3340"/>
                      <a:pt x="446" y="3336"/>
                    </a:cubicBezTo>
                    <a:lnTo>
                      <a:pt x="455" y="3336"/>
                    </a:lnTo>
                    <a:cubicBezTo>
                      <a:pt x="562" y="3310"/>
                      <a:pt x="625" y="3247"/>
                      <a:pt x="669" y="3185"/>
                    </a:cubicBezTo>
                    <a:cubicBezTo>
                      <a:pt x="857" y="3158"/>
                      <a:pt x="1428" y="3051"/>
                      <a:pt x="2141" y="2935"/>
                    </a:cubicBezTo>
                    <a:lnTo>
                      <a:pt x="2141" y="3087"/>
                    </a:lnTo>
                    <a:lnTo>
                      <a:pt x="2016" y="3105"/>
                    </a:lnTo>
                    <a:lnTo>
                      <a:pt x="2007" y="8082"/>
                    </a:lnTo>
                    <a:lnTo>
                      <a:pt x="3836" y="7101"/>
                    </a:lnTo>
                    <a:lnTo>
                      <a:pt x="5719" y="7512"/>
                    </a:lnTo>
                    <a:lnTo>
                      <a:pt x="5727" y="2534"/>
                    </a:lnTo>
                    <a:lnTo>
                      <a:pt x="5531" y="2560"/>
                    </a:lnTo>
                    <a:lnTo>
                      <a:pt x="5540" y="2462"/>
                    </a:lnTo>
                    <a:cubicBezTo>
                      <a:pt x="5975" y="2421"/>
                      <a:pt x="6348" y="2400"/>
                      <a:pt x="6668" y="2400"/>
                    </a:cubicBezTo>
                    <a:cubicBezTo>
                      <a:pt x="7601" y="2400"/>
                      <a:pt x="8080" y="2581"/>
                      <a:pt x="8306" y="2980"/>
                    </a:cubicBezTo>
                    <a:cubicBezTo>
                      <a:pt x="8337" y="3026"/>
                      <a:pt x="8382" y="3053"/>
                      <a:pt x="8434" y="3053"/>
                    </a:cubicBezTo>
                    <a:cubicBezTo>
                      <a:pt x="8442" y="3053"/>
                      <a:pt x="8449" y="3052"/>
                      <a:pt x="8457" y="3051"/>
                    </a:cubicBezTo>
                    <a:lnTo>
                      <a:pt x="8484" y="3051"/>
                    </a:lnTo>
                    <a:cubicBezTo>
                      <a:pt x="8555" y="3024"/>
                      <a:pt x="8600" y="2953"/>
                      <a:pt x="8582" y="2882"/>
                    </a:cubicBezTo>
                    <a:lnTo>
                      <a:pt x="8323" y="1499"/>
                    </a:lnTo>
                    <a:lnTo>
                      <a:pt x="8065" y="125"/>
                    </a:lnTo>
                    <a:cubicBezTo>
                      <a:pt x="8056" y="54"/>
                      <a:pt x="7993" y="0"/>
                      <a:pt x="7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0" name="Google Shape;20040;p43"/>
              <p:cNvSpPr/>
              <p:nvPr/>
            </p:nvSpPr>
            <p:spPr>
              <a:xfrm>
                <a:off x="1954060" y="847957"/>
                <a:ext cx="226787" cy="42428"/>
              </a:xfrm>
              <a:custGeom>
                <a:avLst/>
                <a:gdLst/>
                <a:ahLst/>
                <a:cxnLst/>
                <a:rect l="l" t="t" r="r" b="b"/>
                <a:pathLst>
                  <a:path w="7494" h="1402" extrusionOk="0">
                    <a:moveTo>
                      <a:pt x="7494" y="1"/>
                    </a:moveTo>
                    <a:cubicBezTo>
                      <a:pt x="7494" y="1"/>
                      <a:pt x="7021" y="90"/>
                      <a:pt x="6316" y="215"/>
                    </a:cubicBezTo>
                    <a:cubicBezTo>
                      <a:pt x="5968" y="277"/>
                      <a:pt x="5558" y="349"/>
                      <a:pt x="5112" y="429"/>
                    </a:cubicBezTo>
                    <a:cubicBezTo>
                      <a:pt x="4675" y="509"/>
                      <a:pt x="4211" y="599"/>
                      <a:pt x="3738" y="688"/>
                    </a:cubicBezTo>
                    <a:cubicBezTo>
                      <a:pt x="3274" y="768"/>
                      <a:pt x="2802" y="857"/>
                      <a:pt x="2364" y="946"/>
                    </a:cubicBezTo>
                    <a:cubicBezTo>
                      <a:pt x="1927" y="1027"/>
                      <a:pt x="1517" y="1107"/>
                      <a:pt x="1169" y="1169"/>
                    </a:cubicBezTo>
                    <a:cubicBezTo>
                      <a:pt x="464" y="1312"/>
                      <a:pt x="0" y="1401"/>
                      <a:pt x="0" y="1401"/>
                    </a:cubicBezTo>
                    <a:cubicBezTo>
                      <a:pt x="0" y="1401"/>
                      <a:pt x="464" y="1321"/>
                      <a:pt x="1169" y="1196"/>
                    </a:cubicBezTo>
                    <a:cubicBezTo>
                      <a:pt x="1526" y="1134"/>
                      <a:pt x="1927" y="1054"/>
                      <a:pt x="2373" y="973"/>
                    </a:cubicBezTo>
                    <a:cubicBezTo>
                      <a:pt x="2810" y="893"/>
                      <a:pt x="3274" y="813"/>
                      <a:pt x="3747" y="723"/>
                    </a:cubicBezTo>
                    <a:cubicBezTo>
                      <a:pt x="4211" y="634"/>
                      <a:pt x="4684" y="545"/>
                      <a:pt x="5121" y="465"/>
                    </a:cubicBezTo>
                    <a:cubicBezTo>
                      <a:pt x="5558" y="376"/>
                      <a:pt x="5968" y="304"/>
                      <a:pt x="6325" y="233"/>
                    </a:cubicBezTo>
                    <a:cubicBezTo>
                      <a:pt x="7021" y="99"/>
                      <a:pt x="7494" y="1"/>
                      <a:pt x="7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1" name="Google Shape;20041;p43"/>
              <p:cNvSpPr/>
              <p:nvPr/>
            </p:nvSpPr>
            <p:spPr>
              <a:xfrm>
                <a:off x="2110091" y="846081"/>
                <a:ext cx="69695" cy="12983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429" extrusionOk="0">
                    <a:moveTo>
                      <a:pt x="2302" y="0"/>
                    </a:moveTo>
                    <a:lnTo>
                      <a:pt x="2302" y="0"/>
                    </a:lnTo>
                    <a:cubicBezTo>
                      <a:pt x="2302" y="1"/>
                      <a:pt x="2266" y="9"/>
                      <a:pt x="2204" y="18"/>
                    </a:cubicBezTo>
                    <a:cubicBezTo>
                      <a:pt x="2142" y="27"/>
                      <a:pt x="2053" y="36"/>
                      <a:pt x="1945" y="54"/>
                    </a:cubicBezTo>
                    <a:cubicBezTo>
                      <a:pt x="1838" y="72"/>
                      <a:pt x="1705" y="99"/>
                      <a:pt x="1571" y="116"/>
                    </a:cubicBezTo>
                    <a:cubicBezTo>
                      <a:pt x="1437" y="143"/>
                      <a:pt x="1294" y="170"/>
                      <a:pt x="1151" y="197"/>
                    </a:cubicBezTo>
                    <a:cubicBezTo>
                      <a:pt x="1009" y="223"/>
                      <a:pt x="866" y="250"/>
                      <a:pt x="732" y="277"/>
                    </a:cubicBezTo>
                    <a:cubicBezTo>
                      <a:pt x="598" y="304"/>
                      <a:pt x="473" y="330"/>
                      <a:pt x="358" y="348"/>
                    </a:cubicBezTo>
                    <a:cubicBezTo>
                      <a:pt x="250" y="375"/>
                      <a:pt x="161" y="393"/>
                      <a:pt x="99" y="411"/>
                    </a:cubicBezTo>
                    <a:cubicBezTo>
                      <a:pt x="36" y="420"/>
                      <a:pt x="1" y="429"/>
                      <a:pt x="1" y="429"/>
                    </a:cubicBezTo>
                    <a:cubicBezTo>
                      <a:pt x="1" y="429"/>
                      <a:pt x="36" y="429"/>
                      <a:pt x="108" y="420"/>
                    </a:cubicBezTo>
                    <a:cubicBezTo>
                      <a:pt x="170" y="402"/>
                      <a:pt x="259" y="393"/>
                      <a:pt x="366" y="375"/>
                    </a:cubicBezTo>
                    <a:cubicBezTo>
                      <a:pt x="473" y="357"/>
                      <a:pt x="598" y="339"/>
                      <a:pt x="732" y="313"/>
                    </a:cubicBezTo>
                    <a:cubicBezTo>
                      <a:pt x="866" y="286"/>
                      <a:pt x="1018" y="259"/>
                      <a:pt x="1160" y="232"/>
                    </a:cubicBezTo>
                    <a:cubicBezTo>
                      <a:pt x="1303" y="206"/>
                      <a:pt x="1446" y="179"/>
                      <a:pt x="1580" y="152"/>
                    </a:cubicBezTo>
                    <a:cubicBezTo>
                      <a:pt x="1714" y="125"/>
                      <a:pt x="1838" y="99"/>
                      <a:pt x="1945" y="81"/>
                    </a:cubicBezTo>
                    <a:cubicBezTo>
                      <a:pt x="2053" y="54"/>
                      <a:pt x="2142" y="36"/>
                      <a:pt x="2204" y="27"/>
                    </a:cubicBezTo>
                    <a:cubicBezTo>
                      <a:pt x="2266" y="9"/>
                      <a:pt x="2302" y="1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42" name="Google Shape;20042;p43"/>
          <p:cNvSpPr txBox="1">
            <a:spLocks noGrp="1"/>
          </p:cNvSpPr>
          <p:nvPr>
            <p:ph type="title"/>
          </p:nvPr>
        </p:nvSpPr>
        <p:spPr>
          <a:xfrm>
            <a:off x="2490629" y="1908309"/>
            <a:ext cx="4119600" cy="1170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</a:t>
            </a:r>
            <a:r>
              <a:rPr lang="en" sz="7200" dirty="0"/>
              <a:t>GRACIAS!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3CDF-1FFE-B171-A15E-C3A04F1B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900" y="429657"/>
            <a:ext cx="2974199" cy="594911"/>
          </a:xfrm>
        </p:spPr>
        <p:txBody>
          <a:bodyPr/>
          <a:lstStyle/>
          <a:p>
            <a:r>
              <a:rPr lang="es-ES" sz="3200" dirty="0"/>
              <a:t>INTRODUCCION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54EAEC-16F3-ECA7-26E8-2F7D206AEAE0}"/>
              </a:ext>
            </a:extLst>
          </p:cNvPr>
          <p:cNvSpPr txBox="1"/>
          <p:nvPr/>
        </p:nvSpPr>
        <p:spPr>
          <a:xfrm>
            <a:off x="1492784" y="1171366"/>
            <a:ext cx="6422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bases de datos son un elemento fundamental en el entorno informático hoy en día y tienen aplicación en la práctica totalidad de campos. Además, el trabajo con un SIG presenta una serie de características que hacen que sea recomendable el uso de bases de datos.</a:t>
            </a:r>
            <a:b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Aunque la realidad es que todavía se efectúa mucho trabajo SIG sin emplear bases de datos , la naturaleza propia de los proyectos SIG y la progresiva implantación de los SIG a niveles más allá del uso personal traen ambas consigo un uso cada vez mayor de las bases de datos, y por tanto una mayor necesidad de conocer el funcionamiento de estas.</a:t>
            </a:r>
            <a:endParaRPr lang="es-E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9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2351F1-23E1-9F5F-E9D0-FA37E421BC21}"/>
              </a:ext>
            </a:extLst>
          </p:cNvPr>
          <p:cNvSpPr txBox="1"/>
          <p:nvPr/>
        </p:nvSpPr>
        <p:spPr>
          <a:xfrm>
            <a:off x="2275367" y="404038"/>
            <a:ext cx="438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Manejo de 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02CB48-FE87-38CB-5D63-6CB183D463F8}"/>
              </a:ext>
            </a:extLst>
          </p:cNvPr>
          <p:cNvSpPr txBox="1"/>
          <p:nvPr/>
        </p:nvSpPr>
        <p:spPr>
          <a:xfrm>
            <a:off x="791738" y="1993523"/>
            <a:ext cx="22541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Es en sintesis la programacion a nivel de DBA, en donde generamos distintas estructuras de control dentro de funciones almacenadas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255A5B-D4EE-DCF8-8FBF-48F9223FA87F}"/>
              </a:ext>
            </a:extLst>
          </p:cNvPr>
          <p:cNvSpPr txBox="1"/>
          <p:nvPr/>
        </p:nvSpPr>
        <p:spPr>
          <a:xfrm>
            <a:off x="743102" y="1513213"/>
            <a:ext cx="2254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b="1" dirty="0">
                <a:solidFill>
                  <a:srgbClr val="FF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Defina que es lenguaje procedural en MySQL</a:t>
            </a:r>
          </a:p>
        </p:txBody>
      </p:sp>
      <p:sp>
        <p:nvSpPr>
          <p:cNvPr id="9" name="Google Shape;739;p49">
            <a:extLst>
              <a:ext uri="{FF2B5EF4-FFF2-40B4-BE49-F238E27FC236}">
                <a16:creationId xmlns:a16="http://schemas.microsoft.com/office/drawing/2014/main" id="{CA596D15-86F5-30EF-15E4-7DDDFDB5DF53}"/>
              </a:ext>
            </a:extLst>
          </p:cNvPr>
          <p:cNvSpPr/>
          <p:nvPr/>
        </p:nvSpPr>
        <p:spPr>
          <a:xfrm>
            <a:off x="717311" y="1370271"/>
            <a:ext cx="2402957" cy="2402958"/>
          </a:xfrm>
          <a:prstGeom prst="snip1Rect">
            <a:avLst>
              <a:gd name="adj" fmla="val 16667"/>
            </a:avLst>
          </a:prstGeom>
          <a:noFill/>
          <a:ln w="762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77;p46">
            <a:extLst>
              <a:ext uri="{FF2B5EF4-FFF2-40B4-BE49-F238E27FC236}">
                <a16:creationId xmlns:a16="http://schemas.microsoft.com/office/drawing/2014/main" id="{74387EF4-0BB3-CA44-9E73-A8119C95FF24}"/>
              </a:ext>
            </a:extLst>
          </p:cNvPr>
          <p:cNvSpPr txBox="1">
            <a:spLocks/>
          </p:cNvSpPr>
          <p:nvPr/>
        </p:nvSpPr>
        <p:spPr>
          <a:xfrm>
            <a:off x="3348354" y="1527043"/>
            <a:ext cx="2470257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Defina que es una función en MySQL</a:t>
            </a:r>
          </a:p>
        </p:txBody>
      </p:sp>
      <p:sp>
        <p:nvSpPr>
          <p:cNvPr id="11" name="Google Shape;677;p46">
            <a:extLst>
              <a:ext uri="{FF2B5EF4-FFF2-40B4-BE49-F238E27FC236}">
                <a16:creationId xmlns:a16="http://schemas.microsoft.com/office/drawing/2014/main" id="{4FE93161-7748-07C2-C44D-C383BE0EA132}"/>
              </a:ext>
            </a:extLst>
          </p:cNvPr>
          <p:cNvSpPr txBox="1">
            <a:spLocks/>
          </p:cNvSpPr>
          <p:nvPr/>
        </p:nvSpPr>
        <p:spPr>
          <a:xfrm>
            <a:off x="6225003" y="1199298"/>
            <a:ext cx="2470257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¿Qué cosas características debe de tener una función?</a:t>
            </a:r>
          </a:p>
        </p:txBody>
      </p:sp>
      <p:sp>
        <p:nvSpPr>
          <p:cNvPr id="12" name="Google Shape;678;p46">
            <a:extLst>
              <a:ext uri="{FF2B5EF4-FFF2-40B4-BE49-F238E27FC236}">
                <a16:creationId xmlns:a16="http://schemas.microsoft.com/office/drawing/2014/main" id="{E2A657AF-86E8-DF9F-F94A-6B468558BC7F}"/>
              </a:ext>
            </a:extLst>
          </p:cNvPr>
          <p:cNvSpPr txBox="1">
            <a:spLocks/>
          </p:cNvSpPr>
          <p:nvPr/>
        </p:nvSpPr>
        <p:spPr>
          <a:xfrm>
            <a:off x="3575416" y="2167782"/>
            <a:ext cx="1993167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dirty="0"/>
              <a:t>Es un proceso usado o creado para tomar parámetros y transformarlos en salidas; el proceso es rutinario.</a:t>
            </a:r>
          </a:p>
        </p:txBody>
      </p:sp>
      <p:sp>
        <p:nvSpPr>
          <p:cNvPr id="13" name="Google Shape;678;p46">
            <a:extLst>
              <a:ext uri="{FF2B5EF4-FFF2-40B4-BE49-F238E27FC236}">
                <a16:creationId xmlns:a16="http://schemas.microsoft.com/office/drawing/2014/main" id="{106639B1-3B77-E3E5-08FD-D1F7099539A4}"/>
              </a:ext>
            </a:extLst>
          </p:cNvPr>
          <p:cNvSpPr txBox="1">
            <a:spLocks/>
          </p:cNvSpPr>
          <p:nvPr/>
        </p:nvSpPr>
        <p:spPr>
          <a:xfrm>
            <a:off x="6260926" y="1947465"/>
            <a:ext cx="2470258" cy="35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spcAft>
                <a:spcPts val="1600"/>
              </a:spcAft>
            </a:pPr>
            <a:r>
              <a:rPr lang="es-ES" sz="1100" dirty="0"/>
              <a:t>La creación de la función.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sz="1100" dirty="0"/>
              <a:t>Asignación de un nombre y si es requerido, parámetros de entrada.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sz="1100" dirty="0"/>
              <a:t>Definición del tipo de dato que se retorna.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sz="1100" dirty="0"/>
              <a:t>La selección de la función.</a:t>
            </a:r>
          </a:p>
        </p:txBody>
      </p:sp>
      <p:sp>
        <p:nvSpPr>
          <p:cNvPr id="15" name="Google Shape;739;p49">
            <a:extLst>
              <a:ext uri="{FF2B5EF4-FFF2-40B4-BE49-F238E27FC236}">
                <a16:creationId xmlns:a16="http://schemas.microsoft.com/office/drawing/2014/main" id="{5D14DFC0-D098-661F-017F-495CAF65A13D}"/>
              </a:ext>
            </a:extLst>
          </p:cNvPr>
          <p:cNvSpPr/>
          <p:nvPr/>
        </p:nvSpPr>
        <p:spPr>
          <a:xfrm>
            <a:off x="3379406" y="1391976"/>
            <a:ext cx="2448315" cy="2426413"/>
          </a:xfrm>
          <a:prstGeom prst="snip1Rect">
            <a:avLst>
              <a:gd name="adj" fmla="val 16667"/>
            </a:avLst>
          </a:prstGeom>
          <a:noFill/>
          <a:ln w="762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39;p49">
            <a:extLst>
              <a:ext uri="{FF2B5EF4-FFF2-40B4-BE49-F238E27FC236}">
                <a16:creationId xmlns:a16="http://schemas.microsoft.com/office/drawing/2014/main" id="{AB4CF102-8DCA-2AE7-2AA9-710986C2E72A}"/>
              </a:ext>
            </a:extLst>
          </p:cNvPr>
          <p:cNvSpPr/>
          <p:nvPr/>
        </p:nvSpPr>
        <p:spPr>
          <a:xfrm>
            <a:off x="6033962" y="1199298"/>
            <a:ext cx="2872802" cy="2700193"/>
          </a:xfrm>
          <a:prstGeom prst="snip1Rect">
            <a:avLst>
              <a:gd name="adj" fmla="val 16667"/>
            </a:avLst>
          </a:prstGeom>
          <a:noFill/>
          <a:ln w="762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9;p49">
            <a:extLst>
              <a:ext uri="{FF2B5EF4-FFF2-40B4-BE49-F238E27FC236}">
                <a16:creationId xmlns:a16="http://schemas.microsoft.com/office/drawing/2014/main" id="{5914D566-EEB0-3DF4-56B5-7D3F0E3D8985}"/>
              </a:ext>
            </a:extLst>
          </p:cNvPr>
          <p:cNvSpPr/>
          <p:nvPr/>
        </p:nvSpPr>
        <p:spPr>
          <a:xfrm>
            <a:off x="441774" y="680283"/>
            <a:ext cx="2588505" cy="3719339"/>
          </a:xfrm>
          <a:prstGeom prst="snip1Rect">
            <a:avLst>
              <a:gd name="adj" fmla="val 16667"/>
            </a:avLst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77;p46">
            <a:extLst>
              <a:ext uri="{FF2B5EF4-FFF2-40B4-BE49-F238E27FC236}">
                <a16:creationId xmlns:a16="http://schemas.microsoft.com/office/drawing/2014/main" id="{2EC23580-3D6F-81F9-A8D0-340FBD0B4FD2}"/>
              </a:ext>
            </a:extLst>
          </p:cNvPr>
          <p:cNvSpPr txBox="1">
            <a:spLocks/>
          </p:cNvSpPr>
          <p:nvPr/>
        </p:nvSpPr>
        <p:spPr>
          <a:xfrm>
            <a:off x="441774" y="743878"/>
            <a:ext cx="2470257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spcAft>
                <a:spcPts val="1600"/>
              </a:spcAft>
              <a:buFont typeface="Arimo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¿Cómo crear, modificar y cómo eliminar una función?</a:t>
            </a:r>
          </a:p>
        </p:txBody>
      </p:sp>
      <p:sp>
        <p:nvSpPr>
          <p:cNvPr id="4" name="Google Shape;678;p46">
            <a:extLst>
              <a:ext uri="{FF2B5EF4-FFF2-40B4-BE49-F238E27FC236}">
                <a16:creationId xmlns:a16="http://schemas.microsoft.com/office/drawing/2014/main" id="{E9FE64A0-D024-D90D-432D-824875DE25C6}"/>
              </a:ext>
            </a:extLst>
          </p:cNvPr>
          <p:cNvSpPr txBox="1">
            <a:spLocks/>
          </p:cNvSpPr>
          <p:nvPr/>
        </p:nvSpPr>
        <p:spPr>
          <a:xfrm>
            <a:off x="441774" y="1360967"/>
            <a:ext cx="2233754" cy="58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just">
              <a:spcAft>
                <a:spcPts val="1600"/>
              </a:spcAft>
              <a:buFont typeface="Arimo"/>
              <a:buNone/>
            </a:pPr>
            <a:r>
              <a:rPr lang="es-ES" dirty="0"/>
              <a:t>CREA:</a:t>
            </a:r>
          </a:p>
          <a:p>
            <a:pPr marL="0" indent="0" algn="just">
              <a:spcAft>
                <a:spcPts val="1600"/>
              </a:spcAft>
              <a:buFont typeface="Arimo"/>
              <a:buNone/>
            </a:pPr>
            <a:endParaRPr lang="es-ES" dirty="0"/>
          </a:p>
          <a:p>
            <a:pPr marL="0" indent="0" algn="just">
              <a:spcAft>
                <a:spcPts val="1600"/>
              </a:spcAft>
              <a:buFont typeface="Arimo"/>
              <a:buNone/>
            </a:pPr>
            <a:r>
              <a:rPr lang="es-ES" dirty="0"/>
              <a:t>MODIFICA:</a:t>
            </a:r>
          </a:p>
          <a:p>
            <a:pPr marL="0" indent="0" algn="just">
              <a:spcAft>
                <a:spcPts val="1600"/>
              </a:spcAft>
              <a:buFont typeface="Arimo"/>
              <a:buNone/>
            </a:pPr>
            <a:endParaRPr lang="es-ES" dirty="0"/>
          </a:p>
          <a:p>
            <a:pPr marL="0" indent="0" algn="just">
              <a:spcAft>
                <a:spcPts val="1600"/>
              </a:spcAft>
              <a:buFont typeface="Arimo"/>
              <a:buNone/>
            </a:pPr>
            <a:r>
              <a:rPr lang="es-ES" dirty="0"/>
              <a:t>ELIMINA:</a:t>
            </a:r>
          </a:p>
          <a:p>
            <a:pPr marL="0" indent="0" algn="just">
              <a:spcAft>
                <a:spcPts val="1600"/>
              </a:spcAft>
              <a:buFont typeface="Arimo"/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FAA1C3-2B5E-90FD-6532-3F66CAFF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0" y="1796380"/>
            <a:ext cx="2261531" cy="413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9BD63D-02CB-44B0-768E-2C336D7B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5" y="2672546"/>
            <a:ext cx="2283301" cy="413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7442E3-02C0-E3FF-5894-8D6B52B67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64" y="3548712"/>
            <a:ext cx="1790723" cy="25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E329B4-75C9-363C-345D-287D3D054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62" y="3895194"/>
            <a:ext cx="2430805" cy="3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739;p49">
            <a:extLst>
              <a:ext uri="{FF2B5EF4-FFF2-40B4-BE49-F238E27FC236}">
                <a16:creationId xmlns:a16="http://schemas.microsoft.com/office/drawing/2014/main" id="{C0EED079-180C-603F-E758-46679624EF2B}"/>
              </a:ext>
            </a:extLst>
          </p:cNvPr>
          <p:cNvSpPr/>
          <p:nvPr/>
        </p:nvSpPr>
        <p:spPr>
          <a:xfrm>
            <a:off x="3495424" y="646092"/>
            <a:ext cx="2363115" cy="1893860"/>
          </a:xfrm>
          <a:prstGeom prst="snip1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77;p46">
            <a:extLst>
              <a:ext uri="{FF2B5EF4-FFF2-40B4-BE49-F238E27FC236}">
                <a16:creationId xmlns:a16="http://schemas.microsoft.com/office/drawing/2014/main" id="{D3F3F780-9919-2B21-9F62-96B9F4D2DB95}"/>
              </a:ext>
            </a:extLst>
          </p:cNvPr>
          <p:cNvSpPr txBox="1">
            <a:spLocks/>
          </p:cNvSpPr>
          <p:nvPr/>
        </p:nvSpPr>
        <p:spPr>
          <a:xfrm>
            <a:off x="3381873" y="725009"/>
            <a:ext cx="2560358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Para qué sirve la función CONCAT y como funciona en MYSQL</a:t>
            </a:r>
          </a:p>
        </p:txBody>
      </p:sp>
      <p:sp>
        <p:nvSpPr>
          <p:cNvPr id="11" name="Google Shape;678;p46">
            <a:extLst>
              <a:ext uri="{FF2B5EF4-FFF2-40B4-BE49-F238E27FC236}">
                <a16:creationId xmlns:a16="http://schemas.microsoft.com/office/drawing/2014/main" id="{4DBC942C-A9E1-FEBE-0FF6-CC9F43D30CA9}"/>
              </a:ext>
            </a:extLst>
          </p:cNvPr>
          <p:cNvSpPr txBox="1">
            <a:spLocks/>
          </p:cNvSpPr>
          <p:nvPr/>
        </p:nvSpPr>
        <p:spPr>
          <a:xfrm>
            <a:off x="3680397" y="1577680"/>
            <a:ext cx="1993167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Font typeface="Open Sans"/>
              <a:buNone/>
            </a:pPr>
            <a:r>
              <a:rPr lang="es-ES" dirty="0"/>
              <a:t>CONCAT es utilizado para unir todos los datos de tipo cadena.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5C3A6C-ADF7-E155-B64A-42C84522E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635" y="2771594"/>
            <a:ext cx="2644596" cy="7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072233C-4167-5056-87C8-9A9BBA143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44" y="3895194"/>
            <a:ext cx="2588505" cy="530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Google Shape;739;p49">
            <a:extLst>
              <a:ext uri="{FF2B5EF4-FFF2-40B4-BE49-F238E27FC236}">
                <a16:creationId xmlns:a16="http://schemas.microsoft.com/office/drawing/2014/main" id="{506CB60A-BE8C-220D-241E-B801A1C6095E}"/>
              </a:ext>
            </a:extLst>
          </p:cNvPr>
          <p:cNvSpPr/>
          <p:nvPr/>
        </p:nvSpPr>
        <p:spPr>
          <a:xfrm>
            <a:off x="6127204" y="645861"/>
            <a:ext cx="2560358" cy="1925889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77;p46">
            <a:extLst>
              <a:ext uri="{FF2B5EF4-FFF2-40B4-BE49-F238E27FC236}">
                <a16:creationId xmlns:a16="http://schemas.microsoft.com/office/drawing/2014/main" id="{9DDE115D-DE8B-3804-03DF-F3877C7779F5}"/>
              </a:ext>
            </a:extLst>
          </p:cNvPr>
          <p:cNvSpPr txBox="1">
            <a:spLocks/>
          </p:cNvSpPr>
          <p:nvPr/>
        </p:nvSpPr>
        <p:spPr>
          <a:xfrm>
            <a:off x="6172254" y="664339"/>
            <a:ext cx="2470257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Para qué sirve la función SUBSTRING y como funciona en MYSQL</a:t>
            </a:r>
          </a:p>
        </p:txBody>
      </p:sp>
      <p:sp>
        <p:nvSpPr>
          <p:cNvPr id="16" name="Google Shape;678;p46">
            <a:extLst>
              <a:ext uri="{FF2B5EF4-FFF2-40B4-BE49-F238E27FC236}">
                <a16:creationId xmlns:a16="http://schemas.microsoft.com/office/drawing/2014/main" id="{BDBDA36E-4E42-C8B9-1EE5-AFE200CBF32F}"/>
              </a:ext>
            </a:extLst>
          </p:cNvPr>
          <p:cNvSpPr txBox="1">
            <a:spLocks/>
          </p:cNvSpPr>
          <p:nvPr/>
        </p:nvSpPr>
        <p:spPr>
          <a:xfrm>
            <a:off x="6576826" y="1577680"/>
            <a:ext cx="1661112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Aft>
                <a:spcPts val="1600"/>
              </a:spcAft>
              <a:buNone/>
            </a:pPr>
            <a:r>
              <a:rPr lang="es-ES" sz="1100" dirty="0"/>
              <a:t>SUBSTRING recupera los elemento que se le indican de una cadena principal (conteo).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A27B50C-8D22-3D28-EB5F-361DD16D07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2153" y="2700803"/>
            <a:ext cx="2560358" cy="1026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BD348E5-8B2D-02A1-EFBC-AC815BF3B0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226" y="3889905"/>
            <a:ext cx="2797673" cy="530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4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9;p49">
            <a:extLst>
              <a:ext uri="{FF2B5EF4-FFF2-40B4-BE49-F238E27FC236}">
                <a16:creationId xmlns:a16="http://schemas.microsoft.com/office/drawing/2014/main" id="{6AE10B49-5680-0A5F-D01A-A1ACBFD8F190}"/>
              </a:ext>
            </a:extLst>
          </p:cNvPr>
          <p:cNvSpPr/>
          <p:nvPr/>
        </p:nvSpPr>
        <p:spPr>
          <a:xfrm>
            <a:off x="484007" y="457342"/>
            <a:ext cx="3245432" cy="2562305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77;p46">
            <a:extLst>
              <a:ext uri="{FF2B5EF4-FFF2-40B4-BE49-F238E27FC236}">
                <a16:creationId xmlns:a16="http://schemas.microsoft.com/office/drawing/2014/main" id="{DA2AB37F-AAF9-D223-EE02-6008B5414118}"/>
              </a:ext>
            </a:extLst>
          </p:cNvPr>
          <p:cNvSpPr txBox="1">
            <a:spLocks/>
          </p:cNvSpPr>
          <p:nvPr/>
        </p:nvSpPr>
        <p:spPr>
          <a:xfrm>
            <a:off x="619237" y="457342"/>
            <a:ext cx="2974973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spcAft>
                <a:spcPts val="1600"/>
              </a:spcAft>
              <a:buFont typeface="Arimo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Para qué sirve la función STRCMP y como funciona en MYSQL</a:t>
            </a:r>
          </a:p>
        </p:txBody>
      </p:sp>
      <p:sp>
        <p:nvSpPr>
          <p:cNvPr id="4" name="Google Shape;678;p46">
            <a:extLst>
              <a:ext uri="{FF2B5EF4-FFF2-40B4-BE49-F238E27FC236}">
                <a16:creationId xmlns:a16="http://schemas.microsoft.com/office/drawing/2014/main" id="{0EE38BDF-B7EC-D869-171A-1574E19A2E94}"/>
              </a:ext>
            </a:extLst>
          </p:cNvPr>
          <p:cNvSpPr txBox="1">
            <a:spLocks/>
          </p:cNvSpPr>
          <p:nvPr/>
        </p:nvSpPr>
        <p:spPr>
          <a:xfrm>
            <a:off x="764801" y="1212595"/>
            <a:ext cx="2829409" cy="62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just">
              <a:spcAft>
                <a:spcPts val="1600"/>
              </a:spcAft>
              <a:buFont typeface="Arimo"/>
              <a:buNone/>
            </a:pPr>
            <a:r>
              <a:rPr lang="es-ES" dirty="0"/>
              <a:t>STRCMP es una función de tipo booleano que presenta dos respuestas: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0 en TRUE.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1 o -1 en FALSE.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7037D5-539B-4C36-8B5C-E6E73099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" y="3154468"/>
            <a:ext cx="2793051" cy="1552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739;p49">
            <a:extLst>
              <a:ext uri="{FF2B5EF4-FFF2-40B4-BE49-F238E27FC236}">
                <a16:creationId xmlns:a16="http://schemas.microsoft.com/office/drawing/2014/main" id="{F1A37B1B-5C23-B7A4-4F48-30FF5624ECC9}"/>
              </a:ext>
            </a:extLst>
          </p:cNvPr>
          <p:cNvSpPr/>
          <p:nvPr/>
        </p:nvSpPr>
        <p:spPr>
          <a:xfrm>
            <a:off x="4975171" y="582299"/>
            <a:ext cx="3404028" cy="2267225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7;p46">
            <a:extLst>
              <a:ext uri="{FF2B5EF4-FFF2-40B4-BE49-F238E27FC236}">
                <a16:creationId xmlns:a16="http://schemas.microsoft.com/office/drawing/2014/main" id="{063ED31A-86BD-2912-B124-75B16C4B4B47}"/>
              </a:ext>
            </a:extLst>
          </p:cNvPr>
          <p:cNvSpPr txBox="1">
            <a:spLocks/>
          </p:cNvSpPr>
          <p:nvPr/>
        </p:nvSpPr>
        <p:spPr>
          <a:xfrm>
            <a:off x="5158320" y="582299"/>
            <a:ext cx="3037729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Para qué sirve la función CHAR_LENGTH y LOCATE y como funciona en MYSQL</a:t>
            </a:r>
          </a:p>
        </p:txBody>
      </p:sp>
      <p:sp>
        <p:nvSpPr>
          <p:cNvPr id="8" name="Google Shape;678;p46">
            <a:extLst>
              <a:ext uri="{FF2B5EF4-FFF2-40B4-BE49-F238E27FC236}">
                <a16:creationId xmlns:a16="http://schemas.microsoft.com/office/drawing/2014/main" id="{8D6C23E0-4115-5B41-77E2-2C0D58102371}"/>
              </a:ext>
            </a:extLst>
          </p:cNvPr>
          <p:cNvSpPr txBox="1">
            <a:spLocks/>
          </p:cNvSpPr>
          <p:nvPr/>
        </p:nvSpPr>
        <p:spPr>
          <a:xfrm>
            <a:off x="4975171" y="1278511"/>
            <a:ext cx="3037729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spcAft>
                <a:spcPts val="1600"/>
              </a:spcAft>
            </a:pPr>
            <a:r>
              <a:rPr lang="es-ES" dirty="0"/>
              <a:t>CHAR_LENGTH contabiliza los caracteres de una cadena, devuelve un INT. 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LOCATE realiza la búsqueda de un dato dentro de otro.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6F1E8B-0F24-423F-3B90-32EA30F4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47" y="3093159"/>
            <a:ext cx="4233176" cy="1614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1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9;p49">
            <a:extLst>
              <a:ext uri="{FF2B5EF4-FFF2-40B4-BE49-F238E27FC236}">
                <a16:creationId xmlns:a16="http://schemas.microsoft.com/office/drawing/2014/main" id="{9DFF3935-B407-D56F-9AE8-E501EB25BBEC}"/>
              </a:ext>
            </a:extLst>
          </p:cNvPr>
          <p:cNvSpPr/>
          <p:nvPr/>
        </p:nvSpPr>
        <p:spPr>
          <a:xfrm>
            <a:off x="832947" y="521464"/>
            <a:ext cx="3261523" cy="3664323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77;p46">
            <a:extLst>
              <a:ext uri="{FF2B5EF4-FFF2-40B4-BE49-F238E27FC236}">
                <a16:creationId xmlns:a16="http://schemas.microsoft.com/office/drawing/2014/main" id="{5041BA8F-EE91-7907-3CD9-4CE510A7B246}"/>
              </a:ext>
            </a:extLst>
          </p:cNvPr>
          <p:cNvSpPr txBox="1">
            <a:spLocks/>
          </p:cNvSpPr>
          <p:nvPr/>
        </p:nvSpPr>
        <p:spPr>
          <a:xfrm>
            <a:off x="832947" y="553830"/>
            <a:ext cx="2974973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spcAft>
                <a:spcPts val="1600"/>
              </a:spcAft>
              <a:buFont typeface="Arimo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¿Cual es la diferencia entre las funciones de agresión y funciones creados por el DBA?</a:t>
            </a:r>
          </a:p>
        </p:txBody>
      </p:sp>
      <p:sp>
        <p:nvSpPr>
          <p:cNvPr id="4" name="Google Shape;678;p46">
            <a:extLst>
              <a:ext uri="{FF2B5EF4-FFF2-40B4-BE49-F238E27FC236}">
                <a16:creationId xmlns:a16="http://schemas.microsoft.com/office/drawing/2014/main" id="{3DBBFE79-9706-6A27-8A6C-687DCA941A8A}"/>
              </a:ext>
            </a:extLst>
          </p:cNvPr>
          <p:cNvSpPr txBox="1">
            <a:spLocks/>
          </p:cNvSpPr>
          <p:nvPr/>
        </p:nvSpPr>
        <p:spPr>
          <a:xfrm>
            <a:off x="832947" y="1490962"/>
            <a:ext cx="2814019" cy="4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spcAft>
                <a:spcPts val="1600"/>
              </a:spcAft>
            </a:pPr>
            <a:r>
              <a:rPr lang="es-ES" sz="1200" dirty="0"/>
              <a:t>AGREGACION son aquellas que funcionan bajo la clausula SELECT, aplicado a un grupo de registros y que devuelven un único valor.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sz="1200" dirty="0"/>
              <a:t>CUSTOM esta definida por el comando CREATE FUNCTION, su sintaxis y uso esta completamente definida por el USER.</a:t>
            </a:r>
          </a:p>
        </p:txBody>
      </p:sp>
      <p:sp>
        <p:nvSpPr>
          <p:cNvPr id="5" name="Google Shape;739;p49">
            <a:extLst>
              <a:ext uri="{FF2B5EF4-FFF2-40B4-BE49-F238E27FC236}">
                <a16:creationId xmlns:a16="http://schemas.microsoft.com/office/drawing/2014/main" id="{61E56D06-80CA-871A-B900-D1A223A8ECC0}"/>
              </a:ext>
            </a:extLst>
          </p:cNvPr>
          <p:cNvSpPr/>
          <p:nvPr/>
        </p:nvSpPr>
        <p:spPr>
          <a:xfrm>
            <a:off x="5049532" y="553830"/>
            <a:ext cx="3187093" cy="2285063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77;p46">
            <a:extLst>
              <a:ext uri="{FF2B5EF4-FFF2-40B4-BE49-F238E27FC236}">
                <a16:creationId xmlns:a16="http://schemas.microsoft.com/office/drawing/2014/main" id="{7BB9A768-5026-CA57-15A7-DCD8CC9CC5AB}"/>
              </a:ext>
            </a:extLst>
          </p:cNvPr>
          <p:cNvSpPr txBox="1">
            <a:spLocks/>
          </p:cNvSpPr>
          <p:nvPr/>
        </p:nvSpPr>
        <p:spPr>
          <a:xfrm>
            <a:off x="5086998" y="553830"/>
            <a:ext cx="3037729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s-ES" b="1" dirty="0">
                <a:solidFill>
                  <a:srgbClr val="C00000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¿Busque y defina a qué se referirá cuando se habla de parámetros de entrada y salida en MySQL?</a:t>
            </a:r>
          </a:p>
        </p:txBody>
      </p:sp>
      <p:sp>
        <p:nvSpPr>
          <p:cNvPr id="7" name="Google Shape;678;p46">
            <a:extLst>
              <a:ext uri="{FF2B5EF4-FFF2-40B4-BE49-F238E27FC236}">
                <a16:creationId xmlns:a16="http://schemas.microsoft.com/office/drawing/2014/main" id="{2E628A8E-2C7A-AC13-06FF-23C24FC6F297}"/>
              </a:ext>
            </a:extLst>
          </p:cNvPr>
          <p:cNvSpPr txBox="1">
            <a:spLocks/>
          </p:cNvSpPr>
          <p:nvPr/>
        </p:nvSpPr>
        <p:spPr>
          <a:xfrm>
            <a:off x="5086998" y="1530166"/>
            <a:ext cx="3037729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just">
              <a:spcAft>
                <a:spcPts val="1600"/>
              </a:spcAft>
            </a:pPr>
            <a:r>
              <a:rPr lang="es-ES" dirty="0"/>
              <a:t>ENTRADA O INPUT refiere a la introducción de datos.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ES" dirty="0"/>
              <a:t>SALIDA O OUTPUT refiere a la muestra de los mismos.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2D8585-14E4-36E2-E9AA-DB96AADC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96" y="3127379"/>
            <a:ext cx="3037729" cy="1218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64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Qué necesitas saber para ser un desarrollador de éxito | Adrian Roche Co.,  Ltd">
            <a:extLst>
              <a:ext uri="{FF2B5EF4-FFF2-40B4-BE49-F238E27FC236}">
                <a16:creationId xmlns:a16="http://schemas.microsoft.com/office/drawing/2014/main" id="{3ED45FD9-F25F-2504-09EF-1EE010FF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4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22F257F-6AF9-F192-4C46-0A65EA32300C}"/>
              </a:ext>
            </a:extLst>
          </p:cNvPr>
          <p:cNvSpPr txBox="1">
            <a:spLocks/>
          </p:cNvSpPr>
          <p:nvPr/>
        </p:nvSpPr>
        <p:spPr>
          <a:xfrm>
            <a:off x="6519963" y="1236789"/>
            <a:ext cx="2198735" cy="15914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BO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02 </a:t>
            </a:r>
            <a:br>
              <a:rPr lang="es-BO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BO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PARTE PRACTICA</a:t>
            </a:r>
            <a:endParaRPr lang="en-US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2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8;p44">
            <a:extLst>
              <a:ext uri="{FF2B5EF4-FFF2-40B4-BE49-F238E27FC236}">
                <a16:creationId xmlns:a16="http://schemas.microsoft.com/office/drawing/2014/main" id="{99274617-66A3-7E17-2E30-148449DE3242}"/>
              </a:ext>
            </a:extLst>
          </p:cNvPr>
          <p:cNvSpPr txBox="1">
            <a:spLocks/>
          </p:cNvSpPr>
          <p:nvPr/>
        </p:nvSpPr>
        <p:spPr>
          <a:xfrm>
            <a:off x="1256673" y="422441"/>
            <a:ext cx="6630653" cy="3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sz="2800" b="0" i="0" u="none" strike="noStrike" cap="none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s-ES" sz="1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Crear la siguiente Base de datos y sus registros.</a:t>
            </a:r>
            <a:endParaRPr lang="en-US" sz="1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C6E74C-0F82-2A32-3FB5-C29994C9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43" y="912290"/>
            <a:ext cx="3819514" cy="35758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1630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High School - 10th Grade: Absolutism and the Rising Tide of Revolution by Slidesgo">
  <a:themeElements>
    <a:clrScheme name="Simple Light">
      <a:dk1>
        <a:srgbClr val="52494A"/>
      </a:dk1>
      <a:lt1>
        <a:srgbClr val="FFFFFF"/>
      </a:lt1>
      <a:dk2>
        <a:srgbClr val="DDD2C5"/>
      </a:dk2>
      <a:lt2>
        <a:srgbClr val="C4B6A7"/>
      </a:lt2>
      <a:accent1>
        <a:srgbClr val="ACA298"/>
      </a:accent1>
      <a:accent2>
        <a:srgbClr val="8F857C"/>
      </a:accent2>
      <a:accent3>
        <a:srgbClr val="9B2415"/>
      </a:accent3>
      <a:accent4>
        <a:srgbClr val="FFD287"/>
      </a:accent4>
      <a:accent5>
        <a:srgbClr val="52494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743</Words>
  <Application>Microsoft Office PowerPoint</Application>
  <PresentationFormat>Presentación en pantalla (16:9)</PresentationFormat>
  <Paragraphs>81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Arimo</vt:lpstr>
      <vt:lpstr>Calibri</vt:lpstr>
      <vt:lpstr>Orbitron Medium</vt:lpstr>
      <vt:lpstr>Arapey</vt:lpstr>
      <vt:lpstr>Arial Black</vt:lpstr>
      <vt:lpstr>Open Sans</vt:lpstr>
      <vt:lpstr>Bahnschrift SemiCondensed</vt:lpstr>
      <vt:lpstr>Arial</vt:lpstr>
      <vt:lpstr>Arial Rounded MT Bold</vt:lpstr>
      <vt:lpstr>Orbitron</vt:lpstr>
      <vt:lpstr>Social Studies Subject for High School - 10th Grade: Absolutism and the Rising Tide of Revolution by Slidesgo</vt:lpstr>
      <vt:lpstr>BASE DE DATOS II </vt:lpstr>
      <vt:lpstr>Presentación de PowerPoint</vt:lpstr>
      <vt:lpstr>INTRODUCCION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5-BASE DE DATOS I</dc:title>
  <dc:creator>Marco Calle</dc:creator>
  <cp:lastModifiedBy>rap1234x100pre@gmail.com</cp:lastModifiedBy>
  <cp:revision>3</cp:revision>
  <dcterms:modified xsi:type="dcterms:W3CDTF">2022-10-24T11:51:11Z</dcterms:modified>
</cp:coreProperties>
</file>